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chart2.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40" d="100"/>
          <a:sy n="40" d="100"/>
        </p:scale>
        <p:origin x="1397" y="-96"/>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oleObject" Target="file:///C:\Users\milow\OneDrive\Documents\Year%203\Diss\Wave\Wave%20DATA\ZX6R%20Wave%20Data%20Standard%20Bike.xlsx" TargetMode="External"/></Relationships>
</file>

<file path=ppt/charts/_rels/chart2.xml.rels><?xml version="1.0" encoding="UTF-8" standalone="yes"?>
<Relationships xmlns="http://schemas.openxmlformats.org/package/2006/relationships"><Relationship Id="rId1" Type="http://schemas.openxmlformats.org/officeDocument/2006/relationships/oleObject" Target="file:///C:\Users\milow\OneDrive\Documents\Year%203\Diss\Wave\Wave%20DATA\ZX6R%20Wave%20Data%20Standard%20Bike.xlsx"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r">
              <a:defRPr sz="1400" b="0" i="0" u="none" strike="noStrike" kern="1200" spc="0" baseline="0">
                <a:solidFill>
                  <a:schemeClr val="tx1">
                    <a:lumMod val="65000"/>
                    <a:lumOff val="35000"/>
                  </a:schemeClr>
                </a:solidFill>
                <a:latin typeface="+mn-lt"/>
                <a:ea typeface="+mn-ea"/>
                <a:cs typeface="+mn-cs"/>
              </a:defRPr>
            </a:pPr>
            <a:r>
              <a:rPr lang="en-GB"/>
              <a:t>Power from all models</a:t>
            </a:r>
          </a:p>
        </c:rich>
      </c:tx>
      <c:layout>
        <c:manualLayout>
          <c:xMode val="edge"/>
          <c:yMode val="edge"/>
          <c:x val="0.36209256014579949"/>
          <c:y val="0.11446254774823157"/>
        </c:manualLayout>
      </c:layout>
      <c:overlay val="0"/>
      <c:spPr>
        <a:noFill/>
        <a:ln>
          <a:noFill/>
        </a:ln>
        <a:effectLst/>
      </c:spPr>
    </c:title>
    <c:autoTitleDeleted val="0"/>
    <c:plotArea>
      <c:layout>
        <c:manualLayout>
          <c:layoutTarget val="inner"/>
          <c:xMode val="edge"/>
          <c:yMode val="edge"/>
          <c:x val="0.13815048118985127"/>
          <c:y val="0.25083333333333335"/>
          <c:w val="0.5634143252200714"/>
          <c:h val="0.54359580052493439"/>
        </c:manualLayout>
      </c:layout>
      <c:scatterChart>
        <c:scatterStyle val="smoothMarker"/>
        <c:varyColors val="0"/>
        <c:ser>
          <c:idx val="1"/>
          <c:order val="0"/>
          <c:tx>
            <c:v>Real Life Dyno Run (BHP)</c:v>
          </c:tx>
          <c:marker>
            <c:symbol val="none"/>
          </c:marker>
          <c:xVal>
            <c:numRef>
              <c:f>'[1]Gearing '!$AZ$6:$AZ$29</c:f>
              <c:numCache>
                <c:formatCode>General</c:formatCode>
                <c:ptCount val="24"/>
                <c:pt idx="0">
                  <c:v>15500</c:v>
                </c:pt>
                <c:pt idx="1">
                  <c:v>15000</c:v>
                </c:pt>
                <c:pt idx="2">
                  <c:v>14500</c:v>
                </c:pt>
                <c:pt idx="3">
                  <c:v>14000</c:v>
                </c:pt>
                <c:pt idx="4">
                  <c:v>13500</c:v>
                </c:pt>
                <c:pt idx="5">
                  <c:v>13000</c:v>
                </c:pt>
                <c:pt idx="6">
                  <c:v>12500</c:v>
                </c:pt>
                <c:pt idx="7">
                  <c:v>12000</c:v>
                </c:pt>
                <c:pt idx="8">
                  <c:v>11500</c:v>
                </c:pt>
                <c:pt idx="9">
                  <c:v>11000</c:v>
                </c:pt>
                <c:pt idx="10">
                  <c:v>10500</c:v>
                </c:pt>
                <c:pt idx="11">
                  <c:v>10000</c:v>
                </c:pt>
                <c:pt idx="12">
                  <c:v>9500</c:v>
                </c:pt>
                <c:pt idx="13">
                  <c:v>9000</c:v>
                </c:pt>
                <c:pt idx="14">
                  <c:v>8500</c:v>
                </c:pt>
                <c:pt idx="15">
                  <c:v>8000</c:v>
                </c:pt>
                <c:pt idx="16">
                  <c:v>7500</c:v>
                </c:pt>
                <c:pt idx="17">
                  <c:v>7000</c:v>
                </c:pt>
                <c:pt idx="18">
                  <c:v>6500</c:v>
                </c:pt>
                <c:pt idx="19">
                  <c:v>6000</c:v>
                </c:pt>
                <c:pt idx="20">
                  <c:v>5500</c:v>
                </c:pt>
                <c:pt idx="21">
                  <c:v>5000</c:v>
                </c:pt>
                <c:pt idx="22">
                  <c:v>4500</c:v>
                </c:pt>
                <c:pt idx="23">
                  <c:v>4000</c:v>
                </c:pt>
              </c:numCache>
            </c:numRef>
          </c:xVal>
          <c:yVal>
            <c:numRef>
              <c:f>'[1]Gearing '!$BA$6:$BA$29</c:f>
              <c:numCache>
                <c:formatCode>General</c:formatCode>
                <c:ptCount val="24"/>
                <c:pt idx="0">
                  <c:v>126</c:v>
                </c:pt>
                <c:pt idx="1">
                  <c:v>127</c:v>
                </c:pt>
                <c:pt idx="2">
                  <c:v>128.80000000000001</c:v>
                </c:pt>
                <c:pt idx="3">
                  <c:v>128</c:v>
                </c:pt>
                <c:pt idx="4">
                  <c:v>127</c:v>
                </c:pt>
                <c:pt idx="5">
                  <c:v>123</c:v>
                </c:pt>
                <c:pt idx="6">
                  <c:v>116</c:v>
                </c:pt>
                <c:pt idx="7">
                  <c:v>114</c:v>
                </c:pt>
                <c:pt idx="8">
                  <c:v>106</c:v>
                </c:pt>
                <c:pt idx="9">
                  <c:v>102</c:v>
                </c:pt>
                <c:pt idx="10">
                  <c:v>95</c:v>
                </c:pt>
                <c:pt idx="11">
                  <c:v>90</c:v>
                </c:pt>
                <c:pt idx="12">
                  <c:v>85</c:v>
                </c:pt>
                <c:pt idx="13">
                  <c:v>80</c:v>
                </c:pt>
                <c:pt idx="14">
                  <c:v>74</c:v>
                </c:pt>
                <c:pt idx="15">
                  <c:v>67</c:v>
                </c:pt>
                <c:pt idx="16">
                  <c:v>58</c:v>
                </c:pt>
                <c:pt idx="17">
                  <c:v>54</c:v>
                </c:pt>
                <c:pt idx="18">
                  <c:v>49</c:v>
                </c:pt>
                <c:pt idx="19">
                  <c:v>43</c:v>
                </c:pt>
                <c:pt idx="20">
                  <c:v>36</c:v>
                </c:pt>
                <c:pt idx="21">
                  <c:v>34</c:v>
                </c:pt>
                <c:pt idx="22">
                  <c:v>30</c:v>
                </c:pt>
                <c:pt idx="23">
                  <c:v>25</c:v>
                </c:pt>
              </c:numCache>
            </c:numRef>
          </c:yVal>
          <c:smooth val="1"/>
          <c:extLst>
            <c:ext xmlns:c16="http://schemas.microsoft.com/office/drawing/2014/chart" uri="{C3380CC4-5D6E-409C-BE32-E72D297353CC}">
              <c16:uniqueId val="{00000000-CF51-4FFA-BC33-9C9C7D57D5ED}"/>
            </c:ext>
          </c:extLst>
        </c:ser>
        <c:ser>
          <c:idx val="2"/>
          <c:order val="1"/>
          <c:tx>
            <c:v>WAVE Standard Engine Model (BHP)</c:v>
          </c:tx>
          <c:spPr>
            <a:ln w="19050" cap="rnd">
              <a:solidFill>
                <a:schemeClr val="accent1"/>
              </a:solidFill>
              <a:round/>
            </a:ln>
            <a:effectLst/>
          </c:spPr>
          <c:marker>
            <c:symbol val="none"/>
          </c:marker>
          <c:xVal>
            <c:numRef>
              <c:f>'[1]dyno graph'!$A$3:$A$12</c:f>
              <c:numCache>
                <c:formatCode>General</c:formatCode>
                <c:ptCount val="10"/>
                <c:pt idx="0">
                  <c:v>3000</c:v>
                </c:pt>
                <c:pt idx="1">
                  <c:v>4000</c:v>
                </c:pt>
                <c:pt idx="2">
                  <c:v>5000</c:v>
                </c:pt>
                <c:pt idx="3">
                  <c:v>6000</c:v>
                </c:pt>
                <c:pt idx="4">
                  <c:v>7000</c:v>
                </c:pt>
                <c:pt idx="5">
                  <c:v>8000</c:v>
                </c:pt>
                <c:pt idx="6">
                  <c:v>9000</c:v>
                </c:pt>
                <c:pt idx="7">
                  <c:v>10000</c:v>
                </c:pt>
                <c:pt idx="8">
                  <c:v>13000</c:v>
                </c:pt>
                <c:pt idx="9">
                  <c:v>14400</c:v>
                </c:pt>
              </c:numCache>
            </c:numRef>
          </c:xVal>
          <c:yVal>
            <c:numRef>
              <c:f>'[1]dyno graph'!$B$3:$B$12</c:f>
              <c:numCache>
                <c:formatCode>General</c:formatCode>
                <c:ptCount val="10"/>
                <c:pt idx="0">
                  <c:v>18.221950531005859</c:v>
                </c:pt>
                <c:pt idx="1">
                  <c:v>27.272010803222656</c:v>
                </c:pt>
                <c:pt idx="2">
                  <c:v>32.498638153076172</c:v>
                </c:pt>
                <c:pt idx="3">
                  <c:v>46.423599243164063</c:v>
                </c:pt>
                <c:pt idx="4">
                  <c:v>63.931961059570313</c:v>
                </c:pt>
                <c:pt idx="5">
                  <c:v>72.367568969726563</c:v>
                </c:pt>
                <c:pt idx="6">
                  <c:v>92.258811950683594</c:v>
                </c:pt>
                <c:pt idx="7">
                  <c:v>95.010871887207031</c:v>
                </c:pt>
                <c:pt idx="8">
                  <c:v>117.59529876708984</c:v>
                </c:pt>
                <c:pt idx="9">
                  <c:v>122.54530334472656</c:v>
                </c:pt>
              </c:numCache>
            </c:numRef>
          </c:yVal>
          <c:smooth val="1"/>
          <c:extLst>
            <c:ext xmlns:c16="http://schemas.microsoft.com/office/drawing/2014/chart" uri="{C3380CC4-5D6E-409C-BE32-E72D297353CC}">
              <c16:uniqueId val="{00000001-CF51-4FFA-BC33-9C9C7D57D5ED}"/>
            </c:ext>
          </c:extLst>
        </c:ser>
        <c:ser>
          <c:idx val="0"/>
          <c:order val="2"/>
          <c:tx>
            <c:v>8:1 BHP</c:v>
          </c:tx>
          <c:spPr>
            <a:ln w="19050" cap="rnd">
              <a:solidFill>
                <a:schemeClr val="accent1"/>
              </a:solidFill>
              <a:round/>
            </a:ln>
            <a:effectLst/>
          </c:spPr>
          <c:marker>
            <c:symbol val="none"/>
          </c:marker>
          <c:xVal>
            <c:numRef>
              <c:f>'Power Supercharged 8 '!$A$3:$A$12</c:f>
              <c:numCache>
                <c:formatCode>General</c:formatCode>
                <c:ptCount val="10"/>
                <c:pt idx="0">
                  <c:v>3000</c:v>
                </c:pt>
                <c:pt idx="1">
                  <c:v>4000</c:v>
                </c:pt>
                <c:pt idx="2">
                  <c:v>5000</c:v>
                </c:pt>
                <c:pt idx="3">
                  <c:v>6000</c:v>
                </c:pt>
                <c:pt idx="4">
                  <c:v>7000</c:v>
                </c:pt>
                <c:pt idx="5">
                  <c:v>8000</c:v>
                </c:pt>
                <c:pt idx="6">
                  <c:v>9000</c:v>
                </c:pt>
                <c:pt idx="7">
                  <c:v>10000</c:v>
                </c:pt>
                <c:pt idx="8">
                  <c:v>13000</c:v>
                </c:pt>
                <c:pt idx="9">
                  <c:v>14400</c:v>
                </c:pt>
              </c:numCache>
            </c:numRef>
          </c:xVal>
          <c:yVal>
            <c:numRef>
              <c:f>'Power Supercharged 8 '!$B$3:$B$12</c:f>
              <c:numCache>
                <c:formatCode>General</c:formatCode>
                <c:ptCount val="10"/>
                <c:pt idx="0">
                  <c:v>28.523160934448242</c:v>
                </c:pt>
                <c:pt idx="1">
                  <c:v>44.187530517578125</c:v>
                </c:pt>
                <c:pt idx="2">
                  <c:v>57.261089324951172</c:v>
                </c:pt>
                <c:pt idx="3">
                  <c:v>74.387893676757813</c:v>
                </c:pt>
                <c:pt idx="4">
                  <c:v>90.301856994628906</c:v>
                </c:pt>
                <c:pt idx="5">
                  <c:v>100.84919738769531</c:v>
                </c:pt>
                <c:pt idx="6">
                  <c:v>115.27860260009766</c:v>
                </c:pt>
                <c:pt idx="7">
                  <c:v>123.44940185546875</c:v>
                </c:pt>
                <c:pt idx="8">
                  <c:v>151.61349487304688</c:v>
                </c:pt>
                <c:pt idx="9">
                  <c:v>159.85020446777344</c:v>
                </c:pt>
              </c:numCache>
            </c:numRef>
          </c:yVal>
          <c:smooth val="1"/>
          <c:extLst>
            <c:ext xmlns:c16="http://schemas.microsoft.com/office/drawing/2014/chart" uri="{C3380CC4-5D6E-409C-BE32-E72D297353CC}">
              <c16:uniqueId val="{00000002-CF51-4FFA-BC33-9C9C7D57D5ED}"/>
            </c:ext>
          </c:extLst>
        </c:ser>
        <c:dLbls>
          <c:showLegendKey val="0"/>
          <c:showVal val="0"/>
          <c:showCatName val="0"/>
          <c:showSerName val="0"/>
          <c:showPercent val="0"/>
          <c:showBubbleSize val="0"/>
        </c:dLbls>
        <c:axId val="795862296"/>
        <c:axId val="795863280"/>
      </c:scatterChart>
      <c:valAx>
        <c:axId val="795862296"/>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RPM</a:t>
                </a:r>
              </a:p>
            </c:rich>
          </c:tx>
          <c:overlay val="0"/>
          <c:spPr>
            <a:noFill/>
            <a:ln>
              <a:noFill/>
            </a:ln>
            <a:effectLst/>
          </c:sp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95863280"/>
        <c:crosses val="autoZero"/>
        <c:crossBetween val="midCat"/>
      </c:valAx>
      <c:valAx>
        <c:axId val="79586328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Power</a:t>
                </a:r>
                <a:r>
                  <a:rPr lang="en-GB" baseline="0"/>
                  <a:t> (BHP)</a:t>
                </a:r>
                <a:endParaRPr lang="en-GB"/>
              </a:p>
            </c:rich>
          </c:tx>
          <c:overlay val="0"/>
          <c:spPr>
            <a:noFill/>
            <a:ln>
              <a:noFill/>
            </a:ln>
            <a:effectLst/>
          </c:sp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95862296"/>
        <c:crosses val="autoZero"/>
        <c:crossBetween val="midCat"/>
      </c:valAx>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txPr>
    <a:bodyPr/>
    <a:lstStyle/>
    <a:p>
      <a:pPr>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aseline="0"/>
              <a:t>Cylinder Pressure @14400</a:t>
            </a:r>
            <a:endParaRPr lang="en-GB"/>
          </a:p>
        </c:rich>
      </c:tx>
      <c:overlay val="0"/>
      <c:spPr>
        <a:noFill/>
        <a:ln>
          <a:noFill/>
        </a:ln>
        <a:effectLst/>
      </c:spPr>
    </c:title>
    <c:autoTitleDeleted val="0"/>
    <c:plotArea>
      <c:layout>
        <c:manualLayout>
          <c:layoutTarget val="inner"/>
          <c:xMode val="edge"/>
          <c:yMode val="edge"/>
          <c:x val="7.7301019046528474E-2"/>
          <c:y val="0.14350938285935383"/>
          <c:w val="0.60612027178600136"/>
          <c:h val="0.68468443766061449"/>
        </c:manualLayout>
      </c:layout>
      <c:scatterChart>
        <c:scatterStyle val="smoothMarker"/>
        <c:varyColors val="0"/>
        <c:ser>
          <c:idx val="1"/>
          <c:order val="0"/>
          <c:tx>
            <c:v>14400 RPM (8:1)</c:v>
          </c:tx>
          <c:marker>
            <c:symbol val="none"/>
          </c:marker>
          <c:xVal>
            <c:numRef>
              <c:f>'[1]Case 10 '!$A$3:$A$819</c:f>
              <c:numCache>
                <c:formatCode>General</c:formatCode>
                <c:ptCount val="817"/>
                <c:pt idx="0">
                  <c:v>-97.687744140625</c:v>
                </c:pt>
                <c:pt idx="1">
                  <c:v>-96.807632446289063</c:v>
                </c:pt>
                <c:pt idx="2">
                  <c:v>-95.927513122558594</c:v>
                </c:pt>
                <c:pt idx="3">
                  <c:v>-95.047386169433594</c:v>
                </c:pt>
                <c:pt idx="4">
                  <c:v>-94.167259216308594</c:v>
                </c:pt>
                <c:pt idx="5">
                  <c:v>-93.287132263183594</c:v>
                </c:pt>
                <c:pt idx="6">
                  <c:v>-92.406997680664063</c:v>
                </c:pt>
                <c:pt idx="7">
                  <c:v>-91.526863098144531</c:v>
                </c:pt>
                <c:pt idx="8">
                  <c:v>-90.646728515625</c:v>
                </c:pt>
                <c:pt idx="9">
                  <c:v>-89.766586303710938</c:v>
                </c:pt>
                <c:pt idx="10">
                  <c:v>-88.886444091796875</c:v>
                </c:pt>
                <c:pt idx="11">
                  <c:v>-88.006294250488281</c:v>
                </c:pt>
                <c:pt idx="12">
                  <c:v>-87.126144409179688</c:v>
                </c:pt>
                <c:pt idx="13">
                  <c:v>-86.245994567871094</c:v>
                </c:pt>
                <c:pt idx="14">
                  <c:v>-85.365837097167969</c:v>
                </c:pt>
                <c:pt idx="15">
                  <c:v>-84.485679626464844</c:v>
                </c:pt>
                <c:pt idx="16">
                  <c:v>-83.605514526367188</c:v>
                </c:pt>
                <c:pt idx="17">
                  <c:v>-82.725349426269531</c:v>
                </c:pt>
                <c:pt idx="18">
                  <c:v>-81.845184326171875</c:v>
                </c:pt>
                <c:pt idx="19">
                  <c:v>-80.965019226074219</c:v>
                </c:pt>
                <c:pt idx="20">
                  <c:v>-80.084846496582031</c:v>
                </c:pt>
                <c:pt idx="21">
                  <c:v>-79.204673767089844</c:v>
                </c:pt>
                <c:pt idx="22">
                  <c:v>-78.324493408203125</c:v>
                </c:pt>
                <c:pt idx="23">
                  <c:v>-77.444320678710938</c:v>
                </c:pt>
                <c:pt idx="24">
                  <c:v>-76.564140319824219</c:v>
                </c:pt>
                <c:pt idx="25">
                  <c:v>-75.6839599609375</c:v>
                </c:pt>
                <c:pt idx="26">
                  <c:v>-74.80377197265625</c:v>
                </c:pt>
                <c:pt idx="27">
                  <c:v>-73.923591613769531</c:v>
                </c:pt>
                <c:pt idx="28">
                  <c:v>-73.043403625488281</c:v>
                </c:pt>
                <c:pt idx="29">
                  <c:v>-72.163215637207031</c:v>
                </c:pt>
                <c:pt idx="30">
                  <c:v>-71.28302001953125</c:v>
                </c:pt>
                <c:pt idx="31">
                  <c:v>-70.40283203125</c:v>
                </c:pt>
                <c:pt idx="32">
                  <c:v>-69.522636413574219</c:v>
                </c:pt>
                <c:pt idx="33">
                  <c:v>-68.642440795898438</c:v>
                </c:pt>
                <c:pt idx="34">
                  <c:v>-67.762252807617188</c:v>
                </c:pt>
                <c:pt idx="35">
                  <c:v>-66.882049560546875</c:v>
                </c:pt>
                <c:pt idx="36">
                  <c:v>-66.001846313476563</c:v>
                </c:pt>
                <c:pt idx="37">
                  <c:v>-65.12164306640625</c:v>
                </c:pt>
                <c:pt idx="38">
                  <c:v>-64.241439819335938</c:v>
                </c:pt>
                <c:pt idx="39">
                  <c:v>-63.361236572265625</c:v>
                </c:pt>
                <c:pt idx="40">
                  <c:v>-62.481033325195313</c:v>
                </c:pt>
                <c:pt idx="41">
                  <c:v>-61.600830078125</c:v>
                </c:pt>
                <c:pt idx="42">
                  <c:v>-60.720626831054688</c:v>
                </c:pt>
                <c:pt idx="43">
                  <c:v>-59.840423583984375</c:v>
                </c:pt>
                <c:pt idx="44">
                  <c:v>-58.960201263427734</c:v>
                </c:pt>
                <c:pt idx="45">
                  <c:v>-58.079978942871094</c:v>
                </c:pt>
                <c:pt idx="46">
                  <c:v>-57.199756622314453</c:v>
                </c:pt>
                <c:pt idx="47">
                  <c:v>-56.319534301757813</c:v>
                </c:pt>
                <c:pt idx="48">
                  <c:v>-55.439311981201172</c:v>
                </c:pt>
                <c:pt idx="49">
                  <c:v>-54.559089660644531</c:v>
                </c:pt>
                <c:pt idx="50">
                  <c:v>-53.678867340087891</c:v>
                </c:pt>
                <c:pt idx="51">
                  <c:v>-52.79864501953125</c:v>
                </c:pt>
                <c:pt idx="52">
                  <c:v>-51.918422698974609</c:v>
                </c:pt>
                <c:pt idx="53">
                  <c:v>-51.038200378417969</c:v>
                </c:pt>
                <c:pt idx="54">
                  <c:v>-50.157962799072266</c:v>
                </c:pt>
                <c:pt idx="55">
                  <c:v>-49.277721405029297</c:v>
                </c:pt>
                <c:pt idx="56">
                  <c:v>-48.397480010986328</c:v>
                </c:pt>
                <c:pt idx="57">
                  <c:v>-47.517238616943359</c:v>
                </c:pt>
                <c:pt idx="58">
                  <c:v>-46.636997222900391</c:v>
                </c:pt>
                <c:pt idx="59">
                  <c:v>-45.756755828857422</c:v>
                </c:pt>
                <c:pt idx="60">
                  <c:v>-44.876514434814453</c:v>
                </c:pt>
                <c:pt idx="61">
                  <c:v>-43.996273040771484</c:v>
                </c:pt>
                <c:pt idx="62">
                  <c:v>-43.116024017333984</c:v>
                </c:pt>
                <c:pt idx="63">
                  <c:v>-42.235763549804688</c:v>
                </c:pt>
                <c:pt idx="64">
                  <c:v>-41.355503082275391</c:v>
                </c:pt>
                <c:pt idx="65">
                  <c:v>-40.475242614746094</c:v>
                </c:pt>
                <c:pt idx="66">
                  <c:v>-39.594982147216797</c:v>
                </c:pt>
                <c:pt idx="67">
                  <c:v>-38.7147216796875</c:v>
                </c:pt>
                <c:pt idx="68">
                  <c:v>-37.834461212158203</c:v>
                </c:pt>
                <c:pt idx="69">
                  <c:v>-36.954200744628906</c:v>
                </c:pt>
                <c:pt idx="70">
                  <c:v>-36.073940277099609</c:v>
                </c:pt>
                <c:pt idx="71">
                  <c:v>-35.193668365478516</c:v>
                </c:pt>
                <c:pt idx="72">
                  <c:v>-34.313388824462891</c:v>
                </c:pt>
                <c:pt idx="73">
                  <c:v>-33.433113098144531</c:v>
                </c:pt>
                <c:pt idx="74">
                  <c:v>-32.552833557128906</c:v>
                </c:pt>
                <c:pt idx="75">
                  <c:v>-31.672554016113281</c:v>
                </c:pt>
                <c:pt idx="76">
                  <c:v>-30.792274475097656</c:v>
                </c:pt>
                <c:pt idx="77">
                  <c:v>-29.911994934082031</c:v>
                </c:pt>
                <c:pt idx="78">
                  <c:v>-29.031715393066406</c:v>
                </c:pt>
                <c:pt idx="79">
                  <c:v>-28.151435852050781</c:v>
                </c:pt>
                <c:pt idx="80">
                  <c:v>-27.271156311035156</c:v>
                </c:pt>
                <c:pt idx="81">
                  <c:v>-26.390876770019531</c:v>
                </c:pt>
                <c:pt idx="82">
                  <c:v>-25.510597229003906</c:v>
                </c:pt>
                <c:pt idx="83">
                  <c:v>-24.630317687988281</c:v>
                </c:pt>
                <c:pt idx="84">
                  <c:v>-23.750038146972656</c:v>
                </c:pt>
                <c:pt idx="85">
                  <c:v>-22.869735717773438</c:v>
                </c:pt>
                <c:pt idx="86">
                  <c:v>-21.989418029785156</c:v>
                </c:pt>
                <c:pt idx="87">
                  <c:v>-21.109100341796875</c:v>
                </c:pt>
                <c:pt idx="88">
                  <c:v>-20.228782653808594</c:v>
                </c:pt>
                <c:pt idx="89">
                  <c:v>-19.348464965820313</c:v>
                </c:pt>
                <c:pt idx="90">
                  <c:v>-18.468147277832031</c:v>
                </c:pt>
                <c:pt idx="91">
                  <c:v>-17.58782958984375</c:v>
                </c:pt>
                <c:pt idx="92">
                  <c:v>-16.707511901855469</c:v>
                </c:pt>
                <c:pt idx="93">
                  <c:v>-15.827194213867188</c:v>
                </c:pt>
                <c:pt idx="94">
                  <c:v>-14.946876525878906</c:v>
                </c:pt>
                <c:pt idx="95">
                  <c:v>-14.066558837890625</c:v>
                </c:pt>
                <c:pt idx="96">
                  <c:v>-13.186241149902344</c:v>
                </c:pt>
                <c:pt idx="97">
                  <c:v>-12.305923461914063</c:v>
                </c:pt>
                <c:pt idx="98">
                  <c:v>-11.425605773925781</c:v>
                </c:pt>
                <c:pt idx="99">
                  <c:v>-10.5452880859375</c:v>
                </c:pt>
                <c:pt idx="100">
                  <c:v>-9.6649703979492188</c:v>
                </c:pt>
                <c:pt idx="101">
                  <c:v>-8.7846527099609375</c:v>
                </c:pt>
                <c:pt idx="102">
                  <c:v>-7.904296875</c:v>
                </c:pt>
                <c:pt idx="103">
                  <c:v>-7.0239410400390625</c:v>
                </c:pt>
                <c:pt idx="104">
                  <c:v>-6.143585205078125</c:v>
                </c:pt>
                <c:pt idx="105">
                  <c:v>-5.2632293701171875</c:v>
                </c:pt>
                <c:pt idx="106">
                  <c:v>-4.38287353515625</c:v>
                </c:pt>
                <c:pt idx="107">
                  <c:v>-3.5025177001953125</c:v>
                </c:pt>
                <c:pt idx="108">
                  <c:v>-2.622161865234375</c:v>
                </c:pt>
                <c:pt idx="109">
                  <c:v>-1.7418060302734375</c:v>
                </c:pt>
                <c:pt idx="110">
                  <c:v>-0.8614501953125</c:v>
                </c:pt>
                <c:pt idx="111">
                  <c:v>1.89056396484375E-2</c:v>
                </c:pt>
                <c:pt idx="112">
                  <c:v>0.899261474609375</c:v>
                </c:pt>
                <c:pt idx="113">
                  <c:v>1.7796173095703125</c:v>
                </c:pt>
                <c:pt idx="114">
                  <c:v>2.6599807739257813</c:v>
                </c:pt>
                <c:pt idx="115">
                  <c:v>3.540374755859375</c:v>
                </c:pt>
                <c:pt idx="116">
                  <c:v>4.4207687377929688</c:v>
                </c:pt>
                <c:pt idx="117">
                  <c:v>5.3011627197265625</c:v>
                </c:pt>
                <c:pt idx="118">
                  <c:v>6.1815567016601563</c:v>
                </c:pt>
                <c:pt idx="119">
                  <c:v>7.06195068359375</c:v>
                </c:pt>
                <c:pt idx="120">
                  <c:v>7.9423446655273438</c:v>
                </c:pt>
                <c:pt idx="121">
                  <c:v>8.8227386474609375</c:v>
                </c:pt>
                <c:pt idx="122">
                  <c:v>9.7031326293945313</c:v>
                </c:pt>
                <c:pt idx="123">
                  <c:v>10.583526611328125</c:v>
                </c:pt>
                <c:pt idx="124">
                  <c:v>11.463920593261719</c:v>
                </c:pt>
                <c:pt idx="125">
                  <c:v>12.344314575195313</c:v>
                </c:pt>
                <c:pt idx="126">
                  <c:v>13.224723815917969</c:v>
                </c:pt>
                <c:pt idx="127">
                  <c:v>14.105155944824219</c:v>
                </c:pt>
                <c:pt idx="128">
                  <c:v>14.985588073730469</c:v>
                </c:pt>
                <c:pt idx="129">
                  <c:v>15.866020202636719</c:v>
                </c:pt>
                <c:pt idx="130">
                  <c:v>16.746452331542969</c:v>
                </c:pt>
                <c:pt idx="131">
                  <c:v>17.626884460449219</c:v>
                </c:pt>
                <c:pt idx="132">
                  <c:v>18.507316589355469</c:v>
                </c:pt>
                <c:pt idx="133">
                  <c:v>19.387748718261719</c:v>
                </c:pt>
                <c:pt idx="134">
                  <c:v>20.268180847167969</c:v>
                </c:pt>
                <c:pt idx="135">
                  <c:v>21.148612976074219</c:v>
                </c:pt>
                <c:pt idx="136">
                  <c:v>22.029045104980469</c:v>
                </c:pt>
                <c:pt idx="137">
                  <c:v>22.909500122070313</c:v>
                </c:pt>
                <c:pt idx="138">
                  <c:v>23.789970397949219</c:v>
                </c:pt>
                <c:pt idx="139">
                  <c:v>24.670440673828125</c:v>
                </c:pt>
                <c:pt idx="140">
                  <c:v>25.550910949707031</c:v>
                </c:pt>
                <c:pt idx="141">
                  <c:v>26.431381225585938</c:v>
                </c:pt>
                <c:pt idx="142">
                  <c:v>27.311851501464844</c:v>
                </c:pt>
                <c:pt idx="143">
                  <c:v>28.19232177734375</c:v>
                </c:pt>
                <c:pt idx="144">
                  <c:v>29.072792053222656</c:v>
                </c:pt>
                <c:pt idx="145">
                  <c:v>29.953262329101563</c:v>
                </c:pt>
                <c:pt idx="146">
                  <c:v>30.833755493164063</c:v>
                </c:pt>
                <c:pt idx="147">
                  <c:v>31.714263916015625</c:v>
                </c:pt>
                <c:pt idx="148">
                  <c:v>32.594772338867188</c:v>
                </c:pt>
                <c:pt idx="149">
                  <c:v>33.47528076171875</c:v>
                </c:pt>
                <c:pt idx="150">
                  <c:v>34.355789184570313</c:v>
                </c:pt>
                <c:pt idx="151">
                  <c:v>35.236297607421875</c:v>
                </c:pt>
                <c:pt idx="152">
                  <c:v>36.116806030273438</c:v>
                </c:pt>
                <c:pt idx="153">
                  <c:v>36.997314453125</c:v>
                </c:pt>
                <c:pt idx="154">
                  <c:v>37.877822875976563</c:v>
                </c:pt>
                <c:pt idx="155">
                  <c:v>38.758331298828125</c:v>
                </c:pt>
                <c:pt idx="156">
                  <c:v>39.638839721679688</c:v>
                </c:pt>
                <c:pt idx="157">
                  <c:v>40.51934814453125</c:v>
                </c:pt>
                <c:pt idx="158">
                  <c:v>41.399856567382813</c:v>
                </c:pt>
                <c:pt idx="159">
                  <c:v>42.280364990234375</c:v>
                </c:pt>
                <c:pt idx="160">
                  <c:v>43.160873413085938</c:v>
                </c:pt>
                <c:pt idx="161">
                  <c:v>44.0413818359375</c:v>
                </c:pt>
                <c:pt idx="162">
                  <c:v>44.921890258789063</c:v>
                </c:pt>
                <c:pt idx="163">
                  <c:v>45.802398681640625</c:v>
                </c:pt>
                <c:pt idx="164">
                  <c:v>46.682907104492188</c:v>
                </c:pt>
                <c:pt idx="165">
                  <c:v>47.56341552734375</c:v>
                </c:pt>
                <c:pt idx="166">
                  <c:v>48.443923950195313</c:v>
                </c:pt>
                <c:pt idx="167">
                  <c:v>49.324432373046875</c:v>
                </c:pt>
                <c:pt idx="168">
                  <c:v>50.20501708984375</c:v>
                </c:pt>
                <c:pt idx="169">
                  <c:v>51.085601806640625</c:v>
                </c:pt>
                <c:pt idx="170">
                  <c:v>51.9661865234375</c:v>
                </c:pt>
                <c:pt idx="171">
                  <c:v>52.846771240234375</c:v>
                </c:pt>
                <c:pt idx="172">
                  <c:v>53.72735595703125</c:v>
                </c:pt>
                <c:pt idx="173">
                  <c:v>54.607940673828125</c:v>
                </c:pt>
                <c:pt idx="174">
                  <c:v>55.488525390625</c:v>
                </c:pt>
                <c:pt idx="175">
                  <c:v>56.369110107421875</c:v>
                </c:pt>
                <c:pt idx="176">
                  <c:v>57.24969482421875</c:v>
                </c:pt>
                <c:pt idx="177">
                  <c:v>58.130279541015625</c:v>
                </c:pt>
                <c:pt idx="178">
                  <c:v>59.0108642578125</c:v>
                </c:pt>
                <c:pt idx="179">
                  <c:v>59.891448974609375</c:v>
                </c:pt>
                <c:pt idx="180">
                  <c:v>60.77203369140625</c:v>
                </c:pt>
                <c:pt idx="181">
                  <c:v>61.652618408203125</c:v>
                </c:pt>
                <c:pt idx="182">
                  <c:v>62.533203125</c:v>
                </c:pt>
                <c:pt idx="183">
                  <c:v>63.413787841796875</c:v>
                </c:pt>
                <c:pt idx="184">
                  <c:v>64.29437255859375</c:v>
                </c:pt>
                <c:pt idx="185">
                  <c:v>65.174957275390625</c:v>
                </c:pt>
                <c:pt idx="186">
                  <c:v>66.0555419921875</c:v>
                </c:pt>
                <c:pt idx="187">
                  <c:v>66.936126708984375</c:v>
                </c:pt>
                <c:pt idx="188">
                  <c:v>67.81671142578125</c:v>
                </c:pt>
                <c:pt idx="189">
                  <c:v>68.697296142578125</c:v>
                </c:pt>
                <c:pt idx="190">
                  <c:v>69.577880859375</c:v>
                </c:pt>
                <c:pt idx="191">
                  <c:v>70.458465576171875</c:v>
                </c:pt>
                <c:pt idx="192">
                  <c:v>71.33905029296875</c:v>
                </c:pt>
                <c:pt idx="193">
                  <c:v>72.219635009765625</c:v>
                </c:pt>
                <c:pt idx="194">
                  <c:v>73.1002197265625</c:v>
                </c:pt>
                <c:pt idx="195">
                  <c:v>73.980804443359375</c:v>
                </c:pt>
                <c:pt idx="196">
                  <c:v>74.86138916015625</c:v>
                </c:pt>
                <c:pt idx="197">
                  <c:v>75.741973876953125</c:v>
                </c:pt>
                <c:pt idx="198">
                  <c:v>76.62255859375</c:v>
                </c:pt>
                <c:pt idx="199">
                  <c:v>77.503219604492188</c:v>
                </c:pt>
                <c:pt idx="200">
                  <c:v>78.383880615234375</c:v>
                </c:pt>
                <c:pt idx="201">
                  <c:v>79.264541625976563</c:v>
                </c:pt>
                <c:pt idx="202">
                  <c:v>80.14520263671875</c:v>
                </c:pt>
                <c:pt idx="203">
                  <c:v>81.025863647460938</c:v>
                </c:pt>
                <c:pt idx="204">
                  <c:v>81.906524658203125</c:v>
                </c:pt>
                <c:pt idx="205">
                  <c:v>82.787185668945313</c:v>
                </c:pt>
                <c:pt idx="206">
                  <c:v>83.6678466796875</c:v>
                </c:pt>
                <c:pt idx="207">
                  <c:v>84.548507690429688</c:v>
                </c:pt>
                <c:pt idx="208">
                  <c:v>85.429168701171875</c:v>
                </c:pt>
                <c:pt idx="209">
                  <c:v>86.309829711914063</c:v>
                </c:pt>
                <c:pt idx="210">
                  <c:v>87.19049072265625</c:v>
                </c:pt>
                <c:pt idx="211">
                  <c:v>88.071151733398438</c:v>
                </c:pt>
                <c:pt idx="212">
                  <c:v>88.951812744140625</c:v>
                </c:pt>
                <c:pt idx="213">
                  <c:v>89.832473754882813</c:v>
                </c:pt>
                <c:pt idx="214">
                  <c:v>90.713134765625</c:v>
                </c:pt>
                <c:pt idx="215">
                  <c:v>91.593795776367188</c:v>
                </c:pt>
                <c:pt idx="216">
                  <c:v>92.474456787109375</c:v>
                </c:pt>
                <c:pt idx="217">
                  <c:v>93.355117797851563</c:v>
                </c:pt>
                <c:pt idx="218">
                  <c:v>94.23577880859375</c:v>
                </c:pt>
                <c:pt idx="219">
                  <c:v>95.116439819335938</c:v>
                </c:pt>
                <c:pt idx="220">
                  <c:v>95.997100830078125</c:v>
                </c:pt>
                <c:pt idx="221">
                  <c:v>96.877761840820313</c:v>
                </c:pt>
                <c:pt idx="222">
                  <c:v>97.7584228515625</c:v>
                </c:pt>
                <c:pt idx="223">
                  <c:v>98.639083862304688</c:v>
                </c:pt>
                <c:pt idx="224">
                  <c:v>99.519744873046875</c:v>
                </c:pt>
                <c:pt idx="225">
                  <c:v>100.40040588378906</c:v>
                </c:pt>
                <c:pt idx="226">
                  <c:v>101.28106689453125</c:v>
                </c:pt>
                <c:pt idx="227">
                  <c:v>102.16172790527344</c:v>
                </c:pt>
                <c:pt idx="228">
                  <c:v>103.04238891601563</c:v>
                </c:pt>
                <c:pt idx="229">
                  <c:v>103.92304992675781</c:v>
                </c:pt>
                <c:pt idx="230">
                  <c:v>104.8037109375</c:v>
                </c:pt>
                <c:pt idx="231">
                  <c:v>105.68437194824219</c:v>
                </c:pt>
                <c:pt idx="232">
                  <c:v>106.56504821777344</c:v>
                </c:pt>
                <c:pt idx="233">
                  <c:v>107.44578552246094</c:v>
                </c:pt>
                <c:pt idx="234">
                  <c:v>108.32652282714844</c:v>
                </c:pt>
                <c:pt idx="235">
                  <c:v>109.20726013183594</c:v>
                </c:pt>
                <c:pt idx="236">
                  <c:v>110.08799743652344</c:v>
                </c:pt>
                <c:pt idx="237">
                  <c:v>110.96873474121094</c:v>
                </c:pt>
                <c:pt idx="238">
                  <c:v>111.84947204589844</c:v>
                </c:pt>
                <c:pt idx="239">
                  <c:v>112.73020935058594</c:v>
                </c:pt>
                <c:pt idx="240">
                  <c:v>113.61094665527344</c:v>
                </c:pt>
                <c:pt idx="241">
                  <c:v>114.49168395996094</c:v>
                </c:pt>
                <c:pt idx="242">
                  <c:v>115.37242126464844</c:v>
                </c:pt>
                <c:pt idx="243">
                  <c:v>116.25315856933594</c:v>
                </c:pt>
                <c:pt idx="244">
                  <c:v>117.13389587402344</c:v>
                </c:pt>
                <c:pt idx="245">
                  <c:v>118.01463317871094</c:v>
                </c:pt>
                <c:pt idx="246">
                  <c:v>118.89537048339844</c:v>
                </c:pt>
                <c:pt idx="247">
                  <c:v>119.77610778808594</c:v>
                </c:pt>
                <c:pt idx="248">
                  <c:v>120.65684509277344</c:v>
                </c:pt>
                <c:pt idx="249">
                  <c:v>121.53758239746094</c:v>
                </c:pt>
                <c:pt idx="250">
                  <c:v>122.41831970214844</c:v>
                </c:pt>
                <c:pt idx="251">
                  <c:v>123.29905700683594</c:v>
                </c:pt>
                <c:pt idx="252">
                  <c:v>124.17979431152344</c:v>
                </c:pt>
                <c:pt idx="253">
                  <c:v>125.06053161621094</c:v>
                </c:pt>
                <c:pt idx="254">
                  <c:v>125.94126892089844</c:v>
                </c:pt>
                <c:pt idx="255">
                  <c:v>126.82200622558594</c:v>
                </c:pt>
                <c:pt idx="256">
                  <c:v>127.70274353027344</c:v>
                </c:pt>
                <c:pt idx="257">
                  <c:v>128.58348083496094</c:v>
                </c:pt>
                <c:pt idx="258">
                  <c:v>129.46421813964844</c:v>
                </c:pt>
                <c:pt idx="259">
                  <c:v>130.34495544433594</c:v>
                </c:pt>
                <c:pt idx="260">
                  <c:v>131.22569274902344</c:v>
                </c:pt>
                <c:pt idx="261">
                  <c:v>132.10643005371094</c:v>
                </c:pt>
                <c:pt idx="262">
                  <c:v>132.98716735839844</c:v>
                </c:pt>
                <c:pt idx="263">
                  <c:v>133.86790466308594</c:v>
                </c:pt>
                <c:pt idx="264">
                  <c:v>134.74864196777344</c:v>
                </c:pt>
                <c:pt idx="265">
                  <c:v>135.62937927246094</c:v>
                </c:pt>
                <c:pt idx="266">
                  <c:v>136.51014709472656</c:v>
                </c:pt>
                <c:pt idx="267">
                  <c:v>137.39096069335938</c:v>
                </c:pt>
                <c:pt idx="268">
                  <c:v>138.27177429199219</c:v>
                </c:pt>
                <c:pt idx="269">
                  <c:v>139.152587890625</c:v>
                </c:pt>
                <c:pt idx="270">
                  <c:v>140.03340148925781</c:v>
                </c:pt>
                <c:pt idx="271">
                  <c:v>140.91421508789063</c:v>
                </c:pt>
                <c:pt idx="272">
                  <c:v>141.79502868652344</c:v>
                </c:pt>
                <c:pt idx="273">
                  <c:v>142.67584228515625</c:v>
                </c:pt>
                <c:pt idx="274">
                  <c:v>143.55665588378906</c:v>
                </c:pt>
                <c:pt idx="275">
                  <c:v>144.43746948242188</c:v>
                </c:pt>
                <c:pt idx="276">
                  <c:v>145.31828308105469</c:v>
                </c:pt>
                <c:pt idx="277">
                  <c:v>146.1990966796875</c:v>
                </c:pt>
                <c:pt idx="278">
                  <c:v>147.07991027832031</c:v>
                </c:pt>
                <c:pt idx="279">
                  <c:v>147.96072387695313</c:v>
                </c:pt>
                <c:pt idx="280">
                  <c:v>148.84153747558594</c:v>
                </c:pt>
                <c:pt idx="281">
                  <c:v>149.72235107421875</c:v>
                </c:pt>
                <c:pt idx="282">
                  <c:v>150.60316467285156</c:v>
                </c:pt>
                <c:pt idx="283">
                  <c:v>151.48397827148438</c:v>
                </c:pt>
                <c:pt idx="284">
                  <c:v>152.36479187011719</c:v>
                </c:pt>
                <c:pt idx="285">
                  <c:v>153.24560546875</c:v>
                </c:pt>
                <c:pt idx="286">
                  <c:v>154.12641906738281</c:v>
                </c:pt>
                <c:pt idx="287">
                  <c:v>155.00723266601563</c:v>
                </c:pt>
                <c:pt idx="288">
                  <c:v>155.88804626464844</c:v>
                </c:pt>
                <c:pt idx="289">
                  <c:v>156.76885986328125</c:v>
                </c:pt>
                <c:pt idx="290">
                  <c:v>157.64967346191406</c:v>
                </c:pt>
                <c:pt idx="291">
                  <c:v>158.530517578125</c:v>
                </c:pt>
                <c:pt idx="292">
                  <c:v>159.41140747070313</c:v>
                </c:pt>
                <c:pt idx="293">
                  <c:v>160.29229736328125</c:v>
                </c:pt>
                <c:pt idx="294">
                  <c:v>161.17318725585938</c:v>
                </c:pt>
                <c:pt idx="295">
                  <c:v>162.0540771484375</c:v>
                </c:pt>
                <c:pt idx="296">
                  <c:v>162.93496704101563</c:v>
                </c:pt>
                <c:pt idx="297">
                  <c:v>163.81585693359375</c:v>
                </c:pt>
                <c:pt idx="298">
                  <c:v>164.69674682617188</c:v>
                </c:pt>
                <c:pt idx="299">
                  <c:v>165.57763671875</c:v>
                </c:pt>
                <c:pt idx="300">
                  <c:v>166.45852661132813</c:v>
                </c:pt>
                <c:pt idx="301">
                  <c:v>167.33941650390625</c:v>
                </c:pt>
                <c:pt idx="302">
                  <c:v>168.22030639648438</c:v>
                </c:pt>
                <c:pt idx="303">
                  <c:v>169.1011962890625</c:v>
                </c:pt>
                <c:pt idx="304">
                  <c:v>169.98208618164063</c:v>
                </c:pt>
                <c:pt idx="305">
                  <c:v>170.86297607421875</c:v>
                </c:pt>
                <c:pt idx="306">
                  <c:v>171.74386596679688</c:v>
                </c:pt>
                <c:pt idx="307">
                  <c:v>172.624755859375</c:v>
                </c:pt>
                <c:pt idx="308">
                  <c:v>173.50564575195313</c:v>
                </c:pt>
                <c:pt idx="309">
                  <c:v>174.38653564453125</c:v>
                </c:pt>
                <c:pt idx="310">
                  <c:v>175.26742553710938</c:v>
                </c:pt>
                <c:pt idx="311">
                  <c:v>176.1483154296875</c:v>
                </c:pt>
                <c:pt idx="312">
                  <c:v>177.02920532226563</c:v>
                </c:pt>
                <c:pt idx="313">
                  <c:v>177.91009521484375</c:v>
                </c:pt>
                <c:pt idx="314">
                  <c:v>178.79098510742188</c:v>
                </c:pt>
                <c:pt idx="315">
                  <c:v>179.671875</c:v>
                </c:pt>
                <c:pt idx="316">
                  <c:v>180.55276489257813</c:v>
                </c:pt>
                <c:pt idx="317">
                  <c:v>181.43365478515625</c:v>
                </c:pt>
                <c:pt idx="318">
                  <c:v>182.31454467773438</c:v>
                </c:pt>
                <c:pt idx="319">
                  <c:v>183.1954345703125</c:v>
                </c:pt>
                <c:pt idx="320">
                  <c:v>184.07632446289063</c:v>
                </c:pt>
                <c:pt idx="321">
                  <c:v>184.95721435546875</c:v>
                </c:pt>
                <c:pt idx="322">
                  <c:v>185.83810424804688</c:v>
                </c:pt>
                <c:pt idx="323">
                  <c:v>186.718994140625</c:v>
                </c:pt>
                <c:pt idx="324">
                  <c:v>187.59988403320313</c:v>
                </c:pt>
                <c:pt idx="325">
                  <c:v>188.48077392578125</c:v>
                </c:pt>
                <c:pt idx="326">
                  <c:v>189.36166381835938</c:v>
                </c:pt>
                <c:pt idx="327">
                  <c:v>190.2425537109375</c:v>
                </c:pt>
                <c:pt idx="328">
                  <c:v>191.12344360351563</c:v>
                </c:pt>
                <c:pt idx="329">
                  <c:v>192.00433349609375</c:v>
                </c:pt>
                <c:pt idx="330">
                  <c:v>192.88522338867188</c:v>
                </c:pt>
                <c:pt idx="331">
                  <c:v>193.76611328125</c:v>
                </c:pt>
                <c:pt idx="332">
                  <c:v>194.64700317382813</c:v>
                </c:pt>
                <c:pt idx="333">
                  <c:v>195.52789306640625</c:v>
                </c:pt>
                <c:pt idx="334">
                  <c:v>196.40887451171875</c:v>
                </c:pt>
                <c:pt idx="335">
                  <c:v>197.2899169921875</c:v>
                </c:pt>
                <c:pt idx="336">
                  <c:v>198.17095947265625</c:v>
                </c:pt>
                <c:pt idx="337">
                  <c:v>199.052001953125</c:v>
                </c:pt>
                <c:pt idx="338">
                  <c:v>199.93304443359375</c:v>
                </c:pt>
                <c:pt idx="339">
                  <c:v>200.8140869140625</c:v>
                </c:pt>
                <c:pt idx="340">
                  <c:v>201.69512939453125</c:v>
                </c:pt>
                <c:pt idx="341">
                  <c:v>202.576171875</c:v>
                </c:pt>
                <c:pt idx="342">
                  <c:v>203.45721435546875</c:v>
                </c:pt>
                <c:pt idx="343">
                  <c:v>204.3382568359375</c:v>
                </c:pt>
                <c:pt idx="344">
                  <c:v>205.21929931640625</c:v>
                </c:pt>
                <c:pt idx="345">
                  <c:v>206.100341796875</c:v>
                </c:pt>
                <c:pt idx="346">
                  <c:v>206.98138427734375</c:v>
                </c:pt>
                <c:pt idx="347">
                  <c:v>207.8624267578125</c:v>
                </c:pt>
                <c:pt idx="348">
                  <c:v>208.74346923828125</c:v>
                </c:pt>
                <c:pt idx="349">
                  <c:v>209.62451171875</c:v>
                </c:pt>
                <c:pt idx="350">
                  <c:v>210.50555419921875</c:v>
                </c:pt>
                <c:pt idx="351">
                  <c:v>211.3865966796875</c:v>
                </c:pt>
                <c:pt idx="352">
                  <c:v>212.26763916015625</c:v>
                </c:pt>
                <c:pt idx="353">
                  <c:v>213.148681640625</c:v>
                </c:pt>
                <c:pt idx="354">
                  <c:v>214.02972412109375</c:v>
                </c:pt>
                <c:pt idx="355">
                  <c:v>214.9107666015625</c:v>
                </c:pt>
                <c:pt idx="356">
                  <c:v>215.79180908203125</c:v>
                </c:pt>
                <c:pt idx="357">
                  <c:v>216.6728515625</c:v>
                </c:pt>
                <c:pt idx="358">
                  <c:v>217.55389404296875</c:v>
                </c:pt>
                <c:pt idx="359">
                  <c:v>218.4349365234375</c:v>
                </c:pt>
                <c:pt idx="360">
                  <c:v>219.31597900390625</c:v>
                </c:pt>
                <c:pt idx="361">
                  <c:v>220.197021484375</c:v>
                </c:pt>
                <c:pt idx="362">
                  <c:v>221.07806396484375</c:v>
                </c:pt>
                <c:pt idx="363">
                  <c:v>221.9591064453125</c:v>
                </c:pt>
                <c:pt idx="364">
                  <c:v>222.84014892578125</c:v>
                </c:pt>
                <c:pt idx="365">
                  <c:v>223.72119140625</c:v>
                </c:pt>
                <c:pt idx="366">
                  <c:v>224.60223388671875</c:v>
                </c:pt>
                <c:pt idx="367">
                  <c:v>225.4832763671875</c:v>
                </c:pt>
                <c:pt idx="368">
                  <c:v>226.36431884765625</c:v>
                </c:pt>
                <c:pt idx="369">
                  <c:v>227.245361328125</c:v>
                </c:pt>
                <c:pt idx="370">
                  <c:v>228.12640380859375</c:v>
                </c:pt>
                <c:pt idx="371">
                  <c:v>229.0074462890625</c:v>
                </c:pt>
                <c:pt idx="372">
                  <c:v>229.88848876953125</c:v>
                </c:pt>
                <c:pt idx="373">
                  <c:v>230.76953125</c:v>
                </c:pt>
                <c:pt idx="374">
                  <c:v>231.65057373046875</c:v>
                </c:pt>
                <c:pt idx="375">
                  <c:v>232.5316162109375</c:v>
                </c:pt>
                <c:pt idx="376">
                  <c:v>233.41265869140625</c:v>
                </c:pt>
                <c:pt idx="377">
                  <c:v>234.293701171875</c:v>
                </c:pt>
                <c:pt idx="378">
                  <c:v>235.17474365234375</c:v>
                </c:pt>
                <c:pt idx="379">
                  <c:v>236.0557861328125</c:v>
                </c:pt>
                <c:pt idx="380">
                  <c:v>236.93682861328125</c:v>
                </c:pt>
                <c:pt idx="381">
                  <c:v>237.81787109375</c:v>
                </c:pt>
                <c:pt idx="382">
                  <c:v>238.69891357421875</c:v>
                </c:pt>
                <c:pt idx="383">
                  <c:v>239.5799560546875</c:v>
                </c:pt>
                <c:pt idx="384">
                  <c:v>240.46099853515625</c:v>
                </c:pt>
                <c:pt idx="385">
                  <c:v>241.342041015625</c:v>
                </c:pt>
                <c:pt idx="386">
                  <c:v>242.22308349609375</c:v>
                </c:pt>
                <c:pt idx="387">
                  <c:v>243.1041259765625</c:v>
                </c:pt>
                <c:pt idx="388">
                  <c:v>243.98516845703125</c:v>
                </c:pt>
                <c:pt idx="389">
                  <c:v>244.8662109375</c:v>
                </c:pt>
                <c:pt idx="390">
                  <c:v>245.74725341796875</c:v>
                </c:pt>
                <c:pt idx="391">
                  <c:v>246.6282958984375</c:v>
                </c:pt>
                <c:pt idx="392">
                  <c:v>247.50933837890625</c:v>
                </c:pt>
                <c:pt idx="393">
                  <c:v>248.390380859375</c:v>
                </c:pt>
                <c:pt idx="394">
                  <c:v>249.27151489257813</c:v>
                </c:pt>
                <c:pt idx="395">
                  <c:v>250.1527099609375</c:v>
                </c:pt>
                <c:pt idx="396">
                  <c:v>251.03390502929688</c:v>
                </c:pt>
                <c:pt idx="397">
                  <c:v>251.91510009765625</c:v>
                </c:pt>
                <c:pt idx="398">
                  <c:v>252.79629516601563</c:v>
                </c:pt>
                <c:pt idx="399">
                  <c:v>253.677490234375</c:v>
                </c:pt>
                <c:pt idx="400">
                  <c:v>254.55868530273438</c:v>
                </c:pt>
                <c:pt idx="401">
                  <c:v>255.43988037109375</c:v>
                </c:pt>
                <c:pt idx="402">
                  <c:v>256.32107543945313</c:v>
                </c:pt>
                <c:pt idx="403">
                  <c:v>257.2022705078125</c:v>
                </c:pt>
                <c:pt idx="404">
                  <c:v>258.08346557617188</c:v>
                </c:pt>
                <c:pt idx="405">
                  <c:v>258.96466064453125</c:v>
                </c:pt>
                <c:pt idx="406">
                  <c:v>259.84585571289063</c:v>
                </c:pt>
                <c:pt idx="407">
                  <c:v>260.72705078125</c:v>
                </c:pt>
                <c:pt idx="408">
                  <c:v>261.60824584960938</c:v>
                </c:pt>
                <c:pt idx="409">
                  <c:v>262.48944091796875</c:v>
                </c:pt>
                <c:pt idx="410">
                  <c:v>263.37063598632813</c:v>
                </c:pt>
                <c:pt idx="411">
                  <c:v>264.2518310546875</c:v>
                </c:pt>
                <c:pt idx="412">
                  <c:v>265.13302612304688</c:v>
                </c:pt>
                <c:pt idx="413">
                  <c:v>266.01422119140625</c:v>
                </c:pt>
                <c:pt idx="414">
                  <c:v>266.89541625976563</c:v>
                </c:pt>
                <c:pt idx="415">
                  <c:v>267.776611328125</c:v>
                </c:pt>
                <c:pt idx="416">
                  <c:v>268.65780639648438</c:v>
                </c:pt>
                <c:pt idx="417">
                  <c:v>269.53900146484375</c:v>
                </c:pt>
                <c:pt idx="418">
                  <c:v>270.42019653320313</c:v>
                </c:pt>
                <c:pt idx="419">
                  <c:v>271.3013916015625</c:v>
                </c:pt>
                <c:pt idx="420">
                  <c:v>272.18258666992188</c:v>
                </c:pt>
                <c:pt idx="421">
                  <c:v>273.06378173828125</c:v>
                </c:pt>
                <c:pt idx="422">
                  <c:v>273.94497680664063</c:v>
                </c:pt>
                <c:pt idx="423">
                  <c:v>274.826171875</c:v>
                </c:pt>
                <c:pt idx="424">
                  <c:v>275.70736694335938</c:v>
                </c:pt>
                <c:pt idx="425">
                  <c:v>276.58856201171875</c:v>
                </c:pt>
                <c:pt idx="426">
                  <c:v>277.46975708007813</c:v>
                </c:pt>
                <c:pt idx="427">
                  <c:v>278.3509521484375</c:v>
                </c:pt>
                <c:pt idx="428">
                  <c:v>279.23214721679688</c:v>
                </c:pt>
                <c:pt idx="429">
                  <c:v>280.11334228515625</c:v>
                </c:pt>
                <c:pt idx="430">
                  <c:v>280.99453735351563</c:v>
                </c:pt>
                <c:pt idx="431">
                  <c:v>281.875732421875</c:v>
                </c:pt>
                <c:pt idx="432">
                  <c:v>282.75692749023438</c:v>
                </c:pt>
                <c:pt idx="433">
                  <c:v>283.63812255859375</c:v>
                </c:pt>
                <c:pt idx="434">
                  <c:v>284.51931762695313</c:v>
                </c:pt>
                <c:pt idx="435">
                  <c:v>285.4005126953125</c:v>
                </c:pt>
                <c:pt idx="436">
                  <c:v>286.28170776367188</c:v>
                </c:pt>
                <c:pt idx="437">
                  <c:v>287.16290283203125</c:v>
                </c:pt>
                <c:pt idx="438">
                  <c:v>288.04409790039063</c:v>
                </c:pt>
                <c:pt idx="439">
                  <c:v>288.92529296875</c:v>
                </c:pt>
                <c:pt idx="440">
                  <c:v>289.80648803710938</c:v>
                </c:pt>
                <c:pt idx="441">
                  <c:v>290.68768310546875</c:v>
                </c:pt>
                <c:pt idx="442">
                  <c:v>291.56887817382813</c:v>
                </c:pt>
                <c:pt idx="443">
                  <c:v>292.4500732421875</c:v>
                </c:pt>
                <c:pt idx="444">
                  <c:v>293.33126831054688</c:v>
                </c:pt>
                <c:pt idx="445">
                  <c:v>294.21246337890625</c:v>
                </c:pt>
                <c:pt idx="446">
                  <c:v>295.09365844726563</c:v>
                </c:pt>
                <c:pt idx="447">
                  <c:v>295.974853515625</c:v>
                </c:pt>
                <c:pt idx="448">
                  <c:v>296.85604858398438</c:v>
                </c:pt>
                <c:pt idx="449">
                  <c:v>297.73724365234375</c:v>
                </c:pt>
                <c:pt idx="450">
                  <c:v>298.61843872070313</c:v>
                </c:pt>
                <c:pt idx="451">
                  <c:v>299.4996337890625</c:v>
                </c:pt>
                <c:pt idx="452">
                  <c:v>300.38082885742188</c:v>
                </c:pt>
                <c:pt idx="453">
                  <c:v>301.26202392578125</c:v>
                </c:pt>
                <c:pt idx="454">
                  <c:v>302.14321899414063</c:v>
                </c:pt>
                <c:pt idx="455">
                  <c:v>303.0244140625</c:v>
                </c:pt>
                <c:pt idx="456">
                  <c:v>303.90560913085938</c:v>
                </c:pt>
                <c:pt idx="457">
                  <c:v>304.78680419921875</c:v>
                </c:pt>
                <c:pt idx="458">
                  <c:v>305.66799926757813</c:v>
                </c:pt>
                <c:pt idx="459">
                  <c:v>306.5491943359375</c:v>
                </c:pt>
                <c:pt idx="460">
                  <c:v>307.43038940429688</c:v>
                </c:pt>
                <c:pt idx="461">
                  <c:v>308.31158447265625</c:v>
                </c:pt>
                <c:pt idx="462">
                  <c:v>309.19277954101563</c:v>
                </c:pt>
                <c:pt idx="463">
                  <c:v>310.073974609375</c:v>
                </c:pt>
                <c:pt idx="464">
                  <c:v>310.95516967773438</c:v>
                </c:pt>
                <c:pt idx="465">
                  <c:v>311.83636474609375</c:v>
                </c:pt>
                <c:pt idx="466">
                  <c:v>312.71755981445313</c:v>
                </c:pt>
                <c:pt idx="467">
                  <c:v>313.5987548828125</c:v>
                </c:pt>
                <c:pt idx="468">
                  <c:v>314.47994995117188</c:v>
                </c:pt>
                <c:pt idx="469">
                  <c:v>315.36114501953125</c:v>
                </c:pt>
                <c:pt idx="470">
                  <c:v>316.24234008789063</c:v>
                </c:pt>
                <c:pt idx="471">
                  <c:v>317.12353515625</c:v>
                </c:pt>
                <c:pt idx="472">
                  <c:v>318.00473022460938</c:v>
                </c:pt>
                <c:pt idx="473">
                  <c:v>318.88592529296875</c:v>
                </c:pt>
                <c:pt idx="474">
                  <c:v>319.76712036132813</c:v>
                </c:pt>
                <c:pt idx="475">
                  <c:v>320.6484375</c:v>
                </c:pt>
                <c:pt idx="476">
                  <c:v>321.52978515625</c:v>
                </c:pt>
                <c:pt idx="477">
                  <c:v>322.4111328125</c:v>
                </c:pt>
                <c:pt idx="478">
                  <c:v>323.29248046875</c:v>
                </c:pt>
                <c:pt idx="479">
                  <c:v>324.173828125</c:v>
                </c:pt>
                <c:pt idx="480">
                  <c:v>325.05517578125</c:v>
                </c:pt>
                <c:pt idx="481">
                  <c:v>325.9365234375</c:v>
                </c:pt>
                <c:pt idx="482">
                  <c:v>326.81787109375</c:v>
                </c:pt>
                <c:pt idx="483">
                  <c:v>327.69921875</c:v>
                </c:pt>
                <c:pt idx="484">
                  <c:v>328.58056640625</c:v>
                </c:pt>
                <c:pt idx="485">
                  <c:v>329.4619140625</c:v>
                </c:pt>
                <c:pt idx="486">
                  <c:v>330.34326171875</c:v>
                </c:pt>
                <c:pt idx="487">
                  <c:v>331.224609375</c:v>
                </c:pt>
                <c:pt idx="488">
                  <c:v>332.10595703125</c:v>
                </c:pt>
                <c:pt idx="489">
                  <c:v>332.9873046875</c:v>
                </c:pt>
                <c:pt idx="490">
                  <c:v>333.86865234375</c:v>
                </c:pt>
                <c:pt idx="491">
                  <c:v>334.75</c:v>
                </c:pt>
                <c:pt idx="492">
                  <c:v>335.63134765625</c:v>
                </c:pt>
                <c:pt idx="493">
                  <c:v>336.5126953125</c:v>
                </c:pt>
                <c:pt idx="494">
                  <c:v>337.39404296875</c:v>
                </c:pt>
                <c:pt idx="495">
                  <c:v>338.275390625</c:v>
                </c:pt>
                <c:pt idx="496">
                  <c:v>339.15673828125</c:v>
                </c:pt>
                <c:pt idx="497">
                  <c:v>340.0380859375</c:v>
                </c:pt>
                <c:pt idx="498">
                  <c:v>340.91943359375</c:v>
                </c:pt>
                <c:pt idx="499">
                  <c:v>341.80078125</c:v>
                </c:pt>
                <c:pt idx="500">
                  <c:v>342.68212890625</c:v>
                </c:pt>
                <c:pt idx="501">
                  <c:v>343.5634765625</c:v>
                </c:pt>
                <c:pt idx="502">
                  <c:v>344.44482421875</c:v>
                </c:pt>
                <c:pt idx="503">
                  <c:v>345.326171875</c:v>
                </c:pt>
                <c:pt idx="504">
                  <c:v>346.20751953125</c:v>
                </c:pt>
                <c:pt idx="505">
                  <c:v>347.0888671875</c:v>
                </c:pt>
                <c:pt idx="506">
                  <c:v>347.97021484375</c:v>
                </c:pt>
                <c:pt idx="507">
                  <c:v>348.8515625</c:v>
                </c:pt>
                <c:pt idx="508">
                  <c:v>349.73291015625</c:v>
                </c:pt>
                <c:pt idx="509">
                  <c:v>350.6142578125</c:v>
                </c:pt>
                <c:pt idx="510">
                  <c:v>351.49560546875</c:v>
                </c:pt>
                <c:pt idx="511">
                  <c:v>352.376953125</c:v>
                </c:pt>
                <c:pt idx="512">
                  <c:v>353.25830078125</c:v>
                </c:pt>
                <c:pt idx="513">
                  <c:v>354.1396484375</c:v>
                </c:pt>
                <c:pt idx="514">
                  <c:v>355.02099609375</c:v>
                </c:pt>
                <c:pt idx="515">
                  <c:v>355.90234375</c:v>
                </c:pt>
                <c:pt idx="516">
                  <c:v>356.78369140625</c:v>
                </c:pt>
                <c:pt idx="517">
                  <c:v>357.6650390625</c:v>
                </c:pt>
                <c:pt idx="518">
                  <c:v>358.54638671875</c:v>
                </c:pt>
                <c:pt idx="519">
                  <c:v>359.427734375</c:v>
                </c:pt>
                <c:pt idx="520">
                  <c:v>360.30908203125</c:v>
                </c:pt>
                <c:pt idx="521">
                  <c:v>361.1904296875</c:v>
                </c:pt>
                <c:pt idx="522">
                  <c:v>362.07177734375</c:v>
                </c:pt>
                <c:pt idx="523">
                  <c:v>362.953125</c:v>
                </c:pt>
                <c:pt idx="524">
                  <c:v>363.83447265625</c:v>
                </c:pt>
                <c:pt idx="525">
                  <c:v>364.7158203125</c:v>
                </c:pt>
                <c:pt idx="526">
                  <c:v>365.59716796875</c:v>
                </c:pt>
                <c:pt idx="527">
                  <c:v>366.478515625</c:v>
                </c:pt>
                <c:pt idx="528">
                  <c:v>367.35986328125</c:v>
                </c:pt>
                <c:pt idx="529">
                  <c:v>368.2412109375</c:v>
                </c:pt>
                <c:pt idx="530">
                  <c:v>369.12255859375</c:v>
                </c:pt>
                <c:pt idx="531">
                  <c:v>370.00390625</c:v>
                </c:pt>
                <c:pt idx="532">
                  <c:v>370.88525390625</c:v>
                </c:pt>
                <c:pt idx="533">
                  <c:v>371.7666015625</c:v>
                </c:pt>
                <c:pt idx="534">
                  <c:v>372.64794921875</c:v>
                </c:pt>
                <c:pt idx="535">
                  <c:v>373.529296875</c:v>
                </c:pt>
                <c:pt idx="536">
                  <c:v>374.41064453125</c:v>
                </c:pt>
                <c:pt idx="537">
                  <c:v>375.2919921875</c:v>
                </c:pt>
                <c:pt idx="538">
                  <c:v>376.1734619140625</c:v>
                </c:pt>
                <c:pt idx="539">
                  <c:v>377.05496215820313</c:v>
                </c:pt>
                <c:pt idx="540">
                  <c:v>377.93646240234375</c:v>
                </c:pt>
                <c:pt idx="541">
                  <c:v>378.81796264648438</c:v>
                </c:pt>
                <c:pt idx="542">
                  <c:v>379.699462890625</c:v>
                </c:pt>
                <c:pt idx="543">
                  <c:v>380.58096313476563</c:v>
                </c:pt>
                <c:pt idx="544">
                  <c:v>381.46246337890625</c:v>
                </c:pt>
                <c:pt idx="545">
                  <c:v>382.34396362304688</c:v>
                </c:pt>
                <c:pt idx="546">
                  <c:v>383.2254638671875</c:v>
                </c:pt>
                <c:pt idx="547">
                  <c:v>384.10696411132813</c:v>
                </c:pt>
                <c:pt idx="548">
                  <c:v>384.98846435546875</c:v>
                </c:pt>
                <c:pt idx="549">
                  <c:v>385.86996459960938</c:v>
                </c:pt>
                <c:pt idx="550">
                  <c:v>386.75146484375</c:v>
                </c:pt>
                <c:pt idx="551">
                  <c:v>387.63296508789063</c:v>
                </c:pt>
                <c:pt idx="552">
                  <c:v>388.51446533203125</c:v>
                </c:pt>
                <c:pt idx="553">
                  <c:v>389.39596557617188</c:v>
                </c:pt>
                <c:pt idx="554">
                  <c:v>390.2774658203125</c:v>
                </c:pt>
                <c:pt idx="555">
                  <c:v>391.15896606445313</c:v>
                </c:pt>
                <c:pt idx="556">
                  <c:v>392.04046630859375</c:v>
                </c:pt>
                <c:pt idx="557">
                  <c:v>392.92196655273438</c:v>
                </c:pt>
                <c:pt idx="558">
                  <c:v>393.803466796875</c:v>
                </c:pt>
                <c:pt idx="559">
                  <c:v>394.68496704101563</c:v>
                </c:pt>
                <c:pt idx="560">
                  <c:v>395.56646728515625</c:v>
                </c:pt>
                <c:pt idx="561">
                  <c:v>396.44796752929688</c:v>
                </c:pt>
                <c:pt idx="562">
                  <c:v>397.3294677734375</c:v>
                </c:pt>
                <c:pt idx="563">
                  <c:v>398.21096801757813</c:v>
                </c:pt>
                <c:pt idx="564">
                  <c:v>399.09246826171875</c:v>
                </c:pt>
                <c:pt idx="565">
                  <c:v>399.97396850585938</c:v>
                </c:pt>
                <c:pt idx="566">
                  <c:v>400.85546875</c:v>
                </c:pt>
                <c:pt idx="567">
                  <c:v>401.73696899414063</c:v>
                </c:pt>
                <c:pt idx="568">
                  <c:v>402.61846923828125</c:v>
                </c:pt>
                <c:pt idx="569">
                  <c:v>403.49996948242188</c:v>
                </c:pt>
                <c:pt idx="570">
                  <c:v>404.3814697265625</c:v>
                </c:pt>
                <c:pt idx="571">
                  <c:v>405.26296997070313</c:v>
                </c:pt>
                <c:pt idx="572">
                  <c:v>406.14447021484375</c:v>
                </c:pt>
                <c:pt idx="573">
                  <c:v>407.02597045898438</c:v>
                </c:pt>
                <c:pt idx="574">
                  <c:v>407.907470703125</c:v>
                </c:pt>
                <c:pt idx="575">
                  <c:v>408.78897094726563</c:v>
                </c:pt>
                <c:pt idx="576">
                  <c:v>409.67047119140625</c:v>
                </c:pt>
                <c:pt idx="577">
                  <c:v>410.55197143554688</c:v>
                </c:pt>
                <c:pt idx="578">
                  <c:v>411.4334716796875</c:v>
                </c:pt>
                <c:pt idx="579">
                  <c:v>412.31497192382813</c:v>
                </c:pt>
                <c:pt idx="580">
                  <c:v>413.19647216796875</c:v>
                </c:pt>
                <c:pt idx="581">
                  <c:v>414.07797241210938</c:v>
                </c:pt>
                <c:pt idx="582">
                  <c:v>414.9595947265625</c:v>
                </c:pt>
                <c:pt idx="583">
                  <c:v>415.84124755859375</c:v>
                </c:pt>
                <c:pt idx="584">
                  <c:v>416.722900390625</c:v>
                </c:pt>
                <c:pt idx="585">
                  <c:v>417.60455322265625</c:v>
                </c:pt>
                <c:pt idx="586">
                  <c:v>418.4862060546875</c:v>
                </c:pt>
                <c:pt idx="587">
                  <c:v>419.36785888671875</c:v>
                </c:pt>
                <c:pt idx="588">
                  <c:v>420.24951171875</c:v>
                </c:pt>
                <c:pt idx="589">
                  <c:v>421.13116455078125</c:v>
                </c:pt>
                <c:pt idx="590">
                  <c:v>422.0128173828125</c:v>
                </c:pt>
                <c:pt idx="591">
                  <c:v>422.89447021484375</c:v>
                </c:pt>
                <c:pt idx="592">
                  <c:v>423.776123046875</c:v>
                </c:pt>
                <c:pt idx="593">
                  <c:v>424.65777587890625</c:v>
                </c:pt>
                <c:pt idx="594">
                  <c:v>425.5394287109375</c:v>
                </c:pt>
                <c:pt idx="595">
                  <c:v>426.42108154296875</c:v>
                </c:pt>
                <c:pt idx="596">
                  <c:v>427.302734375</c:v>
                </c:pt>
                <c:pt idx="597">
                  <c:v>428.18438720703125</c:v>
                </c:pt>
                <c:pt idx="598">
                  <c:v>429.0660400390625</c:v>
                </c:pt>
                <c:pt idx="599">
                  <c:v>429.94769287109375</c:v>
                </c:pt>
                <c:pt idx="600">
                  <c:v>430.829345703125</c:v>
                </c:pt>
                <c:pt idx="601">
                  <c:v>431.71099853515625</c:v>
                </c:pt>
                <c:pt idx="602">
                  <c:v>432.5926513671875</c:v>
                </c:pt>
                <c:pt idx="603">
                  <c:v>433.47430419921875</c:v>
                </c:pt>
                <c:pt idx="604">
                  <c:v>434.35595703125</c:v>
                </c:pt>
                <c:pt idx="605">
                  <c:v>435.23760986328125</c:v>
                </c:pt>
                <c:pt idx="606">
                  <c:v>436.1192626953125</c:v>
                </c:pt>
                <c:pt idx="607">
                  <c:v>437.00091552734375</c:v>
                </c:pt>
                <c:pt idx="608">
                  <c:v>437.882568359375</c:v>
                </c:pt>
                <c:pt idx="609">
                  <c:v>438.76422119140625</c:v>
                </c:pt>
                <c:pt idx="610">
                  <c:v>439.6458740234375</c:v>
                </c:pt>
                <c:pt idx="611">
                  <c:v>440.52752685546875</c:v>
                </c:pt>
                <c:pt idx="612">
                  <c:v>441.4091796875</c:v>
                </c:pt>
                <c:pt idx="613">
                  <c:v>442.29083251953125</c:v>
                </c:pt>
                <c:pt idx="614">
                  <c:v>443.1724853515625</c:v>
                </c:pt>
                <c:pt idx="615">
                  <c:v>444.05413818359375</c:v>
                </c:pt>
                <c:pt idx="616">
                  <c:v>444.935791015625</c:v>
                </c:pt>
                <c:pt idx="617">
                  <c:v>445.81744384765625</c:v>
                </c:pt>
                <c:pt idx="618">
                  <c:v>446.6990966796875</c:v>
                </c:pt>
                <c:pt idx="619">
                  <c:v>447.58074951171875</c:v>
                </c:pt>
                <c:pt idx="620">
                  <c:v>448.46240234375</c:v>
                </c:pt>
                <c:pt idx="621">
                  <c:v>449.34405517578125</c:v>
                </c:pt>
                <c:pt idx="622">
                  <c:v>450.2257080078125</c:v>
                </c:pt>
                <c:pt idx="623">
                  <c:v>451.10736083984375</c:v>
                </c:pt>
                <c:pt idx="624">
                  <c:v>451.989013671875</c:v>
                </c:pt>
                <c:pt idx="625">
                  <c:v>452.87066650390625</c:v>
                </c:pt>
                <c:pt idx="626">
                  <c:v>453.7523193359375</c:v>
                </c:pt>
                <c:pt idx="627">
                  <c:v>454.63397216796875</c:v>
                </c:pt>
                <c:pt idx="628">
                  <c:v>455.515625</c:v>
                </c:pt>
                <c:pt idx="629">
                  <c:v>456.39727783203125</c:v>
                </c:pt>
                <c:pt idx="630">
                  <c:v>457.2789306640625</c:v>
                </c:pt>
                <c:pt idx="631">
                  <c:v>458.16058349609375</c:v>
                </c:pt>
                <c:pt idx="632">
                  <c:v>459.042236328125</c:v>
                </c:pt>
                <c:pt idx="633">
                  <c:v>459.92388916015625</c:v>
                </c:pt>
                <c:pt idx="634">
                  <c:v>460.8055419921875</c:v>
                </c:pt>
                <c:pt idx="635">
                  <c:v>461.68719482421875</c:v>
                </c:pt>
                <c:pt idx="636">
                  <c:v>462.56884765625</c:v>
                </c:pt>
                <c:pt idx="637">
                  <c:v>463.45050048828125</c:v>
                </c:pt>
                <c:pt idx="638">
                  <c:v>464.3321533203125</c:v>
                </c:pt>
                <c:pt idx="639">
                  <c:v>465.21380615234375</c:v>
                </c:pt>
                <c:pt idx="640">
                  <c:v>466.095458984375</c:v>
                </c:pt>
                <c:pt idx="641">
                  <c:v>466.97711181640625</c:v>
                </c:pt>
                <c:pt idx="642">
                  <c:v>467.8587646484375</c:v>
                </c:pt>
                <c:pt idx="643">
                  <c:v>468.74041748046875</c:v>
                </c:pt>
                <c:pt idx="644">
                  <c:v>469.6220703125</c:v>
                </c:pt>
                <c:pt idx="645">
                  <c:v>470.50372314453125</c:v>
                </c:pt>
                <c:pt idx="646">
                  <c:v>471.3853759765625</c:v>
                </c:pt>
                <c:pt idx="647">
                  <c:v>472.26702880859375</c:v>
                </c:pt>
                <c:pt idx="648">
                  <c:v>473.148681640625</c:v>
                </c:pt>
                <c:pt idx="649">
                  <c:v>474.03033447265625</c:v>
                </c:pt>
                <c:pt idx="650">
                  <c:v>474.9119873046875</c:v>
                </c:pt>
                <c:pt idx="651">
                  <c:v>475.79364013671875</c:v>
                </c:pt>
                <c:pt idx="652">
                  <c:v>476.67529296875</c:v>
                </c:pt>
                <c:pt idx="653">
                  <c:v>477.55694580078125</c:v>
                </c:pt>
                <c:pt idx="654">
                  <c:v>478.4385986328125</c:v>
                </c:pt>
                <c:pt idx="655">
                  <c:v>479.32025146484375</c:v>
                </c:pt>
                <c:pt idx="656">
                  <c:v>480.201904296875</c:v>
                </c:pt>
                <c:pt idx="657">
                  <c:v>481.08355712890625</c:v>
                </c:pt>
                <c:pt idx="658">
                  <c:v>481.9652099609375</c:v>
                </c:pt>
                <c:pt idx="659">
                  <c:v>482.84686279296875</c:v>
                </c:pt>
                <c:pt idx="660">
                  <c:v>483.728515625</c:v>
                </c:pt>
                <c:pt idx="661">
                  <c:v>484.61016845703125</c:v>
                </c:pt>
                <c:pt idx="662">
                  <c:v>485.4918212890625</c:v>
                </c:pt>
                <c:pt idx="663">
                  <c:v>486.37347412109375</c:v>
                </c:pt>
                <c:pt idx="664">
                  <c:v>487.255126953125</c:v>
                </c:pt>
                <c:pt idx="665">
                  <c:v>488.13677978515625</c:v>
                </c:pt>
                <c:pt idx="666">
                  <c:v>489.0184326171875</c:v>
                </c:pt>
                <c:pt idx="667">
                  <c:v>489.90008544921875</c:v>
                </c:pt>
                <c:pt idx="668">
                  <c:v>490.78173828125</c:v>
                </c:pt>
                <c:pt idx="669">
                  <c:v>491.66339111328125</c:v>
                </c:pt>
                <c:pt idx="670">
                  <c:v>492.5450439453125</c:v>
                </c:pt>
                <c:pt idx="671">
                  <c:v>493.42669677734375</c:v>
                </c:pt>
                <c:pt idx="672">
                  <c:v>494.308349609375</c:v>
                </c:pt>
                <c:pt idx="673">
                  <c:v>495.19000244140625</c:v>
                </c:pt>
                <c:pt idx="674">
                  <c:v>496.0716552734375</c:v>
                </c:pt>
                <c:pt idx="675">
                  <c:v>496.95330810546875</c:v>
                </c:pt>
                <c:pt idx="676">
                  <c:v>497.8349609375</c:v>
                </c:pt>
                <c:pt idx="677">
                  <c:v>498.71661376953125</c:v>
                </c:pt>
                <c:pt idx="678">
                  <c:v>499.5982666015625</c:v>
                </c:pt>
                <c:pt idx="679">
                  <c:v>500.47991943359375</c:v>
                </c:pt>
                <c:pt idx="680">
                  <c:v>501.361572265625</c:v>
                </c:pt>
                <c:pt idx="681">
                  <c:v>502.24322509765625</c:v>
                </c:pt>
                <c:pt idx="682">
                  <c:v>503.1248779296875</c:v>
                </c:pt>
                <c:pt idx="683">
                  <c:v>504.00653076171875</c:v>
                </c:pt>
                <c:pt idx="684">
                  <c:v>504.88818359375</c:v>
                </c:pt>
                <c:pt idx="685">
                  <c:v>505.76983642578125</c:v>
                </c:pt>
                <c:pt idx="686">
                  <c:v>506.6514892578125</c:v>
                </c:pt>
                <c:pt idx="687">
                  <c:v>507.53314208984375</c:v>
                </c:pt>
                <c:pt idx="688">
                  <c:v>508.414794921875</c:v>
                </c:pt>
                <c:pt idx="689">
                  <c:v>509.29644775390625</c:v>
                </c:pt>
                <c:pt idx="690">
                  <c:v>510.1781005859375</c:v>
                </c:pt>
                <c:pt idx="691">
                  <c:v>511.05975341796875</c:v>
                </c:pt>
                <c:pt idx="692">
                  <c:v>511.94140625</c:v>
                </c:pt>
                <c:pt idx="693">
                  <c:v>512.82305908203125</c:v>
                </c:pt>
                <c:pt idx="694">
                  <c:v>513.7047119140625</c:v>
                </c:pt>
                <c:pt idx="695">
                  <c:v>514.58636474609375</c:v>
                </c:pt>
                <c:pt idx="696">
                  <c:v>515.468017578125</c:v>
                </c:pt>
                <c:pt idx="697">
                  <c:v>516.34967041015625</c:v>
                </c:pt>
                <c:pt idx="698">
                  <c:v>517.2313232421875</c:v>
                </c:pt>
                <c:pt idx="699">
                  <c:v>518.11297607421875</c:v>
                </c:pt>
                <c:pt idx="700">
                  <c:v>518.99462890625</c:v>
                </c:pt>
                <c:pt idx="701">
                  <c:v>519.87628173828125</c:v>
                </c:pt>
                <c:pt idx="702">
                  <c:v>520.7581787109375</c:v>
                </c:pt>
                <c:pt idx="703">
                  <c:v>521.64013671875</c:v>
                </c:pt>
                <c:pt idx="704">
                  <c:v>522.5220947265625</c:v>
                </c:pt>
                <c:pt idx="705">
                  <c:v>523.404052734375</c:v>
                </c:pt>
                <c:pt idx="706">
                  <c:v>524.2860107421875</c:v>
                </c:pt>
                <c:pt idx="707">
                  <c:v>525.16796875</c:v>
                </c:pt>
                <c:pt idx="708">
                  <c:v>526.0499267578125</c:v>
                </c:pt>
                <c:pt idx="709">
                  <c:v>526.931884765625</c:v>
                </c:pt>
                <c:pt idx="710">
                  <c:v>527.8138427734375</c:v>
                </c:pt>
                <c:pt idx="711">
                  <c:v>528.69580078125</c:v>
                </c:pt>
                <c:pt idx="712">
                  <c:v>529.5777587890625</c:v>
                </c:pt>
                <c:pt idx="713">
                  <c:v>530.459716796875</c:v>
                </c:pt>
                <c:pt idx="714">
                  <c:v>531.3416748046875</c:v>
                </c:pt>
                <c:pt idx="715">
                  <c:v>532.2236328125</c:v>
                </c:pt>
                <c:pt idx="716">
                  <c:v>533.1055908203125</c:v>
                </c:pt>
                <c:pt idx="717">
                  <c:v>533.987548828125</c:v>
                </c:pt>
                <c:pt idx="718">
                  <c:v>534.8695068359375</c:v>
                </c:pt>
                <c:pt idx="719">
                  <c:v>535.75146484375</c:v>
                </c:pt>
                <c:pt idx="720">
                  <c:v>536.6334228515625</c:v>
                </c:pt>
                <c:pt idx="721">
                  <c:v>537.515380859375</c:v>
                </c:pt>
                <c:pt idx="722">
                  <c:v>538.3973388671875</c:v>
                </c:pt>
                <c:pt idx="723">
                  <c:v>539.279296875</c:v>
                </c:pt>
                <c:pt idx="724">
                  <c:v>540.1612548828125</c:v>
                </c:pt>
                <c:pt idx="725">
                  <c:v>541.043212890625</c:v>
                </c:pt>
                <c:pt idx="726">
                  <c:v>541.9251708984375</c:v>
                </c:pt>
                <c:pt idx="727">
                  <c:v>542.80712890625</c:v>
                </c:pt>
                <c:pt idx="728">
                  <c:v>543.6890869140625</c:v>
                </c:pt>
                <c:pt idx="729">
                  <c:v>544.571044921875</c:v>
                </c:pt>
                <c:pt idx="730">
                  <c:v>545.4530029296875</c:v>
                </c:pt>
                <c:pt idx="731">
                  <c:v>546.3349609375</c:v>
                </c:pt>
                <c:pt idx="732">
                  <c:v>547.2169189453125</c:v>
                </c:pt>
                <c:pt idx="733">
                  <c:v>548.098876953125</c:v>
                </c:pt>
                <c:pt idx="734">
                  <c:v>548.9808349609375</c:v>
                </c:pt>
                <c:pt idx="735">
                  <c:v>549.86279296875</c:v>
                </c:pt>
                <c:pt idx="736">
                  <c:v>550.7447509765625</c:v>
                </c:pt>
                <c:pt idx="737">
                  <c:v>551.626708984375</c:v>
                </c:pt>
                <c:pt idx="738">
                  <c:v>552.5086669921875</c:v>
                </c:pt>
                <c:pt idx="739">
                  <c:v>553.390625</c:v>
                </c:pt>
                <c:pt idx="740">
                  <c:v>554.2725830078125</c:v>
                </c:pt>
                <c:pt idx="741">
                  <c:v>555.154541015625</c:v>
                </c:pt>
                <c:pt idx="742">
                  <c:v>556.0364990234375</c:v>
                </c:pt>
                <c:pt idx="743">
                  <c:v>556.91845703125</c:v>
                </c:pt>
                <c:pt idx="744">
                  <c:v>557.8004150390625</c:v>
                </c:pt>
                <c:pt idx="745">
                  <c:v>558.682373046875</c:v>
                </c:pt>
                <c:pt idx="746">
                  <c:v>559.5643310546875</c:v>
                </c:pt>
                <c:pt idx="747">
                  <c:v>560.4462890625</c:v>
                </c:pt>
                <c:pt idx="748">
                  <c:v>561.3282470703125</c:v>
                </c:pt>
                <c:pt idx="749">
                  <c:v>562.210205078125</c:v>
                </c:pt>
                <c:pt idx="750">
                  <c:v>563.0921630859375</c:v>
                </c:pt>
                <c:pt idx="751">
                  <c:v>563.97412109375</c:v>
                </c:pt>
                <c:pt idx="752">
                  <c:v>564.8560791015625</c:v>
                </c:pt>
                <c:pt idx="753">
                  <c:v>565.738037109375</c:v>
                </c:pt>
                <c:pt idx="754">
                  <c:v>566.6199951171875</c:v>
                </c:pt>
                <c:pt idx="755">
                  <c:v>567.501953125</c:v>
                </c:pt>
                <c:pt idx="756">
                  <c:v>568.3839111328125</c:v>
                </c:pt>
                <c:pt idx="757">
                  <c:v>569.265869140625</c:v>
                </c:pt>
                <c:pt idx="758">
                  <c:v>570.1478271484375</c:v>
                </c:pt>
                <c:pt idx="759">
                  <c:v>571.02978515625</c:v>
                </c:pt>
                <c:pt idx="760">
                  <c:v>571.9117431640625</c:v>
                </c:pt>
                <c:pt idx="761">
                  <c:v>572.793701171875</c:v>
                </c:pt>
                <c:pt idx="762">
                  <c:v>573.6756591796875</c:v>
                </c:pt>
                <c:pt idx="763">
                  <c:v>574.5576171875</c:v>
                </c:pt>
                <c:pt idx="764">
                  <c:v>575.4395751953125</c:v>
                </c:pt>
                <c:pt idx="765">
                  <c:v>576.321533203125</c:v>
                </c:pt>
                <c:pt idx="766">
                  <c:v>577.2034912109375</c:v>
                </c:pt>
                <c:pt idx="767">
                  <c:v>578.08544921875</c:v>
                </c:pt>
                <c:pt idx="768">
                  <c:v>578.9674072265625</c:v>
                </c:pt>
                <c:pt idx="769">
                  <c:v>579.849365234375</c:v>
                </c:pt>
                <c:pt idx="770">
                  <c:v>580.7313232421875</c:v>
                </c:pt>
                <c:pt idx="771">
                  <c:v>581.61328125</c:v>
                </c:pt>
                <c:pt idx="772">
                  <c:v>582.4952392578125</c:v>
                </c:pt>
                <c:pt idx="773">
                  <c:v>583.377197265625</c:v>
                </c:pt>
                <c:pt idx="774">
                  <c:v>584.2591552734375</c:v>
                </c:pt>
                <c:pt idx="775">
                  <c:v>585.14111328125</c:v>
                </c:pt>
                <c:pt idx="776">
                  <c:v>586.0230712890625</c:v>
                </c:pt>
                <c:pt idx="777">
                  <c:v>586.905029296875</c:v>
                </c:pt>
                <c:pt idx="778">
                  <c:v>587.7869873046875</c:v>
                </c:pt>
                <c:pt idx="779">
                  <c:v>588.6689453125</c:v>
                </c:pt>
                <c:pt idx="780">
                  <c:v>589.5509033203125</c:v>
                </c:pt>
                <c:pt idx="781">
                  <c:v>590.432861328125</c:v>
                </c:pt>
                <c:pt idx="782">
                  <c:v>591.3148193359375</c:v>
                </c:pt>
                <c:pt idx="783">
                  <c:v>592.19677734375</c:v>
                </c:pt>
                <c:pt idx="784">
                  <c:v>593.0787353515625</c:v>
                </c:pt>
                <c:pt idx="785">
                  <c:v>593.960693359375</c:v>
                </c:pt>
                <c:pt idx="786">
                  <c:v>594.8426513671875</c:v>
                </c:pt>
                <c:pt idx="787">
                  <c:v>595.724609375</c:v>
                </c:pt>
                <c:pt idx="788">
                  <c:v>596.6065673828125</c:v>
                </c:pt>
                <c:pt idx="789">
                  <c:v>597.488525390625</c:v>
                </c:pt>
                <c:pt idx="790">
                  <c:v>598.3704833984375</c:v>
                </c:pt>
                <c:pt idx="791">
                  <c:v>599.25244140625</c:v>
                </c:pt>
                <c:pt idx="792">
                  <c:v>600.1343994140625</c:v>
                </c:pt>
                <c:pt idx="793">
                  <c:v>601.016357421875</c:v>
                </c:pt>
                <c:pt idx="794">
                  <c:v>601.8983154296875</c:v>
                </c:pt>
                <c:pt idx="795">
                  <c:v>602.7802734375</c:v>
                </c:pt>
                <c:pt idx="796">
                  <c:v>603.6622314453125</c:v>
                </c:pt>
                <c:pt idx="797">
                  <c:v>604.544189453125</c:v>
                </c:pt>
                <c:pt idx="798">
                  <c:v>605.4261474609375</c:v>
                </c:pt>
                <c:pt idx="799">
                  <c:v>606.30810546875</c:v>
                </c:pt>
                <c:pt idx="800">
                  <c:v>607.1900634765625</c:v>
                </c:pt>
                <c:pt idx="801">
                  <c:v>608.072021484375</c:v>
                </c:pt>
                <c:pt idx="802">
                  <c:v>608.9539794921875</c:v>
                </c:pt>
                <c:pt idx="803">
                  <c:v>609.8359375</c:v>
                </c:pt>
                <c:pt idx="804">
                  <c:v>610.7178955078125</c:v>
                </c:pt>
                <c:pt idx="805">
                  <c:v>611.599853515625</c:v>
                </c:pt>
                <c:pt idx="806">
                  <c:v>612.4818115234375</c:v>
                </c:pt>
                <c:pt idx="807">
                  <c:v>613.36376953125</c:v>
                </c:pt>
                <c:pt idx="808">
                  <c:v>614.2457275390625</c:v>
                </c:pt>
                <c:pt idx="809">
                  <c:v>615.127685546875</c:v>
                </c:pt>
                <c:pt idx="810">
                  <c:v>616.0098876953125</c:v>
                </c:pt>
                <c:pt idx="811">
                  <c:v>616.89215087890625</c:v>
                </c:pt>
                <c:pt idx="812">
                  <c:v>617.7744140625</c:v>
                </c:pt>
                <c:pt idx="813">
                  <c:v>618.65667724609375</c:v>
                </c:pt>
                <c:pt idx="814">
                  <c:v>619.5389404296875</c:v>
                </c:pt>
                <c:pt idx="815">
                  <c:v>620.42120361328125</c:v>
                </c:pt>
                <c:pt idx="816">
                  <c:v>621.303466796875</c:v>
                </c:pt>
              </c:numCache>
            </c:numRef>
          </c:xVal>
          <c:yVal>
            <c:numRef>
              <c:f>'[1]Case 10 '!$B$3:$B$819</c:f>
              <c:numCache>
                <c:formatCode>General</c:formatCode>
                <c:ptCount val="817"/>
                <c:pt idx="0">
                  <c:v>7.2149901390075684</c:v>
                </c:pt>
                <c:pt idx="1">
                  <c:v>7.3031911849975586</c:v>
                </c:pt>
                <c:pt idx="2">
                  <c:v>7.3938541412353516</c:v>
                </c:pt>
                <c:pt idx="3">
                  <c:v>7.487062931060791</c:v>
                </c:pt>
                <c:pt idx="4">
                  <c:v>7.5828914642333984</c:v>
                </c:pt>
                <c:pt idx="5">
                  <c:v>7.6814236640930176</c:v>
                </c:pt>
                <c:pt idx="6">
                  <c:v>7.7827444076538086</c:v>
                </c:pt>
                <c:pt idx="7">
                  <c:v>7.8869504928588867</c:v>
                </c:pt>
                <c:pt idx="8">
                  <c:v>7.9941263198852539</c:v>
                </c:pt>
                <c:pt idx="9">
                  <c:v>8.1043720245361328</c:v>
                </c:pt>
                <c:pt idx="10">
                  <c:v>8.2177896499633789</c:v>
                </c:pt>
                <c:pt idx="11">
                  <c:v>8.3344831466674805</c:v>
                </c:pt>
                <c:pt idx="12">
                  <c:v>8.4544954299926758</c:v>
                </c:pt>
                <c:pt idx="13">
                  <c:v>8.5772409439086914</c:v>
                </c:pt>
                <c:pt idx="14">
                  <c:v>8.7035617828369141</c:v>
                </c:pt>
                <c:pt idx="15">
                  <c:v>8.8335742950439453</c:v>
                </c:pt>
                <c:pt idx="16">
                  <c:v>8.9674110412597656</c:v>
                </c:pt>
                <c:pt idx="17">
                  <c:v>9.1051864624023438</c:v>
                </c:pt>
                <c:pt idx="18">
                  <c:v>9.2470426559448242</c:v>
                </c:pt>
                <c:pt idx="19">
                  <c:v>9.3931245803833008</c:v>
                </c:pt>
                <c:pt idx="20">
                  <c:v>9.5435686111450195</c:v>
                </c:pt>
                <c:pt idx="21">
                  <c:v>9.6985225677490234</c:v>
                </c:pt>
                <c:pt idx="22">
                  <c:v>9.8581428527832031</c:v>
                </c:pt>
                <c:pt idx="23">
                  <c:v>10.022594451904297</c:v>
                </c:pt>
                <c:pt idx="24">
                  <c:v>10.192039489746094</c:v>
                </c:pt>
                <c:pt idx="25">
                  <c:v>10.366655349731445</c:v>
                </c:pt>
                <c:pt idx="26">
                  <c:v>10.54662036895752</c:v>
                </c:pt>
                <c:pt idx="27">
                  <c:v>10.732122421264648</c:v>
                </c:pt>
                <c:pt idx="28">
                  <c:v>10.923355102539063</c:v>
                </c:pt>
                <c:pt idx="29">
                  <c:v>11.120518684387207</c:v>
                </c:pt>
                <c:pt idx="30">
                  <c:v>11.323827743530273</c:v>
                </c:pt>
                <c:pt idx="31">
                  <c:v>11.533492088317871</c:v>
                </c:pt>
                <c:pt idx="32">
                  <c:v>11.749732971191406</c:v>
                </c:pt>
                <c:pt idx="33">
                  <c:v>11.972800254821777</c:v>
                </c:pt>
                <c:pt idx="34">
                  <c:v>12.202906608581543</c:v>
                </c:pt>
                <c:pt idx="35">
                  <c:v>12.44033145904541</c:v>
                </c:pt>
                <c:pt idx="36">
                  <c:v>12.685319900512695</c:v>
                </c:pt>
                <c:pt idx="37">
                  <c:v>12.938127517700195</c:v>
                </c:pt>
                <c:pt idx="38">
                  <c:v>13.199056625366211</c:v>
                </c:pt>
                <c:pt idx="39">
                  <c:v>13.46837329864502</c:v>
                </c:pt>
                <c:pt idx="40">
                  <c:v>13.746230125427246</c:v>
                </c:pt>
                <c:pt idx="41">
                  <c:v>14.031575202941895</c:v>
                </c:pt>
                <c:pt idx="42">
                  <c:v>14.32613468170166</c:v>
                </c:pt>
                <c:pt idx="43">
                  <c:v>14.630240440368652</c:v>
                </c:pt>
                <c:pt idx="44">
                  <c:v>14.944233894348145</c:v>
                </c:pt>
                <c:pt idx="45">
                  <c:v>15.268417358398438</c:v>
                </c:pt>
                <c:pt idx="46">
                  <c:v>15.603174209594727</c:v>
                </c:pt>
                <c:pt idx="47">
                  <c:v>15.948831558227539</c:v>
                </c:pt>
                <c:pt idx="48">
                  <c:v>16.305770874023438</c:v>
                </c:pt>
                <c:pt idx="49">
                  <c:v>16.674375534057617</c:v>
                </c:pt>
                <c:pt idx="50">
                  <c:v>17.055015563964844</c:v>
                </c:pt>
                <c:pt idx="51">
                  <c:v>17.448081970214844</c:v>
                </c:pt>
                <c:pt idx="52">
                  <c:v>17.853977203369141</c:v>
                </c:pt>
                <c:pt idx="53">
                  <c:v>18.273090362548828</c:v>
                </c:pt>
                <c:pt idx="54">
                  <c:v>18.705860137939453</c:v>
                </c:pt>
                <c:pt idx="55">
                  <c:v>19.152666091918945</c:v>
                </c:pt>
                <c:pt idx="56">
                  <c:v>19.613933563232422</c:v>
                </c:pt>
                <c:pt idx="57">
                  <c:v>20.090095520019531</c:v>
                </c:pt>
                <c:pt idx="58">
                  <c:v>20.58152961730957</c:v>
                </c:pt>
                <c:pt idx="59">
                  <c:v>21.088674545288086</c:v>
                </c:pt>
                <c:pt idx="60">
                  <c:v>21.61186408996582</c:v>
                </c:pt>
                <c:pt idx="61">
                  <c:v>22.149015426635742</c:v>
                </c:pt>
                <c:pt idx="62">
                  <c:v>22.702930450439453</c:v>
                </c:pt>
                <c:pt idx="63">
                  <c:v>23.27403450012207</c:v>
                </c:pt>
                <c:pt idx="64">
                  <c:v>23.862648010253906</c:v>
                </c:pt>
                <c:pt idx="65">
                  <c:v>24.469120025634766</c:v>
                </c:pt>
                <c:pt idx="66">
                  <c:v>25.093832015991211</c:v>
                </c:pt>
                <c:pt idx="67">
                  <c:v>25.737071990966797</c:v>
                </c:pt>
                <c:pt idx="68">
                  <c:v>26.399192810058594</c:v>
                </c:pt>
                <c:pt idx="69">
                  <c:v>27.0804443359375</c:v>
                </c:pt>
                <c:pt idx="70">
                  <c:v>27.781124114990234</c:v>
                </c:pt>
                <c:pt idx="71">
                  <c:v>28.501518249511719</c:v>
                </c:pt>
                <c:pt idx="72">
                  <c:v>29.241811752319336</c:v>
                </c:pt>
                <c:pt idx="73">
                  <c:v>30.002227783203125</c:v>
                </c:pt>
                <c:pt idx="74">
                  <c:v>30.782987594604492</c:v>
                </c:pt>
                <c:pt idx="75">
                  <c:v>31.584318161010742</c:v>
                </c:pt>
                <c:pt idx="76">
                  <c:v>32.406303405761719</c:v>
                </c:pt>
                <c:pt idx="77">
                  <c:v>33.247737884521484</c:v>
                </c:pt>
                <c:pt idx="78">
                  <c:v>34.107936859130859</c:v>
                </c:pt>
                <c:pt idx="79">
                  <c:v>34.989120483398438</c:v>
                </c:pt>
                <c:pt idx="80">
                  <c:v>35.891521453857422</c:v>
                </c:pt>
                <c:pt idx="81">
                  <c:v>36.81549072265625</c:v>
                </c:pt>
                <c:pt idx="82">
                  <c:v>37.761238098144531</c:v>
                </c:pt>
                <c:pt idx="83">
                  <c:v>38.729061126708984</c:v>
                </c:pt>
                <c:pt idx="84">
                  <c:v>39.719455718994141</c:v>
                </c:pt>
                <c:pt idx="85">
                  <c:v>40.732959747314453</c:v>
                </c:pt>
                <c:pt idx="86">
                  <c:v>41.770332336425781</c:v>
                </c:pt>
                <c:pt idx="87">
                  <c:v>42.83221435546875</c:v>
                </c:pt>
                <c:pt idx="88">
                  <c:v>43.919708251953125</c:v>
                </c:pt>
                <c:pt idx="89">
                  <c:v>45.03424072265625</c:v>
                </c:pt>
                <c:pt idx="90">
                  <c:v>46.170783996582031</c:v>
                </c:pt>
                <c:pt idx="91">
                  <c:v>47.335838317871094</c:v>
                </c:pt>
                <c:pt idx="92">
                  <c:v>48.531898498535156</c:v>
                </c:pt>
                <c:pt idx="93">
                  <c:v>49.761188507080078</c:v>
                </c:pt>
                <c:pt idx="94">
                  <c:v>51.026145935058594</c:v>
                </c:pt>
                <c:pt idx="95">
                  <c:v>52.329700469970703</c:v>
                </c:pt>
                <c:pt idx="96">
                  <c:v>53.674774169921875</c:v>
                </c:pt>
                <c:pt idx="97">
                  <c:v>55.059986114501953</c:v>
                </c:pt>
                <c:pt idx="98">
                  <c:v>56.488479614257813</c:v>
                </c:pt>
                <c:pt idx="99">
                  <c:v>57.968769073486328</c:v>
                </c:pt>
                <c:pt idx="100">
                  <c:v>59.50494384765625</c:v>
                </c:pt>
                <c:pt idx="101">
                  <c:v>61.101360321044922</c:v>
                </c:pt>
                <c:pt idx="102">
                  <c:v>62.750675201416016</c:v>
                </c:pt>
                <c:pt idx="103">
                  <c:v>64.466026306152344</c:v>
                </c:pt>
                <c:pt idx="104">
                  <c:v>66.253273010253906</c:v>
                </c:pt>
                <c:pt idx="105">
                  <c:v>68.105506896972656</c:v>
                </c:pt>
                <c:pt idx="106">
                  <c:v>70.025527954101563</c:v>
                </c:pt>
                <c:pt idx="107">
                  <c:v>72.024330139160156</c:v>
                </c:pt>
                <c:pt idx="108">
                  <c:v>74.085601806640625</c:v>
                </c:pt>
                <c:pt idx="109">
                  <c:v>76.222816467285156</c:v>
                </c:pt>
                <c:pt idx="110">
                  <c:v>78.424087524414063</c:v>
                </c:pt>
                <c:pt idx="111">
                  <c:v>80.689567565917969</c:v>
                </c:pt>
                <c:pt idx="112">
                  <c:v>83.008415222167969</c:v>
                </c:pt>
                <c:pt idx="113">
                  <c:v>85.378341674804688</c:v>
                </c:pt>
                <c:pt idx="114">
                  <c:v>87.776901245117188</c:v>
                </c:pt>
                <c:pt idx="115">
                  <c:v>90.204689025878906</c:v>
                </c:pt>
                <c:pt idx="116">
                  <c:v>92.627250671386719</c:v>
                </c:pt>
                <c:pt idx="117">
                  <c:v>95.034286499023438</c:v>
                </c:pt>
                <c:pt idx="118">
                  <c:v>97.407760620117188</c:v>
                </c:pt>
                <c:pt idx="119">
                  <c:v>99.694381713867188</c:v>
                </c:pt>
                <c:pt idx="120">
                  <c:v>101.87679290771484</c:v>
                </c:pt>
                <c:pt idx="121">
                  <c:v>103.92891693115234</c:v>
                </c:pt>
                <c:pt idx="122">
                  <c:v>105.76970672607422</c:v>
                </c:pt>
                <c:pt idx="123">
                  <c:v>107.40467834472656</c:v>
                </c:pt>
                <c:pt idx="124">
                  <c:v>108.80049896240234</c:v>
                </c:pt>
                <c:pt idx="125">
                  <c:v>109.90052795410156</c:v>
                </c:pt>
                <c:pt idx="126">
                  <c:v>110.74680328369141</c:v>
                </c:pt>
                <c:pt idx="127">
                  <c:v>111.27317047119141</c:v>
                </c:pt>
                <c:pt idx="128">
                  <c:v>111.52243041992188</c:v>
                </c:pt>
                <c:pt idx="129">
                  <c:v>111.513427734375</c:v>
                </c:pt>
                <c:pt idx="130">
                  <c:v>111.18000030517578</c:v>
                </c:pt>
                <c:pt idx="131">
                  <c:v>110.60553741455078</c:v>
                </c:pt>
                <c:pt idx="132">
                  <c:v>109.79798889160156</c:v>
                </c:pt>
                <c:pt idx="133">
                  <c:v>108.76938629150391</c:v>
                </c:pt>
                <c:pt idx="134">
                  <c:v>107.52522277832031</c:v>
                </c:pt>
                <c:pt idx="135">
                  <c:v>106.08286285400391</c:v>
                </c:pt>
                <c:pt idx="136">
                  <c:v>104.48606109619141</c:v>
                </c:pt>
                <c:pt idx="137">
                  <c:v>102.75479125976563</c:v>
                </c:pt>
                <c:pt idx="138">
                  <c:v>100.91230010986328</c:v>
                </c:pt>
                <c:pt idx="139">
                  <c:v>98.954177856445313</c:v>
                </c:pt>
                <c:pt idx="140">
                  <c:v>96.649559020996094</c:v>
                </c:pt>
                <c:pt idx="141">
                  <c:v>94.369239807128906</c:v>
                </c:pt>
                <c:pt idx="142">
                  <c:v>92.108169555664063</c:v>
                </c:pt>
                <c:pt idx="143">
                  <c:v>89.888206481933594</c:v>
                </c:pt>
                <c:pt idx="144">
                  <c:v>87.711250305175781</c:v>
                </c:pt>
                <c:pt idx="145">
                  <c:v>85.57940673828125</c:v>
                </c:pt>
                <c:pt idx="146">
                  <c:v>83.493759155273438</c:v>
                </c:pt>
                <c:pt idx="147">
                  <c:v>81.455390930175781</c:v>
                </c:pt>
                <c:pt idx="148">
                  <c:v>79.459938049316406</c:v>
                </c:pt>
                <c:pt idx="149">
                  <c:v>77.518821716308594</c:v>
                </c:pt>
                <c:pt idx="150">
                  <c:v>75.610267639160156</c:v>
                </c:pt>
                <c:pt idx="151">
                  <c:v>73.744552612304688</c:v>
                </c:pt>
                <c:pt idx="152">
                  <c:v>71.92913818359375</c:v>
                </c:pt>
                <c:pt idx="153">
                  <c:v>70.163536071777344</c:v>
                </c:pt>
                <c:pt idx="154">
                  <c:v>68.447395324707031</c:v>
                </c:pt>
                <c:pt idx="155">
                  <c:v>66.779960632324219</c:v>
                </c:pt>
                <c:pt idx="156">
                  <c:v>65.160614013671875</c:v>
                </c:pt>
                <c:pt idx="157">
                  <c:v>63.588550567626953</c:v>
                </c:pt>
                <c:pt idx="158">
                  <c:v>62.065521240234375</c:v>
                </c:pt>
                <c:pt idx="159">
                  <c:v>60.568805694580078</c:v>
                </c:pt>
                <c:pt idx="160">
                  <c:v>59.113491058349609</c:v>
                </c:pt>
                <c:pt idx="161">
                  <c:v>57.706024169921875</c:v>
                </c:pt>
                <c:pt idx="162">
                  <c:v>56.338493347167969</c:v>
                </c:pt>
                <c:pt idx="163">
                  <c:v>55.013336181640625</c:v>
                </c:pt>
                <c:pt idx="164">
                  <c:v>53.729404449462891</c:v>
                </c:pt>
                <c:pt idx="165">
                  <c:v>52.485610961914063</c:v>
                </c:pt>
                <c:pt idx="166">
                  <c:v>51.280845642089844</c:v>
                </c:pt>
                <c:pt idx="167">
                  <c:v>50.023601531982422</c:v>
                </c:pt>
                <c:pt idx="168">
                  <c:v>48.767044067382813</c:v>
                </c:pt>
                <c:pt idx="169">
                  <c:v>47.564044952392578</c:v>
                </c:pt>
                <c:pt idx="170">
                  <c:v>46.424106597900391</c:v>
                </c:pt>
                <c:pt idx="171">
                  <c:v>45.324024200439453</c:v>
                </c:pt>
                <c:pt idx="172">
                  <c:v>44.270259857177734</c:v>
                </c:pt>
                <c:pt idx="173">
                  <c:v>43.259639739990234</c:v>
                </c:pt>
                <c:pt idx="174">
                  <c:v>42.282726287841797</c:v>
                </c:pt>
                <c:pt idx="175">
                  <c:v>41.330177307128906</c:v>
                </c:pt>
                <c:pt idx="176">
                  <c:v>40.414882659912109</c:v>
                </c:pt>
                <c:pt idx="177">
                  <c:v>39.534633636474609</c:v>
                </c:pt>
                <c:pt idx="178">
                  <c:v>38.687538146972656</c:v>
                </c:pt>
                <c:pt idx="179">
                  <c:v>37.871746063232422</c:v>
                </c:pt>
                <c:pt idx="180">
                  <c:v>37.085681915283203</c:v>
                </c:pt>
                <c:pt idx="181">
                  <c:v>36.328037261962891</c:v>
                </c:pt>
                <c:pt idx="182">
                  <c:v>35.596847534179688</c:v>
                </c:pt>
                <c:pt idx="183">
                  <c:v>34.887123107910156</c:v>
                </c:pt>
                <c:pt idx="184">
                  <c:v>34.191963195800781</c:v>
                </c:pt>
                <c:pt idx="185">
                  <c:v>33.520744323730469</c:v>
                </c:pt>
                <c:pt idx="186">
                  <c:v>32.872463226318359</c:v>
                </c:pt>
                <c:pt idx="187">
                  <c:v>32.246063232421875</c:v>
                </c:pt>
                <c:pt idx="188">
                  <c:v>31.640647888183594</c:v>
                </c:pt>
                <c:pt idx="189">
                  <c:v>31.055280685424805</c:v>
                </c:pt>
                <c:pt idx="190">
                  <c:v>30.48912239074707</c:v>
                </c:pt>
                <c:pt idx="191">
                  <c:v>29.941360473632813</c:v>
                </c:pt>
                <c:pt idx="192">
                  <c:v>29.411264419555664</c:v>
                </c:pt>
                <c:pt idx="193">
                  <c:v>28.898105621337891</c:v>
                </c:pt>
                <c:pt idx="194">
                  <c:v>28.401220321655273</c:v>
                </c:pt>
                <c:pt idx="195">
                  <c:v>27.917032241821289</c:v>
                </c:pt>
                <c:pt idx="196">
                  <c:v>27.440740585327148</c:v>
                </c:pt>
                <c:pt idx="197">
                  <c:v>26.979299545288086</c:v>
                </c:pt>
                <c:pt idx="198">
                  <c:v>26.532176971435547</c:v>
                </c:pt>
                <c:pt idx="199">
                  <c:v>26.098760604858398</c:v>
                </c:pt>
                <c:pt idx="200">
                  <c:v>25.678579330444336</c:v>
                </c:pt>
                <c:pt idx="201">
                  <c:v>25.271137237548828</c:v>
                </c:pt>
                <c:pt idx="202">
                  <c:v>24.875988006591797</c:v>
                </c:pt>
                <c:pt idx="203">
                  <c:v>24.492654800415039</c:v>
                </c:pt>
                <c:pt idx="204">
                  <c:v>24.120737075805664</c:v>
                </c:pt>
                <c:pt idx="205">
                  <c:v>23.759820938110352</c:v>
                </c:pt>
                <c:pt idx="206">
                  <c:v>23.409492492675781</c:v>
                </c:pt>
                <c:pt idx="207">
                  <c:v>23.069421768188477</c:v>
                </c:pt>
                <c:pt idx="208">
                  <c:v>22.739208221435547</c:v>
                </c:pt>
                <c:pt idx="209">
                  <c:v>22.418527603149414</c:v>
                </c:pt>
                <c:pt idx="210">
                  <c:v>22.106744766235352</c:v>
                </c:pt>
                <c:pt idx="211">
                  <c:v>21.797479629516602</c:v>
                </c:pt>
                <c:pt idx="212">
                  <c:v>21.496973037719727</c:v>
                </c:pt>
                <c:pt idx="213">
                  <c:v>21.204999923706055</c:v>
                </c:pt>
                <c:pt idx="214">
                  <c:v>20.921293258666992</c:v>
                </c:pt>
                <c:pt idx="215">
                  <c:v>20.645559310913086</c:v>
                </c:pt>
                <c:pt idx="216">
                  <c:v>20.377529144287109</c:v>
                </c:pt>
                <c:pt idx="217">
                  <c:v>20.116970062255859</c:v>
                </c:pt>
                <c:pt idx="218">
                  <c:v>19.8636474609375</c:v>
                </c:pt>
                <c:pt idx="219">
                  <c:v>19.617311477661133</c:v>
                </c:pt>
                <c:pt idx="220">
                  <c:v>19.37774658203125</c:v>
                </c:pt>
                <c:pt idx="221">
                  <c:v>19.144729614257813</c:v>
                </c:pt>
                <c:pt idx="222">
                  <c:v>18.918067932128906</c:v>
                </c:pt>
                <c:pt idx="223">
                  <c:v>18.697565078735352</c:v>
                </c:pt>
                <c:pt idx="224">
                  <c:v>18.483020782470703</c:v>
                </c:pt>
                <c:pt idx="225">
                  <c:v>18.274259567260742</c:v>
                </c:pt>
                <c:pt idx="226">
                  <c:v>18.071086883544922</c:v>
                </c:pt>
                <c:pt idx="227">
                  <c:v>17.87336540222168</c:v>
                </c:pt>
                <c:pt idx="228">
                  <c:v>17.680910110473633</c:v>
                </c:pt>
                <c:pt idx="229">
                  <c:v>17.493570327758789</c:v>
                </c:pt>
                <c:pt idx="230">
                  <c:v>17.307876586914063</c:v>
                </c:pt>
                <c:pt idx="231">
                  <c:v>17.126697540283203</c:v>
                </c:pt>
                <c:pt idx="232">
                  <c:v>16.950309753417969</c:v>
                </c:pt>
                <c:pt idx="233">
                  <c:v>16.778560638427734</c:v>
                </c:pt>
                <c:pt idx="234">
                  <c:v>16.611330032348633</c:v>
                </c:pt>
                <c:pt idx="235">
                  <c:v>16.448488235473633</c:v>
                </c:pt>
                <c:pt idx="236">
                  <c:v>16.289905548095703</c:v>
                </c:pt>
                <c:pt idx="237">
                  <c:v>16.135480880737305</c:v>
                </c:pt>
                <c:pt idx="238">
                  <c:v>15.985084533691406</c:v>
                </c:pt>
                <c:pt idx="239">
                  <c:v>15.838600158691406</c:v>
                </c:pt>
                <c:pt idx="240">
                  <c:v>15.695928573608398</c:v>
                </c:pt>
                <c:pt idx="241">
                  <c:v>15.556967735290527</c:v>
                </c:pt>
                <c:pt idx="242">
                  <c:v>15.421622276306152</c:v>
                </c:pt>
                <c:pt idx="243">
                  <c:v>15.289787292480469</c:v>
                </c:pt>
                <c:pt idx="244">
                  <c:v>15.161364555358887</c:v>
                </c:pt>
                <c:pt idx="245">
                  <c:v>15.036279678344727</c:v>
                </c:pt>
                <c:pt idx="246">
                  <c:v>14.914435386657715</c:v>
                </c:pt>
                <c:pt idx="247">
                  <c:v>14.795749664306641</c:v>
                </c:pt>
                <c:pt idx="248">
                  <c:v>14.680150032043457</c:v>
                </c:pt>
                <c:pt idx="249">
                  <c:v>14.567548751831055</c:v>
                </c:pt>
                <c:pt idx="250">
                  <c:v>14.457873344421387</c:v>
                </c:pt>
                <c:pt idx="251">
                  <c:v>14.35051155090332</c:v>
                </c:pt>
                <c:pt idx="252">
                  <c:v>14.243124008178711</c:v>
                </c:pt>
                <c:pt idx="253">
                  <c:v>14.137423515319824</c:v>
                </c:pt>
                <c:pt idx="254">
                  <c:v>14.033406257629395</c:v>
                </c:pt>
                <c:pt idx="255">
                  <c:v>13.930427551269531</c:v>
                </c:pt>
                <c:pt idx="256">
                  <c:v>13.828095436096191</c:v>
                </c:pt>
                <c:pt idx="257">
                  <c:v>13.727540969848633</c:v>
                </c:pt>
                <c:pt idx="258">
                  <c:v>13.628774642944336</c:v>
                </c:pt>
                <c:pt idx="259">
                  <c:v>13.531822204589844</c:v>
                </c:pt>
                <c:pt idx="260">
                  <c:v>13.43665599822998</c:v>
                </c:pt>
                <c:pt idx="261">
                  <c:v>13.34326171875</c:v>
                </c:pt>
                <c:pt idx="262">
                  <c:v>13.25160026550293</c:v>
                </c:pt>
                <c:pt idx="263">
                  <c:v>13.16170597076416</c:v>
                </c:pt>
                <c:pt idx="264">
                  <c:v>13.073507308959961</c:v>
                </c:pt>
                <c:pt idx="265">
                  <c:v>12.986756324768066</c:v>
                </c:pt>
                <c:pt idx="266">
                  <c:v>12.901412963867188</c:v>
                </c:pt>
                <c:pt idx="267">
                  <c:v>12.817429542541504</c:v>
                </c:pt>
                <c:pt idx="268">
                  <c:v>12.734810829162598</c:v>
                </c:pt>
                <c:pt idx="269">
                  <c:v>12.653581619262695</c:v>
                </c:pt>
                <c:pt idx="270">
                  <c:v>12.573747634887695</c:v>
                </c:pt>
                <c:pt idx="271">
                  <c:v>12.495344161987305</c:v>
                </c:pt>
                <c:pt idx="272">
                  <c:v>12.418363571166992</c:v>
                </c:pt>
                <c:pt idx="273">
                  <c:v>12.342849731445313</c:v>
                </c:pt>
                <c:pt idx="274">
                  <c:v>12.268874168395996</c:v>
                </c:pt>
                <c:pt idx="275">
                  <c:v>12.196490287780762</c:v>
                </c:pt>
                <c:pt idx="276">
                  <c:v>12.125667572021484</c:v>
                </c:pt>
                <c:pt idx="277">
                  <c:v>12.056428909301758</c:v>
                </c:pt>
                <c:pt idx="278">
                  <c:v>11.988767623901367</c:v>
                </c:pt>
                <c:pt idx="279">
                  <c:v>11.922691345214844</c:v>
                </c:pt>
                <c:pt idx="280">
                  <c:v>11.858180046081543</c:v>
                </c:pt>
                <c:pt idx="281">
                  <c:v>11.795180320739746</c:v>
                </c:pt>
                <c:pt idx="282">
                  <c:v>11.733675003051758</c:v>
                </c:pt>
                <c:pt idx="283">
                  <c:v>11.673654556274414</c:v>
                </c:pt>
                <c:pt idx="284">
                  <c:v>11.615077972412109</c:v>
                </c:pt>
                <c:pt idx="285">
                  <c:v>11.557917594909668</c:v>
                </c:pt>
                <c:pt idx="286">
                  <c:v>11.502151489257813</c:v>
                </c:pt>
                <c:pt idx="287">
                  <c:v>11.447346687316895</c:v>
                </c:pt>
                <c:pt idx="288">
                  <c:v>11.393681526184082</c:v>
                </c:pt>
                <c:pt idx="289">
                  <c:v>11.341353416442871</c:v>
                </c:pt>
                <c:pt idx="290">
                  <c:v>11.290358543395996</c:v>
                </c:pt>
                <c:pt idx="291">
                  <c:v>11.240667343139648</c:v>
                </c:pt>
                <c:pt idx="292">
                  <c:v>11.192268371582031</c:v>
                </c:pt>
                <c:pt idx="293">
                  <c:v>11.145129203796387</c:v>
                </c:pt>
                <c:pt idx="294">
                  <c:v>11.099241256713867</c:v>
                </c:pt>
                <c:pt idx="295">
                  <c:v>11.054587364196777</c:v>
                </c:pt>
                <c:pt idx="296">
                  <c:v>11.01115894317627</c:v>
                </c:pt>
                <c:pt idx="297">
                  <c:v>10.968976020812988</c:v>
                </c:pt>
                <c:pt idx="298">
                  <c:v>10.928001403808594</c:v>
                </c:pt>
                <c:pt idx="299">
                  <c:v>10.888198852539063</c:v>
                </c:pt>
                <c:pt idx="300">
                  <c:v>10.849542617797852</c:v>
                </c:pt>
                <c:pt idx="301">
                  <c:v>10.812024116516113</c:v>
                </c:pt>
                <c:pt idx="302">
                  <c:v>10.775649070739746</c:v>
                </c:pt>
                <c:pt idx="303">
                  <c:v>10.740418434143066</c:v>
                </c:pt>
                <c:pt idx="304">
                  <c:v>10.70631217956543</c:v>
                </c:pt>
                <c:pt idx="305">
                  <c:v>10.673291206359863</c:v>
                </c:pt>
                <c:pt idx="306">
                  <c:v>10.641340255737305</c:v>
                </c:pt>
                <c:pt idx="307">
                  <c:v>10.610447883605957</c:v>
                </c:pt>
                <c:pt idx="308">
                  <c:v>10.580610275268555</c:v>
                </c:pt>
                <c:pt idx="309">
                  <c:v>10.551815032958984</c:v>
                </c:pt>
                <c:pt idx="310">
                  <c:v>10.524051666259766</c:v>
                </c:pt>
                <c:pt idx="311">
                  <c:v>10.497309684753418</c:v>
                </c:pt>
                <c:pt idx="312">
                  <c:v>10.471592903137207</c:v>
                </c:pt>
                <c:pt idx="313">
                  <c:v>10.446884155273438</c:v>
                </c:pt>
                <c:pt idx="314">
                  <c:v>10.423187255859375</c:v>
                </c:pt>
                <c:pt idx="315">
                  <c:v>10.400520324707031</c:v>
                </c:pt>
                <c:pt idx="316">
                  <c:v>10.378856658935547</c:v>
                </c:pt>
                <c:pt idx="317">
                  <c:v>10.358146667480469</c:v>
                </c:pt>
                <c:pt idx="318">
                  <c:v>10.338315010070801</c:v>
                </c:pt>
                <c:pt idx="319">
                  <c:v>10.319232940673828</c:v>
                </c:pt>
                <c:pt idx="320">
                  <c:v>10.300662040710449</c:v>
                </c:pt>
                <c:pt idx="321">
                  <c:v>10.282428741455078</c:v>
                </c:pt>
                <c:pt idx="322">
                  <c:v>10.264572143554688</c:v>
                </c:pt>
                <c:pt idx="323">
                  <c:v>10.247100830078125</c:v>
                </c:pt>
                <c:pt idx="324">
                  <c:v>10.229917526245117</c:v>
                </c:pt>
                <c:pt idx="325">
                  <c:v>10.212902069091797</c:v>
                </c:pt>
                <c:pt idx="326">
                  <c:v>10.19605541229248</c:v>
                </c:pt>
                <c:pt idx="327">
                  <c:v>10.179370880126953</c:v>
                </c:pt>
                <c:pt idx="328">
                  <c:v>10.162810325622559</c:v>
                </c:pt>
                <c:pt idx="329">
                  <c:v>10.146187782287598</c:v>
                </c:pt>
                <c:pt idx="330">
                  <c:v>10.129439353942871</c:v>
                </c:pt>
                <c:pt idx="331">
                  <c:v>10.11253833770752</c:v>
                </c:pt>
                <c:pt idx="332">
                  <c:v>10.09548282623291</c:v>
                </c:pt>
                <c:pt idx="333">
                  <c:v>10.07826042175293</c:v>
                </c:pt>
                <c:pt idx="334">
                  <c:v>10.060793876647949</c:v>
                </c:pt>
                <c:pt idx="335">
                  <c:v>10.042929649353027</c:v>
                </c:pt>
                <c:pt idx="336">
                  <c:v>10.024637222290039</c:v>
                </c:pt>
                <c:pt idx="337">
                  <c:v>10.005890846252441</c:v>
                </c:pt>
                <c:pt idx="338">
                  <c:v>9.9866619110107422</c:v>
                </c:pt>
                <c:pt idx="339">
                  <c:v>9.9667940139770508</c:v>
                </c:pt>
                <c:pt idx="340">
                  <c:v>9.9454822540283203</c:v>
                </c:pt>
                <c:pt idx="341">
                  <c:v>9.9224939346313477</c:v>
                </c:pt>
                <c:pt idx="342">
                  <c:v>9.8977108001708984</c:v>
                </c:pt>
                <c:pt idx="343">
                  <c:v>9.8710041046142578</c:v>
                </c:pt>
                <c:pt idx="344">
                  <c:v>9.8427181243896484</c:v>
                </c:pt>
                <c:pt idx="345">
                  <c:v>9.8138370513916016</c:v>
                </c:pt>
                <c:pt idx="346">
                  <c:v>9.7843313217163086</c:v>
                </c:pt>
                <c:pt idx="347">
                  <c:v>9.7540359497070313</c:v>
                </c:pt>
                <c:pt idx="348">
                  <c:v>9.7231760025024414</c:v>
                </c:pt>
                <c:pt idx="349">
                  <c:v>9.691594123840332</c:v>
                </c:pt>
                <c:pt idx="350">
                  <c:v>9.6592044830322266</c:v>
                </c:pt>
                <c:pt idx="351">
                  <c:v>9.6259870529174805</c:v>
                </c:pt>
                <c:pt idx="352">
                  <c:v>9.5919427871704102</c:v>
                </c:pt>
                <c:pt idx="353">
                  <c:v>9.5572681427001953</c:v>
                </c:pt>
                <c:pt idx="354">
                  <c:v>9.5223684310913086</c:v>
                </c:pt>
                <c:pt idx="355">
                  <c:v>9.4872922897338867</c:v>
                </c:pt>
                <c:pt idx="356">
                  <c:v>9.4520883560180664</c:v>
                </c:pt>
                <c:pt idx="357">
                  <c:v>9.4168281555175781</c:v>
                </c:pt>
                <c:pt idx="358">
                  <c:v>9.3817415237426758</c:v>
                </c:pt>
                <c:pt idx="359">
                  <c:v>9.3469247817993164</c:v>
                </c:pt>
                <c:pt idx="360">
                  <c:v>9.3124284744262695</c:v>
                </c:pt>
                <c:pt idx="361">
                  <c:v>9.2782917022705078</c:v>
                </c:pt>
                <c:pt idx="362">
                  <c:v>9.2445363998413086</c:v>
                </c:pt>
                <c:pt idx="363">
                  <c:v>9.2111320495605469</c:v>
                </c:pt>
                <c:pt idx="364">
                  <c:v>9.1781158447265625</c:v>
                </c:pt>
                <c:pt idx="365">
                  <c:v>9.1455240249633789</c:v>
                </c:pt>
                <c:pt idx="366">
                  <c:v>9.1133909225463867</c:v>
                </c:pt>
                <c:pt idx="367">
                  <c:v>9.0817041397094727</c:v>
                </c:pt>
                <c:pt idx="368">
                  <c:v>9.0503311157226563</c:v>
                </c:pt>
                <c:pt idx="369">
                  <c:v>9.0193090438842773</c:v>
                </c:pt>
                <c:pt idx="370">
                  <c:v>8.9886131286621094</c:v>
                </c:pt>
                <c:pt idx="371">
                  <c:v>8.9582633972167969</c:v>
                </c:pt>
                <c:pt idx="372">
                  <c:v>8.9282665252685547</c:v>
                </c:pt>
                <c:pt idx="373">
                  <c:v>8.8984766006469727</c:v>
                </c:pt>
                <c:pt idx="374">
                  <c:v>8.8688516616821289</c:v>
                </c:pt>
                <c:pt idx="375">
                  <c:v>8.8394041061401367</c:v>
                </c:pt>
                <c:pt idx="376">
                  <c:v>8.8101587295532227</c:v>
                </c:pt>
                <c:pt idx="377">
                  <c:v>8.7811183929443359</c:v>
                </c:pt>
                <c:pt idx="378">
                  <c:v>8.7521657943725586</c:v>
                </c:pt>
                <c:pt idx="379">
                  <c:v>8.723139762878418</c:v>
                </c:pt>
                <c:pt idx="380">
                  <c:v>8.6940135955810547</c:v>
                </c:pt>
                <c:pt idx="381">
                  <c:v>8.6647958755493164</c:v>
                </c:pt>
                <c:pt idx="382">
                  <c:v>8.635502815246582</c:v>
                </c:pt>
                <c:pt idx="383">
                  <c:v>8.6061458587646484</c:v>
                </c:pt>
                <c:pt idx="384">
                  <c:v>8.5768747329711914</c:v>
                </c:pt>
                <c:pt idx="385">
                  <c:v>8.5478067398071289</c:v>
                </c:pt>
                <c:pt idx="386">
                  <c:v>8.5189380645751953</c:v>
                </c:pt>
                <c:pt idx="387">
                  <c:v>8.4902610778808594</c:v>
                </c:pt>
                <c:pt idx="388">
                  <c:v>8.4617834091186523</c:v>
                </c:pt>
                <c:pt idx="389">
                  <c:v>8.433502197265625</c:v>
                </c:pt>
                <c:pt idx="390">
                  <c:v>8.4048490524291992</c:v>
                </c:pt>
                <c:pt idx="391">
                  <c:v>8.3750247955322266</c:v>
                </c:pt>
                <c:pt idx="392">
                  <c:v>8.3440608978271484</c:v>
                </c:pt>
                <c:pt idx="393">
                  <c:v>8.3119449615478516</c:v>
                </c:pt>
                <c:pt idx="394">
                  <c:v>8.2787284851074219</c:v>
                </c:pt>
                <c:pt idx="395">
                  <c:v>8.2443876266479492</c:v>
                </c:pt>
                <c:pt idx="396">
                  <c:v>8.2088785171508789</c:v>
                </c:pt>
                <c:pt idx="397">
                  <c:v>8.1728410720825195</c:v>
                </c:pt>
                <c:pt idx="398">
                  <c:v>8.1370391845703125</c:v>
                </c:pt>
                <c:pt idx="399">
                  <c:v>8.1014986038208008</c:v>
                </c:pt>
                <c:pt idx="400">
                  <c:v>8.0662374496459961</c:v>
                </c:pt>
                <c:pt idx="401">
                  <c:v>8.0312385559082031</c:v>
                </c:pt>
                <c:pt idx="402">
                  <c:v>7.9965147972106934</c:v>
                </c:pt>
                <c:pt idx="403">
                  <c:v>7.9620556831359863</c:v>
                </c:pt>
                <c:pt idx="404">
                  <c:v>7.9278435707092285</c:v>
                </c:pt>
                <c:pt idx="405">
                  <c:v>7.8939018249511719</c:v>
                </c:pt>
                <c:pt idx="406">
                  <c:v>7.8602442741394043</c:v>
                </c:pt>
                <c:pt idx="407">
                  <c:v>7.8268675804138184</c:v>
                </c:pt>
                <c:pt idx="408">
                  <c:v>7.7937636375427246</c:v>
                </c:pt>
                <c:pt idx="409">
                  <c:v>7.7609224319458008</c:v>
                </c:pt>
                <c:pt idx="410">
                  <c:v>7.7283229827880859</c:v>
                </c:pt>
                <c:pt idx="411">
                  <c:v>7.6959619522094727</c:v>
                </c:pt>
                <c:pt idx="412">
                  <c:v>7.6638278961181641</c:v>
                </c:pt>
                <c:pt idx="413">
                  <c:v>7.6319141387939453</c:v>
                </c:pt>
                <c:pt idx="414">
                  <c:v>7.6002087593078613</c:v>
                </c:pt>
                <c:pt idx="415">
                  <c:v>7.5687155723571777</c:v>
                </c:pt>
                <c:pt idx="416">
                  <c:v>7.5374293327331543</c:v>
                </c:pt>
                <c:pt idx="417">
                  <c:v>7.5063362121582031</c:v>
                </c:pt>
                <c:pt idx="418">
                  <c:v>7.4754133224487305</c:v>
                </c:pt>
                <c:pt idx="419">
                  <c:v>7.4446449279785156</c:v>
                </c:pt>
                <c:pt idx="420">
                  <c:v>7.4140076637268066</c:v>
                </c:pt>
                <c:pt idx="421">
                  <c:v>7.3834867477416992</c:v>
                </c:pt>
                <c:pt idx="422">
                  <c:v>7.353062629699707</c:v>
                </c:pt>
                <c:pt idx="423">
                  <c:v>7.3227081298828125</c:v>
                </c:pt>
                <c:pt idx="424">
                  <c:v>7.292412281036377</c:v>
                </c:pt>
                <c:pt idx="425">
                  <c:v>7.2621378898620605</c:v>
                </c:pt>
                <c:pt idx="426">
                  <c:v>7.2318639755249023</c:v>
                </c:pt>
                <c:pt idx="427">
                  <c:v>7.2015666961669922</c:v>
                </c:pt>
                <c:pt idx="428">
                  <c:v>7.1712226867675781</c:v>
                </c:pt>
                <c:pt idx="429">
                  <c:v>7.1407861709594727</c:v>
                </c:pt>
                <c:pt idx="430">
                  <c:v>7.1102380752563477</c:v>
                </c:pt>
                <c:pt idx="431">
                  <c:v>7.0795426368713379</c:v>
                </c:pt>
                <c:pt idx="432">
                  <c:v>7.0486717224121094</c:v>
                </c:pt>
                <c:pt idx="433">
                  <c:v>7.0175580978393555</c:v>
                </c:pt>
                <c:pt idx="434">
                  <c:v>6.986175537109375</c:v>
                </c:pt>
                <c:pt idx="435">
                  <c:v>6.954493522644043</c:v>
                </c:pt>
                <c:pt idx="436">
                  <c:v>6.9224681854248047</c:v>
                </c:pt>
                <c:pt idx="437">
                  <c:v>6.890073299407959</c:v>
                </c:pt>
                <c:pt idx="438">
                  <c:v>6.8572697639465332</c:v>
                </c:pt>
                <c:pt idx="439">
                  <c:v>6.8240141868591309</c:v>
                </c:pt>
                <c:pt idx="440">
                  <c:v>6.7901668548583984</c:v>
                </c:pt>
                <c:pt idx="441">
                  <c:v>6.7557573318481445</c:v>
                </c:pt>
                <c:pt idx="442">
                  <c:v>6.7207741737365723</c:v>
                </c:pt>
                <c:pt idx="443">
                  <c:v>6.6851749420166016</c:v>
                </c:pt>
                <c:pt idx="444">
                  <c:v>6.6489405632019043</c:v>
                </c:pt>
                <c:pt idx="445">
                  <c:v>6.6120100021362305</c:v>
                </c:pt>
                <c:pt idx="446">
                  <c:v>6.5743498802185059</c:v>
                </c:pt>
                <c:pt idx="447">
                  <c:v>6.5359220504760742</c:v>
                </c:pt>
                <c:pt idx="448">
                  <c:v>6.4966726303100586</c:v>
                </c:pt>
                <c:pt idx="449">
                  <c:v>6.4565367698669434</c:v>
                </c:pt>
                <c:pt idx="450">
                  <c:v>6.4154839515686035</c:v>
                </c:pt>
                <c:pt idx="451">
                  <c:v>6.3734512329101563</c:v>
                </c:pt>
                <c:pt idx="452">
                  <c:v>6.3303918838500977</c:v>
                </c:pt>
                <c:pt idx="453">
                  <c:v>6.2862749099731445</c:v>
                </c:pt>
                <c:pt idx="454">
                  <c:v>6.2410202026367188</c:v>
                </c:pt>
                <c:pt idx="455">
                  <c:v>6.1945548057556152</c:v>
                </c:pt>
                <c:pt idx="456">
                  <c:v>6.1468424797058105</c:v>
                </c:pt>
                <c:pt idx="457">
                  <c:v>6.0978293418884277</c:v>
                </c:pt>
                <c:pt idx="458">
                  <c:v>6.0474495887756348</c:v>
                </c:pt>
                <c:pt idx="459">
                  <c:v>5.995668888092041</c:v>
                </c:pt>
                <c:pt idx="460">
                  <c:v>5.9424314498901367</c:v>
                </c:pt>
                <c:pt idx="461">
                  <c:v>5.8876819610595703</c:v>
                </c:pt>
                <c:pt idx="462">
                  <c:v>5.8313908576965332</c:v>
                </c:pt>
                <c:pt idx="463">
                  <c:v>5.7734980583190918</c:v>
                </c:pt>
                <c:pt idx="464">
                  <c:v>5.7139749526977539</c:v>
                </c:pt>
                <c:pt idx="465">
                  <c:v>5.6527824401855469</c:v>
                </c:pt>
                <c:pt idx="466">
                  <c:v>5.5898795127868652</c:v>
                </c:pt>
                <c:pt idx="467">
                  <c:v>5.525235652923584</c:v>
                </c:pt>
                <c:pt idx="468">
                  <c:v>5.4584136009216309</c:v>
                </c:pt>
                <c:pt idx="469">
                  <c:v>5.3898077011108398</c:v>
                </c:pt>
                <c:pt idx="470">
                  <c:v>5.3193793296813965</c:v>
                </c:pt>
                <c:pt idx="471">
                  <c:v>5.2471156120300293</c:v>
                </c:pt>
                <c:pt idx="472">
                  <c:v>5.173060417175293</c:v>
                </c:pt>
                <c:pt idx="473">
                  <c:v>5.0971980094909668</c:v>
                </c:pt>
                <c:pt idx="474">
                  <c:v>5.0193576812744141</c:v>
                </c:pt>
                <c:pt idx="475">
                  <c:v>4.9394316673278809</c:v>
                </c:pt>
                <c:pt idx="476">
                  <c:v>4.8574857711791992</c:v>
                </c:pt>
                <c:pt idx="477">
                  <c:v>4.7735586166381836</c:v>
                </c:pt>
                <c:pt idx="478">
                  <c:v>4.6877617835998535</c:v>
                </c:pt>
                <c:pt idx="479">
                  <c:v>4.6001906394958496</c:v>
                </c:pt>
                <c:pt idx="480">
                  <c:v>4.5109615325927734</c:v>
                </c:pt>
                <c:pt idx="481">
                  <c:v>4.4202089309692383</c:v>
                </c:pt>
                <c:pt idx="482">
                  <c:v>4.3280954360961914</c:v>
                </c:pt>
                <c:pt idx="483">
                  <c:v>4.2346434593200684</c:v>
                </c:pt>
                <c:pt idx="484">
                  <c:v>4.1403560638427734</c:v>
                </c:pt>
                <c:pt idx="485">
                  <c:v>4.0455207824707031</c:v>
                </c:pt>
                <c:pt idx="486">
                  <c:v>3.9503293037414551</c:v>
                </c:pt>
                <c:pt idx="487">
                  <c:v>3.8548479080200195</c:v>
                </c:pt>
                <c:pt idx="488">
                  <c:v>3.7590267658233643</c:v>
                </c:pt>
                <c:pt idx="489">
                  <c:v>3.6632380485534668</c:v>
                </c:pt>
                <c:pt idx="490">
                  <c:v>3.5693106651306152</c:v>
                </c:pt>
                <c:pt idx="491">
                  <c:v>3.4774613380432129</c:v>
                </c:pt>
                <c:pt idx="492">
                  <c:v>3.3876090049743652</c:v>
                </c:pt>
                <c:pt idx="493">
                  <c:v>3.2995474338531494</c:v>
                </c:pt>
                <c:pt idx="494">
                  <c:v>3.213587760925293</c:v>
                </c:pt>
                <c:pt idx="495">
                  <c:v>3.1298348903656006</c:v>
                </c:pt>
                <c:pt idx="496">
                  <c:v>3.0478272438049316</c:v>
                </c:pt>
                <c:pt idx="497">
                  <c:v>2.96602463722229</c:v>
                </c:pt>
                <c:pt idx="498">
                  <c:v>2.8844516277313232</c:v>
                </c:pt>
                <c:pt idx="499">
                  <c:v>2.8033087253570557</c:v>
                </c:pt>
                <c:pt idx="500">
                  <c:v>2.7243375778198242</c:v>
                </c:pt>
                <c:pt idx="501">
                  <c:v>2.648242712020874</c:v>
                </c:pt>
                <c:pt idx="502">
                  <c:v>2.5766971111297607</c:v>
                </c:pt>
                <c:pt idx="503">
                  <c:v>2.5104382038116455</c:v>
                </c:pt>
                <c:pt idx="504">
                  <c:v>2.4496824741363525</c:v>
                </c:pt>
                <c:pt idx="505">
                  <c:v>2.3946013450622559</c:v>
                </c:pt>
                <c:pt idx="506">
                  <c:v>2.3453071117401123</c:v>
                </c:pt>
                <c:pt idx="507">
                  <c:v>2.3017022609710693</c:v>
                </c:pt>
                <c:pt idx="508">
                  <c:v>2.2639532089233398</c:v>
                </c:pt>
                <c:pt idx="509">
                  <c:v>2.2320435047149658</c:v>
                </c:pt>
                <c:pt idx="510">
                  <c:v>2.2059216499328613</c:v>
                </c:pt>
                <c:pt idx="511">
                  <c:v>2.1849038600921631</c:v>
                </c:pt>
                <c:pt idx="512">
                  <c:v>2.1678783893585205</c:v>
                </c:pt>
                <c:pt idx="513">
                  <c:v>2.1544039249420166</c:v>
                </c:pt>
                <c:pt idx="514">
                  <c:v>2.144489049911499</c:v>
                </c:pt>
                <c:pt idx="515">
                  <c:v>2.1372137069702148</c:v>
                </c:pt>
                <c:pt idx="516">
                  <c:v>2.1313750743865967</c:v>
                </c:pt>
                <c:pt idx="517">
                  <c:v>2.1267013549804688</c:v>
                </c:pt>
                <c:pt idx="518">
                  <c:v>2.1225299835205078</c:v>
                </c:pt>
                <c:pt idx="519">
                  <c:v>2.1188578605651855</c:v>
                </c:pt>
                <c:pt idx="520">
                  <c:v>2.1172876358032227</c:v>
                </c:pt>
                <c:pt idx="521">
                  <c:v>2.1174566745758057</c:v>
                </c:pt>
                <c:pt idx="522">
                  <c:v>2.1190357208251953</c:v>
                </c:pt>
                <c:pt idx="523">
                  <c:v>2.1218886375427246</c:v>
                </c:pt>
                <c:pt idx="524">
                  <c:v>2.1260290145874023</c:v>
                </c:pt>
                <c:pt idx="525">
                  <c:v>2.1313986778259277</c:v>
                </c:pt>
                <c:pt idx="526">
                  <c:v>2.1375758647918701</c:v>
                </c:pt>
                <c:pt idx="527">
                  <c:v>2.1447129249572754</c:v>
                </c:pt>
                <c:pt idx="528">
                  <c:v>2.1528999805450439</c:v>
                </c:pt>
                <c:pt idx="529">
                  <c:v>2.162102222442627</c:v>
                </c:pt>
                <c:pt idx="530">
                  <c:v>2.172260046005249</c:v>
                </c:pt>
                <c:pt idx="531">
                  <c:v>2.1831557750701904</c:v>
                </c:pt>
                <c:pt idx="532">
                  <c:v>2.1944553852081299</c:v>
                </c:pt>
                <c:pt idx="533">
                  <c:v>2.2059686183929443</c:v>
                </c:pt>
                <c:pt idx="534">
                  <c:v>2.218045711517334</c:v>
                </c:pt>
                <c:pt idx="535">
                  <c:v>2.230696439743042</c:v>
                </c:pt>
                <c:pt idx="536">
                  <c:v>2.2439830303192139</c:v>
                </c:pt>
                <c:pt idx="537">
                  <c:v>2.2582938671112061</c:v>
                </c:pt>
                <c:pt idx="538">
                  <c:v>2.2735514640808105</c:v>
                </c:pt>
                <c:pt idx="539">
                  <c:v>2.2895567417144775</c:v>
                </c:pt>
                <c:pt idx="540">
                  <c:v>2.3060722351074219</c:v>
                </c:pt>
                <c:pt idx="541">
                  <c:v>2.3226833343505859</c:v>
                </c:pt>
                <c:pt idx="542">
                  <c:v>2.3398749828338623</c:v>
                </c:pt>
                <c:pt idx="543">
                  <c:v>2.3583972454071045</c:v>
                </c:pt>
                <c:pt idx="544">
                  <c:v>2.3781089782714844</c:v>
                </c:pt>
                <c:pt idx="545">
                  <c:v>2.3988006114959717</c:v>
                </c:pt>
                <c:pt idx="546">
                  <c:v>2.420487642288208</c:v>
                </c:pt>
                <c:pt idx="547">
                  <c:v>2.4426002502441406</c:v>
                </c:pt>
                <c:pt idx="548">
                  <c:v>2.4647064208984375</c:v>
                </c:pt>
                <c:pt idx="549">
                  <c:v>2.4866786003112793</c:v>
                </c:pt>
                <c:pt idx="550">
                  <c:v>2.5083949565887451</c:v>
                </c:pt>
                <c:pt idx="551">
                  <c:v>2.52937912940979</c:v>
                </c:pt>
                <c:pt idx="552">
                  <c:v>2.5493049621582031</c:v>
                </c:pt>
                <c:pt idx="553">
                  <c:v>2.5681154727935791</c:v>
                </c:pt>
                <c:pt idx="554">
                  <c:v>2.5859122276306152</c:v>
                </c:pt>
                <c:pt idx="555">
                  <c:v>2.6027901172637939</c:v>
                </c:pt>
                <c:pt idx="556">
                  <c:v>2.6190185546875</c:v>
                </c:pt>
                <c:pt idx="557">
                  <c:v>2.6347448825836182</c:v>
                </c:pt>
                <c:pt idx="558">
                  <c:v>2.649914026260376</c:v>
                </c:pt>
                <c:pt idx="559">
                  <c:v>2.6644721031188965</c:v>
                </c:pt>
                <c:pt idx="560">
                  <c:v>2.678471565246582</c:v>
                </c:pt>
                <c:pt idx="561">
                  <c:v>2.6919512748718262</c:v>
                </c:pt>
                <c:pt idx="562">
                  <c:v>2.7049212455749512</c:v>
                </c:pt>
                <c:pt idx="563">
                  <c:v>2.7173187732696533</c:v>
                </c:pt>
                <c:pt idx="564">
                  <c:v>2.7292122840881348</c:v>
                </c:pt>
                <c:pt idx="565">
                  <c:v>2.7406456470489502</c:v>
                </c:pt>
                <c:pt idx="566">
                  <c:v>2.7516696453094482</c:v>
                </c:pt>
                <c:pt idx="567">
                  <c:v>2.76226806640625</c:v>
                </c:pt>
                <c:pt idx="568">
                  <c:v>2.7724759578704834</c:v>
                </c:pt>
                <c:pt idx="569">
                  <c:v>2.7823379039764404</c:v>
                </c:pt>
                <c:pt idx="570">
                  <c:v>2.7919607162475586</c:v>
                </c:pt>
                <c:pt idx="571">
                  <c:v>2.8014054298400879</c:v>
                </c:pt>
                <c:pt idx="572">
                  <c:v>2.8107180595397949</c:v>
                </c:pt>
                <c:pt idx="573">
                  <c:v>2.8198761940002441</c:v>
                </c:pt>
                <c:pt idx="574">
                  <c:v>2.8289339542388916</c:v>
                </c:pt>
                <c:pt idx="575">
                  <c:v>2.837965726852417</c:v>
                </c:pt>
                <c:pt idx="576">
                  <c:v>2.8470122814178467</c:v>
                </c:pt>
                <c:pt idx="577">
                  <c:v>2.8560922145843506</c:v>
                </c:pt>
                <c:pt idx="578">
                  <c:v>2.8652231693267822</c:v>
                </c:pt>
                <c:pt idx="579">
                  <c:v>2.8744959831237793</c:v>
                </c:pt>
                <c:pt idx="580">
                  <c:v>2.8839340209960938</c:v>
                </c:pt>
                <c:pt idx="581">
                  <c:v>2.8935253620147705</c:v>
                </c:pt>
                <c:pt idx="582">
                  <c:v>2.9032759666442871</c:v>
                </c:pt>
                <c:pt idx="583">
                  <c:v>2.9132177829742432</c:v>
                </c:pt>
                <c:pt idx="584">
                  <c:v>2.9233832359313965</c:v>
                </c:pt>
                <c:pt idx="585">
                  <c:v>2.9337790012359619</c:v>
                </c:pt>
                <c:pt idx="586">
                  <c:v>2.9444186687469482</c:v>
                </c:pt>
                <c:pt idx="587">
                  <c:v>2.955352783203125</c:v>
                </c:pt>
                <c:pt idx="588">
                  <c:v>2.9666128158569336</c:v>
                </c:pt>
                <c:pt idx="589">
                  <c:v>2.9782414436340332</c:v>
                </c:pt>
                <c:pt idx="590">
                  <c:v>2.990241527557373</c:v>
                </c:pt>
                <c:pt idx="591">
                  <c:v>3.0026171207427979</c:v>
                </c:pt>
                <c:pt idx="592">
                  <c:v>3.0153632164001465</c:v>
                </c:pt>
                <c:pt idx="593">
                  <c:v>3.0284507274627686</c:v>
                </c:pt>
                <c:pt idx="594">
                  <c:v>3.0418446063995361</c:v>
                </c:pt>
                <c:pt idx="595">
                  <c:v>3.0555088520050049</c:v>
                </c:pt>
                <c:pt idx="596">
                  <c:v>3.0694165229797363</c:v>
                </c:pt>
                <c:pt idx="597">
                  <c:v>3.0835247039794922</c:v>
                </c:pt>
                <c:pt idx="598">
                  <c:v>3.0977993011474609</c:v>
                </c:pt>
                <c:pt idx="599">
                  <c:v>3.1121983528137207</c:v>
                </c:pt>
                <c:pt idx="600">
                  <c:v>3.1266777515411377</c:v>
                </c:pt>
                <c:pt idx="601">
                  <c:v>3.1411900520324707</c:v>
                </c:pt>
                <c:pt idx="602">
                  <c:v>3.1556766033172607</c:v>
                </c:pt>
                <c:pt idx="603">
                  <c:v>3.170130729675293</c:v>
                </c:pt>
                <c:pt idx="604">
                  <c:v>3.1845400333404541</c:v>
                </c:pt>
                <c:pt idx="605">
                  <c:v>3.1989052295684814</c:v>
                </c:pt>
                <c:pt idx="606">
                  <c:v>3.2132177352905273</c:v>
                </c:pt>
                <c:pt idx="607">
                  <c:v>3.2274746894836426</c:v>
                </c:pt>
                <c:pt idx="608">
                  <c:v>3.24165940284729</c:v>
                </c:pt>
                <c:pt idx="609">
                  <c:v>3.2557706832885742</c:v>
                </c:pt>
                <c:pt idx="610">
                  <c:v>3.26979660987854</c:v>
                </c:pt>
                <c:pt idx="611">
                  <c:v>3.2837691307067871</c:v>
                </c:pt>
                <c:pt idx="612">
                  <c:v>3.2977569103240967</c:v>
                </c:pt>
                <c:pt idx="613">
                  <c:v>3.3117759227752686</c:v>
                </c:pt>
                <c:pt idx="614">
                  <c:v>3.3258218765258789</c:v>
                </c:pt>
                <c:pt idx="615">
                  <c:v>3.3399093151092529</c:v>
                </c:pt>
                <c:pt idx="616">
                  <c:v>3.354050874710083</c:v>
                </c:pt>
                <c:pt idx="617">
                  <c:v>3.3682513236999512</c:v>
                </c:pt>
                <c:pt idx="618">
                  <c:v>3.3825185298919678</c:v>
                </c:pt>
                <c:pt idx="619">
                  <c:v>3.3968586921691895</c:v>
                </c:pt>
                <c:pt idx="620">
                  <c:v>3.4112756252288818</c:v>
                </c:pt>
                <c:pt idx="621">
                  <c:v>3.4257745742797852</c:v>
                </c:pt>
                <c:pt idx="622">
                  <c:v>3.4403603076934814</c:v>
                </c:pt>
                <c:pt idx="623">
                  <c:v>3.4550375938415527</c:v>
                </c:pt>
                <c:pt idx="624">
                  <c:v>3.4698164463043213</c:v>
                </c:pt>
                <c:pt idx="625">
                  <c:v>3.4846935272216797</c:v>
                </c:pt>
                <c:pt idx="626">
                  <c:v>3.4996306896209717</c:v>
                </c:pt>
                <c:pt idx="627">
                  <c:v>3.5146033763885498</c:v>
                </c:pt>
                <c:pt idx="628">
                  <c:v>3.5296168327331543</c:v>
                </c:pt>
                <c:pt idx="629">
                  <c:v>3.5446686744689941</c:v>
                </c:pt>
                <c:pt idx="630">
                  <c:v>3.5597677230834961</c:v>
                </c:pt>
                <c:pt idx="631">
                  <c:v>3.5749228000640869</c:v>
                </c:pt>
                <c:pt idx="632">
                  <c:v>3.590144157409668</c:v>
                </c:pt>
                <c:pt idx="633">
                  <c:v>3.605435848236084</c:v>
                </c:pt>
                <c:pt idx="634">
                  <c:v>3.6207799911499023</c:v>
                </c:pt>
                <c:pt idx="635">
                  <c:v>3.6360106468200684</c:v>
                </c:pt>
                <c:pt idx="636">
                  <c:v>3.6510946750640869</c:v>
                </c:pt>
                <c:pt idx="637">
                  <c:v>3.6660327911376953</c:v>
                </c:pt>
                <c:pt idx="638">
                  <c:v>3.680830717086792</c:v>
                </c:pt>
                <c:pt idx="639">
                  <c:v>3.6954843997955322</c:v>
                </c:pt>
                <c:pt idx="640">
                  <c:v>3.7099931240081787</c:v>
                </c:pt>
                <c:pt idx="641">
                  <c:v>3.724355936050415</c:v>
                </c:pt>
                <c:pt idx="642">
                  <c:v>3.7385709285736084</c:v>
                </c:pt>
                <c:pt idx="643">
                  <c:v>3.7526381015777588</c:v>
                </c:pt>
                <c:pt idx="644">
                  <c:v>3.7665600776672363</c:v>
                </c:pt>
                <c:pt idx="645">
                  <c:v>3.7803349494934082</c:v>
                </c:pt>
                <c:pt idx="646">
                  <c:v>3.7939653396606445</c:v>
                </c:pt>
                <c:pt idx="647">
                  <c:v>3.8074584007263184</c:v>
                </c:pt>
                <c:pt idx="648">
                  <c:v>3.8208150863647461</c:v>
                </c:pt>
                <c:pt idx="649">
                  <c:v>3.8340418338775635</c:v>
                </c:pt>
                <c:pt idx="650">
                  <c:v>3.8471412658691406</c:v>
                </c:pt>
                <c:pt idx="651">
                  <c:v>3.8601181507110596</c:v>
                </c:pt>
                <c:pt idx="652">
                  <c:v>3.8729801177978516</c:v>
                </c:pt>
                <c:pt idx="653">
                  <c:v>3.885732889175415</c:v>
                </c:pt>
                <c:pt idx="654">
                  <c:v>3.8983769416809082</c:v>
                </c:pt>
                <c:pt idx="655">
                  <c:v>3.9109165668487549</c:v>
                </c:pt>
                <c:pt idx="656">
                  <c:v>3.9233584403991699</c:v>
                </c:pt>
                <c:pt idx="657">
                  <c:v>3.935706615447998</c:v>
                </c:pt>
                <c:pt idx="658">
                  <c:v>3.9479632377624512</c:v>
                </c:pt>
                <c:pt idx="659">
                  <c:v>3.9601290225982666</c:v>
                </c:pt>
                <c:pt idx="660">
                  <c:v>3.9722037315368652</c:v>
                </c:pt>
                <c:pt idx="661">
                  <c:v>3.9841969013214111</c:v>
                </c:pt>
                <c:pt idx="662">
                  <c:v>3.9961047172546387</c:v>
                </c:pt>
                <c:pt idx="663">
                  <c:v>4.0079336166381836</c:v>
                </c:pt>
                <c:pt idx="664">
                  <c:v>4.0196781158447266</c:v>
                </c:pt>
                <c:pt idx="665">
                  <c:v>4.031346321105957</c:v>
                </c:pt>
                <c:pt idx="666">
                  <c:v>4.042940616607666</c:v>
                </c:pt>
                <c:pt idx="667">
                  <c:v>4.0544662475585938</c:v>
                </c:pt>
                <c:pt idx="668">
                  <c:v>4.0659298896789551</c:v>
                </c:pt>
                <c:pt idx="669">
                  <c:v>4.0773277282714844</c:v>
                </c:pt>
                <c:pt idx="670">
                  <c:v>4.0886678695678711</c:v>
                </c:pt>
                <c:pt idx="671">
                  <c:v>4.0999517440795898</c:v>
                </c:pt>
                <c:pt idx="672">
                  <c:v>4.111182689666748</c:v>
                </c:pt>
                <c:pt idx="673">
                  <c:v>4.1223645210266113</c:v>
                </c:pt>
                <c:pt idx="674">
                  <c:v>4.1334996223449707</c:v>
                </c:pt>
                <c:pt idx="675">
                  <c:v>4.1445960998535156</c:v>
                </c:pt>
                <c:pt idx="676">
                  <c:v>4.1556539535522461</c:v>
                </c:pt>
                <c:pt idx="677">
                  <c:v>4.1666789054870605</c:v>
                </c:pt>
                <c:pt idx="678">
                  <c:v>4.1776695251464844</c:v>
                </c:pt>
                <c:pt idx="679">
                  <c:v>4.1886334419250488</c:v>
                </c:pt>
                <c:pt idx="680">
                  <c:v>4.1995692253112793</c:v>
                </c:pt>
                <c:pt idx="681">
                  <c:v>4.2104825973510742</c:v>
                </c:pt>
                <c:pt idx="682">
                  <c:v>4.2213797569274902</c:v>
                </c:pt>
                <c:pt idx="683">
                  <c:v>4.2322664260864258</c:v>
                </c:pt>
                <c:pt idx="684">
                  <c:v>4.2431445121765137</c:v>
                </c:pt>
                <c:pt idx="685">
                  <c:v>4.2540140151977539</c:v>
                </c:pt>
                <c:pt idx="686">
                  <c:v>4.2648687362670898</c:v>
                </c:pt>
                <c:pt idx="687">
                  <c:v>4.2757091522216797</c:v>
                </c:pt>
                <c:pt idx="688">
                  <c:v>4.2865333557128906</c:v>
                </c:pt>
                <c:pt idx="689">
                  <c:v>4.2973423004150391</c:v>
                </c:pt>
                <c:pt idx="690">
                  <c:v>4.3081345558166504</c:v>
                </c:pt>
                <c:pt idx="691">
                  <c:v>4.3189091682434082</c:v>
                </c:pt>
                <c:pt idx="692">
                  <c:v>4.3296613693237305</c:v>
                </c:pt>
                <c:pt idx="693">
                  <c:v>4.3403878211975098</c:v>
                </c:pt>
                <c:pt idx="694">
                  <c:v>4.3510913848876953</c:v>
                </c:pt>
                <c:pt idx="695">
                  <c:v>4.3617677688598633</c:v>
                </c:pt>
                <c:pt idx="696">
                  <c:v>4.3724145889282227</c:v>
                </c:pt>
                <c:pt idx="697">
                  <c:v>4.3830370903015137</c:v>
                </c:pt>
                <c:pt idx="698">
                  <c:v>4.3936305046081543</c:v>
                </c:pt>
                <c:pt idx="699">
                  <c:v>4.4042000770568848</c:v>
                </c:pt>
                <c:pt idx="700">
                  <c:v>4.414741039276123</c:v>
                </c:pt>
                <c:pt idx="701">
                  <c:v>4.4252538681030273</c:v>
                </c:pt>
                <c:pt idx="702">
                  <c:v>4.4357376098632813</c:v>
                </c:pt>
                <c:pt idx="703">
                  <c:v>4.4461932182312012</c:v>
                </c:pt>
                <c:pt idx="704">
                  <c:v>4.4566240310668945</c:v>
                </c:pt>
                <c:pt idx="705">
                  <c:v>4.4670376777648926</c:v>
                </c:pt>
                <c:pt idx="706">
                  <c:v>4.4774260520935059</c:v>
                </c:pt>
                <c:pt idx="707">
                  <c:v>4.4878029823303223</c:v>
                </c:pt>
                <c:pt idx="708">
                  <c:v>4.4978785514831543</c:v>
                </c:pt>
                <c:pt idx="709">
                  <c:v>4.5082378387451172</c:v>
                </c:pt>
                <c:pt idx="710">
                  <c:v>4.518587589263916</c:v>
                </c:pt>
                <c:pt idx="711">
                  <c:v>4.5289311408996582</c:v>
                </c:pt>
                <c:pt idx="712">
                  <c:v>4.539273738861084</c:v>
                </c:pt>
                <c:pt idx="713">
                  <c:v>4.5496201515197754</c:v>
                </c:pt>
                <c:pt idx="714">
                  <c:v>4.5599699020385742</c:v>
                </c:pt>
                <c:pt idx="715">
                  <c:v>4.5703339576721191</c:v>
                </c:pt>
                <c:pt idx="716">
                  <c:v>4.5807180404663086</c:v>
                </c:pt>
                <c:pt idx="717">
                  <c:v>4.5911273956298828</c:v>
                </c:pt>
                <c:pt idx="718">
                  <c:v>4.6015634536743164</c:v>
                </c:pt>
                <c:pt idx="719">
                  <c:v>4.6120319366455078</c:v>
                </c:pt>
                <c:pt idx="720">
                  <c:v>4.6224761009216309</c:v>
                </c:pt>
                <c:pt idx="721">
                  <c:v>4.6329574584960938</c:v>
                </c:pt>
                <c:pt idx="722">
                  <c:v>4.6434726715087891</c:v>
                </c:pt>
                <c:pt idx="723">
                  <c:v>4.654024600982666</c:v>
                </c:pt>
                <c:pt idx="724">
                  <c:v>4.6646151542663574</c:v>
                </c:pt>
                <c:pt idx="725">
                  <c:v>4.6752347946166992</c:v>
                </c:pt>
                <c:pt idx="726">
                  <c:v>4.6858625411987305</c:v>
                </c:pt>
                <c:pt idx="727">
                  <c:v>4.6964964866638184</c:v>
                </c:pt>
                <c:pt idx="728">
                  <c:v>4.7071514129638672</c:v>
                </c:pt>
                <c:pt idx="729">
                  <c:v>4.717841625213623</c:v>
                </c:pt>
                <c:pt idx="730">
                  <c:v>4.7285823822021484</c:v>
                </c:pt>
                <c:pt idx="731">
                  <c:v>4.7393784523010254</c:v>
                </c:pt>
                <c:pt idx="732">
                  <c:v>4.7502360343933105</c:v>
                </c:pt>
                <c:pt idx="733">
                  <c:v>4.7611546516418457</c:v>
                </c:pt>
                <c:pt idx="734">
                  <c:v>4.7721371650695801</c:v>
                </c:pt>
                <c:pt idx="735">
                  <c:v>4.7831802368164063</c:v>
                </c:pt>
                <c:pt idx="736">
                  <c:v>4.7942895889282227</c:v>
                </c:pt>
                <c:pt idx="737">
                  <c:v>4.8054604530334473</c:v>
                </c:pt>
                <c:pt idx="738">
                  <c:v>4.8166933059692383</c:v>
                </c:pt>
                <c:pt idx="739">
                  <c:v>4.8279900550842285</c:v>
                </c:pt>
                <c:pt idx="740">
                  <c:v>4.8393425941467285</c:v>
                </c:pt>
                <c:pt idx="741">
                  <c:v>4.8507537841796875</c:v>
                </c:pt>
                <c:pt idx="742">
                  <c:v>4.8622150421142578</c:v>
                </c:pt>
                <c:pt idx="743">
                  <c:v>4.8737268447875977</c:v>
                </c:pt>
                <c:pt idx="744">
                  <c:v>4.8852863311767578</c:v>
                </c:pt>
                <c:pt idx="745">
                  <c:v>4.896881103515625</c:v>
                </c:pt>
                <c:pt idx="746">
                  <c:v>4.9085092544555664</c:v>
                </c:pt>
                <c:pt idx="747">
                  <c:v>4.9201617240905762</c:v>
                </c:pt>
                <c:pt idx="748">
                  <c:v>4.9318289756774902</c:v>
                </c:pt>
                <c:pt idx="749">
                  <c:v>4.9434642791748047</c:v>
                </c:pt>
                <c:pt idx="750">
                  <c:v>4.9548535346984863</c:v>
                </c:pt>
                <c:pt idx="751">
                  <c:v>4.9659700393676758</c:v>
                </c:pt>
                <c:pt idx="752">
                  <c:v>4.9768500328063965</c:v>
                </c:pt>
                <c:pt idx="753">
                  <c:v>4.9875397682189941</c:v>
                </c:pt>
                <c:pt idx="754">
                  <c:v>4.9980735778808594</c:v>
                </c:pt>
                <c:pt idx="755">
                  <c:v>5.0084614753723145</c:v>
                </c:pt>
                <c:pt idx="756">
                  <c:v>5.0187149047851563</c:v>
                </c:pt>
                <c:pt idx="757">
                  <c:v>5.0288419723510742</c:v>
                </c:pt>
                <c:pt idx="758">
                  <c:v>5.0388650894165039</c:v>
                </c:pt>
                <c:pt idx="759">
                  <c:v>5.0488157272338867</c:v>
                </c:pt>
                <c:pt idx="760">
                  <c:v>5.0587267875671387</c:v>
                </c:pt>
                <c:pt idx="761">
                  <c:v>5.0686244964599609</c:v>
                </c:pt>
                <c:pt idx="762">
                  <c:v>5.078549861907959</c:v>
                </c:pt>
                <c:pt idx="763">
                  <c:v>5.0885462760925293</c:v>
                </c:pt>
                <c:pt idx="764">
                  <c:v>5.0986604690551758</c:v>
                </c:pt>
                <c:pt idx="765">
                  <c:v>5.1089534759521484</c:v>
                </c:pt>
                <c:pt idx="766">
                  <c:v>5.1194753646850586</c:v>
                </c:pt>
                <c:pt idx="767">
                  <c:v>5.1302928924560547</c:v>
                </c:pt>
                <c:pt idx="768">
                  <c:v>5.1414608955383301</c:v>
                </c:pt>
                <c:pt idx="769">
                  <c:v>5.1530537605285645</c:v>
                </c:pt>
                <c:pt idx="770">
                  <c:v>5.1651272773742676</c:v>
                </c:pt>
                <c:pt idx="771">
                  <c:v>5.1777539253234863</c:v>
                </c:pt>
                <c:pt idx="772">
                  <c:v>5.1909871101379395</c:v>
                </c:pt>
                <c:pt idx="773">
                  <c:v>5.2048616409301758</c:v>
                </c:pt>
                <c:pt idx="774">
                  <c:v>5.219322681427002</c:v>
                </c:pt>
                <c:pt idx="775">
                  <c:v>5.2343792915344238</c:v>
                </c:pt>
                <c:pt idx="776">
                  <c:v>5.2500748634338379</c:v>
                </c:pt>
                <c:pt idx="777">
                  <c:v>5.266512393951416</c:v>
                </c:pt>
                <c:pt idx="778">
                  <c:v>5.2838850021362305</c:v>
                </c:pt>
                <c:pt idx="779">
                  <c:v>5.302330493927002</c:v>
                </c:pt>
                <c:pt idx="780">
                  <c:v>5.3219704627990723</c:v>
                </c:pt>
                <c:pt idx="781">
                  <c:v>5.3429327011108398</c:v>
                </c:pt>
                <c:pt idx="782">
                  <c:v>5.3654494285583496</c:v>
                </c:pt>
                <c:pt idx="783">
                  <c:v>5.3896498680114746</c:v>
                </c:pt>
                <c:pt idx="784">
                  <c:v>5.4156055450439453</c:v>
                </c:pt>
                <c:pt idx="785">
                  <c:v>5.4433755874633789</c:v>
                </c:pt>
                <c:pt idx="786">
                  <c:v>5.472989559173584</c:v>
                </c:pt>
                <c:pt idx="787">
                  <c:v>5.5045194625854492</c:v>
                </c:pt>
                <c:pt idx="788">
                  <c:v>5.5380449295043945</c:v>
                </c:pt>
                <c:pt idx="789">
                  <c:v>5.573643684387207</c:v>
                </c:pt>
                <c:pt idx="790">
                  <c:v>5.6113667488098145</c:v>
                </c:pt>
                <c:pt idx="791">
                  <c:v>5.6509699821472168</c:v>
                </c:pt>
                <c:pt idx="792">
                  <c:v>5.6922850608825684</c:v>
                </c:pt>
                <c:pt idx="793">
                  <c:v>5.7348337173461914</c:v>
                </c:pt>
                <c:pt idx="794">
                  <c:v>5.7786154747009277</c:v>
                </c:pt>
                <c:pt idx="795">
                  <c:v>5.8236799240112305</c:v>
                </c:pt>
                <c:pt idx="796">
                  <c:v>5.8700680732727051</c:v>
                </c:pt>
                <c:pt idx="797">
                  <c:v>5.9178323745727539</c:v>
                </c:pt>
                <c:pt idx="798">
                  <c:v>5.96697998046875</c:v>
                </c:pt>
                <c:pt idx="799">
                  <c:v>6.0175533294677734</c:v>
                </c:pt>
                <c:pt idx="800">
                  <c:v>6.0696077346801758</c:v>
                </c:pt>
                <c:pt idx="801">
                  <c:v>6.1231756210327148</c:v>
                </c:pt>
                <c:pt idx="802">
                  <c:v>6.1783061027526855</c:v>
                </c:pt>
                <c:pt idx="803">
                  <c:v>6.2350282669067383</c:v>
                </c:pt>
                <c:pt idx="804">
                  <c:v>6.2933816909790039</c:v>
                </c:pt>
                <c:pt idx="805">
                  <c:v>6.3534307479858398</c:v>
                </c:pt>
                <c:pt idx="806">
                  <c:v>6.4152235984802246</c:v>
                </c:pt>
                <c:pt idx="807">
                  <c:v>6.4788131713867188</c:v>
                </c:pt>
                <c:pt idx="808">
                  <c:v>6.5442581176757813</c:v>
                </c:pt>
                <c:pt idx="809">
                  <c:v>6.6116180419921875</c:v>
                </c:pt>
                <c:pt idx="810">
                  <c:v>6.6809792518615723</c:v>
                </c:pt>
                <c:pt idx="811">
                  <c:v>6.7523660659790039</c:v>
                </c:pt>
                <c:pt idx="812">
                  <c:v>6.825831413269043</c:v>
                </c:pt>
                <c:pt idx="813">
                  <c:v>6.9014439582824707</c:v>
                </c:pt>
                <c:pt idx="814">
                  <c:v>6.979283332824707</c:v>
                </c:pt>
                <c:pt idx="815">
                  <c:v>7.059445858001709</c:v>
                </c:pt>
                <c:pt idx="816">
                  <c:v>7.141993522644043</c:v>
                </c:pt>
              </c:numCache>
            </c:numRef>
          </c:yVal>
          <c:smooth val="1"/>
          <c:extLst>
            <c:ext xmlns:c16="http://schemas.microsoft.com/office/drawing/2014/chart" uri="{C3380CC4-5D6E-409C-BE32-E72D297353CC}">
              <c16:uniqueId val="{00000000-CEA7-4326-8BE8-659DFC0BDD93}"/>
            </c:ext>
          </c:extLst>
        </c:ser>
        <c:ser>
          <c:idx val="11"/>
          <c:order val="10"/>
          <c:tx>
            <c:v>14400 RPM (13.3:1)</c:v>
          </c:tx>
          <c:marker>
            <c:symbol val="none"/>
          </c:marker>
          <c:xVal>
            <c:numRef>
              <c:f>'[1]Case 10'!$A$3:$A$818</c:f>
              <c:numCache>
                <c:formatCode>General</c:formatCode>
                <c:ptCount val="816"/>
                <c:pt idx="0">
                  <c:v>-97.687660217285156</c:v>
                </c:pt>
                <c:pt idx="1">
                  <c:v>-96.807098388671875</c:v>
                </c:pt>
                <c:pt idx="2">
                  <c:v>-95.926536560058594</c:v>
                </c:pt>
                <c:pt idx="3">
                  <c:v>-95.045967102050781</c:v>
                </c:pt>
                <c:pt idx="4">
                  <c:v>-94.165397644042969</c:v>
                </c:pt>
                <c:pt idx="5">
                  <c:v>-93.284828186035156</c:v>
                </c:pt>
                <c:pt idx="6">
                  <c:v>-92.404251098632813</c:v>
                </c:pt>
                <c:pt idx="7">
                  <c:v>-91.523674011230469</c:v>
                </c:pt>
                <c:pt idx="8">
                  <c:v>-90.643089294433594</c:v>
                </c:pt>
                <c:pt idx="9">
                  <c:v>-89.762504577636719</c:v>
                </c:pt>
                <c:pt idx="10">
                  <c:v>-88.881919860839844</c:v>
                </c:pt>
                <c:pt idx="11">
                  <c:v>-88.001327514648438</c:v>
                </c:pt>
                <c:pt idx="12">
                  <c:v>-87.120735168457031</c:v>
                </c:pt>
                <c:pt idx="13">
                  <c:v>-86.240135192871094</c:v>
                </c:pt>
                <c:pt idx="14">
                  <c:v>-85.359535217285156</c:v>
                </c:pt>
                <c:pt idx="15">
                  <c:v>-84.478935241699219</c:v>
                </c:pt>
                <c:pt idx="16">
                  <c:v>-83.59832763671875</c:v>
                </c:pt>
                <c:pt idx="17">
                  <c:v>-82.717720031738281</c:v>
                </c:pt>
                <c:pt idx="18">
                  <c:v>-81.837112426757813</c:v>
                </c:pt>
                <c:pt idx="19">
                  <c:v>-80.956497192382813</c:v>
                </c:pt>
                <c:pt idx="20">
                  <c:v>-80.075881958007813</c:v>
                </c:pt>
                <c:pt idx="21">
                  <c:v>-79.195274353027344</c:v>
                </c:pt>
                <c:pt idx="22">
                  <c:v>-78.314651489257813</c:v>
                </c:pt>
                <c:pt idx="23">
                  <c:v>-77.434028625488281</c:v>
                </c:pt>
                <c:pt idx="24">
                  <c:v>-76.55340576171875</c:v>
                </c:pt>
                <c:pt idx="25">
                  <c:v>-75.672782897949219</c:v>
                </c:pt>
                <c:pt idx="26">
                  <c:v>-74.792160034179688</c:v>
                </c:pt>
                <c:pt idx="27">
                  <c:v>-73.911529541015625</c:v>
                </c:pt>
                <c:pt idx="28">
                  <c:v>-73.030899047851563</c:v>
                </c:pt>
                <c:pt idx="29">
                  <c:v>-72.150260925292969</c:v>
                </c:pt>
                <c:pt idx="30">
                  <c:v>-71.269630432128906</c:v>
                </c:pt>
                <c:pt idx="31">
                  <c:v>-70.388999938964844</c:v>
                </c:pt>
                <c:pt idx="32">
                  <c:v>-69.50836181640625</c:v>
                </c:pt>
                <c:pt idx="33">
                  <c:v>-68.627716064453125</c:v>
                </c:pt>
                <c:pt idx="34">
                  <c:v>-67.747077941894531</c:v>
                </c:pt>
                <c:pt idx="35">
                  <c:v>-66.866432189941406</c:v>
                </c:pt>
                <c:pt idx="36">
                  <c:v>-65.985794067382813</c:v>
                </c:pt>
                <c:pt idx="37">
                  <c:v>-65.105148315429688</c:v>
                </c:pt>
                <c:pt idx="38">
                  <c:v>-64.224502563476563</c:v>
                </c:pt>
                <c:pt idx="39">
                  <c:v>-63.343864440917969</c:v>
                </c:pt>
                <c:pt idx="40">
                  <c:v>-62.463222503662109</c:v>
                </c:pt>
                <c:pt idx="41">
                  <c:v>-61.58258056640625</c:v>
                </c:pt>
                <c:pt idx="42">
                  <c:v>-60.701919555664063</c:v>
                </c:pt>
                <c:pt idx="43">
                  <c:v>-59.821258544921875</c:v>
                </c:pt>
                <c:pt idx="44">
                  <c:v>-58.940597534179688</c:v>
                </c:pt>
                <c:pt idx="45">
                  <c:v>-58.0599365234375</c:v>
                </c:pt>
                <c:pt idx="46">
                  <c:v>-57.179275512695313</c:v>
                </c:pt>
                <c:pt idx="47">
                  <c:v>-56.298614501953125</c:v>
                </c:pt>
                <c:pt idx="48">
                  <c:v>-55.417953491210938</c:v>
                </c:pt>
                <c:pt idx="49">
                  <c:v>-54.53729248046875</c:v>
                </c:pt>
                <c:pt idx="50">
                  <c:v>-53.656631469726563</c:v>
                </c:pt>
                <c:pt idx="51">
                  <c:v>-52.775966644287109</c:v>
                </c:pt>
                <c:pt idx="52">
                  <c:v>-51.895286560058594</c:v>
                </c:pt>
                <c:pt idx="53">
                  <c:v>-51.014606475830078</c:v>
                </c:pt>
                <c:pt idx="54">
                  <c:v>-50.133926391601563</c:v>
                </c:pt>
                <c:pt idx="55">
                  <c:v>-49.253246307373047</c:v>
                </c:pt>
                <c:pt idx="56">
                  <c:v>-48.372566223144531</c:v>
                </c:pt>
                <c:pt idx="57">
                  <c:v>-47.491886138916016</c:v>
                </c:pt>
                <c:pt idx="58">
                  <c:v>-46.6112060546875</c:v>
                </c:pt>
                <c:pt idx="59">
                  <c:v>-45.730525970458984</c:v>
                </c:pt>
                <c:pt idx="60">
                  <c:v>-44.849838256835938</c:v>
                </c:pt>
                <c:pt idx="61">
                  <c:v>-43.969139099121094</c:v>
                </c:pt>
                <c:pt idx="62">
                  <c:v>-43.08843994140625</c:v>
                </c:pt>
                <c:pt idx="63">
                  <c:v>-42.207740783691406</c:v>
                </c:pt>
                <c:pt idx="64">
                  <c:v>-41.327041625976563</c:v>
                </c:pt>
                <c:pt idx="65">
                  <c:v>-40.446342468261719</c:v>
                </c:pt>
                <c:pt idx="66">
                  <c:v>-39.565643310546875</c:v>
                </c:pt>
                <c:pt idx="67">
                  <c:v>-38.684944152832031</c:v>
                </c:pt>
                <c:pt idx="68">
                  <c:v>-37.804244995117188</c:v>
                </c:pt>
                <c:pt idx="69">
                  <c:v>-36.923526763916016</c:v>
                </c:pt>
                <c:pt idx="70">
                  <c:v>-36.042808532714844</c:v>
                </c:pt>
                <c:pt idx="71">
                  <c:v>-35.162090301513672</c:v>
                </c:pt>
                <c:pt idx="72">
                  <c:v>-34.2813720703125</c:v>
                </c:pt>
                <c:pt idx="73">
                  <c:v>-33.400657653808594</c:v>
                </c:pt>
                <c:pt idx="74">
                  <c:v>-32.519920349121094</c:v>
                </c:pt>
                <c:pt idx="75">
                  <c:v>-31.639183044433594</c:v>
                </c:pt>
                <c:pt idx="76">
                  <c:v>-30.758445739746094</c:v>
                </c:pt>
                <c:pt idx="77">
                  <c:v>-29.877708435058594</c:v>
                </c:pt>
                <c:pt idx="78">
                  <c:v>-28.996971130371094</c:v>
                </c:pt>
                <c:pt idx="79">
                  <c:v>-28.116233825683594</c:v>
                </c:pt>
                <c:pt idx="80">
                  <c:v>-27.235496520996094</c:v>
                </c:pt>
                <c:pt idx="81">
                  <c:v>-26.354759216308594</c:v>
                </c:pt>
                <c:pt idx="82">
                  <c:v>-25.474021911621094</c:v>
                </c:pt>
                <c:pt idx="83">
                  <c:v>-24.593284606933594</c:v>
                </c:pt>
                <c:pt idx="84">
                  <c:v>-23.712547302246094</c:v>
                </c:pt>
                <c:pt idx="85">
                  <c:v>-22.831809997558594</c:v>
                </c:pt>
                <c:pt idx="86">
                  <c:v>-21.951072692871094</c:v>
                </c:pt>
                <c:pt idx="87">
                  <c:v>-21.070335388183594</c:v>
                </c:pt>
                <c:pt idx="88">
                  <c:v>-20.189598083496094</c:v>
                </c:pt>
                <c:pt idx="89">
                  <c:v>-19.308860778808594</c:v>
                </c:pt>
                <c:pt idx="90">
                  <c:v>-18.428123474121094</c:v>
                </c:pt>
                <c:pt idx="91">
                  <c:v>-17.547386169433594</c:v>
                </c:pt>
                <c:pt idx="92">
                  <c:v>-16.666633605957031</c:v>
                </c:pt>
                <c:pt idx="93">
                  <c:v>-15.785858154296875</c:v>
                </c:pt>
                <c:pt idx="94">
                  <c:v>-14.905082702636719</c:v>
                </c:pt>
                <c:pt idx="95">
                  <c:v>-14.024307250976563</c:v>
                </c:pt>
                <c:pt idx="96">
                  <c:v>-13.143531799316406</c:v>
                </c:pt>
                <c:pt idx="97">
                  <c:v>-12.26275634765625</c:v>
                </c:pt>
                <c:pt idx="98">
                  <c:v>-11.381980895996094</c:v>
                </c:pt>
                <c:pt idx="99">
                  <c:v>-10.501205444335938</c:v>
                </c:pt>
                <c:pt idx="100">
                  <c:v>-9.6204299926757813</c:v>
                </c:pt>
                <c:pt idx="101">
                  <c:v>-8.739654541015625</c:v>
                </c:pt>
                <c:pt idx="102">
                  <c:v>-7.8588790893554688</c:v>
                </c:pt>
                <c:pt idx="103">
                  <c:v>-6.9781036376953125</c:v>
                </c:pt>
                <c:pt idx="104">
                  <c:v>-6.0973281860351563</c:v>
                </c:pt>
                <c:pt idx="105">
                  <c:v>-5.216552734375</c:v>
                </c:pt>
                <c:pt idx="106">
                  <c:v>-4.3357772827148438</c:v>
                </c:pt>
                <c:pt idx="107">
                  <c:v>-3.4549713134765625</c:v>
                </c:pt>
                <c:pt idx="108">
                  <c:v>-2.57415771484375</c:v>
                </c:pt>
                <c:pt idx="109">
                  <c:v>-1.6933441162109375</c:v>
                </c:pt>
                <c:pt idx="110">
                  <c:v>-0.812530517578125</c:v>
                </c:pt>
                <c:pt idx="111">
                  <c:v>6.82830810546875E-2</c:v>
                </c:pt>
                <c:pt idx="112">
                  <c:v>0.9490966796875</c:v>
                </c:pt>
                <c:pt idx="113">
                  <c:v>1.8299102783203125</c:v>
                </c:pt>
                <c:pt idx="114">
                  <c:v>2.710723876953125</c:v>
                </c:pt>
                <c:pt idx="115">
                  <c:v>3.5915374755859375</c:v>
                </c:pt>
                <c:pt idx="116">
                  <c:v>4.47235107421875</c:v>
                </c:pt>
                <c:pt idx="117">
                  <c:v>5.3531646728515625</c:v>
                </c:pt>
                <c:pt idx="118">
                  <c:v>6.233978271484375</c:v>
                </c:pt>
                <c:pt idx="119">
                  <c:v>7.1148147583007813</c:v>
                </c:pt>
                <c:pt idx="120">
                  <c:v>7.99566650390625</c:v>
                </c:pt>
                <c:pt idx="121">
                  <c:v>8.8765182495117188</c:v>
                </c:pt>
                <c:pt idx="122">
                  <c:v>9.7573699951171875</c:v>
                </c:pt>
                <c:pt idx="123">
                  <c:v>10.638221740722656</c:v>
                </c:pt>
                <c:pt idx="124">
                  <c:v>11.519073486328125</c:v>
                </c:pt>
                <c:pt idx="125">
                  <c:v>12.399925231933594</c:v>
                </c:pt>
                <c:pt idx="126">
                  <c:v>13.280776977539063</c:v>
                </c:pt>
                <c:pt idx="127">
                  <c:v>14.161628723144531</c:v>
                </c:pt>
                <c:pt idx="128">
                  <c:v>15.04248046875</c:v>
                </c:pt>
                <c:pt idx="129">
                  <c:v>15.923332214355469</c:v>
                </c:pt>
                <c:pt idx="130">
                  <c:v>16.804206848144531</c:v>
                </c:pt>
                <c:pt idx="131">
                  <c:v>17.685096740722656</c:v>
                </c:pt>
                <c:pt idx="132">
                  <c:v>18.565986633300781</c:v>
                </c:pt>
                <c:pt idx="133">
                  <c:v>19.446876525878906</c:v>
                </c:pt>
                <c:pt idx="134">
                  <c:v>20.327766418457031</c:v>
                </c:pt>
                <c:pt idx="135">
                  <c:v>21.208656311035156</c:v>
                </c:pt>
                <c:pt idx="136">
                  <c:v>22.089546203613281</c:v>
                </c:pt>
                <c:pt idx="137">
                  <c:v>22.970436096191406</c:v>
                </c:pt>
                <c:pt idx="138">
                  <c:v>23.851325988769531</c:v>
                </c:pt>
                <c:pt idx="139">
                  <c:v>24.732215881347656</c:v>
                </c:pt>
                <c:pt idx="140">
                  <c:v>25.613105773925781</c:v>
                </c:pt>
                <c:pt idx="141">
                  <c:v>26.493995666503906</c:v>
                </c:pt>
                <c:pt idx="142">
                  <c:v>27.374923706054688</c:v>
                </c:pt>
                <c:pt idx="143">
                  <c:v>28.255851745605469</c:v>
                </c:pt>
                <c:pt idx="144">
                  <c:v>29.13677978515625</c:v>
                </c:pt>
                <c:pt idx="145">
                  <c:v>30.017707824707031</c:v>
                </c:pt>
                <c:pt idx="146">
                  <c:v>30.898605346679688</c:v>
                </c:pt>
                <c:pt idx="147">
                  <c:v>31.779510498046875</c:v>
                </c:pt>
                <c:pt idx="148">
                  <c:v>32.660476684570313</c:v>
                </c:pt>
                <c:pt idx="149">
                  <c:v>33.54144287109375</c:v>
                </c:pt>
                <c:pt idx="150">
                  <c:v>34.422409057617188</c:v>
                </c:pt>
                <c:pt idx="151">
                  <c:v>35.303375244140625</c:v>
                </c:pt>
                <c:pt idx="152">
                  <c:v>36.184341430664063</c:v>
                </c:pt>
                <c:pt idx="153">
                  <c:v>37.0653076171875</c:v>
                </c:pt>
                <c:pt idx="154">
                  <c:v>37.946273803710938</c:v>
                </c:pt>
                <c:pt idx="155">
                  <c:v>38.827239990234375</c:v>
                </c:pt>
                <c:pt idx="156">
                  <c:v>39.708206176757813</c:v>
                </c:pt>
                <c:pt idx="157">
                  <c:v>40.58917236328125</c:v>
                </c:pt>
                <c:pt idx="158">
                  <c:v>41.470138549804688</c:v>
                </c:pt>
                <c:pt idx="159">
                  <c:v>42.351104736328125</c:v>
                </c:pt>
                <c:pt idx="160">
                  <c:v>43.232070922851563</c:v>
                </c:pt>
                <c:pt idx="161">
                  <c:v>44.113037109375</c:v>
                </c:pt>
                <c:pt idx="162">
                  <c:v>44.994003295898438</c:v>
                </c:pt>
                <c:pt idx="163">
                  <c:v>45.874969482421875</c:v>
                </c:pt>
                <c:pt idx="164">
                  <c:v>46.755935668945313</c:v>
                </c:pt>
                <c:pt idx="165">
                  <c:v>47.63690185546875</c:v>
                </c:pt>
                <c:pt idx="166">
                  <c:v>48.517868041992188</c:v>
                </c:pt>
                <c:pt idx="167">
                  <c:v>49.398834228515625</c:v>
                </c:pt>
                <c:pt idx="168">
                  <c:v>50.279800415039063</c:v>
                </c:pt>
                <c:pt idx="169">
                  <c:v>51.1607666015625</c:v>
                </c:pt>
                <c:pt idx="170">
                  <c:v>52.041732788085938</c:v>
                </c:pt>
                <c:pt idx="171">
                  <c:v>52.922698974609375</c:v>
                </c:pt>
                <c:pt idx="172">
                  <c:v>53.803665161132813</c:v>
                </c:pt>
                <c:pt idx="173">
                  <c:v>54.684646606445313</c:v>
                </c:pt>
                <c:pt idx="174">
                  <c:v>55.565689086914063</c:v>
                </c:pt>
                <c:pt idx="175">
                  <c:v>56.446731567382813</c:v>
                </c:pt>
                <c:pt idx="176">
                  <c:v>57.327774047851563</c:v>
                </c:pt>
                <c:pt idx="177">
                  <c:v>58.208816528320313</c:v>
                </c:pt>
                <c:pt idx="178">
                  <c:v>59.089859008789063</c:v>
                </c:pt>
                <c:pt idx="179">
                  <c:v>59.970901489257813</c:v>
                </c:pt>
                <c:pt idx="180">
                  <c:v>60.851943969726563</c:v>
                </c:pt>
                <c:pt idx="181">
                  <c:v>61.732986450195313</c:v>
                </c:pt>
                <c:pt idx="182">
                  <c:v>62.614028930664063</c:v>
                </c:pt>
                <c:pt idx="183">
                  <c:v>63.495071411132813</c:v>
                </c:pt>
                <c:pt idx="184">
                  <c:v>64.376113891601563</c:v>
                </c:pt>
                <c:pt idx="185">
                  <c:v>65.257156372070313</c:v>
                </c:pt>
                <c:pt idx="186">
                  <c:v>66.138198852539063</c:v>
                </c:pt>
                <c:pt idx="187">
                  <c:v>67.019241333007813</c:v>
                </c:pt>
                <c:pt idx="188">
                  <c:v>67.900283813476563</c:v>
                </c:pt>
                <c:pt idx="189">
                  <c:v>68.781326293945313</c:v>
                </c:pt>
                <c:pt idx="190">
                  <c:v>69.662368774414063</c:v>
                </c:pt>
                <c:pt idx="191">
                  <c:v>70.543411254882813</c:v>
                </c:pt>
                <c:pt idx="192">
                  <c:v>71.424453735351563</c:v>
                </c:pt>
                <c:pt idx="193">
                  <c:v>72.305496215820313</c:v>
                </c:pt>
                <c:pt idx="194">
                  <c:v>73.186538696289063</c:v>
                </c:pt>
                <c:pt idx="195">
                  <c:v>74.067581176757813</c:v>
                </c:pt>
                <c:pt idx="196">
                  <c:v>74.948623657226563</c:v>
                </c:pt>
                <c:pt idx="197">
                  <c:v>75.829666137695313</c:v>
                </c:pt>
                <c:pt idx="198">
                  <c:v>76.710708618164063</c:v>
                </c:pt>
                <c:pt idx="199">
                  <c:v>77.591751098632813</c:v>
                </c:pt>
                <c:pt idx="200">
                  <c:v>78.472793579101563</c:v>
                </c:pt>
                <c:pt idx="201">
                  <c:v>79.353836059570313</c:v>
                </c:pt>
                <c:pt idx="202">
                  <c:v>80.234878540039063</c:v>
                </c:pt>
                <c:pt idx="203">
                  <c:v>81.115921020507813</c:v>
                </c:pt>
                <c:pt idx="204">
                  <c:v>81.997039794921875</c:v>
                </c:pt>
                <c:pt idx="205">
                  <c:v>82.878158569335938</c:v>
                </c:pt>
                <c:pt idx="206">
                  <c:v>83.75927734375</c:v>
                </c:pt>
                <c:pt idx="207">
                  <c:v>84.640396118164063</c:v>
                </c:pt>
                <c:pt idx="208">
                  <c:v>85.521514892578125</c:v>
                </c:pt>
                <c:pt idx="209">
                  <c:v>86.402633666992188</c:v>
                </c:pt>
                <c:pt idx="210">
                  <c:v>87.28375244140625</c:v>
                </c:pt>
                <c:pt idx="211">
                  <c:v>88.164871215820313</c:v>
                </c:pt>
                <c:pt idx="212">
                  <c:v>89.045989990234375</c:v>
                </c:pt>
                <c:pt idx="213">
                  <c:v>89.927108764648438</c:v>
                </c:pt>
                <c:pt idx="214">
                  <c:v>90.8082275390625</c:v>
                </c:pt>
                <c:pt idx="215">
                  <c:v>91.689346313476563</c:v>
                </c:pt>
                <c:pt idx="216">
                  <c:v>92.570465087890625</c:v>
                </c:pt>
                <c:pt idx="217">
                  <c:v>93.451583862304688</c:v>
                </c:pt>
                <c:pt idx="218">
                  <c:v>94.33270263671875</c:v>
                </c:pt>
                <c:pt idx="219">
                  <c:v>95.213821411132813</c:v>
                </c:pt>
                <c:pt idx="220">
                  <c:v>96.094940185546875</c:v>
                </c:pt>
                <c:pt idx="221">
                  <c:v>96.976058959960938</c:v>
                </c:pt>
                <c:pt idx="222">
                  <c:v>97.857177734375</c:v>
                </c:pt>
                <c:pt idx="223">
                  <c:v>98.738296508789063</c:v>
                </c:pt>
                <c:pt idx="224">
                  <c:v>99.619415283203125</c:v>
                </c:pt>
                <c:pt idx="225">
                  <c:v>100.50053405761719</c:v>
                </c:pt>
                <c:pt idx="226">
                  <c:v>101.38165283203125</c:v>
                </c:pt>
                <c:pt idx="227">
                  <c:v>102.26277160644531</c:v>
                </c:pt>
                <c:pt idx="228">
                  <c:v>103.14389038085938</c:v>
                </c:pt>
                <c:pt idx="229">
                  <c:v>104.02500915527344</c:v>
                </c:pt>
                <c:pt idx="230">
                  <c:v>104.9061279296875</c:v>
                </c:pt>
                <c:pt idx="231">
                  <c:v>105.78724670410156</c:v>
                </c:pt>
                <c:pt idx="232">
                  <c:v>106.66836547851563</c:v>
                </c:pt>
                <c:pt idx="233">
                  <c:v>107.54948425292969</c:v>
                </c:pt>
                <c:pt idx="234">
                  <c:v>108.43060302734375</c:v>
                </c:pt>
                <c:pt idx="235">
                  <c:v>109.31172180175781</c:v>
                </c:pt>
                <c:pt idx="236">
                  <c:v>110.19284057617188</c:v>
                </c:pt>
                <c:pt idx="237">
                  <c:v>111.07395935058594</c:v>
                </c:pt>
                <c:pt idx="238">
                  <c:v>111.955078125</c:v>
                </c:pt>
                <c:pt idx="239">
                  <c:v>112.83619689941406</c:v>
                </c:pt>
                <c:pt idx="240">
                  <c:v>113.71731567382813</c:v>
                </c:pt>
                <c:pt idx="241">
                  <c:v>114.59843444824219</c:v>
                </c:pt>
                <c:pt idx="242">
                  <c:v>115.47955322265625</c:v>
                </c:pt>
                <c:pt idx="243">
                  <c:v>116.36073303222656</c:v>
                </c:pt>
                <c:pt idx="244">
                  <c:v>117.24192810058594</c:v>
                </c:pt>
                <c:pt idx="245">
                  <c:v>118.12312316894531</c:v>
                </c:pt>
                <c:pt idx="246">
                  <c:v>119.00431823730469</c:v>
                </c:pt>
                <c:pt idx="247">
                  <c:v>119.88551330566406</c:v>
                </c:pt>
                <c:pt idx="248">
                  <c:v>120.76670837402344</c:v>
                </c:pt>
                <c:pt idx="249">
                  <c:v>121.64790344238281</c:v>
                </c:pt>
                <c:pt idx="250">
                  <c:v>122.52909851074219</c:v>
                </c:pt>
                <c:pt idx="251">
                  <c:v>123.41029357910156</c:v>
                </c:pt>
                <c:pt idx="252">
                  <c:v>124.29148864746094</c:v>
                </c:pt>
                <c:pt idx="253">
                  <c:v>125.17268371582031</c:v>
                </c:pt>
                <c:pt idx="254">
                  <c:v>126.05387878417969</c:v>
                </c:pt>
                <c:pt idx="255">
                  <c:v>126.93507385253906</c:v>
                </c:pt>
                <c:pt idx="256">
                  <c:v>127.81626892089844</c:v>
                </c:pt>
                <c:pt idx="257">
                  <c:v>128.69746398925781</c:v>
                </c:pt>
                <c:pt idx="258">
                  <c:v>129.57865905761719</c:v>
                </c:pt>
                <c:pt idx="259">
                  <c:v>130.45985412597656</c:v>
                </c:pt>
                <c:pt idx="260">
                  <c:v>131.34104919433594</c:v>
                </c:pt>
                <c:pt idx="261">
                  <c:v>132.22224426269531</c:v>
                </c:pt>
                <c:pt idx="262">
                  <c:v>133.10343933105469</c:v>
                </c:pt>
                <c:pt idx="263">
                  <c:v>133.98463439941406</c:v>
                </c:pt>
                <c:pt idx="264">
                  <c:v>134.86582946777344</c:v>
                </c:pt>
                <c:pt idx="265">
                  <c:v>135.74702453613281</c:v>
                </c:pt>
                <c:pt idx="266">
                  <c:v>136.62821960449219</c:v>
                </c:pt>
                <c:pt idx="267">
                  <c:v>137.50941467285156</c:v>
                </c:pt>
                <c:pt idx="268">
                  <c:v>138.39060974121094</c:v>
                </c:pt>
                <c:pt idx="269">
                  <c:v>139.27180480957031</c:v>
                </c:pt>
                <c:pt idx="270">
                  <c:v>140.15299987792969</c:v>
                </c:pt>
                <c:pt idx="271">
                  <c:v>141.03425598144531</c:v>
                </c:pt>
                <c:pt idx="272">
                  <c:v>141.91552734375</c:v>
                </c:pt>
                <c:pt idx="273">
                  <c:v>142.79679870605469</c:v>
                </c:pt>
                <c:pt idx="274">
                  <c:v>143.67807006835938</c:v>
                </c:pt>
                <c:pt idx="275">
                  <c:v>144.55934143066406</c:v>
                </c:pt>
                <c:pt idx="276">
                  <c:v>145.44061279296875</c:v>
                </c:pt>
                <c:pt idx="277">
                  <c:v>146.32188415527344</c:v>
                </c:pt>
                <c:pt idx="278">
                  <c:v>147.20315551757813</c:v>
                </c:pt>
                <c:pt idx="279">
                  <c:v>148.08442687988281</c:v>
                </c:pt>
                <c:pt idx="280">
                  <c:v>148.9656982421875</c:v>
                </c:pt>
                <c:pt idx="281">
                  <c:v>149.84696960449219</c:v>
                </c:pt>
                <c:pt idx="282">
                  <c:v>150.72824096679688</c:v>
                </c:pt>
                <c:pt idx="283">
                  <c:v>151.60951232910156</c:v>
                </c:pt>
                <c:pt idx="284">
                  <c:v>152.49078369140625</c:v>
                </c:pt>
                <c:pt idx="285">
                  <c:v>153.37205505371094</c:v>
                </c:pt>
                <c:pt idx="286">
                  <c:v>154.25332641601563</c:v>
                </c:pt>
                <c:pt idx="287">
                  <c:v>155.13459777832031</c:v>
                </c:pt>
                <c:pt idx="288">
                  <c:v>156.015869140625</c:v>
                </c:pt>
                <c:pt idx="289">
                  <c:v>156.89714050292969</c:v>
                </c:pt>
                <c:pt idx="290">
                  <c:v>157.77841186523438</c:v>
                </c:pt>
                <c:pt idx="291">
                  <c:v>158.65972900390625</c:v>
                </c:pt>
                <c:pt idx="292">
                  <c:v>159.54107666015625</c:v>
                </c:pt>
                <c:pt idx="293">
                  <c:v>160.42242431640625</c:v>
                </c:pt>
                <c:pt idx="294">
                  <c:v>161.30377197265625</c:v>
                </c:pt>
                <c:pt idx="295">
                  <c:v>162.18511962890625</c:v>
                </c:pt>
                <c:pt idx="296">
                  <c:v>163.06646728515625</c:v>
                </c:pt>
                <c:pt idx="297">
                  <c:v>163.94781494140625</c:v>
                </c:pt>
                <c:pt idx="298">
                  <c:v>164.82916259765625</c:v>
                </c:pt>
                <c:pt idx="299">
                  <c:v>165.71051025390625</c:v>
                </c:pt>
                <c:pt idx="300">
                  <c:v>166.59185791015625</c:v>
                </c:pt>
                <c:pt idx="301">
                  <c:v>167.47320556640625</c:v>
                </c:pt>
                <c:pt idx="302">
                  <c:v>168.35455322265625</c:v>
                </c:pt>
                <c:pt idx="303">
                  <c:v>169.23590087890625</c:v>
                </c:pt>
                <c:pt idx="304">
                  <c:v>170.11724853515625</c:v>
                </c:pt>
                <c:pt idx="305">
                  <c:v>170.99859619140625</c:v>
                </c:pt>
                <c:pt idx="306">
                  <c:v>171.87994384765625</c:v>
                </c:pt>
                <c:pt idx="307">
                  <c:v>172.76129150390625</c:v>
                </c:pt>
                <c:pt idx="308">
                  <c:v>173.64263916015625</c:v>
                </c:pt>
                <c:pt idx="309">
                  <c:v>174.52398681640625</c:v>
                </c:pt>
                <c:pt idx="310">
                  <c:v>175.40533447265625</c:v>
                </c:pt>
                <c:pt idx="311">
                  <c:v>176.28668212890625</c:v>
                </c:pt>
                <c:pt idx="312">
                  <c:v>177.16802978515625</c:v>
                </c:pt>
                <c:pt idx="313">
                  <c:v>178.04937744140625</c:v>
                </c:pt>
                <c:pt idx="314">
                  <c:v>178.93072509765625</c:v>
                </c:pt>
                <c:pt idx="315">
                  <c:v>179.81207275390625</c:v>
                </c:pt>
                <c:pt idx="316">
                  <c:v>180.69342041015625</c:v>
                </c:pt>
                <c:pt idx="317">
                  <c:v>181.57476806640625</c:v>
                </c:pt>
                <c:pt idx="318">
                  <c:v>182.45611572265625</c:v>
                </c:pt>
                <c:pt idx="319">
                  <c:v>183.33746337890625</c:v>
                </c:pt>
                <c:pt idx="320">
                  <c:v>184.21881103515625</c:v>
                </c:pt>
                <c:pt idx="321">
                  <c:v>185.10015869140625</c:v>
                </c:pt>
                <c:pt idx="322">
                  <c:v>185.98150634765625</c:v>
                </c:pt>
                <c:pt idx="323">
                  <c:v>186.86285400390625</c:v>
                </c:pt>
                <c:pt idx="324">
                  <c:v>187.74420166015625</c:v>
                </c:pt>
                <c:pt idx="325">
                  <c:v>188.62554931640625</c:v>
                </c:pt>
                <c:pt idx="326">
                  <c:v>189.50689697265625</c:v>
                </c:pt>
                <c:pt idx="327">
                  <c:v>190.38824462890625</c:v>
                </c:pt>
                <c:pt idx="328">
                  <c:v>191.26959228515625</c:v>
                </c:pt>
                <c:pt idx="329">
                  <c:v>192.15093994140625</c:v>
                </c:pt>
                <c:pt idx="330">
                  <c:v>193.03228759765625</c:v>
                </c:pt>
                <c:pt idx="331">
                  <c:v>193.91363525390625</c:v>
                </c:pt>
                <c:pt idx="332">
                  <c:v>194.79498291015625</c:v>
                </c:pt>
                <c:pt idx="333">
                  <c:v>195.67633056640625</c:v>
                </c:pt>
                <c:pt idx="334">
                  <c:v>196.55767822265625</c:v>
                </c:pt>
                <c:pt idx="335">
                  <c:v>197.43902587890625</c:v>
                </c:pt>
                <c:pt idx="336">
                  <c:v>198.32037353515625</c:v>
                </c:pt>
                <c:pt idx="337">
                  <c:v>199.20172119140625</c:v>
                </c:pt>
                <c:pt idx="338">
                  <c:v>200.08319091796875</c:v>
                </c:pt>
                <c:pt idx="339">
                  <c:v>200.96469116210938</c:v>
                </c:pt>
                <c:pt idx="340">
                  <c:v>201.84619140625</c:v>
                </c:pt>
                <c:pt idx="341">
                  <c:v>202.72769165039063</c:v>
                </c:pt>
                <c:pt idx="342">
                  <c:v>203.60919189453125</c:v>
                </c:pt>
                <c:pt idx="343">
                  <c:v>204.49069213867188</c:v>
                </c:pt>
                <c:pt idx="344">
                  <c:v>205.3721923828125</c:v>
                </c:pt>
                <c:pt idx="345">
                  <c:v>206.25369262695313</c:v>
                </c:pt>
                <c:pt idx="346">
                  <c:v>207.13519287109375</c:v>
                </c:pt>
                <c:pt idx="347">
                  <c:v>208.01669311523438</c:v>
                </c:pt>
                <c:pt idx="348">
                  <c:v>208.898193359375</c:v>
                </c:pt>
                <c:pt idx="349">
                  <c:v>209.77969360351563</c:v>
                </c:pt>
                <c:pt idx="350">
                  <c:v>210.66119384765625</c:v>
                </c:pt>
                <c:pt idx="351">
                  <c:v>211.54269409179688</c:v>
                </c:pt>
                <c:pt idx="352">
                  <c:v>212.4241943359375</c:v>
                </c:pt>
                <c:pt idx="353">
                  <c:v>213.30569458007813</c:v>
                </c:pt>
                <c:pt idx="354">
                  <c:v>214.18719482421875</c:v>
                </c:pt>
                <c:pt idx="355">
                  <c:v>215.06869506835938</c:v>
                </c:pt>
                <c:pt idx="356">
                  <c:v>215.9501953125</c:v>
                </c:pt>
                <c:pt idx="357">
                  <c:v>216.83169555664063</c:v>
                </c:pt>
                <c:pt idx="358">
                  <c:v>217.71319580078125</c:v>
                </c:pt>
                <c:pt idx="359">
                  <c:v>218.59469604492188</c:v>
                </c:pt>
                <c:pt idx="360">
                  <c:v>219.4761962890625</c:v>
                </c:pt>
                <c:pt idx="361">
                  <c:v>220.35769653320313</c:v>
                </c:pt>
                <c:pt idx="362">
                  <c:v>221.23919677734375</c:v>
                </c:pt>
                <c:pt idx="363">
                  <c:v>222.12069702148438</c:v>
                </c:pt>
                <c:pt idx="364">
                  <c:v>223.002197265625</c:v>
                </c:pt>
                <c:pt idx="365">
                  <c:v>223.88369750976563</c:v>
                </c:pt>
                <c:pt idx="366">
                  <c:v>224.76519775390625</c:v>
                </c:pt>
                <c:pt idx="367">
                  <c:v>225.64669799804688</c:v>
                </c:pt>
                <c:pt idx="368">
                  <c:v>226.5281982421875</c:v>
                </c:pt>
                <c:pt idx="369">
                  <c:v>227.40969848632813</c:v>
                </c:pt>
                <c:pt idx="370">
                  <c:v>228.29119873046875</c:v>
                </c:pt>
                <c:pt idx="371">
                  <c:v>229.17269897460938</c:v>
                </c:pt>
                <c:pt idx="372">
                  <c:v>230.05419921875</c:v>
                </c:pt>
                <c:pt idx="373">
                  <c:v>230.93569946289063</c:v>
                </c:pt>
                <c:pt idx="374">
                  <c:v>231.81719970703125</c:v>
                </c:pt>
                <c:pt idx="375">
                  <c:v>232.69869995117188</c:v>
                </c:pt>
                <c:pt idx="376">
                  <c:v>233.5802001953125</c:v>
                </c:pt>
                <c:pt idx="377">
                  <c:v>234.46170043945313</c:v>
                </c:pt>
                <c:pt idx="378">
                  <c:v>235.34320068359375</c:v>
                </c:pt>
                <c:pt idx="379">
                  <c:v>236.22470092773438</c:v>
                </c:pt>
                <c:pt idx="380">
                  <c:v>237.106201171875</c:v>
                </c:pt>
                <c:pt idx="381">
                  <c:v>237.98770141601563</c:v>
                </c:pt>
                <c:pt idx="382">
                  <c:v>238.86920166015625</c:v>
                </c:pt>
                <c:pt idx="383">
                  <c:v>239.75070190429688</c:v>
                </c:pt>
                <c:pt idx="384">
                  <c:v>240.6322021484375</c:v>
                </c:pt>
                <c:pt idx="385">
                  <c:v>241.51370239257813</c:v>
                </c:pt>
                <c:pt idx="386">
                  <c:v>242.39520263671875</c:v>
                </c:pt>
                <c:pt idx="387">
                  <c:v>243.27670288085938</c:v>
                </c:pt>
                <c:pt idx="388">
                  <c:v>244.158203125</c:v>
                </c:pt>
                <c:pt idx="389">
                  <c:v>245.03970336914063</c:v>
                </c:pt>
                <c:pt idx="390">
                  <c:v>245.92120361328125</c:v>
                </c:pt>
                <c:pt idx="391">
                  <c:v>246.80270385742188</c:v>
                </c:pt>
                <c:pt idx="392">
                  <c:v>247.6842041015625</c:v>
                </c:pt>
                <c:pt idx="393">
                  <c:v>248.56570434570313</c:v>
                </c:pt>
                <c:pt idx="394">
                  <c:v>249.44720458984375</c:v>
                </c:pt>
                <c:pt idx="395">
                  <c:v>250.32870483398438</c:v>
                </c:pt>
                <c:pt idx="396">
                  <c:v>251.210205078125</c:v>
                </c:pt>
                <c:pt idx="397">
                  <c:v>252.09170532226563</c:v>
                </c:pt>
                <c:pt idx="398">
                  <c:v>252.97320556640625</c:v>
                </c:pt>
                <c:pt idx="399">
                  <c:v>253.85476684570313</c:v>
                </c:pt>
                <c:pt idx="400">
                  <c:v>254.73641967773438</c:v>
                </c:pt>
                <c:pt idx="401">
                  <c:v>255.61807250976563</c:v>
                </c:pt>
                <c:pt idx="402">
                  <c:v>256.49972534179688</c:v>
                </c:pt>
                <c:pt idx="403">
                  <c:v>257.38137817382813</c:v>
                </c:pt>
                <c:pt idx="404">
                  <c:v>258.26303100585938</c:v>
                </c:pt>
                <c:pt idx="405">
                  <c:v>259.14468383789063</c:v>
                </c:pt>
                <c:pt idx="406">
                  <c:v>260.02633666992188</c:v>
                </c:pt>
                <c:pt idx="407">
                  <c:v>260.90798950195313</c:v>
                </c:pt>
                <c:pt idx="408">
                  <c:v>261.78964233398438</c:v>
                </c:pt>
                <c:pt idx="409">
                  <c:v>262.67129516601563</c:v>
                </c:pt>
                <c:pt idx="410">
                  <c:v>263.55294799804688</c:v>
                </c:pt>
                <c:pt idx="411">
                  <c:v>264.43460083007813</c:v>
                </c:pt>
                <c:pt idx="412">
                  <c:v>265.31625366210938</c:v>
                </c:pt>
                <c:pt idx="413">
                  <c:v>266.19790649414063</c:v>
                </c:pt>
                <c:pt idx="414">
                  <c:v>267.07955932617188</c:v>
                </c:pt>
                <c:pt idx="415">
                  <c:v>267.96121215820313</c:v>
                </c:pt>
                <c:pt idx="416">
                  <c:v>268.84286499023438</c:v>
                </c:pt>
                <c:pt idx="417">
                  <c:v>269.72451782226563</c:v>
                </c:pt>
                <c:pt idx="418">
                  <c:v>270.60617065429688</c:v>
                </c:pt>
                <c:pt idx="419">
                  <c:v>271.48782348632813</c:v>
                </c:pt>
                <c:pt idx="420">
                  <c:v>272.36947631835938</c:v>
                </c:pt>
                <c:pt idx="421">
                  <c:v>273.25112915039063</c:v>
                </c:pt>
                <c:pt idx="422">
                  <c:v>274.13278198242188</c:v>
                </c:pt>
                <c:pt idx="423">
                  <c:v>275.01443481445313</c:v>
                </c:pt>
                <c:pt idx="424">
                  <c:v>275.89608764648438</c:v>
                </c:pt>
                <c:pt idx="425">
                  <c:v>276.77774047851563</c:v>
                </c:pt>
                <c:pt idx="426">
                  <c:v>277.65939331054688</c:v>
                </c:pt>
                <c:pt idx="427">
                  <c:v>278.54104614257813</c:v>
                </c:pt>
                <c:pt idx="428">
                  <c:v>279.42269897460938</c:v>
                </c:pt>
                <c:pt idx="429">
                  <c:v>280.30435180664063</c:v>
                </c:pt>
                <c:pt idx="430">
                  <c:v>281.18600463867188</c:v>
                </c:pt>
                <c:pt idx="431">
                  <c:v>282.06765747070313</c:v>
                </c:pt>
                <c:pt idx="432">
                  <c:v>282.94931030273438</c:v>
                </c:pt>
                <c:pt idx="433">
                  <c:v>283.83096313476563</c:v>
                </c:pt>
                <c:pt idx="434">
                  <c:v>284.71261596679688</c:v>
                </c:pt>
                <c:pt idx="435">
                  <c:v>285.59426879882813</c:v>
                </c:pt>
                <c:pt idx="436">
                  <c:v>286.47592163085938</c:v>
                </c:pt>
                <c:pt idx="437">
                  <c:v>287.35757446289063</c:v>
                </c:pt>
                <c:pt idx="438">
                  <c:v>288.23922729492188</c:v>
                </c:pt>
                <c:pt idx="439">
                  <c:v>289.12088012695313</c:v>
                </c:pt>
                <c:pt idx="440">
                  <c:v>290.00253295898438</c:v>
                </c:pt>
                <c:pt idx="441">
                  <c:v>290.88418579101563</c:v>
                </c:pt>
                <c:pt idx="442">
                  <c:v>291.76583862304688</c:v>
                </c:pt>
                <c:pt idx="443">
                  <c:v>292.64749145507813</c:v>
                </c:pt>
                <c:pt idx="444">
                  <c:v>293.52914428710938</c:v>
                </c:pt>
                <c:pt idx="445">
                  <c:v>294.41079711914063</c:v>
                </c:pt>
                <c:pt idx="446">
                  <c:v>295.29244995117188</c:v>
                </c:pt>
                <c:pt idx="447">
                  <c:v>296.17410278320313</c:v>
                </c:pt>
                <c:pt idx="448">
                  <c:v>297.05575561523438</c:v>
                </c:pt>
                <c:pt idx="449">
                  <c:v>297.93740844726563</c:v>
                </c:pt>
                <c:pt idx="450">
                  <c:v>298.81906127929688</c:v>
                </c:pt>
                <c:pt idx="451">
                  <c:v>299.70071411132813</c:v>
                </c:pt>
                <c:pt idx="452">
                  <c:v>300.58236694335938</c:v>
                </c:pt>
                <c:pt idx="453">
                  <c:v>301.46401977539063</c:v>
                </c:pt>
                <c:pt idx="454">
                  <c:v>302.34567260742188</c:v>
                </c:pt>
                <c:pt idx="455">
                  <c:v>303.22732543945313</c:v>
                </c:pt>
                <c:pt idx="456">
                  <c:v>304.10897827148438</c:v>
                </c:pt>
                <c:pt idx="457">
                  <c:v>304.99063110351563</c:v>
                </c:pt>
                <c:pt idx="458">
                  <c:v>305.87228393554688</c:v>
                </c:pt>
                <c:pt idx="459">
                  <c:v>306.75393676757813</c:v>
                </c:pt>
                <c:pt idx="460">
                  <c:v>307.63558959960938</c:v>
                </c:pt>
                <c:pt idx="461">
                  <c:v>308.51724243164063</c:v>
                </c:pt>
                <c:pt idx="462">
                  <c:v>309.39889526367188</c:v>
                </c:pt>
                <c:pt idx="463">
                  <c:v>310.28054809570313</c:v>
                </c:pt>
                <c:pt idx="464">
                  <c:v>311.16220092773438</c:v>
                </c:pt>
                <c:pt idx="465">
                  <c:v>312.04385375976563</c:v>
                </c:pt>
                <c:pt idx="466">
                  <c:v>312.92550659179688</c:v>
                </c:pt>
                <c:pt idx="467">
                  <c:v>313.80715942382813</c:v>
                </c:pt>
                <c:pt idx="468">
                  <c:v>314.68881225585938</c:v>
                </c:pt>
                <c:pt idx="469">
                  <c:v>315.57046508789063</c:v>
                </c:pt>
                <c:pt idx="470">
                  <c:v>316.45211791992188</c:v>
                </c:pt>
                <c:pt idx="471">
                  <c:v>317.33377075195313</c:v>
                </c:pt>
                <c:pt idx="472">
                  <c:v>318.21542358398438</c:v>
                </c:pt>
                <c:pt idx="473">
                  <c:v>319.09707641601563</c:v>
                </c:pt>
                <c:pt idx="474">
                  <c:v>319.97872924804688</c:v>
                </c:pt>
                <c:pt idx="475">
                  <c:v>320.86038208007813</c:v>
                </c:pt>
                <c:pt idx="476">
                  <c:v>321.74203491210938</c:v>
                </c:pt>
                <c:pt idx="477">
                  <c:v>322.62368774414063</c:v>
                </c:pt>
                <c:pt idx="478">
                  <c:v>323.50534057617188</c:v>
                </c:pt>
                <c:pt idx="479">
                  <c:v>324.38699340820313</c:v>
                </c:pt>
                <c:pt idx="480">
                  <c:v>325.26864624023438</c:v>
                </c:pt>
                <c:pt idx="481">
                  <c:v>326.15029907226563</c:v>
                </c:pt>
                <c:pt idx="482">
                  <c:v>327.03195190429688</c:v>
                </c:pt>
                <c:pt idx="483">
                  <c:v>327.91360473632813</c:v>
                </c:pt>
                <c:pt idx="484">
                  <c:v>328.79525756835938</c:v>
                </c:pt>
                <c:pt idx="485">
                  <c:v>329.67691040039063</c:v>
                </c:pt>
                <c:pt idx="486">
                  <c:v>330.55856323242188</c:v>
                </c:pt>
                <c:pt idx="487">
                  <c:v>331.44021606445313</c:v>
                </c:pt>
                <c:pt idx="488">
                  <c:v>332.32186889648438</c:v>
                </c:pt>
                <c:pt idx="489">
                  <c:v>333.20352172851563</c:v>
                </c:pt>
                <c:pt idx="490">
                  <c:v>334.08517456054688</c:v>
                </c:pt>
                <c:pt idx="491">
                  <c:v>334.96682739257813</c:v>
                </c:pt>
                <c:pt idx="492">
                  <c:v>335.8486328125</c:v>
                </c:pt>
                <c:pt idx="493">
                  <c:v>336.73043823242188</c:v>
                </c:pt>
                <c:pt idx="494">
                  <c:v>337.61224365234375</c:v>
                </c:pt>
                <c:pt idx="495">
                  <c:v>338.49404907226563</c:v>
                </c:pt>
                <c:pt idx="496">
                  <c:v>339.3758544921875</c:v>
                </c:pt>
                <c:pt idx="497">
                  <c:v>340.25765991210938</c:v>
                </c:pt>
                <c:pt idx="498">
                  <c:v>341.13946533203125</c:v>
                </c:pt>
                <c:pt idx="499">
                  <c:v>342.02127075195313</c:v>
                </c:pt>
                <c:pt idx="500">
                  <c:v>342.903076171875</c:v>
                </c:pt>
                <c:pt idx="501">
                  <c:v>343.78488159179688</c:v>
                </c:pt>
                <c:pt idx="502">
                  <c:v>344.66668701171875</c:v>
                </c:pt>
                <c:pt idx="503">
                  <c:v>345.54849243164063</c:v>
                </c:pt>
                <c:pt idx="504">
                  <c:v>346.4302978515625</c:v>
                </c:pt>
                <c:pt idx="505">
                  <c:v>347.31210327148438</c:v>
                </c:pt>
                <c:pt idx="506">
                  <c:v>348.19390869140625</c:v>
                </c:pt>
                <c:pt idx="507">
                  <c:v>349.07571411132813</c:v>
                </c:pt>
                <c:pt idx="508">
                  <c:v>349.95751953125</c:v>
                </c:pt>
                <c:pt idx="509">
                  <c:v>350.83932495117188</c:v>
                </c:pt>
                <c:pt idx="510">
                  <c:v>351.72113037109375</c:v>
                </c:pt>
                <c:pt idx="511">
                  <c:v>352.60293579101563</c:v>
                </c:pt>
                <c:pt idx="512">
                  <c:v>353.4847412109375</c:v>
                </c:pt>
                <c:pt idx="513">
                  <c:v>354.36654663085938</c:v>
                </c:pt>
                <c:pt idx="514">
                  <c:v>355.24835205078125</c:v>
                </c:pt>
                <c:pt idx="515">
                  <c:v>356.13015747070313</c:v>
                </c:pt>
                <c:pt idx="516">
                  <c:v>357.011962890625</c:v>
                </c:pt>
                <c:pt idx="517">
                  <c:v>357.89376831054688</c:v>
                </c:pt>
                <c:pt idx="518">
                  <c:v>358.77557373046875</c:v>
                </c:pt>
                <c:pt idx="519">
                  <c:v>359.65737915039063</c:v>
                </c:pt>
                <c:pt idx="520">
                  <c:v>360.5391845703125</c:v>
                </c:pt>
                <c:pt idx="521">
                  <c:v>361.42098999023438</c:v>
                </c:pt>
                <c:pt idx="522">
                  <c:v>362.30279541015625</c:v>
                </c:pt>
                <c:pt idx="523">
                  <c:v>363.18460083007813</c:v>
                </c:pt>
                <c:pt idx="524">
                  <c:v>364.06640625</c:v>
                </c:pt>
                <c:pt idx="525">
                  <c:v>364.94821166992188</c:v>
                </c:pt>
                <c:pt idx="526">
                  <c:v>365.83001708984375</c:v>
                </c:pt>
                <c:pt idx="527">
                  <c:v>366.71182250976563</c:v>
                </c:pt>
                <c:pt idx="528">
                  <c:v>367.5936279296875</c:v>
                </c:pt>
                <c:pt idx="529">
                  <c:v>368.47543334960938</c:v>
                </c:pt>
                <c:pt idx="530">
                  <c:v>369.35723876953125</c:v>
                </c:pt>
                <c:pt idx="531">
                  <c:v>370.23904418945313</c:v>
                </c:pt>
                <c:pt idx="532">
                  <c:v>371.120849609375</c:v>
                </c:pt>
                <c:pt idx="533">
                  <c:v>372.00265502929688</c:v>
                </c:pt>
                <c:pt idx="534">
                  <c:v>372.88446044921875</c:v>
                </c:pt>
                <c:pt idx="535">
                  <c:v>373.76626586914063</c:v>
                </c:pt>
                <c:pt idx="536">
                  <c:v>374.6480712890625</c:v>
                </c:pt>
                <c:pt idx="537">
                  <c:v>375.52987670898438</c:v>
                </c:pt>
                <c:pt idx="538">
                  <c:v>376.41168212890625</c:v>
                </c:pt>
                <c:pt idx="539">
                  <c:v>377.29348754882813</c:v>
                </c:pt>
                <c:pt idx="540">
                  <c:v>378.17529296875</c:v>
                </c:pt>
                <c:pt idx="541">
                  <c:v>379.05709838867188</c:v>
                </c:pt>
                <c:pt idx="542">
                  <c:v>379.93890380859375</c:v>
                </c:pt>
                <c:pt idx="543">
                  <c:v>380.82070922851563</c:v>
                </c:pt>
                <c:pt idx="544">
                  <c:v>381.7025146484375</c:v>
                </c:pt>
                <c:pt idx="545">
                  <c:v>382.58444213867188</c:v>
                </c:pt>
                <c:pt idx="546">
                  <c:v>383.46640014648438</c:v>
                </c:pt>
                <c:pt idx="547">
                  <c:v>384.34835815429688</c:v>
                </c:pt>
                <c:pt idx="548">
                  <c:v>385.23031616210938</c:v>
                </c:pt>
                <c:pt idx="549">
                  <c:v>386.11227416992188</c:v>
                </c:pt>
                <c:pt idx="550">
                  <c:v>386.99423217773438</c:v>
                </c:pt>
                <c:pt idx="551">
                  <c:v>387.87619018554688</c:v>
                </c:pt>
                <c:pt idx="552">
                  <c:v>388.75814819335938</c:v>
                </c:pt>
                <c:pt idx="553">
                  <c:v>389.64010620117188</c:v>
                </c:pt>
                <c:pt idx="554">
                  <c:v>390.52206420898438</c:v>
                </c:pt>
                <c:pt idx="555">
                  <c:v>391.40402221679688</c:v>
                </c:pt>
                <c:pt idx="556">
                  <c:v>392.28598022460938</c:v>
                </c:pt>
                <c:pt idx="557">
                  <c:v>393.16793823242188</c:v>
                </c:pt>
                <c:pt idx="558">
                  <c:v>394.04989624023438</c:v>
                </c:pt>
                <c:pt idx="559">
                  <c:v>394.93185424804688</c:v>
                </c:pt>
                <c:pt idx="560">
                  <c:v>395.81381225585938</c:v>
                </c:pt>
                <c:pt idx="561">
                  <c:v>396.69577026367188</c:v>
                </c:pt>
                <c:pt idx="562">
                  <c:v>397.57772827148438</c:v>
                </c:pt>
                <c:pt idx="563">
                  <c:v>398.45968627929688</c:v>
                </c:pt>
                <c:pt idx="564">
                  <c:v>399.34164428710938</c:v>
                </c:pt>
                <c:pt idx="565">
                  <c:v>400.22360229492188</c:v>
                </c:pt>
                <c:pt idx="566">
                  <c:v>401.10556030273438</c:v>
                </c:pt>
                <c:pt idx="567">
                  <c:v>401.98751831054688</c:v>
                </c:pt>
                <c:pt idx="568">
                  <c:v>402.86947631835938</c:v>
                </c:pt>
                <c:pt idx="569">
                  <c:v>403.75143432617188</c:v>
                </c:pt>
                <c:pt idx="570">
                  <c:v>404.63339233398438</c:v>
                </c:pt>
                <c:pt idx="571">
                  <c:v>405.51535034179688</c:v>
                </c:pt>
                <c:pt idx="572">
                  <c:v>406.39730834960938</c:v>
                </c:pt>
                <c:pt idx="573">
                  <c:v>407.27926635742188</c:v>
                </c:pt>
                <c:pt idx="574">
                  <c:v>408.16122436523438</c:v>
                </c:pt>
                <c:pt idx="575">
                  <c:v>409.04318237304688</c:v>
                </c:pt>
                <c:pt idx="576">
                  <c:v>409.92514038085938</c:v>
                </c:pt>
                <c:pt idx="577">
                  <c:v>410.80709838867188</c:v>
                </c:pt>
                <c:pt idx="578">
                  <c:v>411.68905639648438</c:v>
                </c:pt>
                <c:pt idx="579">
                  <c:v>412.57101440429688</c:v>
                </c:pt>
                <c:pt idx="580">
                  <c:v>413.45297241210938</c:v>
                </c:pt>
                <c:pt idx="581">
                  <c:v>414.3349609375</c:v>
                </c:pt>
                <c:pt idx="582">
                  <c:v>415.2169189453125</c:v>
                </c:pt>
                <c:pt idx="583">
                  <c:v>416.098876953125</c:v>
                </c:pt>
                <c:pt idx="584">
                  <c:v>416.9808349609375</c:v>
                </c:pt>
                <c:pt idx="585">
                  <c:v>417.86279296875</c:v>
                </c:pt>
                <c:pt idx="586">
                  <c:v>418.7447509765625</c:v>
                </c:pt>
                <c:pt idx="587">
                  <c:v>419.626708984375</c:v>
                </c:pt>
                <c:pt idx="588">
                  <c:v>420.5086669921875</c:v>
                </c:pt>
                <c:pt idx="589">
                  <c:v>421.390625</c:v>
                </c:pt>
                <c:pt idx="590">
                  <c:v>422.2725830078125</c:v>
                </c:pt>
                <c:pt idx="591">
                  <c:v>423.154541015625</c:v>
                </c:pt>
                <c:pt idx="592">
                  <c:v>424.0364990234375</c:v>
                </c:pt>
                <c:pt idx="593">
                  <c:v>424.91845703125</c:v>
                </c:pt>
                <c:pt idx="594">
                  <c:v>425.8004150390625</c:v>
                </c:pt>
                <c:pt idx="595">
                  <c:v>426.682373046875</c:v>
                </c:pt>
                <c:pt idx="596">
                  <c:v>427.5643310546875</c:v>
                </c:pt>
                <c:pt idx="597">
                  <c:v>428.4462890625</c:v>
                </c:pt>
                <c:pt idx="598">
                  <c:v>429.3282470703125</c:v>
                </c:pt>
                <c:pt idx="599">
                  <c:v>430.210205078125</c:v>
                </c:pt>
                <c:pt idx="600">
                  <c:v>431.0921630859375</c:v>
                </c:pt>
                <c:pt idx="601">
                  <c:v>431.97412109375</c:v>
                </c:pt>
                <c:pt idx="602">
                  <c:v>432.8560791015625</c:v>
                </c:pt>
                <c:pt idx="603">
                  <c:v>433.738037109375</c:v>
                </c:pt>
                <c:pt idx="604">
                  <c:v>434.6199951171875</c:v>
                </c:pt>
                <c:pt idx="605">
                  <c:v>435.501953125</c:v>
                </c:pt>
                <c:pt idx="606">
                  <c:v>436.3839111328125</c:v>
                </c:pt>
                <c:pt idx="607">
                  <c:v>437.265869140625</c:v>
                </c:pt>
                <c:pt idx="608">
                  <c:v>438.1478271484375</c:v>
                </c:pt>
                <c:pt idx="609">
                  <c:v>439.02978515625</c:v>
                </c:pt>
                <c:pt idx="610">
                  <c:v>439.9117431640625</c:v>
                </c:pt>
                <c:pt idx="611">
                  <c:v>440.793701171875</c:v>
                </c:pt>
                <c:pt idx="612">
                  <c:v>441.6756591796875</c:v>
                </c:pt>
                <c:pt idx="613">
                  <c:v>442.5576171875</c:v>
                </c:pt>
                <c:pt idx="614">
                  <c:v>443.4395751953125</c:v>
                </c:pt>
                <c:pt idx="615">
                  <c:v>444.321533203125</c:v>
                </c:pt>
                <c:pt idx="616">
                  <c:v>445.2034912109375</c:v>
                </c:pt>
                <c:pt idx="617">
                  <c:v>446.08544921875</c:v>
                </c:pt>
                <c:pt idx="618">
                  <c:v>446.9674072265625</c:v>
                </c:pt>
                <c:pt idx="619">
                  <c:v>447.849365234375</c:v>
                </c:pt>
                <c:pt idx="620">
                  <c:v>448.7313232421875</c:v>
                </c:pt>
                <c:pt idx="621">
                  <c:v>449.61328125</c:v>
                </c:pt>
                <c:pt idx="622">
                  <c:v>450.4952392578125</c:v>
                </c:pt>
                <c:pt idx="623">
                  <c:v>451.377197265625</c:v>
                </c:pt>
                <c:pt idx="624">
                  <c:v>452.2591552734375</c:v>
                </c:pt>
                <c:pt idx="625">
                  <c:v>453.14111328125</c:v>
                </c:pt>
                <c:pt idx="626">
                  <c:v>454.0230712890625</c:v>
                </c:pt>
                <c:pt idx="627">
                  <c:v>454.905029296875</c:v>
                </c:pt>
                <c:pt idx="628">
                  <c:v>455.7869873046875</c:v>
                </c:pt>
                <c:pt idx="629">
                  <c:v>456.6689453125</c:v>
                </c:pt>
                <c:pt idx="630">
                  <c:v>457.551025390625</c:v>
                </c:pt>
                <c:pt idx="631">
                  <c:v>458.43328857421875</c:v>
                </c:pt>
                <c:pt idx="632">
                  <c:v>459.3155517578125</c:v>
                </c:pt>
                <c:pt idx="633">
                  <c:v>460.19781494140625</c:v>
                </c:pt>
                <c:pt idx="634">
                  <c:v>461.080078125</c:v>
                </c:pt>
                <c:pt idx="635">
                  <c:v>461.96234130859375</c:v>
                </c:pt>
                <c:pt idx="636">
                  <c:v>462.8446044921875</c:v>
                </c:pt>
                <c:pt idx="637">
                  <c:v>463.72686767578125</c:v>
                </c:pt>
                <c:pt idx="638">
                  <c:v>464.609130859375</c:v>
                </c:pt>
                <c:pt idx="639">
                  <c:v>465.49139404296875</c:v>
                </c:pt>
                <c:pt idx="640">
                  <c:v>466.3736572265625</c:v>
                </c:pt>
                <c:pt idx="641">
                  <c:v>467.25592041015625</c:v>
                </c:pt>
                <c:pt idx="642">
                  <c:v>468.13818359375</c:v>
                </c:pt>
                <c:pt idx="643">
                  <c:v>469.02044677734375</c:v>
                </c:pt>
                <c:pt idx="644">
                  <c:v>469.9027099609375</c:v>
                </c:pt>
                <c:pt idx="645">
                  <c:v>470.78497314453125</c:v>
                </c:pt>
                <c:pt idx="646">
                  <c:v>471.667236328125</c:v>
                </c:pt>
                <c:pt idx="647">
                  <c:v>472.54949951171875</c:v>
                </c:pt>
                <c:pt idx="648">
                  <c:v>473.4317626953125</c:v>
                </c:pt>
                <c:pt idx="649">
                  <c:v>474.31402587890625</c:v>
                </c:pt>
                <c:pt idx="650">
                  <c:v>475.1962890625</c:v>
                </c:pt>
                <c:pt idx="651">
                  <c:v>476.07855224609375</c:v>
                </c:pt>
                <c:pt idx="652">
                  <c:v>476.9608154296875</c:v>
                </c:pt>
                <c:pt idx="653">
                  <c:v>477.84307861328125</c:v>
                </c:pt>
                <c:pt idx="654">
                  <c:v>478.725341796875</c:v>
                </c:pt>
                <c:pt idx="655">
                  <c:v>479.60760498046875</c:v>
                </c:pt>
                <c:pt idx="656">
                  <c:v>480.4898681640625</c:v>
                </c:pt>
                <c:pt idx="657">
                  <c:v>481.37213134765625</c:v>
                </c:pt>
                <c:pt idx="658">
                  <c:v>482.25439453125</c:v>
                </c:pt>
                <c:pt idx="659">
                  <c:v>483.13665771484375</c:v>
                </c:pt>
                <c:pt idx="660">
                  <c:v>484.0189208984375</c:v>
                </c:pt>
                <c:pt idx="661">
                  <c:v>484.90118408203125</c:v>
                </c:pt>
                <c:pt idx="662">
                  <c:v>485.783447265625</c:v>
                </c:pt>
                <c:pt idx="663">
                  <c:v>486.66571044921875</c:v>
                </c:pt>
                <c:pt idx="664">
                  <c:v>487.5479736328125</c:v>
                </c:pt>
                <c:pt idx="665">
                  <c:v>488.43023681640625</c:v>
                </c:pt>
                <c:pt idx="666">
                  <c:v>489.3125</c:v>
                </c:pt>
                <c:pt idx="667">
                  <c:v>490.19476318359375</c:v>
                </c:pt>
                <c:pt idx="668">
                  <c:v>491.0770263671875</c:v>
                </c:pt>
                <c:pt idx="669">
                  <c:v>491.95928955078125</c:v>
                </c:pt>
                <c:pt idx="670">
                  <c:v>492.841552734375</c:v>
                </c:pt>
                <c:pt idx="671">
                  <c:v>493.72381591796875</c:v>
                </c:pt>
                <c:pt idx="672">
                  <c:v>494.6060791015625</c:v>
                </c:pt>
                <c:pt idx="673">
                  <c:v>495.48834228515625</c:v>
                </c:pt>
                <c:pt idx="674">
                  <c:v>496.37060546875</c:v>
                </c:pt>
                <c:pt idx="675">
                  <c:v>497.25286865234375</c:v>
                </c:pt>
                <c:pt idx="676">
                  <c:v>498.1351318359375</c:v>
                </c:pt>
                <c:pt idx="677">
                  <c:v>499.01739501953125</c:v>
                </c:pt>
                <c:pt idx="678">
                  <c:v>499.899658203125</c:v>
                </c:pt>
                <c:pt idx="679">
                  <c:v>500.78192138671875</c:v>
                </c:pt>
                <c:pt idx="680">
                  <c:v>501.6641845703125</c:v>
                </c:pt>
                <c:pt idx="681">
                  <c:v>502.54644775390625</c:v>
                </c:pt>
                <c:pt idx="682">
                  <c:v>503.4287109375</c:v>
                </c:pt>
                <c:pt idx="683">
                  <c:v>504.31097412109375</c:v>
                </c:pt>
                <c:pt idx="684">
                  <c:v>505.1932373046875</c:v>
                </c:pt>
                <c:pt idx="685">
                  <c:v>506.07550048828125</c:v>
                </c:pt>
                <c:pt idx="686">
                  <c:v>506.957763671875</c:v>
                </c:pt>
                <c:pt idx="687">
                  <c:v>507.84002685546875</c:v>
                </c:pt>
                <c:pt idx="688">
                  <c:v>508.7222900390625</c:v>
                </c:pt>
                <c:pt idx="689">
                  <c:v>509.60455322265625</c:v>
                </c:pt>
                <c:pt idx="690">
                  <c:v>510.48681640625</c:v>
                </c:pt>
                <c:pt idx="691">
                  <c:v>511.36907958984375</c:v>
                </c:pt>
                <c:pt idx="692">
                  <c:v>512.2513427734375</c:v>
                </c:pt>
                <c:pt idx="693">
                  <c:v>513.13360595703125</c:v>
                </c:pt>
                <c:pt idx="694">
                  <c:v>514.015869140625</c:v>
                </c:pt>
                <c:pt idx="695">
                  <c:v>514.89813232421875</c:v>
                </c:pt>
                <c:pt idx="696">
                  <c:v>515.7803955078125</c:v>
                </c:pt>
                <c:pt idx="697">
                  <c:v>516.66265869140625</c:v>
                </c:pt>
                <c:pt idx="698">
                  <c:v>517.544921875</c:v>
                </c:pt>
                <c:pt idx="699">
                  <c:v>518.42718505859375</c:v>
                </c:pt>
                <c:pt idx="700">
                  <c:v>519.3094482421875</c:v>
                </c:pt>
                <c:pt idx="701">
                  <c:v>520.19171142578125</c:v>
                </c:pt>
                <c:pt idx="702">
                  <c:v>521.073974609375</c:v>
                </c:pt>
                <c:pt idx="703">
                  <c:v>521.95623779296875</c:v>
                </c:pt>
                <c:pt idx="704">
                  <c:v>522.8385009765625</c:v>
                </c:pt>
                <c:pt idx="705">
                  <c:v>523.72076416015625</c:v>
                </c:pt>
                <c:pt idx="706">
                  <c:v>524.60302734375</c:v>
                </c:pt>
                <c:pt idx="707">
                  <c:v>525.48529052734375</c:v>
                </c:pt>
                <c:pt idx="708">
                  <c:v>526.3675537109375</c:v>
                </c:pt>
                <c:pt idx="709">
                  <c:v>527.24981689453125</c:v>
                </c:pt>
                <c:pt idx="710">
                  <c:v>528.132080078125</c:v>
                </c:pt>
                <c:pt idx="711">
                  <c:v>529.01434326171875</c:v>
                </c:pt>
                <c:pt idx="712">
                  <c:v>529.8966064453125</c:v>
                </c:pt>
                <c:pt idx="713">
                  <c:v>530.77886962890625</c:v>
                </c:pt>
                <c:pt idx="714">
                  <c:v>531.6611328125</c:v>
                </c:pt>
                <c:pt idx="715">
                  <c:v>532.54339599609375</c:v>
                </c:pt>
                <c:pt idx="716">
                  <c:v>533.4256591796875</c:v>
                </c:pt>
                <c:pt idx="717">
                  <c:v>534.30792236328125</c:v>
                </c:pt>
                <c:pt idx="718">
                  <c:v>535.190185546875</c:v>
                </c:pt>
                <c:pt idx="719">
                  <c:v>536.07244873046875</c:v>
                </c:pt>
                <c:pt idx="720">
                  <c:v>536.9547119140625</c:v>
                </c:pt>
                <c:pt idx="721">
                  <c:v>537.83697509765625</c:v>
                </c:pt>
                <c:pt idx="722">
                  <c:v>538.71923828125</c:v>
                </c:pt>
                <c:pt idx="723">
                  <c:v>539.60150146484375</c:v>
                </c:pt>
                <c:pt idx="724">
                  <c:v>540.4837646484375</c:v>
                </c:pt>
                <c:pt idx="725">
                  <c:v>541.36602783203125</c:v>
                </c:pt>
                <c:pt idx="726">
                  <c:v>542.248291015625</c:v>
                </c:pt>
                <c:pt idx="727">
                  <c:v>543.13055419921875</c:v>
                </c:pt>
                <c:pt idx="728">
                  <c:v>544.0128173828125</c:v>
                </c:pt>
                <c:pt idx="729">
                  <c:v>544.89508056640625</c:v>
                </c:pt>
                <c:pt idx="730">
                  <c:v>545.77734375</c:v>
                </c:pt>
                <c:pt idx="731">
                  <c:v>546.65960693359375</c:v>
                </c:pt>
                <c:pt idx="732">
                  <c:v>547.5418701171875</c:v>
                </c:pt>
                <c:pt idx="733">
                  <c:v>548.42413330078125</c:v>
                </c:pt>
                <c:pt idx="734">
                  <c:v>549.306396484375</c:v>
                </c:pt>
                <c:pt idx="735">
                  <c:v>550.18865966796875</c:v>
                </c:pt>
                <c:pt idx="736">
                  <c:v>551.0709228515625</c:v>
                </c:pt>
                <c:pt idx="737">
                  <c:v>551.95318603515625</c:v>
                </c:pt>
                <c:pt idx="738">
                  <c:v>552.83544921875</c:v>
                </c:pt>
                <c:pt idx="739">
                  <c:v>553.71771240234375</c:v>
                </c:pt>
                <c:pt idx="740">
                  <c:v>554.5999755859375</c:v>
                </c:pt>
                <c:pt idx="741">
                  <c:v>555.48223876953125</c:v>
                </c:pt>
                <c:pt idx="742">
                  <c:v>556.364501953125</c:v>
                </c:pt>
                <c:pt idx="743">
                  <c:v>557.24676513671875</c:v>
                </c:pt>
                <c:pt idx="744">
                  <c:v>558.1290283203125</c:v>
                </c:pt>
                <c:pt idx="745">
                  <c:v>559.01129150390625</c:v>
                </c:pt>
                <c:pt idx="746">
                  <c:v>559.8935546875</c:v>
                </c:pt>
                <c:pt idx="747">
                  <c:v>560.77581787109375</c:v>
                </c:pt>
                <c:pt idx="748">
                  <c:v>561.6580810546875</c:v>
                </c:pt>
                <c:pt idx="749">
                  <c:v>562.54034423828125</c:v>
                </c:pt>
                <c:pt idx="750">
                  <c:v>563.422607421875</c:v>
                </c:pt>
                <c:pt idx="751">
                  <c:v>564.30487060546875</c:v>
                </c:pt>
                <c:pt idx="752">
                  <c:v>565.1871337890625</c:v>
                </c:pt>
                <c:pt idx="753">
                  <c:v>566.06939697265625</c:v>
                </c:pt>
                <c:pt idx="754">
                  <c:v>566.95166015625</c:v>
                </c:pt>
                <c:pt idx="755">
                  <c:v>567.83392333984375</c:v>
                </c:pt>
                <c:pt idx="756">
                  <c:v>568.7161865234375</c:v>
                </c:pt>
                <c:pt idx="757">
                  <c:v>569.59844970703125</c:v>
                </c:pt>
                <c:pt idx="758">
                  <c:v>570.480712890625</c:v>
                </c:pt>
                <c:pt idx="759">
                  <c:v>571.36297607421875</c:v>
                </c:pt>
                <c:pt idx="760">
                  <c:v>572.2452392578125</c:v>
                </c:pt>
                <c:pt idx="761">
                  <c:v>573.12750244140625</c:v>
                </c:pt>
                <c:pt idx="762">
                  <c:v>574.00982666015625</c:v>
                </c:pt>
                <c:pt idx="763">
                  <c:v>574.89239501953125</c:v>
                </c:pt>
                <c:pt idx="764">
                  <c:v>575.77496337890625</c:v>
                </c:pt>
                <c:pt idx="765">
                  <c:v>576.65753173828125</c:v>
                </c:pt>
                <c:pt idx="766">
                  <c:v>577.54010009765625</c:v>
                </c:pt>
                <c:pt idx="767">
                  <c:v>578.42266845703125</c:v>
                </c:pt>
                <c:pt idx="768">
                  <c:v>579.30523681640625</c:v>
                </c:pt>
                <c:pt idx="769">
                  <c:v>580.18780517578125</c:v>
                </c:pt>
                <c:pt idx="770">
                  <c:v>581.07037353515625</c:v>
                </c:pt>
                <c:pt idx="771">
                  <c:v>581.95294189453125</c:v>
                </c:pt>
                <c:pt idx="772">
                  <c:v>582.83551025390625</c:v>
                </c:pt>
                <c:pt idx="773">
                  <c:v>583.71807861328125</c:v>
                </c:pt>
                <c:pt idx="774">
                  <c:v>584.60064697265625</c:v>
                </c:pt>
                <c:pt idx="775">
                  <c:v>585.48321533203125</c:v>
                </c:pt>
                <c:pt idx="776">
                  <c:v>586.36578369140625</c:v>
                </c:pt>
                <c:pt idx="777">
                  <c:v>587.24835205078125</c:v>
                </c:pt>
                <c:pt idx="778">
                  <c:v>588.13092041015625</c:v>
                </c:pt>
                <c:pt idx="779">
                  <c:v>589.01348876953125</c:v>
                </c:pt>
                <c:pt idx="780">
                  <c:v>589.89605712890625</c:v>
                </c:pt>
                <c:pt idx="781">
                  <c:v>590.77862548828125</c:v>
                </c:pt>
                <c:pt idx="782">
                  <c:v>591.66119384765625</c:v>
                </c:pt>
                <c:pt idx="783">
                  <c:v>592.54376220703125</c:v>
                </c:pt>
                <c:pt idx="784">
                  <c:v>593.42633056640625</c:v>
                </c:pt>
                <c:pt idx="785">
                  <c:v>594.30889892578125</c:v>
                </c:pt>
                <c:pt idx="786">
                  <c:v>595.19146728515625</c:v>
                </c:pt>
                <c:pt idx="787">
                  <c:v>596.07403564453125</c:v>
                </c:pt>
                <c:pt idx="788">
                  <c:v>596.95660400390625</c:v>
                </c:pt>
                <c:pt idx="789">
                  <c:v>597.83917236328125</c:v>
                </c:pt>
                <c:pt idx="790">
                  <c:v>598.72174072265625</c:v>
                </c:pt>
                <c:pt idx="791">
                  <c:v>599.60430908203125</c:v>
                </c:pt>
                <c:pt idx="792">
                  <c:v>600.48687744140625</c:v>
                </c:pt>
                <c:pt idx="793">
                  <c:v>601.36944580078125</c:v>
                </c:pt>
                <c:pt idx="794">
                  <c:v>602.25201416015625</c:v>
                </c:pt>
                <c:pt idx="795">
                  <c:v>603.13458251953125</c:v>
                </c:pt>
                <c:pt idx="796">
                  <c:v>604.01715087890625</c:v>
                </c:pt>
                <c:pt idx="797">
                  <c:v>604.89971923828125</c:v>
                </c:pt>
                <c:pt idx="798">
                  <c:v>605.78228759765625</c:v>
                </c:pt>
                <c:pt idx="799">
                  <c:v>606.66485595703125</c:v>
                </c:pt>
                <c:pt idx="800">
                  <c:v>607.54742431640625</c:v>
                </c:pt>
                <c:pt idx="801">
                  <c:v>608.42999267578125</c:v>
                </c:pt>
                <c:pt idx="802">
                  <c:v>609.31256103515625</c:v>
                </c:pt>
                <c:pt idx="803">
                  <c:v>610.19512939453125</c:v>
                </c:pt>
                <c:pt idx="804">
                  <c:v>611.07769775390625</c:v>
                </c:pt>
                <c:pt idx="805">
                  <c:v>611.96026611328125</c:v>
                </c:pt>
                <c:pt idx="806">
                  <c:v>612.84283447265625</c:v>
                </c:pt>
                <c:pt idx="807">
                  <c:v>613.72540283203125</c:v>
                </c:pt>
                <c:pt idx="808">
                  <c:v>614.60797119140625</c:v>
                </c:pt>
                <c:pt idx="809">
                  <c:v>615.49053955078125</c:v>
                </c:pt>
                <c:pt idx="810">
                  <c:v>616.37310791015625</c:v>
                </c:pt>
                <c:pt idx="811">
                  <c:v>617.25567626953125</c:v>
                </c:pt>
                <c:pt idx="812">
                  <c:v>618.13824462890625</c:v>
                </c:pt>
                <c:pt idx="813">
                  <c:v>619.02081298828125</c:v>
                </c:pt>
                <c:pt idx="814">
                  <c:v>619.90338134765625</c:v>
                </c:pt>
                <c:pt idx="815">
                  <c:v>620.78594970703125</c:v>
                </c:pt>
              </c:numCache>
            </c:numRef>
          </c:xVal>
          <c:yVal>
            <c:numRef>
              <c:f>'[1]Case 10'!$B$3:$B$818</c:f>
              <c:numCache>
                <c:formatCode>General</c:formatCode>
                <c:ptCount val="816"/>
                <c:pt idx="0">
                  <c:v>7.4207229614257813</c:v>
                </c:pt>
                <c:pt idx="1">
                  <c:v>7.5195460319519043</c:v>
                </c:pt>
                <c:pt idx="2">
                  <c:v>7.621333122253418</c:v>
                </c:pt>
                <c:pt idx="3">
                  <c:v>7.7261776924133301</c:v>
                </c:pt>
                <c:pt idx="4">
                  <c:v>7.8341975212097168</c:v>
                </c:pt>
                <c:pt idx="5">
                  <c:v>7.9454994201660156</c:v>
                </c:pt>
                <c:pt idx="6">
                  <c:v>8.0602054595947266</c:v>
                </c:pt>
                <c:pt idx="7">
                  <c:v>8.178436279296875</c:v>
                </c:pt>
                <c:pt idx="8">
                  <c:v>8.300323486328125</c:v>
                </c:pt>
                <c:pt idx="9">
                  <c:v>8.4259872436523438</c:v>
                </c:pt>
                <c:pt idx="10">
                  <c:v>8.5555858612060547</c:v>
                </c:pt>
                <c:pt idx="11">
                  <c:v>8.6892585754394531</c:v>
                </c:pt>
                <c:pt idx="12">
                  <c:v>8.8271551132202148</c:v>
                </c:pt>
                <c:pt idx="13">
                  <c:v>8.9686698913574219</c:v>
                </c:pt>
                <c:pt idx="14">
                  <c:v>9.1145133972167969</c:v>
                </c:pt>
                <c:pt idx="15">
                  <c:v>9.2650318145751953</c:v>
                </c:pt>
                <c:pt idx="16">
                  <c:v>9.4204120635986328</c:v>
                </c:pt>
                <c:pt idx="17">
                  <c:v>9.5808439254760742</c:v>
                </c:pt>
                <c:pt idx="18">
                  <c:v>9.7465152740478516</c:v>
                </c:pt>
                <c:pt idx="19">
                  <c:v>9.9176435470581055</c:v>
                </c:pt>
                <c:pt idx="20">
                  <c:v>10.094439506530762</c:v>
                </c:pt>
                <c:pt idx="21">
                  <c:v>10.277128219604492</c:v>
                </c:pt>
                <c:pt idx="22">
                  <c:v>10.465950965881348</c:v>
                </c:pt>
                <c:pt idx="23">
                  <c:v>10.66115665435791</c:v>
                </c:pt>
                <c:pt idx="24">
                  <c:v>10.863011360168457</c:v>
                </c:pt>
                <c:pt idx="25">
                  <c:v>11.071765899658203</c:v>
                </c:pt>
                <c:pt idx="26">
                  <c:v>11.28773021697998</c:v>
                </c:pt>
                <c:pt idx="27">
                  <c:v>11.511202812194824</c:v>
                </c:pt>
                <c:pt idx="28">
                  <c:v>11.742486000061035</c:v>
                </c:pt>
                <c:pt idx="29">
                  <c:v>11.981925964355469</c:v>
                </c:pt>
                <c:pt idx="30">
                  <c:v>12.229849815368652</c:v>
                </c:pt>
                <c:pt idx="31">
                  <c:v>12.486624717712402</c:v>
                </c:pt>
                <c:pt idx="32">
                  <c:v>12.752652168273926</c:v>
                </c:pt>
                <c:pt idx="33">
                  <c:v>13.028326034545898</c:v>
                </c:pt>
                <c:pt idx="34">
                  <c:v>13.314060211181641</c:v>
                </c:pt>
                <c:pt idx="35">
                  <c:v>13.610297203063965</c:v>
                </c:pt>
                <c:pt idx="36">
                  <c:v>13.917492866516113</c:v>
                </c:pt>
                <c:pt idx="37">
                  <c:v>14.236154556274414</c:v>
                </c:pt>
                <c:pt idx="38">
                  <c:v>14.565713882446289</c:v>
                </c:pt>
                <c:pt idx="39">
                  <c:v>14.906846046447754</c:v>
                </c:pt>
                <c:pt idx="40">
                  <c:v>15.260913848876953</c:v>
                </c:pt>
                <c:pt idx="41">
                  <c:v>15.62852668762207</c:v>
                </c:pt>
                <c:pt idx="42">
                  <c:v>16.010303497314453</c:v>
                </c:pt>
                <c:pt idx="43">
                  <c:v>16.40687370300293</c:v>
                </c:pt>
                <c:pt idx="44">
                  <c:v>16.81890869140625</c:v>
                </c:pt>
                <c:pt idx="45">
                  <c:v>17.247146606445313</c:v>
                </c:pt>
                <c:pt idx="46">
                  <c:v>17.69232177734375</c:v>
                </c:pt>
                <c:pt idx="47">
                  <c:v>18.155214309692383</c:v>
                </c:pt>
                <c:pt idx="48">
                  <c:v>18.636661529541016</c:v>
                </c:pt>
                <c:pt idx="49">
                  <c:v>19.137514114379883</c:v>
                </c:pt>
                <c:pt idx="50">
                  <c:v>19.658706665039063</c:v>
                </c:pt>
                <c:pt idx="51">
                  <c:v>20.201150894165039</c:v>
                </c:pt>
                <c:pt idx="52">
                  <c:v>20.765892028808594</c:v>
                </c:pt>
                <c:pt idx="53">
                  <c:v>21.353939056396484</c:v>
                </c:pt>
                <c:pt idx="54">
                  <c:v>21.966424942016602</c:v>
                </c:pt>
                <c:pt idx="55">
                  <c:v>22.604415893554688</c:v>
                </c:pt>
                <c:pt idx="56">
                  <c:v>23.266040802001953</c:v>
                </c:pt>
                <c:pt idx="57">
                  <c:v>23.955329895019531</c:v>
                </c:pt>
                <c:pt idx="58">
                  <c:v>24.673643112182617</c:v>
                </c:pt>
                <c:pt idx="59">
                  <c:v>25.422357559204102</c:v>
                </c:pt>
                <c:pt idx="60">
                  <c:v>26.202865600585938</c:v>
                </c:pt>
                <c:pt idx="61">
                  <c:v>27.016599655151367</c:v>
                </c:pt>
                <c:pt idx="62">
                  <c:v>27.865095138549805</c:v>
                </c:pt>
                <c:pt idx="63">
                  <c:v>28.749900817871094</c:v>
                </c:pt>
                <c:pt idx="64">
                  <c:v>29.672607421875</c:v>
                </c:pt>
                <c:pt idx="65">
                  <c:v>30.634937286376953</c:v>
                </c:pt>
                <c:pt idx="66">
                  <c:v>31.638612747192383</c:v>
                </c:pt>
                <c:pt idx="67">
                  <c:v>32.685428619384766</c:v>
                </c:pt>
                <c:pt idx="68">
                  <c:v>33.777240753173828</c:v>
                </c:pt>
                <c:pt idx="69">
                  <c:v>34.914798736572266</c:v>
                </c:pt>
                <c:pt idx="70">
                  <c:v>36.097419738769531</c:v>
                </c:pt>
                <c:pt idx="71">
                  <c:v>37.330463409423828</c:v>
                </c:pt>
                <c:pt idx="72">
                  <c:v>38.616073608398438</c:v>
                </c:pt>
                <c:pt idx="73">
                  <c:v>39.956211090087891</c:v>
                </c:pt>
                <c:pt idx="74">
                  <c:v>41.353134155273438</c:v>
                </c:pt>
                <c:pt idx="75">
                  <c:v>42.808906555175781</c:v>
                </c:pt>
                <c:pt idx="76">
                  <c:v>44.325649261474609</c:v>
                </c:pt>
                <c:pt idx="77">
                  <c:v>45.905738830566406</c:v>
                </c:pt>
                <c:pt idx="78">
                  <c:v>47.551124572753906</c:v>
                </c:pt>
                <c:pt idx="79">
                  <c:v>49.264400482177734</c:v>
                </c:pt>
                <c:pt idx="80">
                  <c:v>51.047489166259766</c:v>
                </c:pt>
                <c:pt idx="81">
                  <c:v>52.8956298828125</c:v>
                </c:pt>
                <c:pt idx="82">
                  <c:v>54.817546844482422</c:v>
                </c:pt>
                <c:pt idx="83">
                  <c:v>56.815311431884766</c:v>
                </c:pt>
                <c:pt idx="84">
                  <c:v>58.89117431640625</c:v>
                </c:pt>
                <c:pt idx="85">
                  <c:v>61.046989440917969</c:v>
                </c:pt>
                <c:pt idx="86">
                  <c:v>63.284770965576172</c:v>
                </c:pt>
                <c:pt idx="87">
                  <c:v>65.606597900390625</c:v>
                </c:pt>
                <c:pt idx="88">
                  <c:v>68.014083862304688</c:v>
                </c:pt>
                <c:pt idx="89">
                  <c:v>70.506103515625</c:v>
                </c:pt>
                <c:pt idx="90">
                  <c:v>73.0797119140625</c:v>
                </c:pt>
                <c:pt idx="91">
                  <c:v>75.742652893066406</c:v>
                </c:pt>
                <c:pt idx="92">
                  <c:v>78.495864868164063</c:v>
                </c:pt>
                <c:pt idx="93">
                  <c:v>81.340507507324219</c:v>
                </c:pt>
                <c:pt idx="94">
                  <c:v>84.276863098144531</c:v>
                </c:pt>
                <c:pt idx="95">
                  <c:v>87.305671691894531</c:v>
                </c:pt>
                <c:pt idx="96">
                  <c:v>90.412849426269531</c:v>
                </c:pt>
                <c:pt idx="97">
                  <c:v>93.610641479492188</c:v>
                </c:pt>
                <c:pt idx="98">
                  <c:v>96.898292541503906</c:v>
                </c:pt>
                <c:pt idx="99">
                  <c:v>100.27446746826172</c:v>
                </c:pt>
                <c:pt idx="100">
                  <c:v>103.72773742675781</c:v>
                </c:pt>
                <c:pt idx="101">
                  <c:v>107.25209808349609</c:v>
                </c:pt>
                <c:pt idx="102">
                  <c:v>110.85537719726563</c:v>
                </c:pt>
                <c:pt idx="103">
                  <c:v>114.53369140625</c:v>
                </c:pt>
                <c:pt idx="104">
                  <c:v>118.25473022460938</c:v>
                </c:pt>
                <c:pt idx="105">
                  <c:v>122.03679656982422</c:v>
                </c:pt>
                <c:pt idx="106">
                  <c:v>125.86744689941406</c:v>
                </c:pt>
                <c:pt idx="107">
                  <c:v>129.71566772460938</c:v>
                </c:pt>
                <c:pt idx="108">
                  <c:v>133.59661865234375</c:v>
                </c:pt>
                <c:pt idx="109">
                  <c:v>137.46809387207031</c:v>
                </c:pt>
                <c:pt idx="110">
                  <c:v>141.332763671875</c:v>
                </c:pt>
                <c:pt idx="111">
                  <c:v>145.15634155273438</c:v>
                </c:pt>
                <c:pt idx="112">
                  <c:v>148.93031311035156</c:v>
                </c:pt>
                <c:pt idx="113">
                  <c:v>152.61227416992188</c:v>
                </c:pt>
                <c:pt idx="114">
                  <c:v>156.19973754882813</c:v>
                </c:pt>
                <c:pt idx="115">
                  <c:v>159.62734985351563</c:v>
                </c:pt>
                <c:pt idx="116">
                  <c:v>162.89645385742188</c:v>
                </c:pt>
                <c:pt idx="117">
                  <c:v>165.94758605957031</c:v>
                </c:pt>
                <c:pt idx="118">
                  <c:v>168.73536682128906</c:v>
                </c:pt>
                <c:pt idx="119">
                  <c:v>171.24697875976563</c:v>
                </c:pt>
                <c:pt idx="120">
                  <c:v>173.37460327148438</c:v>
                </c:pt>
                <c:pt idx="121">
                  <c:v>175.12582397460938</c:v>
                </c:pt>
                <c:pt idx="122">
                  <c:v>176.4495849609375</c:v>
                </c:pt>
                <c:pt idx="123">
                  <c:v>177.27659606933594</c:v>
                </c:pt>
                <c:pt idx="124">
                  <c:v>177.6549072265625</c:v>
                </c:pt>
                <c:pt idx="125">
                  <c:v>177.48779296875</c:v>
                </c:pt>
                <c:pt idx="126">
                  <c:v>176.857666015625</c:v>
                </c:pt>
                <c:pt idx="127">
                  <c:v>175.74716186523438</c:v>
                </c:pt>
                <c:pt idx="128">
                  <c:v>174.1414794921875</c:v>
                </c:pt>
                <c:pt idx="129">
                  <c:v>172.13859558105469</c:v>
                </c:pt>
                <c:pt idx="130">
                  <c:v>169.75631713867188</c:v>
                </c:pt>
                <c:pt idx="131">
                  <c:v>166.96073913574219</c:v>
                </c:pt>
                <c:pt idx="132">
                  <c:v>163.85118103027344</c:v>
                </c:pt>
                <c:pt idx="133">
                  <c:v>160.47067260742188</c:v>
                </c:pt>
                <c:pt idx="134">
                  <c:v>156.85853576660156</c:v>
                </c:pt>
                <c:pt idx="135">
                  <c:v>153.0574951171875</c:v>
                </c:pt>
                <c:pt idx="136">
                  <c:v>149.09683227539063</c:v>
                </c:pt>
                <c:pt idx="137">
                  <c:v>145.01025390625</c:v>
                </c:pt>
                <c:pt idx="138">
                  <c:v>140.85792541503906</c:v>
                </c:pt>
                <c:pt idx="139">
                  <c:v>136.6392822265625</c:v>
                </c:pt>
                <c:pt idx="140">
                  <c:v>132.06126403808594</c:v>
                </c:pt>
                <c:pt idx="141">
                  <c:v>127.64707946777344</c:v>
                </c:pt>
                <c:pt idx="142">
                  <c:v>123.34983062744141</c:v>
                </c:pt>
                <c:pt idx="143">
                  <c:v>119.19656372070313</c:v>
                </c:pt>
                <c:pt idx="144">
                  <c:v>115.19654846191406</c:v>
                </c:pt>
                <c:pt idx="145">
                  <c:v>111.34716796875</c:v>
                </c:pt>
                <c:pt idx="146">
                  <c:v>107.64511108398438</c:v>
                </c:pt>
                <c:pt idx="147">
                  <c:v>104.08686065673828</c:v>
                </c:pt>
                <c:pt idx="148">
                  <c:v>100.64608001708984</c:v>
                </c:pt>
                <c:pt idx="149">
                  <c:v>97.287803649902344</c:v>
                </c:pt>
                <c:pt idx="150">
                  <c:v>94.070831298828125</c:v>
                </c:pt>
                <c:pt idx="151">
                  <c:v>90.989669799804688</c:v>
                </c:pt>
                <c:pt idx="152">
                  <c:v>88.038658142089844</c:v>
                </c:pt>
                <c:pt idx="153">
                  <c:v>85.212486267089844</c:v>
                </c:pt>
                <c:pt idx="154">
                  <c:v>82.49908447265625</c:v>
                </c:pt>
                <c:pt idx="155">
                  <c:v>79.869636535644531</c:v>
                </c:pt>
                <c:pt idx="156">
                  <c:v>77.352165222167969</c:v>
                </c:pt>
                <c:pt idx="157">
                  <c:v>74.941734313964844</c:v>
                </c:pt>
                <c:pt idx="158">
                  <c:v>72.633407592773438</c:v>
                </c:pt>
                <c:pt idx="159">
                  <c:v>70.422584533691406</c:v>
                </c:pt>
                <c:pt idx="160">
                  <c:v>68.304672241210938</c:v>
                </c:pt>
                <c:pt idx="161">
                  <c:v>66.264808654785156</c:v>
                </c:pt>
                <c:pt idx="162">
                  <c:v>64.291152954101563</c:v>
                </c:pt>
                <c:pt idx="163">
                  <c:v>62.400009155273438</c:v>
                </c:pt>
                <c:pt idx="164">
                  <c:v>60.587615966796875</c:v>
                </c:pt>
                <c:pt idx="165">
                  <c:v>58.850204467773438</c:v>
                </c:pt>
                <c:pt idx="166">
                  <c:v>57.184326171875</c:v>
                </c:pt>
                <c:pt idx="167">
                  <c:v>55.586528778076172</c:v>
                </c:pt>
                <c:pt idx="168">
                  <c:v>54.053661346435547</c:v>
                </c:pt>
                <c:pt idx="169">
                  <c:v>52.561088562011719</c:v>
                </c:pt>
                <c:pt idx="170">
                  <c:v>51.128345489501953</c:v>
                </c:pt>
                <c:pt idx="171">
                  <c:v>49.656658172607422</c:v>
                </c:pt>
                <c:pt idx="172">
                  <c:v>48.253116607666016</c:v>
                </c:pt>
                <c:pt idx="173">
                  <c:v>46.923271179199219</c:v>
                </c:pt>
                <c:pt idx="174">
                  <c:v>45.660480499267578</c:v>
                </c:pt>
                <c:pt idx="175">
                  <c:v>44.441265106201172</c:v>
                </c:pt>
                <c:pt idx="176">
                  <c:v>43.273395538330078</c:v>
                </c:pt>
                <c:pt idx="177">
                  <c:v>42.159469604492188</c:v>
                </c:pt>
                <c:pt idx="178">
                  <c:v>41.095836639404297</c:v>
                </c:pt>
                <c:pt idx="179">
                  <c:v>40.0791015625</c:v>
                </c:pt>
                <c:pt idx="180">
                  <c:v>39.109428405761719</c:v>
                </c:pt>
                <c:pt idx="181">
                  <c:v>38.177249908447266</c:v>
                </c:pt>
                <c:pt idx="182">
                  <c:v>37.282135009765625</c:v>
                </c:pt>
                <c:pt idx="183">
                  <c:v>36.408138275146484</c:v>
                </c:pt>
                <c:pt idx="184">
                  <c:v>35.569339752197266</c:v>
                </c:pt>
                <c:pt idx="185">
                  <c:v>34.763782501220703</c:v>
                </c:pt>
                <c:pt idx="186">
                  <c:v>33.989791870117188</c:v>
                </c:pt>
                <c:pt idx="187">
                  <c:v>33.245689392089844</c:v>
                </c:pt>
                <c:pt idx="188">
                  <c:v>32.530029296875</c:v>
                </c:pt>
                <c:pt idx="189">
                  <c:v>31.841257095336914</c:v>
                </c:pt>
                <c:pt idx="190">
                  <c:v>31.178112030029297</c:v>
                </c:pt>
                <c:pt idx="191">
                  <c:v>30.539386749267578</c:v>
                </c:pt>
                <c:pt idx="192">
                  <c:v>29.921152114868164</c:v>
                </c:pt>
                <c:pt idx="193">
                  <c:v>29.315958023071289</c:v>
                </c:pt>
                <c:pt idx="194">
                  <c:v>28.73236083984375</c:v>
                </c:pt>
                <c:pt idx="195">
                  <c:v>28.169363021850586</c:v>
                </c:pt>
                <c:pt idx="196">
                  <c:v>27.626052856445313</c:v>
                </c:pt>
                <c:pt idx="197">
                  <c:v>27.101579666137695</c:v>
                </c:pt>
                <c:pt idx="198">
                  <c:v>26.595127105712891</c:v>
                </c:pt>
                <c:pt idx="199">
                  <c:v>26.105932235717773</c:v>
                </c:pt>
                <c:pt idx="200">
                  <c:v>25.633224487304688</c:v>
                </c:pt>
                <c:pt idx="201">
                  <c:v>25.176347732543945</c:v>
                </c:pt>
                <c:pt idx="202">
                  <c:v>24.734642028808594</c:v>
                </c:pt>
                <c:pt idx="203">
                  <c:v>24.307468414306641</c:v>
                </c:pt>
                <c:pt idx="204">
                  <c:v>23.893169403076172</c:v>
                </c:pt>
                <c:pt idx="205">
                  <c:v>23.486095428466797</c:v>
                </c:pt>
                <c:pt idx="206">
                  <c:v>23.092107772827148</c:v>
                </c:pt>
                <c:pt idx="207">
                  <c:v>22.710714340209961</c:v>
                </c:pt>
                <c:pt idx="208">
                  <c:v>22.341434478759766</c:v>
                </c:pt>
                <c:pt idx="209">
                  <c:v>21.983787536621094</c:v>
                </c:pt>
                <c:pt idx="210">
                  <c:v>21.63731575012207</c:v>
                </c:pt>
                <c:pt idx="211">
                  <c:v>21.30162239074707</c:v>
                </c:pt>
                <c:pt idx="212">
                  <c:v>20.976295471191406</c:v>
                </c:pt>
                <c:pt idx="213">
                  <c:v>20.660934448242188</c:v>
                </c:pt>
                <c:pt idx="214">
                  <c:v>20.355207443237305</c:v>
                </c:pt>
                <c:pt idx="215">
                  <c:v>20.058723449707031</c:v>
                </c:pt>
                <c:pt idx="216">
                  <c:v>19.771169662475586</c:v>
                </c:pt>
                <c:pt idx="217">
                  <c:v>19.492225646972656</c:v>
                </c:pt>
                <c:pt idx="218">
                  <c:v>19.221578598022461</c:v>
                </c:pt>
                <c:pt idx="219">
                  <c:v>18.957330703735352</c:v>
                </c:pt>
                <c:pt idx="220">
                  <c:v>18.698848724365234</c:v>
                </c:pt>
                <c:pt idx="221">
                  <c:v>18.447935104370117</c:v>
                </c:pt>
                <c:pt idx="222">
                  <c:v>18.204326629638672</c:v>
                </c:pt>
                <c:pt idx="223">
                  <c:v>17.967798233032227</c:v>
                </c:pt>
                <c:pt idx="224">
                  <c:v>17.738082885742188</c:v>
                </c:pt>
                <c:pt idx="225">
                  <c:v>17.514972686767578</c:v>
                </c:pt>
                <c:pt idx="226">
                  <c:v>17.298234939575195</c:v>
                </c:pt>
                <c:pt idx="227">
                  <c:v>17.087663650512695</c:v>
                </c:pt>
                <c:pt idx="228">
                  <c:v>16.883058547973633</c:v>
                </c:pt>
                <c:pt idx="229">
                  <c:v>16.684226989746094</c:v>
                </c:pt>
                <c:pt idx="230">
                  <c:v>16.490985870361328</c:v>
                </c:pt>
                <c:pt idx="231">
                  <c:v>16.303144454956055</c:v>
                </c:pt>
                <c:pt idx="232">
                  <c:v>16.120548248291016</c:v>
                </c:pt>
                <c:pt idx="233">
                  <c:v>15.943019866943359</c:v>
                </c:pt>
                <c:pt idx="234">
                  <c:v>15.770408630371094</c:v>
                </c:pt>
                <c:pt idx="235">
                  <c:v>15.602564811706543</c:v>
                </c:pt>
                <c:pt idx="236">
                  <c:v>15.439335823059082</c:v>
                </c:pt>
                <c:pt idx="237">
                  <c:v>15.280586242675781</c:v>
                </c:pt>
                <c:pt idx="238">
                  <c:v>15.125419616699219</c:v>
                </c:pt>
                <c:pt idx="239">
                  <c:v>14.97386360168457</c:v>
                </c:pt>
                <c:pt idx="240">
                  <c:v>14.826437950134277</c:v>
                </c:pt>
                <c:pt idx="241">
                  <c:v>14.683015823364258</c:v>
                </c:pt>
                <c:pt idx="242">
                  <c:v>14.54350471496582</c:v>
                </c:pt>
                <c:pt idx="243">
                  <c:v>14.407754898071289</c:v>
                </c:pt>
                <c:pt idx="244">
                  <c:v>14.27568531036377</c:v>
                </c:pt>
                <c:pt idx="245">
                  <c:v>14.14717960357666</c:v>
                </c:pt>
                <c:pt idx="246">
                  <c:v>14.02214527130127</c:v>
                </c:pt>
                <c:pt idx="247">
                  <c:v>13.900493621826172</c:v>
                </c:pt>
                <c:pt idx="248">
                  <c:v>13.782123565673828</c:v>
                </c:pt>
                <c:pt idx="249">
                  <c:v>13.66694164276123</c:v>
                </c:pt>
                <c:pt idx="250">
                  <c:v>13.554869651794434</c:v>
                </c:pt>
                <c:pt idx="251">
                  <c:v>13.444696426391602</c:v>
                </c:pt>
                <c:pt idx="252">
                  <c:v>13.335065841674805</c:v>
                </c:pt>
                <c:pt idx="253">
                  <c:v>13.227306365966797</c:v>
                </c:pt>
                <c:pt idx="254">
                  <c:v>13.121406555175781</c:v>
                </c:pt>
                <c:pt idx="255">
                  <c:v>13.017387390136719</c:v>
                </c:pt>
                <c:pt idx="256">
                  <c:v>12.915249824523926</c:v>
                </c:pt>
                <c:pt idx="257">
                  <c:v>12.815007209777832</c:v>
                </c:pt>
                <c:pt idx="258">
                  <c:v>12.716673851013184</c:v>
                </c:pt>
                <c:pt idx="259">
                  <c:v>12.620244979858398</c:v>
                </c:pt>
                <c:pt idx="260">
                  <c:v>12.525702476501465</c:v>
                </c:pt>
                <c:pt idx="261">
                  <c:v>12.433006286621094</c:v>
                </c:pt>
                <c:pt idx="262">
                  <c:v>12.342136383056641</c:v>
                </c:pt>
                <c:pt idx="263">
                  <c:v>12.253106117248535</c:v>
                </c:pt>
                <c:pt idx="264">
                  <c:v>12.165361404418945</c:v>
                </c:pt>
                <c:pt idx="265">
                  <c:v>12.079061508178711</c:v>
                </c:pt>
                <c:pt idx="266">
                  <c:v>11.994256019592285</c:v>
                </c:pt>
                <c:pt idx="267">
                  <c:v>11.910900115966797</c:v>
                </c:pt>
                <c:pt idx="268">
                  <c:v>11.828989028930664</c:v>
                </c:pt>
                <c:pt idx="269">
                  <c:v>11.748547554016113</c:v>
                </c:pt>
                <c:pt idx="270">
                  <c:v>11.669569969177246</c:v>
                </c:pt>
                <c:pt idx="271">
                  <c:v>11.592083930969238</c:v>
                </c:pt>
                <c:pt idx="272">
                  <c:v>11.516090393066406</c:v>
                </c:pt>
                <c:pt idx="273">
                  <c:v>11.441620826721191</c:v>
                </c:pt>
                <c:pt idx="274">
                  <c:v>11.368765830993652</c:v>
                </c:pt>
                <c:pt idx="275">
                  <c:v>11.29752254486084</c:v>
                </c:pt>
                <c:pt idx="276">
                  <c:v>11.227890014648438</c:v>
                </c:pt>
                <c:pt idx="277">
                  <c:v>11.159883499145508</c:v>
                </c:pt>
                <c:pt idx="278">
                  <c:v>11.09349536895752</c:v>
                </c:pt>
                <c:pt idx="279">
                  <c:v>11.028711318969727</c:v>
                </c:pt>
                <c:pt idx="280">
                  <c:v>10.965507507324219</c:v>
                </c:pt>
                <c:pt idx="281">
                  <c:v>10.903841018676758</c:v>
                </c:pt>
                <c:pt idx="282">
                  <c:v>10.84368896484375</c:v>
                </c:pt>
                <c:pt idx="283">
                  <c:v>10.785028457641602</c:v>
                </c:pt>
                <c:pt idx="284">
                  <c:v>10.727843284606934</c:v>
                </c:pt>
                <c:pt idx="285">
                  <c:v>10.672080993652344</c:v>
                </c:pt>
                <c:pt idx="286">
                  <c:v>10.617718696594238</c:v>
                </c:pt>
                <c:pt idx="287">
                  <c:v>10.564742088317871</c:v>
                </c:pt>
                <c:pt idx="288">
                  <c:v>10.513134002685547</c:v>
                </c:pt>
                <c:pt idx="289">
                  <c:v>10.462863922119141</c:v>
                </c:pt>
                <c:pt idx="290">
                  <c:v>10.413908958435059</c:v>
                </c:pt>
                <c:pt idx="291">
                  <c:v>10.366250991821289</c:v>
                </c:pt>
                <c:pt idx="292">
                  <c:v>10.319872856140137</c:v>
                </c:pt>
                <c:pt idx="293">
                  <c:v>10.274742126464844</c:v>
                </c:pt>
                <c:pt idx="294">
                  <c:v>10.23084831237793</c:v>
                </c:pt>
                <c:pt idx="295">
                  <c:v>10.188173294067383</c:v>
                </c:pt>
                <c:pt idx="296">
                  <c:v>10.146719932556152</c:v>
                </c:pt>
                <c:pt idx="297">
                  <c:v>10.10649299621582</c:v>
                </c:pt>
                <c:pt idx="298">
                  <c:v>10.067449569702148</c:v>
                </c:pt>
                <c:pt idx="299">
                  <c:v>10.029557228088379</c:v>
                </c:pt>
                <c:pt idx="300">
                  <c:v>9.9927177429199219</c:v>
                </c:pt>
                <c:pt idx="301">
                  <c:v>9.9569120407104492</c:v>
                </c:pt>
                <c:pt idx="302">
                  <c:v>9.9222497940063477</c:v>
                </c:pt>
                <c:pt idx="303">
                  <c:v>9.8887119293212891</c:v>
                </c:pt>
                <c:pt idx="304">
                  <c:v>9.8562717437744141</c:v>
                </c:pt>
                <c:pt idx="305">
                  <c:v>9.8249073028564453</c:v>
                </c:pt>
                <c:pt idx="306">
                  <c:v>9.7945985794067383</c:v>
                </c:pt>
                <c:pt idx="307">
                  <c:v>9.7653417587280273</c:v>
                </c:pt>
                <c:pt idx="308">
                  <c:v>9.7371206283569336</c:v>
                </c:pt>
                <c:pt idx="309">
                  <c:v>9.709925651550293</c:v>
                </c:pt>
                <c:pt idx="310">
                  <c:v>9.6837491989135742</c:v>
                </c:pt>
                <c:pt idx="311">
                  <c:v>9.6585798263549805</c:v>
                </c:pt>
                <c:pt idx="312">
                  <c:v>9.6344146728515625</c:v>
                </c:pt>
                <c:pt idx="313">
                  <c:v>9.6112442016601563</c:v>
                </c:pt>
                <c:pt idx="314">
                  <c:v>9.589076042175293</c:v>
                </c:pt>
                <c:pt idx="315">
                  <c:v>9.5679159164428711</c:v>
                </c:pt>
                <c:pt idx="316">
                  <c:v>9.5477371215820313</c:v>
                </c:pt>
                <c:pt idx="317">
                  <c:v>9.5284976959228516</c:v>
                </c:pt>
                <c:pt idx="318">
                  <c:v>9.5100936889648438</c:v>
                </c:pt>
                <c:pt idx="319">
                  <c:v>9.4924325942993164</c:v>
                </c:pt>
                <c:pt idx="320">
                  <c:v>9.4752397537231445</c:v>
                </c:pt>
                <c:pt idx="321">
                  <c:v>9.4584083557128906</c:v>
                </c:pt>
                <c:pt idx="322">
                  <c:v>9.4419631958007813</c:v>
                </c:pt>
                <c:pt idx="323">
                  <c:v>9.425929069519043</c:v>
                </c:pt>
                <c:pt idx="324">
                  <c:v>9.4101715087890625</c:v>
                </c:pt>
                <c:pt idx="325">
                  <c:v>9.3946123123168945</c:v>
                </c:pt>
                <c:pt idx="326">
                  <c:v>9.3792486190795898</c:v>
                </c:pt>
                <c:pt idx="327">
                  <c:v>9.3640766143798828</c:v>
                </c:pt>
                <c:pt idx="328">
                  <c:v>9.3490409851074219</c:v>
                </c:pt>
                <c:pt idx="329">
                  <c:v>9.3339643478393555</c:v>
                </c:pt>
                <c:pt idx="330">
                  <c:v>9.3188095092773438</c:v>
                </c:pt>
                <c:pt idx="331">
                  <c:v>9.3035421371459961</c:v>
                </c:pt>
                <c:pt idx="332">
                  <c:v>9.2881565093994141</c:v>
                </c:pt>
                <c:pt idx="333">
                  <c:v>9.2726621627807617</c:v>
                </c:pt>
                <c:pt idx="334">
                  <c:v>9.2569398880004883</c:v>
                </c:pt>
                <c:pt idx="335">
                  <c:v>9.2408628463745117</c:v>
                </c:pt>
                <c:pt idx="336">
                  <c:v>9.2244176864624023</c:v>
                </c:pt>
                <c:pt idx="337">
                  <c:v>9.2075910568237305</c:v>
                </c:pt>
                <c:pt idx="338">
                  <c:v>9.1903276443481445</c:v>
                </c:pt>
                <c:pt idx="339">
                  <c:v>9.1724033355712891</c:v>
                </c:pt>
                <c:pt idx="340">
                  <c:v>9.1530647277832031</c:v>
                </c:pt>
                <c:pt idx="341">
                  <c:v>9.1321802139282227</c:v>
                </c:pt>
                <c:pt idx="342">
                  <c:v>9.1096019744873047</c:v>
                </c:pt>
                <c:pt idx="343">
                  <c:v>9.0852184295654297</c:v>
                </c:pt>
                <c:pt idx="344">
                  <c:v>9.0595865249633789</c:v>
                </c:pt>
                <c:pt idx="345">
                  <c:v>9.0334491729736328</c:v>
                </c:pt>
                <c:pt idx="346">
                  <c:v>9.0067949295043945</c:v>
                </c:pt>
                <c:pt idx="347">
                  <c:v>8.9796228408813477</c:v>
                </c:pt>
                <c:pt idx="348">
                  <c:v>8.951939582824707</c:v>
                </c:pt>
                <c:pt idx="349">
                  <c:v>8.9235858917236328</c:v>
                </c:pt>
                <c:pt idx="350">
                  <c:v>8.8944902420043945</c:v>
                </c:pt>
                <c:pt idx="351">
                  <c:v>8.8646507263183594</c:v>
                </c:pt>
                <c:pt idx="352">
                  <c:v>8.8340606689453125</c:v>
                </c:pt>
                <c:pt idx="353">
                  <c:v>8.8029870986938477</c:v>
                </c:pt>
                <c:pt idx="354">
                  <c:v>8.7717485427856445</c:v>
                </c:pt>
                <c:pt idx="355">
                  <c:v>8.7403745651245117</c:v>
                </c:pt>
                <c:pt idx="356">
                  <c:v>8.7089204788208008</c:v>
                </c:pt>
                <c:pt idx="357">
                  <c:v>8.6774778366088867</c:v>
                </c:pt>
                <c:pt idx="358">
                  <c:v>8.6462488174438477</c:v>
                </c:pt>
                <c:pt idx="359">
                  <c:v>8.6153116226196289</c:v>
                </c:pt>
                <c:pt idx="360">
                  <c:v>8.5847072601318359</c:v>
                </c:pt>
                <c:pt idx="361">
                  <c:v>8.5544805526733398</c:v>
                </c:pt>
                <c:pt idx="362">
                  <c:v>8.5246334075927734</c:v>
                </c:pt>
                <c:pt idx="363">
                  <c:v>8.4951448440551758</c:v>
                </c:pt>
                <c:pt idx="364">
                  <c:v>8.4660558700561523</c:v>
                </c:pt>
                <c:pt idx="365">
                  <c:v>8.4374027252197266</c:v>
                </c:pt>
                <c:pt idx="366">
                  <c:v>8.4091262817382813</c:v>
                </c:pt>
                <c:pt idx="367">
                  <c:v>8.3812570571899414</c:v>
                </c:pt>
                <c:pt idx="368">
                  <c:v>8.3537216186523438</c:v>
                </c:pt>
                <c:pt idx="369">
                  <c:v>8.3265352249145508</c:v>
                </c:pt>
                <c:pt idx="370">
                  <c:v>8.2996997833251953</c:v>
                </c:pt>
                <c:pt idx="371">
                  <c:v>8.273219108581543</c:v>
                </c:pt>
                <c:pt idx="372">
                  <c:v>8.2470836639404297</c:v>
                </c:pt>
                <c:pt idx="373">
                  <c:v>8.2211465835571289</c:v>
                </c:pt>
                <c:pt idx="374">
                  <c:v>8.1954021453857422</c:v>
                </c:pt>
                <c:pt idx="375">
                  <c:v>8.1698617935180664</c:v>
                </c:pt>
                <c:pt idx="376">
                  <c:v>8.1445293426513672</c:v>
                </c:pt>
                <c:pt idx="377">
                  <c:v>8.1194257736206055</c:v>
                </c:pt>
                <c:pt idx="378">
                  <c:v>8.0943841934204102</c:v>
                </c:pt>
                <c:pt idx="379">
                  <c:v>8.0692787170410156</c:v>
                </c:pt>
                <c:pt idx="380">
                  <c:v>8.0441207885742188</c:v>
                </c:pt>
                <c:pt idx="381">
                  <c:v>8.0188884735107422</c:v>
                </c:pt>
                <c:pt idx="382">
                  <c:v>7.9936203956604004</c:v>
                </c:pt>
                <c:pt idx="383">
                  <c:v>7.9683208465576172</c:v>
                </c:pt>
                <c:pt idx="384">
                  <c:v>7.9431695938110352</c:v>
                </c:pt>
                <c:pt idx="385">
                  <c:v>7.918236255645752</c:v>
                </c:pt>
                <c:pt idx="386">
                  <c:v>7.8935117721557617</c:v>
                </c:pt>
                <c:pt idx="387">
                  <c:v>7.8690052032470703</c:v>
                </c:pt>
                <c:pt idx="388">
                  <c:v>7.8447098731994629</c:v>
                </c:pt>
                <c:pt idx="389">
                  <c:v>7.8206286430358887</c:v>
                </c:pt>
                <c:pt idx="390">
                  <c:v>7.7959518432617188</c:v>
                </c:pt>
                <c:pt idx="391">
                  <c:v>7.7701716423034668</c:v>
                </c:pt>
                <c:pt idx="392">
                  <c:v>7.743316650390625</c:v>
                </c:pt>
                <c:pt idx="393">
                  <c:v>7.7153711318969727</c:v>
                </c:pt>
                <c:pt idx="394">
                  <c:v>7.686375617980957</c:v>
                </c:pt>
                <c:pt idx="395">
                  <c:v>7.6562948226928711</c:v>
                </c:pt>
                <c:pt idx="396">
                  <c:v>7.6251373291015625</c:v>
                </c:pt>
                <c:pt idx="397">
                  <c:v>7.5938529968261719</c:v>
                </c:pt>
                <c:pt idx="398">
                  <c:v>7.5628376007080078</c:v>
                </c:pt>
                <c:pt idx="399">
                  <c:v>7.5320887565612793</c:v>
                </c:pt>
                <c:pt idx="400">
                  <c:v>7.5016193389892578</c:v>
                </c:pt>
                <c:pt idx="401">
                  <c:v>7.4714250564575195</c:v>
                </c:pt>
                <c:pt idx="402">
                  <c:v>7.4414982795715332</c:v>
                </c:pt>
                <c:pt idx="403">
                  <c:v>7.4118342399597168</c:v>
                </c:pt>
                <c:pt idx="404">
                  <c:v>7.382422924041748</c:v>
                </c:pt>
                <c:pt idx="405">
                  <c:v>7.3532876968383789</c:v>
                </c:pt>
                <c:pt idx="406">
                  <c:v>7.3244385719299316</c:v>
                </c:pt>
                <c:pt idx="407">
                  <c:v>7.2958626747131348</c:v>
                </c:pt>
                <c:pt idx="408">
                  <c:v>7.2675623893737793</c:v>
                </c:pt>
                <c:pt idx="409">
                  <c:v>7.2395167350769043</c:v>
                </c:pt>
                <c:pt idx="410">
                  <c:v>7.2117142677307129</c:v>
                </c:pt>
                <c:pt idx="411">
                  <c:v>7.1841516494750977</c:v>
                </c:pt>
                <c:pt idx="412">
                  <c:v>7.1568169593811035</c:v>
                </c:pt>
                <c:pt idx="413">
                  <c:v>7.1296982765197754</c:v>
                </c:pt>
                <c:pt idx="414">
                  <c:v>7.1027860641479492</c:v>
                </c:pt>
                <c:pt idx="415">
                  <c:v>7.0760908126831055</c:v>
                </c:pt>
                <c:pt idx="416">
                  <c:v>7.0496039390563965</c:v>
                </c:pt>
                <c:pt idx="417">
                  <c:v>7.0233044624328613</c:v>
                </c:pt>
                <c:pt idx="418">
                  <c:v>6.9971756935119629</c:v>
                </c:pt>
                <c:pt idx="419">
                  <c:v>6.971193790435791</c:v>
                </c:pt>
                <c:pt idx="420">
                  <c:v>6.9451813697814941</c:v>
                </c:pt>
                <c:pt idx="421">
                  <c:v>6.91925048828125</c:v>
                </c:pt>
                <c:pt idx="422">
                  <c:v>6.8934235572814941</c:v>
                </c:pt>
                <c:pt idx="423">
                  <c:v>6.8676600456237793</c:v>
                </c:pt>
                <c:pt idx="424">
                  <c:v>6.8419442176818848</c:v>
                </c:pt>
                <c:pt idx="425">
                  <c:v>6.8162527084350586</c:v>
                </c:pt>
                <c:pt idx="426">
                  <c:v>6.7905607223510742</c:v>
                </c:pt>
                <c:pt idx="427">
                  <c:v>6.764829158782959</c:v>
                </c:pt>
                <c:pt idx="428">
                  <c:v>6.7390341758728027</c:v>
                </c:pt>
                <c:pt idx="429">
                  <c:v>6.7131485939025879</c:v>
                </c:pt>
                <c:pt idx="430">
                  <c:v>6.6871299743652344</c:v>
                </c:pt>
                <c:pt idx="431">
                  <c:v>6.6609549522399902</c:v>
                </c:pt>
                <c:pt idx="432">
                  <c:v>6.6345710754394531</c:v>
                </c:pt>
                <c:pt idx="433">
                  <c:v>6.6079292297363281</c:v>
                </c:pt>
                <c:pt idx="434">
                  <c:v>6.5809874534606934</c:v>
                </c:pt>
                <c:pt idx="435">
                  <c:v>6.5537199974060059</c:v>
                </c:pt>
                <c:pt idx="436">
                  <c:v>6.5260806083679199</c:v>
                </c:pt>
                <c:pt idx="437">
                  <c:v>6.4980320930480957</c:v>
                </c:pt>
                <c:pt idx="438">
                  <c:v>6.4695305824279785</c:v>
                </c:pt>
                <c:pt idx="439">
                  <c:v>6.4405174255371094</c:v>
                </c:pt>
                <c:pt idx="440">
                  <c:v>6.4109530448913574</c:v>
                </c:pt>
                <c:pt idx="441">
                  <c:v>6.3807926177978516</c:v>
                </c:pt>
                <c:pt idx="442">
                  <c:v>6.3499941825866699</c:v>
                </c:pt>
                <c:pt idx="443">
                  <c:v>6.3185162544250488</c:v>
                </c:pt>
                <c:pt idx="444">
                  <c:v>6.2863025665283203</c:v>
                </c:pt>
                <c:pt idx="445">
                  <c:v>6.2533121109008789</c:v>
                </c:pt>
                <c:pt idx="446">
                  <c:v>6.2194967269897461</c:v>
                </c:pt>
                <c:pt idx="447">
                  <c:v>6.1847968101501465</c:v>
                </c:pt>
                <c:pt idx="448">
                  <c:v>6.1491479873657227</c:v>
                </c:pt>
                <c:pt idx="449">
                  <c:v>6.1124982833862305</c:v>
                </c:pt>
                <c:pt idx="450">
                  <c:v>6.0747613906860352</c:v>
                </c:pt>
                <c:pt idx="451">
                  <c:v>6.0359029769897461</c:v>
                </c:pt>
                <c:pt idx="452">
                  <c:v>5.9958548545837402</c:v>
                </c:pt>
                <c:pt idx="453">
                  <c:v>5.9545550346374512</c:v>
                </c:pt>
                <c:pt idx="454">
                  <c:v>5.9119248390197754</c:v>
                </c:pt>
                <c:pt idx="455">
                  <c:v>5.8678646087646484</c:v>
                </c:pt>
                <c:pt idx="456">
                  <c:v>5.8223285675048828</c:v>
                </c:pt>
                <c:pt idx="457">
                  <c:v>5.7752275466918945</c:v>
                </c:pt>
                <c:pt idx="458">
                  <c:v>5.7265138626098633</c:v>
                </c:pt>
                <c:pt idx="459">
                  <c:v>5.6760692596435547</c:v>
                </c:pt>
                <c:pt idx="460">
                  <c:v>5.6237292289733887</c:v>
                </c:pt>
                <c:pt idx="461">
                  <c:v>5.5695581436157227</c:v>
                </c:pt>
                <c:pt idx="462">
                  <c:v>5.513491153717041</c:v>
                </c:pt>
                <c:pt idx="463">
                  <c:v>5.4554777145385742</c:v>
                </c:pt>
                <c:pt idx="464">
                  <c:v>5.3954358100891113</c:v>
                </c:pt>
                <c:pt idx="465">
                  <c:v>5.3333258628845215</c:v>
                </c:pt>
                <c:pt idx="466">
                  <c:v>5.2690820693969727</c:v>
                </c:pt>
                <c:pt idx="467">
                  <c:v>5.2026524543762207</c:v>
                </c:pt>
                <c:pt idx="468">
                  <c:v>5.1339926719665527</c:v>
                </c:pt>
                <c:pt idx="469">
                  <c:v>5.0630497932434082</c:v>
                </c:pt>
                <c:pt idx="470">
                  <c:v>4.9897871017456055</c:v>
                </c:pt>
                <c:pt idx="471">
                  <c:v>4.9141736030578613</c:v>
                </c:pt>
                <c:pt idx="472">
                  <c:v>4.8362302780151367</c:v>
                </c:pt>
                <c:pt idx="473">
                  <c:v>4.7559304237365723</c:v>
                </c:pt>
                <c:pt idx="474">
                  <c:v>4.6730694770812988</c:v>
                </c:pt>
                <c:pt idx="475">
                  <c:v>4.587623119354248</c:v>
                </c:pt>
                <c:pt idx="476">
                  <c:v>4.499690055847168</c:v>
                </c:pt>
                <c:pt idx="477">
                  <c:v>4.4092907905578613</c:v>
                </c:pt>
                <c:pt idx="478">
                  <c:v>4.3164920806884766</c:v>
                </c:pt>
                <c:pt idx="479">
                  <c:v>4.2217593193054199</c:v>
                </c:pt>
                <c:pt idx="480">
                  <c:v>4.1253504753112793</c:v>
                </c:pt>
                <c:pt idx="481">
                  <c:v>4.0274882316589355</c:v>
                </c:pt>
                <c:pt idx="482">
                  <c:v>3.9282162189483643</c:v>
                </c:pt>
                <c:pt idx="483">
                  <c:v>3.827578067779541</c:v>
                </c:pt>
                <c:pt idx="484">
                  <c:v>3.7257316112518311</c:v>
                </c:pt>
                <c:pt idx="485">
                  <c:v>3.6227469444274902</c:v>
                </c:pt>
                <c:pt idx="486">
                  <c:v>3.5187418460845947</c:v>
                </c:pt>
                <c:pt idx="487">
                  <c:v>3.413907527923584</c:v>
                </c:pt>
                <c:pt idx="488">
                  <c:v>3.3079547882080078</c:v>
                </c:pt>
                <c:pt idx="489">
                  <c:v>3.2024233341217041</c:v>
                </c:pt>
                <c:pt idx="490">
                  <c:v>3.099334716796875</c:v>
                </c:pt>
                <c:pt idx="491">
                  <c:v>2.9987213611602783</c:v>
                </c:pt>
                <c:pt idx="492">
                  <c:v>2.9005868434906006</c:v>
                </c:pt>
                <c:pt idx="493">
                  <c:v>2.8049860000610352</c:v>
                </c:pt>
                <c:pt idx="494">
                  <c:v>2.7119486331939697</c:v>
                </c:pt>
                <c:pt idx="495">
                  <c:v>2.621549129486084</c:v>
                </c:pt>
                <c:pt idx="496">
                  <c:v>2.5324349403381348</c:v>
                </c:pt>
                <c:pt idx="497">
                  <c:v>2.4435782432556152</c:v>
                </c:pt>
                <c:pt idx="498">
                  <c:v>2.3552291393280029</c:v>
                </c:pt>
                <c:pt idx="499">
                  <c:v>2.2681446075439453</c:v>
                </c:pt>
                <c:pt idx="500">
                  <c:v>2.1856415271759033</c:v>
                </c:pt>
                <c:pt idx="501">
                  <c:v>2.1090378761291504</c:v>
                </c:pt>
                <c:pt idx="502">
                  <c:v>2.0400903224945068</c:v>
                </c:pt>
                <c:pt idx="503">
                  <c:v>1.9795156717300415</c:v>
                </c:pt>
                <c:pt idx="504">
                  <c:v>1.9277586936950684</c:v>
                </c:pt>
                <c:pt idx="505">
                  <c:v>1.8850139379501343</c:v>
                </c:pt>
                <c:pt idx="506">
                  <c:v>1.8513576984405518</c:v>
                </c:pt>
                <c:pt idx="507">
                  <c:v>1.8271199464797974</c:v>
                </c:pt>
                <c:pt idx="508">
                  <c:v>1.8115346431732178</c:v>
                </c:pt>
                <c:pt idx="509">
                  <c:v>1.8048533201217651</c:v>
                </c:pt>
                <c:pt idx="510">
                  <c:v>1.8067436218261719</c:v>
                </c:pt>
                <c:pt idx="511">
                  <c:v>1.8151079416275024</c:v>
                </c:pt>
                <c:pt idx="512">
                  <c:v>1.8289643526077271</c:v>
                </c:pt>
                <c:pt idx="513">
                  <c:v>1.8477392196655273</c:v>
                </c:pt>
                <c:pt idx="514">
                  <c:v>1.8699060678482056</c:v>
                </c:pt>
                <c:pt idx="515">
                  <c:v>1.8936986923217773</c:v>
                </c:pt>
                <c:pt idx="516">
                  <c:v>1.9177076816558838</c:v>
                </c:pt>
                <c:pt idx="517">
                  <c:v>1.9411637783050537</c:v>
                </c:pt>
                <c:pt idx="518">
                  <c:v>1.9636553525924683</c:v>
                </c:pt>
                <c:pt idx="519">
                  <c:v>1.9862774610519409</c:v>
                </c:pt>
                <c:pt idx="520">
                  <c:v>2.0102536678314209</c:v>
                </c:pt>
                <c:pt idx="521">
                  <c:v>2.0344758033752441</c:v>
                </c:pt>
                <c:pt idx="522">
                  <c:v>2.0584475994110107</c:v>
                </c:pt>
                <c:pt idx="523">
                  <c:v>2.0819907188415527</c:v>
                </c:pt>
                <c:pt idx="524">
                  <c:v>2.1048991680145264</c:v>
                </c:pt>
                <c:pt idx="525">
                  <c:v>2.1269745826721191</c:v>
                </c:pt>
                <c:pt idx="526">
                  <c:v>2.1485700607299805</c:v>
                </c:pt>
                <c:pt idx="527">
                  <c:v>2.1698009967803955</c:v>
                </c:pt>
                <c:pt idx="528">
                  <c:v>2.1903057098388672</c:v>
                </c:pt>
                <c:pt idx="529">
                  <c:v>2.2102499008178711</c:v>
                </c:pt>
                <c:pt idx="530">
                  <c:v>2.2296121120452881</c:v>
                </c:pt>
                <c:pt idx="531">
                  <c:v>2.24822998046875</c:v>
                </c:pt>
                <c:pt idx="532">
                  <c:v>2.2656910419464111</c:v>
                </c:pt>
                <c:pt idx="533">
                  <c:v>2.2822930812835693</c:v>
                </c:pt>
                <c:pt idx="534">
                  <c:v>2.2986099720001221</c:v>
                </c:pt>
                <c:pt idx="535">
                  <c:v>2.3148031234741211</c:v>
                </c:pt>
                <c:pt idx="536">
                  <c:v>2.3311870098114014</c:v>
                </c:pt>
                <c:pt idx="537">
                  <c:v>2.3484179973602295</c:v>
                </c:pt>
                <c:pt idx="538">
                  <c:v>2.3662574291229248</c:v>
                </c:pt>
                <c:pt idx="539">
                  <c:v>2.3844833374023438</c:v>
                </c:pt>
                <c:pt idx="540">
                  <c:v>2.402900218963623</c:v>
                </c:pt>
                <c:pt idx="541">
                  <c:v>2.4210577011108398</c:v>
                </c:pt>
                <c:pt idx="542">
                  <c:v>2.4399528503417969</c:v>
                </c:pt>
                <c:pt idx="543">
                  <c:v>2.4601624011993408</c:v>
                </c:pt>
                <c:pt idx="544">
                  <c:v>2.4814105033874512</c:v>
                </c:pt>
                <c:pt idx="545">
                  <c:v>2.5034446716308594</c:v>
                </c:pt>
                <c:pt idx="546">
                  <c:v>2.5262994766235352</c:v>
                </c:pt>
                <c:pt idx="547">
                  <c:v>2.548964262008667</c:v>
                </c:pt>
                <c:pt idx="548">
                  <c:v>2.5712294578552246</c:v>
                </c:pt>
                <c:pt idx="549">
                  <c:v>2.5930080413818359</c:v>
                </c:pt>
                <c:pt idx="550">
                  <c:v>2.6141290664672852</c:v>
                </c:pt>
                <c:pt idx="551">
                  <c:v>2.6340363025665283</c:v>
                </c:pt>
                <c:pt idx="552">
                  <c:v>2.6524364948272705</c:v>
                </c:pt>
                <c:pt idx="553">
                  <c:v>2.6693577766418457</c:v>
                </c:pt>
                <c:pt idx="554">
                  <c:v>2.685006856918335</c:v>
                </c:pt>
                <c:pt idx="555">
                  <c:v>2.6995794773101807</c:v>
                </c:pt>
                <c:pt idx="556">
                  <c:v>2.7134661674499512</c:v>
                </c:pt>
                <c:pt idx="557">
                  <c:v>2.7268037796020508</c:v>
                </c:pt>
                <c:pt idx="558">
                  <c:v>2.7394914627075195</c:v>
                </c:pt>
                <c:pt idx="559">
                  <c:v>2.751561164855957</c:v>
                </c:pt>
                <c:pt idx="560">
                  <c:v>2.763103723526001</c:v>
                </c:pt>
                <c:pt idx="561">
                  <c:v>2.7741808891296387</c:v>
                </c:pt>
                <c:pt idx="562">
                  <c:v>2.7847912311553955</c:v>
                </c:pt>
                <c:pt idx="563">
                  <c:v>2.7949059009552002</c:v>
                </c:pt>
                <c:pt idx="564">
                  <c:v>2.8046000003814697</c:v>
                </c:pt>
                <c:pt idx="565">
                  <c:v>2.8139553070068359</c:v>
                </c:pt>
                <c:pt idx="566">
                  <c:v>2.8229877948760986</c:v>
                </c:pt>
                <c:pt idx="567">
                  <c:v>2.8317074775695801</c:v>
                </c:pt>
                <c:pt idx="568">
                  <c:v>2.8401153087615967</c:v>
                </c:pt>
                <c:pt idx="569">
                  <c:v>2.8482935428619385</c:v>
                </c:pt>
                <c:pt idx="570">
                  <c:v>2.856325626373291</c:v>
                </c:pt>
                <c:pt idx="571">
                  <c:v>2.8642547130584717</c:v>
                </c:pt>
                <c:pt idx="572">
                  <c:v>2.8720686435699463</c:v>
                </c:pt>
                <c:pt idx="573">
                  <c:v>2.8797366619110107</c:v>
                </c:pt>
                <c:pt idx="574">
                  <c:v>2.8873221874237061</c:v>
                </c:pt>
                <c:pt idx="575">
                  <c:v>2.8948993682861328</c:v>
                </c:pt>
                <c:pt idx="576">
                  <c:v>2.9025027751922607</c:v>
                </c:pt>
                <c:pt idx="577">
                  <c:v>2.910175085067749</c:v>
                </c:pt>
                <c:pt idx="578">
                  <c:v>2.9179935455322266</c:v>
                </c:pt>
                <c:pt idx="579">
                  <c:v>2.9260706901550293</c:v>
                </c:pt>
                <c:pt idx="580">
                  <c:v>2.9344241619110107</c:v>
                </c:pt>
                <c:pt idx="581">
                  <c:v>2.943037748336792</c:v>
                </c:pt>
                <c:pt idx="582">
                  <c:v>2.9519293308258057</c:v>
                </c:pt>
                <c:pt idx="583">
                  <c:v>2.9611213207244873</c:v>
                </c:pt>
                <c:pt idx="584">
                  <c:v>2.9706394672393799</c:v>
                </c:pt>
                <c:pt idx="585">
                  <c:v>2.9804449081420898</c:v>
                </c:pt>
                <c:pt idx="586">
                  <c:v>2.9906084537506104</c:v>
                </c:pt>
                <c:pt idx="587">
                  <c:v>3.0011968612670898</c:v>
                </c:pt>
                <c:pt idx="588">
                  <c:v>3.0122497081756592</c:v>
                </c:pt>
                <c:pt idx="589">
                  <c:v>3.0237622261047363</c:v>
                </c:pt>
                <c:pt idx="590">
                  <c:v>3.0357186794281006</c:v>
                </c:pt>
                <c:pt idx="591">
                  <c:v>3.0481171607971191</c:v>
                </c:pt>
                <c:pt idx="592">
                  <c:v>3.0609424114227295</c:v>
                </c:pt>
                <c:pt idx="593">
                  <c:v>3.0741662979125977</c:v>
                </c:pt>
                <c:pt idx="594">
                  <c:v>3.087749719619751</c:v>
                </c:pt>
                <c:pt idx="595">
                  <c:v>3.1016478538513184</c:v>
                </c:pt>
                <c:pt idx="596">
                  <c:v>3.1158249378204346</c:v>
                </c:pt>
                <c:pt idx="597">
                  <c:v>3.1302115917205811</c:v>
                </c:pt>
                <c:pt idx="598">
                  <c:v>3.1447668075561523</c:v>
                </c:pt>
                <c:pt idx="599">
                  <c:v>3.1594412326812744</c:v>
                </c:pt>
                <c:pt idx="600">
                  <c:v>3.1741862297058105</c:v>
                </c:pt>
                <c:pt idx="601">
                  <c:v>3.1889481544494629</c:v>
                </c:pt>
                <c:pt idx="602">
                  <c:v>3.2036798000335693</c:v>
                </c:pt>
                <c:pt idx="603">
                  <c:v>3.2183644771575928</c:v>
                </c:pt>
                <c:pt idx="604">
                  <c:v>3.2329814434051514</c:v>
                </c:pt>
                <c:pt idx="605">
                  <c:v>3.2475180625915527</c:v>
                </c:pt>
                <c:pt idx="606">
                  <c:v>3.2619709968566895</c:v>
                </c:pt>
                <c:pt idx="607">
                  <c:v>3.2763230800628662</c:v>
                </c:pt>
                <c:pt idx="608">
                  <c:v>3.2905712127685547</c:v>
                </c:pt>
                <c:pt idx="609">
                  <c:v>3.304710865020752</c:v>
                </c:pt>
                <c:pt idx="610">
                  <c:v>3.3187565803527832</c:v>
                </c:pt>
                <c:pt idx="611">
                  <c:v>3.3327310085296631</c:v>
                </c:pt>
                <c:pt idx="612">
                  <c:v>3.3466813564300537</c:v>
                </c:pt>
                <c:pt idx="613">
                  <c:v>3.3606188297271729</c:v>
                </c:pt>
                <c:pt idx="614">
                  <c:v>3.374556303024292</c:v>
                </c:pt>
                <c:pt idx="615">
                  <c:v>3.3885138034820557</c:v>
                </c:pt>
                <c:pt idx="616">
                  <c:v>3.4025099277496338</c:v>
                </c:pt>
                <c:pt idx="617">
                  <c:v>3.4165456295013428</c:v>
                </c:pt>
                <c:pt idx="618">
                  <c:v>3.4306285381317139</c:v>
                </c:pt>
                <c:pt idx="619">
                  <c:v>3.4447653293609619</c:v>
                </c:pt>
                <c:pt idx="620">
                  <c:v>3.4589674472808838</c:v>
                </c:pt>
                <c:pt idx="621">
                  <c:v>3.4732363224029541</c:v>
                </c:pt>
                <c:pt idx="622">
                  <c:v>3.4875812530517578</c:v>
                </c:pt>
                <c:pt idx="623">
                  <c:v>3.5020060539245605</c:v>
                </c:pt>
                <c:pt idx="624">
                  <c:v>3.5165259838104248</c:v>
                </c:pt>
                <c:pt idx="625">
                  <c:v>3.5311300754547119</c:v>
                </c:pt>
                <c:pt idx="626">
                  <c:v>3.5457680225372314</c:v>
                </c:pt>
                <c:pt idx="627">
                  <c:v>3.5604300498962402</c:v>
                </c:pt>
                <c:pt idx="628">
                  <c:v>3.5751209259033203</c:v>
                </c:pt>
                <c:pt idx="629">
                  <c:v>3.5898458957672119</c:v>
                </c:pt>
                <c:pt idx="630">
                  <c:v>3.6046035289764404</c:v>
                </c:pt>
                <c:pt idx="631">
                  <c:v>3.6193993091583252</c:v>
                </c:pt>
                <c:pt idx="632">
                  <c:v>3.6342635154724121</c:v>
                </c:pt>
                <c:pt idx="633">
                  <c:v>3.6491856575012207</c:v>
                </c:pt>
                <c:pt idx="634">
                  <c:v>3.6641056537628174</c:v>
                </c:pt>
                <c:pt idx="635">
                  <c:v>3.678858757019043</c:v>
                </c:pt>
                <c:pt idx="636">
                  <c:v>3.6934487819671631</c:v>
                </c:pt>
                <c:pt idx="637">
                  <c:v>3.7078728675842285</c:v>
                </c:pt>
                <c:pt idx="638">
                  <c:v>3.7221355438232422</c:v>
                </c:pt>
                <c:pt idx="639">
                  <c:v>3.7362406253814697</c:v>
                </c:pt>
                <c:pt idx="640">
                  <c:v>3.750180721282959</c:v>
                </c:pt>
                <c:pt idx="641">
                  <c:v>3.7639665603637695</c:v>
                </c:pt>
                <c:pt idx="642">
                  <c:v>3.777590274810791</c:v>
                </c:pt>
                <c:pt idx="643">
                  <c:v>3.791057825088501</c:v>
                </c:pt>
                <c:pt idx="644">
                  <c:v>3.8043699264526367</c:v>
                </c:pt>
                <c:pt idx="645">
                  <c:v>3.817530632019043</c:v>
                </c:pt>
                <c:pt idx="646">
                  <c:v>3.8305487632751465</c:v>
                </c:pt>
                <c:pt idx="647">
                  <c:v>3.8434243202209473</c:v>
                </c:pt>
                <c:pt idx="648">
                  <c:v>3.8561615943908691</c:v>
                </c:pt>
                <c:pt idx="649">
                  <c:v>3.8687713146209717</c:v>
                </c:pt>
                <c:pt idx="650">
                  <c:v>3.8812577724456787</c:v>
                </c:pt>
                <c:pt idx="651">
                  <c:v>3.8936278820037842</c:v>
                </c:pt>
                <c:pt idx="652">
                  <c:v>3.9058868885040283</c:v>
                </c:pt>
                <c:pt idx="653">
                  <c:v>3.9180383682250977</c:v>
                </c:pt>
                <c:pt idx="654">
                  <c:v>3.9300928115844727</c:v>
                </c:pt>
                <c:pt idx="655">
                  <c:v>3.9420547485351563</c:v>
                </c:pt>
                <c:pt idx="656">
                  <c:v>3.9539227485656738</c:v>
                </c:pt>
                <c:pt idx="657">
                  <c:v>3.9657056331634521</c:v>
                </c:pt>
                <c:pt idx="658">
                  <c:v>3.977402925491333</c:v>
                </c:pt>
                <c:pt idx="659">
                  <c:v>3.9890203475952148</c:v>
                </c:pt>
                <c:pt idx="660">
                  <c:v>4.0005617141723633</c:v>
                </c:pt>
                <c:pt idx="661">
                  <c:v>4.0120229721069336</c:v>
                </c:pt>
                <c:pt idx="662">
                  <c:v>4.0234122276306152</c:v>
                </c:pt>
                <c:pt idx="663">
                  <c:v>4.0347270965576172</c:v>
                </c:pt>
                <c:pt idx="664">
                  <c:v>4.0459737777709961</c:v>
                </c:pt>
                <c:pt idx="665">
                  <c:v>4.0571513175964355</c:v>
                </c:pt>
                <c:pt idx="666">
                  <c:v>4.068265438079834</c:v>
                </c:pt>
                <c:pt idx="667">
                  <c:v>4.0793261528015137</c:v>
                </c:pt>
                <c:pt idx="668">
                  <c:v>4.0903301239013672</c:v>
                </c:pt>
                <c:pt idx="669">
                  <c:v>4.101283073425293</c:v>
                </c:pt>
                <c:pt idx="670">
                  <c:v>4.1121907234191895</c:v>
                </c:pt>
                <c:pt idx="671">
                  <c:v>4.1230525970458984</c:v>
                </c:pt>
                <c:pt idx="672">
                  <c:v>4.1338753700256348</c:v>
                </c:pt>
                <c:pt idx="673">
                  <c:v>4.1446623802185059</c:v>
                </c:pt>
                <c:pt idx="674">
                  <c:v>4.155418872833252</c:v>
                </c:pt>
                <c:pt idx="675">
                  <c:v>4.1661481857299805</c:v>
                </c:pt>
                <c:pt idx="676">
                  <c:v>4.1768536567687988</c:v>
                </c:pt>
                <c:pt idx="677">
                  <c:v>4.1875405311584473</c:v>
                </c:pt>
                <c:pt idx="678">
                  <c:v>4.198209285736084</c:v>
                </c:pt>
                <c:pt idx="679">
                  <c:v>4.2088603973388672</c:v>
                </c:pt>
                <c:pt idx="680">
                  <c:v>4.2195000648498535</c:v>
                </c:pt>
                <c:pt idx="681">
                  <c:v>4.2301359176635742</c:v>
                </c:pt>
                <c:pt idx="682">
                  <c:v>4.2407736778259277</c:v>
                </c:pt>
                <c:pt idx="683">
                  <c:v>4.2514157295227051</c:v>
                </c:pt>
                <c:pt idx="684">
                  <c:v>4.2620620727539063</c:v>
                </c:pt>
                <c:pt idx="685">
                  <c:v>4.272712230682373</c:v>
                </c:pt>
                <c:pt idx="686">
                  <c:v>4.2833614349365234</c:v>
                </c:pt>
                <c:pt idx="687">
                  <c:v>4.2940144538879395</c:v>
                </c:pt>
                <c:pt idx="688">
                  <c:v>4.3046636581420898</c:v>
                </c:pt>
                <c:pt idx="689">
                  <c:v>4.3153109550476074</c:v>
                </c:pt>
                <c:pt idx="690">
                  <c:v>4.3259530067443848</c:v>
                </c:pt>
                <c:pt idx="691">
                  <c:v>4.3365917205810547</c:v>
                </c:pt>
                <c:pt idx="692">
                  <c:v>4.3472180366516113</c:v>
                </c:pt>
                <c:pt idx="693">
                  <c:v>4.3578343391418457</c:v>
                </c:pt>
                <c:pt idx="694">
                  <c:v>4.368431568145752</c:v>
                </c:pt>
                <c:pt idx="695">
                  <c:v>4.3790173530578613</c:v>
                </c:pt>
                <c:pt idx="696">
                  <c:v>4.3895869255065918</c:v>
                </c:pt>
                <c:pt idx="697">
                  <c:v>4.4001379013061523</c:v>
                </c:pt>
                <c:pt idx="698">
                  <c:v>4.4106740951538086</c:v>
                </c:pt>
                <c:pt idx="699">
                  <c:v>4.4211926460266113</c:v>
                </c:pt>
                <c:pt idx="700">
                  <c:v>4.4316935539245605</c:v>
                </c:pt>
                <c:pt idx="701">
                  <c:v>4.4421758651733398</c:v>
                </c:pt>
                <c:pt idx="702">
                  <c:v>4.4526386260986328</c:v>
                </c:pt>
                <c:pt idx="703">
                  <c:v>4.4630837440490723</c:v>
                </c:pt>
                <c:pt idx="704">
                  <c:v>4.4735107421875</c:v>
                </c:pt>
                <c:pt idx="705">
                  <c:v>4.4839248657226563</c:v>
                </c:pt>
                <c:pt idx="706">
                  <c:v>4.494328498840332</c:v>
                </c:pt>
                <c:pt idx="707">
                  <c:v>4.5047206878662109</c:v>
                </c:pt>
                <c:pt idx="708">
                  <c:v>4.5148091316223145</c:v>
                </c:pt>
                <c:pt idx="709">
                  <c:v>4.5251989364624023</c:v>
                </c:pt>
                <c:pt idx="710">
                  <c:v>4.5355854034423828</c:v>
                </c:pt>
                <c:pt idx="711">
                  <c:v>4.5459766387939453</c:v>
                </c:pt>
                <c:pt idx="712">
                  <c:v>4.5563693046569824</c:v>
                </c:pt>
                <c:pt idx="713">
                  <c:v>4.5667738914489746</c:v>
                </c:pt>
                <c:pt idx="714">
                  <c:v>4.5771889686584473</c:v>
                </c:pt>
                <c:pt idx="715">
                  <c:v>4.5876240730285645</c:v>
                </c:pt>
                <c:pt idx="716">
                  <c:v>4.5980849266052246</c:v>
                </c:pt>
                <c:pt idx="717">
                  <c:v>4.6085739135742188</c:v>
                </c:pt>
                <c:pt idx="718">
                  <c:v>4.6190934181213379</c:v>
                </c:pt>
                <c:pt idx="719">
                  <c:v>4.6296453475952148</c:v>
                </c:pt>
                <c:pt idx="720">
                  <c:v>4.6402335166931152</c:v>
                </c:pt>
                <c:pt idx="721">
                  <c:v>4.650855541229248</c:v>
                </c:pt>
                <c:pt idx="722">
                  <c:v>4.6615095138549805</c:v>
                </c:pt>
                <c:pt idx="723">
                  <c:v>4.6721863746643066</c:v>
                </c:pt>
                <c:pt idx="724">
                  <c:v>4.682861328125</c:v>
                </c:pt>
                <c:pt idx="725">
                  <c:v>4.6935324668884277</c:v>
                </c:pt>
                <c:pt idx="726">
                  <c:v>4.7042140960693359</c:v>
                </c:pt>
                <c:pt idx="727">
                  <c:v>4.7149257659912109</c:v>
                </c:pt>
                <c:pt idx="728">
                  <c:v>4.7256813049316406</c:v>
                </c:pt>
                <c:pt idx="729">
                  <c:v>4.7364869117736816</c:v>
                </c:pt>
                <c:pt idx="730">
                  <c:v>4.747347354888916</c:v>
                </c:pt>
                <c:pt idx="731">
                  <c:v>4.7582621574401855</c:v>
                </c:pt>
                <c:pt idx="732">
                  <c:v>4.7692379951477051</c:v>
                </c:pt>
                <c:pt idx="733">
                  <c:v>4.780268669128418</c:v>
                </c:pt>
                <c:pt idx="734">
                  <c:v>4.7913599014282227</c:v>
                </c:pt>
                <c:pt idx="735">
                  <c:v>4.8025088310241699</c:v>
                </c:pt>
                <c:pt idx="736">
                  <c:v>4.8137173652648926</c:v>
                </c:pt>
                <c:pt idx="737">
                  <c:v>4.8249797821044922</c:v>
                </c:pt>
                <c:pt idx="738">
                  <c:v>4.836301326751709</c:v>
                </c:pt>
                <c:pt idx="739">
                  <c:v>4.8476729393005371</c:v>
                </c:pt>
                <c:pt idx="740">
                  <c:v>4.8590984344482422</c:v>
                </c:pt>
                <c:pt idx="741">
                  <c:v>4.8705682754516602</c:v>
                </c:pt>
                <c:pt idx="742">
                  <c:v>4.8820858001708984</c:v>
                </c:pt>
                <c:pt idx="743">
                  <c:v>4.893641471862793</c:v>
                </c:pt>
                <c:pt idx="744">
                  <c:v>4.9052343368530273</c:v>
                </c:pt>
                <c:pt idx="745">
                  <c:v>4.9168591499328613</c:v>
                </c:pt>
                <c:pt idx="746">
                  <c:v>4.9285039901733398</c:v>
                </c:pt>
                <c:pt idx="747">
                  <c:v>4.9400930404663086</c:v>
                </c:pt>
                <c:pt idx="748">
                  <c:v>4.9514641761779785</c:v>
                </c:pt>
                <c:pt idx="749">
                  <c:v>4.9625692367553711</c:v>
                </c:pt>
                <c:pt idx="750">
                  <c:v>4.9734420776367188</c:v>
                </c:pt>
                <c:pt idx="751">
                  <c:v>4.9841098785400391</c:v>
                </c:pt>
                <c:pt idx="752">
                  <c:v>4.9946064949035645</c:v>
                </c:pt>
                <c:pt idx="753">
                  <c:v>5.0049576759338379</c:v>
                </c:pt>
                <c:pt idx="754">
                  <c:v>5.0151758193969727</c:v>
                </c:pt>
                <c:pt idx="755">
                  <c:v>5.025296688079834</c:v>
                </c:pt>
                <c:pt idx="756">
                  <c:v>5.035332202911377</c:v>
                </c:pt>
                <c:pt idx="757">
                  <c:v>5.0452971458435059</c:v>
                </c:pt>
                <c:pt idx="758">
                  <c:v>5.0552167892456055</c:v>
                </c:pt>
                <c:pt idx="759">
                  <c:v>5.0651073455810547</c:v>
                </c:pt>
                <c:pt idx="760">
                  <c:v>5.0750012397766113</c:v>
                </c:pt>
                <c:pt idx="761">
                  <c:v>5.0849385261535645</c:v>
                </c:pt>
                <c:pt idx="762">
                  <c:v>5.0949611663818359</c:v>
                </c:pt>
                <c:pt idx="763">
                  <c:v>5.1051201820373535</c:v>
                </c:pt>
                <c:pt idx="764">
                  <c:v>5.1154627799987793</c:v>
                </c:pt>
                <c:pt idx="765">
                  <c:v>5.1260509490966797</c:v>
                </c:pt>
                <c:pt idx="766">
                  <c:v>5.1369485855102539</c:v>
                </c:pt>
                <c:pt idx="767">
                  <c:v>5.1482257843017578</c:v>
                </c:pt>
                <c:pt idx="768">
                  <c:v>5.1599583625793457</c:v>
                </c:pt>
                <c:pt idx="769">
                  <c:v>5.172205924987793</c:v>
                </c:pt>
                <c:pt idx="770">
                  <c:v>5.1850266456604004</c:v>
                </c:pt>
                <c:pt idx="771">
                  <c:v>5.1984834671020508</c:v>
                </c:pt>
                <c:pt idx="772">
                  <c:v>5.2126374244689941</c:v>
                </c:pt>
                <c:pt idx="773">
                  <c:v>5.2274580001831055</c:v>
                </c:pt>
                <c:pt idx="774">
                  <c:v>5.2429213523864746</c:v>
                </c:pt>
                <c:pt idx="775">
                  <c:v>5.2590436935424805</c:v>
                </c:pt>
                <c:pt idx="776">
                  <c:v>5.275909423828125</c:v>
                </c:pt>
                <c:pt idx="777">
                  <c:v>5.2936902046203613</c:v>
                </c:pt>
                <c:pt idx="778">
                  <c:v>5.3125839233398438</c:v>
                </c:pt>
                <c:pt idx="779">
                  <c:v>5.3327269554138184</c:v>
                </c:pt>
                <c:pt idx="780">
                  <c:v>5.3542294502258301</c:v>
                </c:pt>
                <c:pt idx="781">
                  <c:v>5.3772883415222168</c:v>
                </c:pt>
                <c:pt idx="782">
                  <c:v>5.4021105766296387</c:v>
                </c:pt>
                <c:pt idx="783">
                  <c:v>5.4288058280944824</c:v>
                </c:pt>
                <c:pt idx="784">
                  <c:v>5.4574408531188965</c:v>
                </c:pt>
                <c:pt idx="785">
                  <c:v>5.488070011138916</c:v>
                </c:pt>
                <c:pt idx="786">
                  <c:v>5.5207400321960449</c:v>
                </c:pt>
                <c:pt idx="787">
                  <c:v>5.555544376373291</c:v>
                </c:pt>
                <c:pt idx="788">
                  <c:v>5.5925674438476563</c:v>
                </c:pt>
                <c:pt idx="789">
                  <c:v>5.6319036483764648</c:v>
                </c:pt>
                <c:pt idx="790">
                  <c:v>5.6735057830810547</c:v>
                </c:pt>
                <c:pt idx="791">
                  <c:v>5.7171163558959961</c:v>
                </c:pt>
                <c:pt idx="792">
                  <c:v>5.7623920440673828</c:v>
                </c:pt>
                <c:pt idx="793">
                  <c:v>5.8090147972106934</c:v>
                </c:pt>
                <c:pt idx="794">
                  <c:v>5.8570494651794434</c:v>
                </c:pt>
                <c:pt idx="795">
                  <c:v>5.9065413475036621</c:v>
                </c:pt>
                <c:pt idx="796">
                  <c:v>5.9575543403625488</c:v>
                </c:pt>
                <c:pt idx="797">
                  <c:v>6.0101194381713867</c:v>
                </c:pt>
                <c:pt idx="798">
                  <c:v>6.0642685890197754</c:v>
                </c:pt>
                <c:pt idx="799">
                  <c:v>6.1200642585754395</c:v>
                </c:pt>
                <c:pt idx="800">
                  <c:v>6.1775546073913574</c:v>
                </c:pt>
                <c:pt idx="801">
                  <c:v>6.2367925643920898</c:v>
                </c:pt>
                <c:pt idx="802">
                  <c:v>6.2978310585021973</c:v>
                </c:pt>
                <c:pt idx="803">
                  <c:v>6.3607087135314941</c:v>
                </c:pt>
                <c:pt idx="804">
                  <c:v>6.4254856109619141</c:v>
                </c:pt>
                <c:pt idx="805">
                  <c:v>6.4922394752502441</c:v>
                </c:pt>
                <c:pt idx="806">
                  <c:v>6.5610222816467285</c:v>
                </c:pt>
                <c:pt idx="807">
                  <c:v>6.6319117546081543</c:v>
                </c:pt>
                <c:pt idx="808">
                  <c:v>6.7049837112426758</c:v>
                </c:pt>
                <c:pt idx="809">
                  <c:v>6.780311107635498</c:v>
                </c:pt>
                <c:pt idx="810">
                  <c:v>6.8579692840576172</c:v>
                </c:pt>
                <c:pt idx="811">
                  <c:v>6.938011646270752</c:v>
                </c:pt>
                <c:pt idx="812">
                  <c:v>7.0205235481262207</c:v>
                </c:pt>
                <c:pt idx="813">
                  <c:v>7.105595588684082</c:v>
                </c:pt>
                <c:pt idx="814">
                  <c:v>7.1933350563049316</c:v>
                </c:pt>
                <c:pt idx="815">
                  <c:v>7.2838506698608398</c:v>
                </c:pt>
              </c:numCache>
            </c:numRef>
          </c:yVal>
          <c:smooth val="1"/>
          <c:extLst>
            <c:ext xmlns:c16="http://schemas.microsoft.com/office/drawing/2014/chart" uri="{C3380CC4-5D6E-409C-BE32-E72D297353CC}">
              <c16:uniqueId val="{00000001-CEA7-4326-8BE8-659DFC0BDD93}"/>
            </c:ext>
          </c:extLst>
        </c:ser>
        <c:ser>
          <c:idx val="0"/>
          <c:order val="20"/>
          <c:tx>
            <c:v>14400RPM N/A</c:v>
          </c:tx>
          <c:spPr>
            <a:ln w="19050" cap="rnd">
              <a:solidFill>
                <a:schemeClr val="accent1"/>
              </a:solidFill>
              <a:round/>
            </a:ln>
            <a:effectLst/>
          </c:spPr>
          <c:marker>
            <c:symbol val="none"/>
          </c:marker>
          <c:xVal>
            <c:numRef>
              <c:f>'Standard Cylinder Pressure14400'!$A$7:$A$1102</c:f>
              <c:numCache>
                <c:formatCode>General</c:formatCode>
                <c:ptCount val="1096"/>
                <c:pt idx="0">
                  <c:v>-97.86376953125</c:v>
                </c:pt>
                <c:pt idx="1">
                  <c:v>-97.249092102050781</c:v>
                </c:pt>
                <c:pt idx="2">
                  <c:v>-96.634780883789063</c:v>
                </c:pt>
                <c:pt idx="3">
                  <c:v>-96.02069091796875</c:v>
                </c:pt>
                <c:pt idx="4">
                  <c:v>-95.40667724609375</c:v>
                </c:pt>
                <c:pt idx="5">
                  <c:v>-94.792640686035156</c:v>
                </c:pt>
                <c:pt idx="6">
                  <c:v>-94.178627014160156</c:v>
                </c:pt>
                <c:pt idx="7">
                  <c:v>-93.564582824707031</c:v>
                </c:pt>
                <c:pt idx="8">
                  <c:v>-92.950736999511719</c:v>
                </c:pt>
                <c:pt idx="9">
                  <c:v>-92.336906433105469</c:v>
                </c:pt>
                <c:pt idx="10">
                  <c:v>-91.723258972167969</c:v>
                </c:pt>
                <c:pt idx="11">
                  <c:v>-91.109458923339844</c:v>
                </c:pt>
                <c:pt idx="12">
                  <c:v>-90.495635986328125</c:v>
                </c:pt>
                <c:pt idx="13">
                  <c:v>-89.881584167480469</c:v>
                </c:pt>
                <c:pt idx="14">
                  <c:v>-89.267410278320313</c:v>
                </c:pt>
                <c:pt idx="15">
                  <c:v>-88.653175354003906</c:v>
                </c:pt>
                <c:pt idx="16">
                  <c:v>-88.038726806640625</c:v>
                </c:pt>
                <c:pt idx="17">
                  <c:v>-87.424224853515625</c:v>
                </c:pt>
                <c:pt idx="18">
                  <c:v>-86.809501647949219</c:v>
                </c:pt>
                <c:pt idx="19">
                  <c:v>-86.194450378417969</c:v>
                </c:pt>
                <c:pt idx="20">
                  <c:v>-85.579231262207031</c:v>
                </c:pt>
                <c:pt idx="21">
                  <c:v>-84.963752746582031</c:v>
                </c:pt>
                <c:pt idx="22">
                  <c:v>-84.348007202148438</c:v>
                </c:pt>
                <c:pt idx="23">
                  <c:v>-83.731979370117188</c:v>
                </c:pt>
                <c:pt idx="24">
                  <c:v>-83.115631103515625</c:v>
                </c:pt>
                <c:pt idx="25">
                  <c:v>-82.498870849609375</c:v>
                </c:pt>
                <c:pt idx="26">
                  <c:v>-81.881690979003906</c:v>
                </c:pt>
                <c:pt idx="27">
                  <c:v>-81.264122009277344</c:v>
                </c:pt>
                <c:pt idx="28">
                  <c:v>-80.646209716796875</c:v>
                </c:pt>
                <c:pt idx="29">
                  <c:v>-80.027969360351563</c:v>
                </c:pt>
                <c:pt idx="30">
                  <c:v>-79.409378051757813</c:v>
                </c:pt>
                <c:pt idx="31">
                  <c:v>-78.790382385253906</c:v>
                </c:pt>
                <c:pt idx="32">
                  <c:v>-78.170951843261719</c:v>
                </c:pt>
                <c:pt idx="33">
                  <c:v>-77.55108642578125</c:v>
                </c:pt>
                <c:pt idx="34">
                  <c:v>-76.930770874023438</c:v>
                </c:pt>
                <c:pt idx="35">
                  <c:v>-76.30999755859375</c:v>
                </c:pt>
                <c:pt idx="36">
                  <c:v>-75.688728332519531</c:v>
                </c:pt>
                <c:pt idx="37">
                  <c:v>-75.066940307617188</c:v>
                </c:pt>
                <c:pt idx="38">
                  <c:v>-74.44464111328125</c:v>
                </c:pt>
                <c:pt idx="39">
                  <c:v>-73.821823120117188</c:v>
                </c:pt>
                <c:pt idx="40">
                  <c:v>-73.198478698730469</c:v>
                </c:pt>
                <c:pt idx="41">
                  <c:v>-72.5745849609375</c:v>
                </c:pt>
                <c:pt idx="42">
                  <c:v>-71.950141906738281</c:v>
                </c:pt>
                <c:pt idx="43">
                  <c:v>-71.32513427734375</c:v>
                </c:pt>
                <c:pt idx="44">
                  <c:v>-70.699531555175781</c:v>
                </c:pt>
                <c:pt idx="45">
                  <c:v>-70.073326110839844</c:v>
                </c:pt>
                <c:pt idx="46">
                  <c:v>-69.446487426757813</c:v>
                </c:pt>
                <c:pt idx="47">
                  <c:v>-68.818984985351563</c:v>
                </c:pt>
                <c:pt idx="48">
                  <c:v>-68.1907958984375</c:v>
                </c:pt>
                <c:pt idx="49">
                  <c:v>-67.561897277832031</c:v>
                </c:pt>
                <c:pt idx="50">
                  <c:v>-66.932258605957031</c:v>
                </c:pt>
                <c:pt idx="51">
                  <c:v>-66.301856994628906</c:v>
                </c:pt>
                <c:pt idx="52">
                  <c:v>-65.670661926269531</c:v>
                </c:pt>
                <c:pt idx="53">
                  <c:v>-65.03863525390625</c:v>
                </c:pt>
                <c:pt idx="54">
                  <c:v>-64.40576171875</c:v>
                </c:pt>
                <c:pt idx="55">
                  <c:v>-63.771984100341797</c:v>
                </c:pt>
                <c:pt idx="56">
                  <c:v>-63.137283325195313</c:v>
                </c:pt>
                <c:pt idx="57">
                  <c:v>-62.501621246337891</c:v>
                </c:pt>
                <c:pt idx="58">
                  <c:v>-61.864963531494141</c:v>
                </c:pt>
                <c:pt idx="59">
                  <c:v>-61.227272033691406</c:v>
                </c:pt>
                <c:pt idx="60">
                  <c:v>-60.588516235351563</c:v>
                </c:pt>
                <c:pt idx="61">
                  <c:v>-59.948657989501953</c:v>
                </c:pt>
                <c:pt idx="62">
                  <c:v>-59.307666778564453</c:v>
                </c:pt>
                <c:pt idx="63">
                  <c:v>-58.665512084960938</c:v>
                </c:pt>
                <c:pt idx="64">
                  <c:v>-58.022159576416016</c:v>
                </c:pt>
                <c:pt idx="65">
                  <c:v>-57.377578735351563</c:v>
                </c:pt>
                <c:pt idx="66">
                  <c:v>-56.731739044189453</c:v>
                </c:pt>
                <c:pt idx="67">
                  <c:v>-56.084587097167969</c:v>
                </c:pt>
                <c:pt idx="68">
                  <c:v>-55.4361572265625</c:v>
                </c:pt>
                <c:pt idx="69">
                  <c:v>-54.786346435546875</c:v>
                </c:pt>
                <c:pt idx="70">
                  <c:v>-54.135089874267578</c:v>
                </c:pt>
                <c:pt idx="71">
                  <c:v>-53.482376098632813</c:v>
                </c:pt>
                <c:pt idx="72">
                  <c:v>-52.828330993652344</c:v>
                </c:pt>
                <c:pt idx="73">
                  <c:v>-52.17291259765625</c:v>
                </c:pt>
                <c:pt idx="74">
                  <c:v>-51.516078948974609</c:v>
                </c:pt>
                <c:pt idx="75">
                  <c:v>-50.857734680175781</c:v>
                </c:pt>
                <c:pt idx="76">
                  <c:v>-50.197902679443359</c:v>
                </c:pt>
                <c:pt idx="77">
                  <c:v>-49.536575317382813</c:v>
                </c:pt>
                <c:pt idx="78">
                  <c:v>-48.873798370361328</c:v>
                </c:pt>
                <c:pt idx="79">
                  <c:v>-48.209476470947266</c:v>
                </c:pt>
                <c:pt idx="80">
                  <c:v>-47.544589996337891</c:v>
                </c:pt>
                <c:pt idx="81">
                  <c:v>-46.879539489746094</c:v>
                </c:pt>
                <c:pt idx="82">
                  <c:v>-46.214466094970703</c:v>
                </c:pt>
                <c:pt idx="83">
                  <c:v>-45.549331665039063</c:v>
                </c:pt>
                <c:pt idx="84">
                  <c:v>-44.884098052978516</c:v>
                </c:pt>
                <c:pt idx="85">
                  <c:v>-44.218772888183594</c:v>
                </c:pt>
                <c:pt idx="86">
                  <c:v>-43.553371429443359</c:v>
                </c:pt>
                <c:pt idx="87">
                  <c:v>-42.88787841796875</c:v>
                </c:pt>
                <c:pt idx="88">
                  <c:v>-42.222251892089844</c:v>
                </c:pt>
                <c:pt idx="89">
                  <c:v>-41.55645751953125</c:v>
                </c:pt>
                <c:pt idx="90">
                  <c:v>-40.890464782714844</c:v>
                </c:pt>
                <c:pt idx="91">
                  <c:v>-40.224239349365234</c:v>
                </c:pt>
                <c:pt idx="92">
                  <c:v>-39.557746887207031</c:v>
                </c:pt>
                <c:pt idx="93">
                  <c:v>-38.890945434570313</c:v>
                </c:pt>
                <c:pt idx="94">
                  <c:v>-38.223793029785156</c:v>
                </c:pt>
                <c:pt idx="95">
                  <c:v>-37.556251525878906</c:v>
                </c:pt>
                <c:pt idx="96">
                  <c:v>-36.888275146484375</c:v>
                </c:pt>
                <c:pt idx="97">
                  <c:v>-36.219818115234375</c:v>
                </c:pt>
                <c:pt idx="98">
                  <c:v>-35.550827026367188</c:v>
                </c:pt>
                <c:pt idx="99">
                  <c:v>-34.881252288818359</c:v>
                </c:pt>
                <c:pt idx="100">
                  <c:v>-34.211036682128906</c:v>
                </c:pt>
                <c:pt idx="101">
                  <c:v>-33.540122985839844</c:v>
                </c:pt>
                <c:pt idx="102">
                  <c:v>-32.868446350097656</c:v>
                </c:pt>
                <c:pt idx="103">
                  <c:v>-32.195938110351563</c:v>
                </c:pt>
                <c:pt idx="104">
                  <c:v>-31.52252197265625</c:v>
                </c:pt>
                <c:pt idx="105">
                  <c:v>-30.848129272460938</c:v>
                </c:pt>
                <c:pt idx="106">
                  <c:v>-30.172683715820313</c:v>
                </c:pt>
                <c:pt idx="107">
                  <c:v>-29.49609375</c:v>
                </c:pt>
                <c:pt idx="108">
                  <c:v>-28.818283081054688</c:v>
                </c:pt>
                <c:pt idx="109">
                  <c:v>-28.139167785644531</c:v>
                </c:pt>
                <c:pt idx="110">
                  <c:v>-27.458648681640625</c:v>
                </c:pt>
                <c:pt idx="111">
                  <c:v>-26.776641845703125</c:v>
                </c:pt>
                <c:pt idx="112">
                  <c:v>-26.093040466308594</c:v>
                </c:pt>
                <c:pt idx="113">
                  <c:v>-25.407752990722656</c:v>
                </c:pt>
                <c:pt idx="114">
                  <c:v>-24.720672607421875</c:v>
                </c:pt>
                <c:pt idx="115">
                  <c:v>-24.031692504882813</c:v>
                </c:pt>
                <c:pt idx="116">
                  <c:v>-23.3406982421875</c:v>
                </c:pt>
                <c:pt idx="117">
                  <c:v>-22.647567749023438</c:v>
                </c:pt>
                <c:pt idx="118">
                  <c:v>-21.952171325683594</c:v>
                </c:pt>
                <c:pt idx="119">
                  <c:v>-21.25439453125</c:v>
                </c:pt>
                <c:pt idx="120">
                  <c:v>-20.554092407226563</c:v>
                </c:pt>
                <c:pt idx="121">
                  <c:v>-19.851104736328125</c:v>
                </c:pt>
                <c:pt idx="122">
                  <c:v>-19.145256042480469</c:v>
                </c:pt>
                <c:pt idx="123">
                  <c:v>-18.436378479003906</c:v>
                </c:pt>
                <c:pt idx="124">
                  <c:v>-17.724250793457031</c:v>
                </c:pt>
                <c:pt idx="125">
                  <c:v>-17.008621215820313</c:v>
                </c:pt>
                <c:pt idx="126">
                  <c:v>-16.289237976074219</c:v>
                </c:pt>
                <c:pt idx="127">
                  <c:v>-15.565841674804688</c:v>
                </c:pt>
                <c:pt idx="128">
                  <c:v>-14.838203430175781</c:v>
                </c:pt>
                <c:pt idx="129">
                  <c:v>-14.106101989746094</c:v>
                </c:pt>
                <c:pt idx="130">
                  <c:v>-13.369354248046875</c:v>
                </c:pt>
                <c:pt idx="131">
                  <c:v>-12.627830505371094</c:v>
                </c:pt>
                <c:pt idx="132">
                  <c:v>-11.881431579589844</c:v>
                </c:pt>
                <c:pt idx="133">
                  <c:v>-11.130104064941406</c:v>
                </c:pt>
                <c:pt idx="134">
                  <c:v>-10.373809814453125</c:v>
                </c:pt>
                <c:pt idx="135">
                  <c:v>-9.6125411987304688</c:v>
                </c:pt>
                <c:pt idx="136">
                  <c:v>-8.846282958984375</c:v>
                </c:pt>
                <c:pt idx="137">
                  <c:v>-8.07501220703125</c:v>
                </c:pt>
                <c:pt idx="138">
                  <c:v>-7.2986984252929688</c:v>
                </c:pt>
                <c:pt idx="139">
                  <c:v>-6.5172576904296875</c:v>
                </c:pt>
                <c:pt idx="140">
                  <c:v>-5.73052978515625</c:v>
                </c:pt>
                <c:pt idx="141">
                  <c:v>-4.9382705688476563</c:v>
                </c:pt>
                <c:pt idx="142">
                  <c:v>-4.140228271484375</c:v>
                </c:pt>
                <c:pt idx="143">
                  <c:v>-3.3361587524414063</c:v>
                </c:pt>
                <c:pt idx="144">
                  <c:v>-2.5257797241210938</c:v>
                </c:pt>
                <c:pt idx="145">
                  <c:v>-1.7088470458984375</c:v>
                </c:pt>
                <c:pt idx="146">
                  <c:v>-0.891265869140625</c:v>
                </c:pt>
                <c:pt idx="147">
                  <c:v>-7.2845458984375E-2</c:v>
                </c:pt>
                <c:pt idx="148">
                  <c:v>0.746795654296875</c:v>
                </c:pt>
                <c:pt idx="149">
                  <c:v>1.5678787231445313</c:v>
                </c:pt>
                <c:pt idx="150">
                  <c:v>2.3903121948242188</c:v>
                </c:pt>
                <c:pt idx="151">
                  <c:v>3.2143402099609375</c:v>
                </c:pt>
                <c:pt idx="152">
                  <c:v>4.0399856567382813</c:v>
                </c:pt>
                <c:pt idx="153">
                  <c:v>4.8673553466796875</c:v>
                </c:pt>
                <c:pt idx="154">
                  <c:v>5.6961822509765625</c:v>
                </c:pt>
                <c:pt idx="155">
                  <c:v>6.5264663696289063</c:v>
                </c:pt>
                <c:pt idx="156">
                  <c:v>7.3580474853515625</c:v>
                </c:pt>
                <c:pt idx="157">
                  <c:v>8.1907882690429688</c:v>
                </c:pt>
                <c:pt idx="158">
                  <c:v>9.0246200561523438</c:v>
                </c:pt>
                <c:pt idx="159">
                  <c:v>9.8593826293945313</c:v>
                </c:pt>
                <c:pt idx="160">
                  <c:v>10.694992065429688</c:v>
                </c:pt>
                <c:pt idx="161">
                  <c:v>11.531326293945313</c:v>
                </c:pt>
                <c:pt idx="162">
                  <c:v>12.3681640625</c:v>
                </c:pt>
                <c:pt idx="163">
                  <c:v>13.20526123046875</c:v>
                </c:pt>
                <c:pt idx="164">
                  <c:v>14.042442321777344</c:v>
                </c:pt>
                <c:pt idx="165">
                  <c:v>14.879631042480469</c:v>
                </c:pt>
                <c:pt idx="166">
                  <c:v>15.711265563964844</c:v>
                </c:pt>
                <c:pt idx="167">
                  <c:v>16.537254333496094</c:v>
                </c:pt>
                <c:pt idx="168">
                  <c:v>17.358078002929688</c:v>
                </c:pt>
                <c:pt idx="169">
                  <c:v>18.173942565917969</c:v>
                </c:pt>
                <c:pt idx="170">
                  <c:v>18.984832763671875</c:v>
                </c:pt>
                <c:pt idx="171">
                  <c:v>19.790786743164063</c:v>
                </c:pt>
                <c:pt idx="172">
                  <c:v>20.591819763183594</c:v>
                </c:pt>
                <c:pt idx="173">
                  <c:v>21.387321472167969</c:v>
                </c:pt>
                <c:pt idx="174">
                  <c:v>22.177032470703125</c:v>
                </c:pt>
                <c:pt idx="175">
                  <c:v>22.960784912109375</c:v>
                </c:pt>
                <c:pt idx="176">
                  <c:v>23.73779296875</c:v>
                </c:pt>
                <c:pt idx="177">
                  <c:v>24.50701904296875</c:v>
                </c:pt>
                <c:pt idx="178">
                  <c:v>25.268104553222656</c:v>
                </c:pt>
                <c:pt idx="179">
                  <c:v>26.020843505859375</c:v>
                </c:pt>
                <c:pt idx="180">
                  <c:v>26.764869689941406</c:v>
                </c:pt>
                <c:pt idx="181">
                  <c:v>27.499931335449219</c:v>
                </c:pt>
                <c:pt idx="182">
                  <c:v>28.226211547851563</c:v>
                </c:pt>
                <c:pt idx="183">
                  <c:v>28.944671630859375</c:v>
                </c:pt>
                <c:pt idx="184">
                  <c:v>29.65625</c:v>
                </c:pt>
                <c:pt idx="185">
                  <c:v>30.3623046875</c:v>
                </c:pt>
                <c:pt idx="186">
                  <c:v>31.06427001953125</c:v>
                </c:pt>
                <c:pt idx="187">
                  <c:v>31.76312255859375</c:v>
                </c:pt>
                <c:pt idx="188">
                  <c:v>32.459213256835938</c:v>
                </c:pt>
                <c:pt idx="189">
                  <c:v>33.152511596679688</c:v>
                </c:pt>
                <c:pt idx="190">
                  <c:v>33.842803955078125</c:v>
                </c:pt>
                <c:pt idx="191">
                  <c:v>34.529815673828125</c:v>
                </c:pt>
                <c:pt idx="192">
                  <c:v>35.213409423828125</c:v>
                </c:pt>
                <c:pt idx="193">
                  <c:v>35.893630981445313</c:v>
                </c:pt>
                <c:pt idx="194">
                  <c:v>36.570632934570313</c:v>
                </c:pt>
                <c:pt idx="195">
                  <c:v>37.24468994140625</c:v>
                </c:pt>
                <c:pt idx="196">
                  <c:v>37.91619873046875</c:v>
                </c:pt>
                <c:pt idx="197">
                  <c:v>38.585662841796875</c:v>
                </c:pt>
                <c:pt idx="198">
                  <c:v>39.253524780273438</c:v>
                </c:pt>
                <c:pt idx="199">
                  <c:v>39.92010498046875</c:v>
                </c:pt>
                <c:pt idx="200">
                  <c:v>40.585540771484375</c:v>
                </c:pt>
                <c:pt idx="201">
                  <c:v>41.249923706054688</c:v>
                </c:pt>
                <c:pt idx="202">
                  <c:v>41.913375854492188</c:v>
                </c:pt>
                <c:pt idx="203">
                  <c:v>42.5760498046875</c:v>
                </c:pt>
                <c:pt idx="204">
                  <c:v>43.23809814453125</c:v>
                </c:pt>
                <c:pt idx="205">
                  <c:v>43.89959716796875</c:v>
                </c:pt>
                <c:pt idx="206">
                  <c:v>44.56060791015625</c:v>
                </c:pt>
                <c:pt idx="207">
                  <c:v>45.221176147460938</c:v>
                </c:pt>
                <c:pt idx="208">
                  <c:v>45.881317138671875</c:v>
                </c:pt>
                <c:pt idx="209">
                  <c:v>46.541061401367188</c:v>
                </c:pt>
                <c:pt idx="210">
                  <c:v>47.200408935546875</c:v>
                </c:pt>
                <c:pt idx="211">
                  <c:v>47.859375</c:v>
                </c:pt>
                <c:pt idx="212">
                  <c:v>48.5179443359375</c:v>
                </c:pt>
                <c:pt idx="213">
                  <c:v>49.176162719726563</c:v>
                </c:pt>
                <c:pt idx="214">
                  <c:v>49.834014892578125</c:v>
                </c:pt>
                <c:pt idx="215">
                  <c:v>50.491439819335938</c:v>
                </c:pt>
                <c:pt idx="216">
                  <c:v>51.14837646484375</c:v>
                </c:pt>
                <c:pt idx="217">
                  <c:v>51.804702758789063</c:v>
                </c:pt>
                <c:pt idx="218">
                  <c:v>52.460586547851563</c:v>
                </c:pt>
                <c:pt idx="219">
                  <c:v>53.115737915039063</c:v>
                </c:pt>
                <c:pt idx="220">
                  <c:v>53.770401000976563</c:v>
                </c:pt>
                <c:pt idx="221">
                  <c:v>54.424392700195313</c:v>
                </c:pt>
                <c:pt idx="222">
                  <c:v>55.077835083007813</c:v>
                </c:pt>
                <c:pt idx="223">
                  <c:v>55.73040771484375</c:v>
                </c:pt>
                <c:pt idx="224">
                  <c:v>56.3822021484375</c:v>
                </c:pt>
                <c:pt idx="225">
                  <c:v>57.032974243164063</c:v>
                </c:pt>
                <c:pt idx="226">
                  <c:v>57.682907104492188</c:v>
                </c:pt>
                <c:pt idx="227">
                  <c:v>58.331802368164063</c:v>
                </c:pt>
                <c:pt idx="228">
                  <c:v>58.979827880859375</c:v>
                </c:pt>
                <c:pt idx="229">
                  <c:v>59.626724243164063</c:v>
                </c:pt>
                <c:pt idx="230">
                  <c:v>60.272537231445313</c:v>
                </c:pt>
                <c:pt idx="231">
                  <c:v>60.9169921875</c:v>
                </c:pt>
                <c:pt idx="232">
                  <c:v>61.560272216796875</c:v>
                </c:pt>
                <c:pt idx="233">
                  <c:v>62.202178955078125</c:v>
                </c:pt>
                <c:pt idx="234">
                  <c:v>62.843017578125</c:v>
                </c:pt>
                <c:pt idx="235">
                  <c:v>63.482559204101563</c:v>
                </c:pt>
                <c:pt idx="236">
                  <c:v>64.12109375</c:v>
                </c:pt>
                <c:pt idx="237">
                  <c:v>64.758468627929688</c:v>
                </c:pt>
                <c:pt idx="238">
                  <c:v>65.395004272460938</c:v>
                </c:pt>
                <c:pt idx="239">
                  <c:v>66.030548095703125</c:v>
                </c:pt>
                <c:pt idx="240">
                  <c:v>66.665390014648438</c:v>
                </c:pt>
                <c:pt idx="241">
                  <c:v>67.299240112304688</c:v>
                </c:pt>
                <c:pt idx="242">
                  <c:v>67.932159423828125</c:v>
                </c:pt>
                <c:pt idx="243">
                  <c:v>68.5638427734375</c:v>
                </c:pt>
                <c:pt idx="244">
                  <c:v>69.1944580078125</c:v>
                </c:pt>
                <c:pt idx="245">
                  <c:v>69.823684692382813</c:v>
                </c:pt>
                <c:pt idx="246">
                  <c:v>70.451171875</c:v>
                </c:pt>
                <c:pt idx="247">
                  <c:v>71.076461791992188</c:v>
                </c:pt>
                <c:pt idx="248">
                  <c:v>71.699310302734375</c:v>
                </c:pt>
                <c:pt idx="249">
                  <c:v>72.319686889648438</c:v>
                </c:pt>
                <c:pt idx="250">
                  <c:v>72.937973022460938</c:v>
                </c:pt>
                <c:pt idx="251">
                  <c:v>73.554336547851563</c:v>
                </c:pt>
                <c:pt idx="252">
                  <c:v>74.168991088867188</c:v>
                </c:pt>
                <c:pt idx="253">
                  <c:v>74.782012939453125</c:v>
                </c:pt>
                <c:pt idx="254">
                  <c:v>75.393463134765625</c:v>
                </c:pt>
                <c:pt idx="255">
                  <c:v>76.003616333007813</c:v>
                </c:pt>
                <c:pt idx="256">
                  <c:v>76.61285400390625</c:v>
                </c:pt>
                <c:pt idx="257">
                  <c:v>77.221527099609375</c:v>
                </c:pt>
                <c:pt idx="258">
                  <c:v>77.829757690429688</c:v>
                </c:pt>
                <c:pt idx="259">
                  <c:v>78.437454223632813</c:v>
                </c:pt>
                <c:pt idx="260">
                  <c:v>79.044448852539063</c:v>
                </c:pt>
                <c:pt idx="261">
                  <c:v>79.650604248046875</c:v>
                </c:pt>
                <c:pt idx="262">
                  <c:v>80.255859375</c:v>
                </c:pt>
                <c:pt idx="263">
                  <c:v>80.860198974609375</c:v>
                </c:pt>
                <c:pt idx="264">
                  <c:v>81.463653564453125</c:v>
                </c:pt>
                <c:pt idx="265">
                  <c:v>82.066238403320313</c:v>
                </c:pt>
                <c:pt idx="266">
                  <c:v>82.667999267578125</c:v>
                </c:pt>
                <c:pt idx="267">
                  <c:v>83.269012451171875</c:v>
                </c:pt>
                <c:pt idx="268">
                  <c:v>83.869308471679688</c:v>
                </c:pt>
                <c:pt idx="269">
                  <c:v>84.469100952148438</c:v>
                </c:pt>
                <c:pt idx="270">
                  <c:v>85.06829833984375</c:v>
                </c:pt>
                <c:pt idx="271">
                  <c:v>85.667022705078125</c:v>
                </c:pt>
                <c:pt idx="272">
                  <c:v>86.265274047851563</c:v>
                </c:pt>
                <c:pt idx="273">
                  <c:v>86.863235473632813</c:v>
                </c:pt>
                <c:pt idx="274">
                  <c:v>87.460845947265625</c:v>
                </c:pt>
                <c:pt idx="275">
                  <c:v>88.058212280273438</c:v>
                </c:pt>
                <c:pt idx="276">
                  <c:v>88.655166625976563</c:v>
                </c:pt>
                <c:pt idx="277">
                  <c:v>89.251937866210938</c:v>
                </c:pt>
                <c:pt idx="278">
                  <c:v>89.8482666015625</c:v>
                </c:pt>
                <c:pt idx="279">
                  <c:v>90.444473266601563</c:v>
                </c:pt>
                <c:pt idx="280">
                  <c:v>91.040390014648438</c:v>
                </c:pt>
                <c:pt idx="281">
                  <c:v>91.635726928710938</c:v>
                </c:pt>
                <c:pt idx="282">
                  <c:v>92.22943115234375</c:v>
                </c:pt>
                <c:pt idx="283">
                  <c:v>92.821670532226563</c:v>
                </c:pt>
                <c:pt idx="284">
                  <c:v>93.412750244140625</c:v>
                </c:pt>
                <c:pt idx="285">
                  <c:v>94.002899169921875</c:v>
                </c:pt>
                <c:pt idx="286">
                  <c:v>94.592269897460938</c:v>
                </c:pt>
                <c:pt idx="287">
                  <c:v>95.180999755859375</c:v>
                </c:pt>
                <c:pt idx="288">
                  <c:v>95.769271850585938</c:v>
                </c:pt>
                <c:pt idx="289">
                  <c:v>96.35723876953125</c:v>
                </c:pt>
                <c:pt idx="290">
                  <c:v>96.9449462890625</c:v>
                </c:pt>
                <c:pt idx="291">
                  <c:v>97.532501220703125</c:v>
                </c:pt>
                <c:pt idx="292">
                  <c:v>98.120010375976563</c:v>
                </c:pt>
                <c:pt idx="293">
                  <c:v>98.707550048828125</c:v>
                </c:pt>
                <c:pt idx="294">
                  <c:v>99.295242309570313</c:v>
                </c:pt>
                <c:pt idx="295">
                  <c:v>99.883132934570313</c:v>
                </c:pt>
                <c:pt idx="296">
                  <c:v>100.47138977050781</c:v>
                </c:pt>
                <c:pt idx="297">
                  <c:v>101.06010437011719</c:v>
                </c:pt>
                <c:pt idx="298">
                  <c:v>101.64935302734375</c:v>
                </c:pt>
                <c:pt idx="299">
                  <c:v>102.23907470703125</c:v>
                </c:pt>
                <c:pt idx="300">
                  <c:v>102.82923889160156</c:v>
                </c:pt>
                <c:pt idx="301">
                  <c:v>103.419189453125</c:v>
                </c:pt>
                <c:pt idx="302">
                  <c:v>104.00886535644531</c:v>
                </c:pt>
                <c:pt idx="303">
                  <c:v>104.59832763671875</c:v>
                </c:pt>
                <c:pt idx="304">
                  <c:v>105.1873779296875</c:v>
                </c:pt>
                <c:pt idx="305">
                  <c:v>105.77615356445313</c:v>
                </c:pt>
                <c:pt idx="306">
                  <c:v>106.36471557617188</c:v>
                </c:pt>
                <c:pt idx="307">
                  <c:v>106.952880859375</c:v>
                </c:pt>
                <c:pt idx="308">
                  <c:v>107.540771484375</c:v>
                </c:pt>
                <c:pt idx="309">
                  <c:v>108.12844848632813</c:v>
                </c:pt>
                <c:pt idx="310">
                  <c:v>108.71571350097656</c:v>
                </c:pt>
                <c:pt idx="311">
                  <c:v>109.30270385742188</c:v>
                </c:pt>
                <c:pt idx="312">
                  <c:v>109.88949584960938</c:v>
                </c:pt>
                <c:pt idx="313">
                  <c:v>110.47589111328125</c:v>
                </c:pt>
                <c:pt idx="314">
                  <c:v>111.06210327148438</c:v>
                </c:pt>
                <c:pt idx="315">
                  <c:v>111.64799499511719</c:v>
                </c:pt>
                <c:pt idx="316">
                  <c:v>112.23367309570313</c:v>
                </c:pt>
                <c:pt idx="317">
                  <c:v>112.81895446777344</c:v>
                </c:pt>
                <c:pt idx="318">
                  <c:v>113.40402221679688</c:v>
                </c:pt>
                <c:pt idx="319">
                  <c:v>113.98873901367188</c:v>
                </c:pt>
                <c:pt idx="320">
                  <c:v>114.57333374023438</c:v>
                </c:pt>
                <c:pt idx="321">
                  <c:v>115.15763854980469</c:v>
                </c:pt>
                <c:pt idx="322">
                  <c:v>115.7418212890625</c:v>
                </c:pt>
                <c:pt idx="323">
                  <c:v>116.32568359375</c:v>
                </c:pt>
                <c:pt idx="324">
                  <c:v>116.909423828125</c:v>
                </c:pt>
                <c:pt idx="325">
                  <c:v>117.49287414550781</c:v>
                </c:pt>
                <c:pt idx="326">
                  <c:v>118.07649230957031</c:v>
                </c:pt>
                <c:pt idx="327">
                  <c:v>118.66021728515625</c:v>
                </c:pt>
                <c:pt idx="328">
                  <c:v>119.244140625</c:v>
                </c:pt>
                <c:pt idx="329">
                  <c:v>119.82827758789063</c:v>
                </c:pt>
                <c:pt idx="330">
                  <c:v>120.41259765625</c:v>
                </c:pt>
                <c:pt idx="331">
                  <c:v>120.9971923828125</c:v>
                </c:pt>
                <c:pt idx="332">
                  <c:v>121.58193969726563</c:v>
                </c:pt>
                <c:pt idx="333">
                  <c:v>122.16693115234375</c:v>
                </c:pt>
                <c:pt idx="334">
                  <c:v>122.7520751953125</c:v>
                </c:pt>
                <c:pt idx="335">
                  <c:v>123.33747863769531</c:v>
                </c:pt>
                <c:pt idx="336">
                  <c:v>123.92304992675781</c:v>
                </c:pt>
                <c:pt idx="337">
                  <c:v>124.50889587402344</c:v>
                </c:pt>
                <c:pt idx="338">
                  <c:v>125.09490966796875</c:v>
                </c:pt>
                <c:pt idx="339">
                  <c:v>125.68122863769531</c:v>
                </c:pt>
                <c:pt idx="340">
                  <c:v>126.26773071289063</c:v>
                </c:pt>
                <c:pt idx="341">
                  <c:v>126.85453796386719</c:v>
                </c:pt>
                <c:pt idx="342">
                  <c:v>127.44155883789063</c:v>
                </c:pt>
                <c:pt idx="343">
                  <c:v>128.02890014648438</c:v>
                </c:pt>
                <c:pt idx="344">
                  <c:v>128.61648559570313</c:v>
                </c:pt>
                <c:pt idx="345">
                  <c:v>129.20442199707031</c:v>
                </c:pt>
                <c:pt idx="346">
                  <c:v>129.79261779785156</c:v>
                </c:pt>
                <c:pt idx="347">
                  <c:v>130.38119506835938</c:v>
                </c:pt>
                <c:pt idx="348">
                  <c:v>130.97004699707031</c:v>
                </c:pt>
                <c:pt idx="349">
                  <c:v>131.55929565429688</c:v>
                </c:pt>
                <c:pt idx="350">
                  <c:v>132.14891052246094</c:v>
                </c:pt>
                <c:pt idx="351">
                  <c:v>132.73887634277344</c:v>
                </c:pt>
                <c:pt idx="352">
                  <c:v>133.3292236328125</c:v>
                </c:pt>
                <c:pt idx="353">
                  <c:v>133.91995239257813</c:v>
                </c:pt>
                <c:pt idx="354">
                  <c:v>134.51109313964844</c:v>
                </c:pt>
                <c:pt idx="355">
                  <c:v>135.10267639160156</c:v>
                </c:pt>
                <c:pt idx="356">
                  <c:v>135.69471740722656</c:v>
                </c:pt>
                <c:pt idx="357">
                  <c:v>136.2872314453125</c:v>
                </c:pt>
                <c:pt idx="358">
                  <c:v>136.88023376464844</c:v>
                </c:pt>
                <c:pt idx="359">
                  <c:v>137.4737548828125</c:v>
                </c:pt>
                <c:pt idx="360">
                  <c:v>138.06781005859375</c:v>
                </c:pt>
                <c:pt idx="361">
                  <c:v>138.66241455078125</c:v>
                </c:pt>
                <c:pt idx="362">
                  <c:v>139.25759887695313</c:v>
                </c:pt>
                <c:pt idx="363">
                  <c:v>139.8533935546875</c:v>
                </c:pt>
                <c:pt idx="364">
                  <c:v>140.44981384277344</c:v>
                </c:pt>
                <c:pt idx="365">
                  <c:v>141.0469970703125</c:v>
                </c:pt>
                <c:pt idx="366">
                  <c:v>141.64483642578125</c:v>
                </c:pt>
                <c:pt idx="367">
                  <c:v>142.24273681640625</c:v>
                </c:pt>
                <c:pt idx="368">
                  <c:v>142.84091186523438</c:v>
                </c:pt>
                <c:pt idx="369">
                  <c:v>143.43914794921875</c:v>
                </c:pt>
                <c:pt idx="370">
                  <c:v>144.03767395019531</c:v>
                </c:pt>
                <c:pt idx="371">
                  <c:v>144.63627624511719</c:v>
                </c:pt>
                <c:pt idx="372">
                  <c:v>145.23518371582031</c:v>
                </c:pt>
                <c:pt idx="373">
                  <c:v>145.83419799804688</c:v>
                </c:pt>
                <c:pt idx="374">
                  <c:v>146.43353271484375</c:v>
                </c:pt>
                <c:pt idx="375">
                  <c:v>147.03298950195313</c:v>
                </c:pt>
                <c:pt idx="376">
                  <c:v>147.63284301757813</c:v>
                </c:pt>
                <c:pt idx="377">
                  <c:v>148.23297119140625</c:v>
                </c:pt>
                <c:pt idx="378">
                  <c:v>148.83334350585938</c:v>
                </c:pt>
                <c:pt idx="379">
                  <c:v>149.43400573730469</c:v>
                </c:pt>
                <c:pt idx="380">
                  <c:v>150.03498840332031</c:v>
                </c:pt>
                <c:pt idx="381">
                  <c:v>150.63630676269531</c:v>
                </c:pt>
                <c:pt idx="382">
                  <c:v>151.23799133300781</c:v>
                </c:pt>
                <c:pt idx="383">
                  <c:v>151.84005737304688</c:v>
                </c:pt>
                <c:pt idx="384">
                  <c:v>152.44253540039063</c:v>
                </c:pt>
                <c:pt idx="385">
                  <c:v>153.04545593261719</c:v>
                </c:pt>
                <c:pt idx="386">
                  <c:v>153.64883422851563</c:v>
                </c:pt>
                <c:pt idx="387">
                  <c:v>154.25270080566406</c:v>
                </c:pt>
                <c:pt idx="388">
                  <c:v>154.85704040527344</c:v>
                </c:pt>
                <c:pt idx="389">
                  <c:v>155.46183776855469</c:v>
                </c:pt>
                <c:pt idx="390">
                  <c:v>156.06712341308594</c:v>
                </c:pt>
                <c:pt idx="391">
                  <c:v>156.67294311523438</c:v>
                </c:pt>
                <c:pt idx="392">
                  <c:v>157.27931213378906</c:v>
                </c:pt>
                <c:pt idx="393">
                  <c:v>157.88629150390625</c:v>
                </c:pt>
                <c:pt idx="394">
                  <c:v>158.49392700195313</c:v>
                </c:pt>
                <c:pt idx="395">
                  <c:v>159.10226440429688</c:v>
                </c:pt>
                <c:pt idx="396">
                  <c:v>159.71136474609375</c:v>
                </c:pt>
                <c:pt idx="397">
                  <c:v>160.32125854492188</c:v>
                </c:pt>
                <c:pt idx="398">
                  <c:v>160.93203735351563</c:v>
                </c:pt>
                <c:pt idx="399">
                  <c:v>161.54373168945313</c:v>
                </c:pt>
                <c:pt idx="400">
                  <c:v>162.15643310546875</c:v>
                </c:pt>
                <c:pt idx="401">
                  <c:v>162.77020263671875</c:v>
                </c:pt>
                <c:pt idx="402">
                  <c:v>163.38510131835938</c:v>
                </c:pt>
                <c:pt idx="403">
                  <c:v>164.00115966796875</c:v>
                </c:pt>
                <c:pt idx="404">
                  <c:v>164.61846923828125</c:v>
                </c:pt>
                <c:pt idx="405">
                  <c:v>165.23709106445313</c:v>
                </c:pt>
                <c:pt idx="406">
                  <c:v>165.85708618164063</c:v>
                </c:pt>
                <c:pt idx="407">
                  <c:v>166.47854614257813</c:v>
                </c:pt>
                <c:pt idx="408">
                  <c:v>167.10150146484375</c:v>
                </c:pt>
                <c:pt idx="409">
                  <c:v>167.72601318359375</c:v>
                </c:pt>
                <c:pt idx="410">
                  <c:v>168.3521728515625</c:v>
                </c:pt>
                <c:pt idx="411">
                  <c:v>168.98001098632813</c:v>
                </c:pt>
                <c:pt idx="412">
                  <c:v>169.609619140625</c:v>
                </c:pt>
                <c:pt idx="413">
                  <c:v>170.24105834960938</c:v>
                </c:pt>
                <c:pt idx="414">
                  <c:v>170.8743896484375</c:v>
                </c:pt>
                <c:pt idx="415">
                  <c:v>171.50967407226563</c:v>
                </c:pt>
                <c:pt idx="416">
                  <c:v>172.14700317382813</c:v>
                </c:pt>
                <c:pt idx="417">
                  <c:v>172.78646850585938</c:v>
                </c:pt>
                <c:pt idx="418">
                  <c:v>173.42816162109375</c:v>
                </c:pt>
                <c:pt idx="419">
                  <c:v>174.07217407226563</c:v>
                </c:pt>
                <c:pt idx="420">
                  <c:v>174.71865844726563</c:v>
                </c:pt>
                <c:pt idx="421">
                  <c:v>175.36773681640625</c:v>
                </c:pt>
                <c:pt idx="422">
                  <c:v>176.01953125</c:v>
                </c:pt>
                <c:pt idx="423">
                  <c:v>176.67422485351563</c:v>
                </c:pt>
                <c:pt idx="424">
                  <c:v>177.33200073242188</c:v>
                </c:pt>
                <c:pt idx="425">
                  <c:v>177.99298095703125</c:v>
                </c:pt>
                <c:pt idx="426">
                  <c:v>178.6573486328125</c:v>
                </c:pt>
                <c:pt idx="427">
                  <c:v>179.32525634765625</c:v>
                </c:pt>
                <c:pt idx="428">
                  <c:v>179.99685668945313</c:v>
                </c:pt>
                <c:pt idx="429">
                  <c:v>180.67227172851563</c:v>
                </c:pt>
                <c:pt idx="430">
                  <c:v>181.35159301757813</c:v>
                </c:pt>
                <c:pt idx="431">
                  <c:v>182.03488159179688</c:v>
                </c:pt>
                <c:pt idx="432">
                  <c:v>182.72216796875</c:v>
                </c:pt>
                <c:pt idx="433">
                  <c:v>183.41348266601563</c:v>
                </c:pt>
                <c:pt idx="434">
                  <c:v>184.10879516601563</c:v>
                </c:pt>
                <c:pt idx="435">
                  <c:v>184.80810546875</c:v>
                </c:pt>
                <c:pt idx="436">
                  <c:v>185.51138305664063</c:v>
                </c:pt>
                <c:pt idx="437">
                  <c:v>186.21859741210938</c:v>
                </c:pt>
                <c:pt idx="438">
                  <c:v>186.92974853515625</c:v>
                </c:pt>
                <c:pt idx="439">
                  <c:v>187.64486694335938</c:v>
                </c:pt>
                <c:pt idx="440">
                  <c:v>188.36395263671875</c:v>
                </c:pt>
                <c:pt idx="441">
                  <c:v>189.08706665039063</c:v>
                </c:pt>
                <c:pt idx="442">
                  <c:v>189.81430053710938</c:v>
                </c:pt>
                <c:pt idx="443">
                  <c:v>190.54574584960938</c:v>
                </c:pt>
                <c:pt idx="444">
                  <c:v>191.28152465820313</c:v>
                </c:pt>
                <c:pt idx="445">
                  <c:v>192.02178955078125</c:v>
                </c:pt>
                <c:pt idx="446">
                  <c:v>192.76669311523438</c:v>
                </c:pt>
                <c:pt idx="447">
                  <c:v>193.51638793945313</c:v>
                </c:pt>
                <c:pt idx="448">
                  <c:v>194.27105712890625</c:v>
                </c:pt>
                <c:pt idx="449">
                  <c:v>195.03091430664063</c:v>
                </c:pt>
                <c:pt idx="450">
                  <c:v>195.79608154296875</c:v>
                </c:pt>
                <c:pt idx="451">
                  <c:v>196.5667724609375</c:v>
                </c:pt>
                <c:pt idx="452">
                  <c:v>197.34317016601563</c:v>
                </c:pt>
                <c:pt idx="453">
                  <c:v>198.12301635742188</c:v>
                </c:pt>
                <c:pt idx="454">
                  <c:v>198.8958740234375</c:v>
                </c:pt>
                <c:pt idx="455">
                  <c:v>199.66189575195313</c:v>
                </c:pt>
                <c:pt idx="456">
                  <c:v>200.42144775390625</c:v>
                </c:pt>
                <c:pt idx="457">
                  <c:v>201.17498779296875</c:v>
                </c:pt>
                <c:pt idx="458">
                  <c:v>201.92276000976563</c:v>
                </c:pt>
                <c:pt idx="459">
                  <c:v>202.66476440429688</c:v>
                </c:pt>
                <c:pt idx="460">
                  <c:v>203.40087890625</c:v>
                </c:pt>
                <c:pt idx="461">
                  <c:v>204.130859375</c:v>
                </c:pt>
                <c:pt idx="462">
                  <c:v>204.8546142578125</c:v>
                </c:pt>
                <c:pt idx="463">
                  <c:v>205.57205200195313</c:v>
                </c:pt>
                <c:pt idx="464">
                  <c:v>206.28289794921875</c:v>
                </c:pt>
                <c:pt idx="465">
                  <c:v>206.98663330078125</c:v>
                </c:pt>
                <c:pt idx="466">
                  <c:v>207.68338012695313</c:v>
                </c:pt>
                <c:pt idx="467">
                  <c:v>208.37368774414063</c:v>
                </c:pt>
                <c:pt idx="468">
                  <c:v>209.05810546875</c:v>
                </c:pt>
                <c:pt idx="469">
                  <c:v>209.73748779296875</c:v>
                </c:pt>
                <c:pt idx="470">
                  <c:v>210.4130859375</c:v>
                </c:pt>
                <c:pt idx="471">
                  <c:v>211.0860595703125</c:v>
                </c:pt>
                <c:pt idx="472">
                  <c:v>211.75711059570313</c:v>
                </c:pt>
                <c:pt idx="473">
                  <c:v>212.42633056640625</c:v>
                </c:pt>
                <c:pt idx="474">
                  <c:v>213.09356689453125</c:v>
                </c:pt>
                <c:pt idx="475">
                  <c:v>213.758544921875</c:v>
                </c:pt>
                <c:pt idx="476">
                  <c:v>214.4210205078125</c:v>
                </c:pt>
                <c:pt idx="477">
                  <c:v>215.08087158203125</c:v>
                </c:pt>
                <c:pt idx="478">
                  <c:v>215.73809814453125</c:v>
                </c:pt>
                <c:pt idx="479">
                  <c:v>216.39279174804688</c:v>
                </c:pt>
                <c:pt idx="480">
                  <c:v>217.045166015625</c:v>
                </c:pt>
                <c:pt idx="481">
                  <c:v>217.695556640625</c:v>
                </c:pt>
                <c:pt idx="482">
                  <c:v>218.34445190429688</c:v>
                </c:pt>
                <c:pt idx="483">
                  <c:v>218.9923095703125</c:v>
                </c:pt>
                <c:pt idx="484">
                  <c:v>219.639404296875</c:v>
                </c:pt>
                <c:pt idx="485">
                  <c:v>220.28585815429688</c:v>
                </c:pt>
                <c:pt idx="486">
                  <c:v>220.9317626953125</c:v>
                </c:pt>
                <c:pt idx="487">
                  <c:v>221.57717895507813</c:v>
                </c:pt>
                <c:pt idx="488">
                  <c:v>222.22225952148438</c:v>
                </c:pt>
                <c:pt idx="489">
                  <c:v>222.86709594726563</c:v>
                </c:pt>
                <c:pt idx="490">
                  <c:v>223.51171875</c:v>
                </c:pt>
                <c:pt idx="491">
                  <c:v>224.15615844726563</c:v>
                </c:pt>
                <c:pt idx="492">
                  <c:v>224.80038452148438</c:v>
                </c:pt>
                <c:pt idx="493">
                  <c:v>225.44439697265625</c:v>
                </c:pt>
                <c:pt idx="494">
                  <c:v>226.08819580078125</c:v>
                </c:pt>
                <c:pt idx="495">
                  <c:v>226.73175048828125</c:v>
                </c:pt>
                <c:pt idx="496">
                  <c:v>227.37509155273438</c:v>
                </c:pt>
                <c:pt idx="497">
                  <c:v>228.01824951171875</c:v>
                </c:pt>
                <c:pt idx="498">
                  <c:v>228.6612548828125</c:v>
                </c:pt>
                <c:pt idx="499">
                  <c:v>229.30416870117188</c:v>
                </c:pt>
                <c:pt idx="500">
                  <c:v>229.9468994140625</c:v>
                </c:pt>
                <c:pt idx="501">
                  <c:v>230.58963012695313</c:v>
                </c:pt>
                <c:pt idx="502">
                  <c:v>231.2320556640625</c:v>
                </c:pt>
                <c:pt idx="503">
                  <c:v>231.87442016601563</c:v>
                </c:pt>
                <c:pt idx="504">
                  <c:v>232.51657104492188</c:v>
                </c:pt>
                <c:pt idx="505">
                  <c:v>233.15872192382813</c:v>
                </c:pt>
                <c:pt idx="506">
                  <c:v>233.80072021484375</c:v>
                </c:pt>
                <c:pt idx="507">
                  <c:v>234.44268798828125</c:v>
                </c:pt>
                <c:pt idx="508">
                  <c:v>235.08444213867188</c:v>
                </c:pt>
                <c:pt idx="509">
                  <c:v>235.72598266601563</c:v>
                </c:pt>
                <c:pt idx="510">
                  <c:v>236.3671875</c:v>
                </c:pt>
                <c:pt idx="511">
                  <c:v>237.00808715820313</c:v>
                </c:pt>
                <c:pt idx="512">
                  <c:v>237.64865112304688</c:v>
                </c:pt>
                <c:pt idx="513">
                  <c:v>238.28903198242188</c:v>
                </c:pt>
                <c:pt idx="514">
                  <c:v>238.92926025390625</c:v>
                </c:pt>
                <c:pt idx="515">
                  <c:v>239.56924438476563</c:v>
                </c:pt>
                <c:pt idx="516">
                  <c:v>240.20880126953125</c:v>
                </c:pt>
                <c:pt idx="517">
                  <c:v>240.847900390625</c:v>
                </c:pt>
                <c:pt idx="518">
                  <c:v>241.486572265625</c:v>
                </c:pt>
                <c:pt idx="519">
                  <c:v>242.12496948242188</c:v>
                </c:pt>
                <c:pt idx="520">
                  <c:v>242.76318359375</c:v>
                </c:pt>
                <c:pt idx="521">
                  <c:v>243.40130615234375</c:v>
                </c:pt>
                <c:pt idx="522">
                  <c:v>244.03921508789063</c:v>
                </c:pt>
                <c:pt idx="523">
                  <c:v>244.67721557617188</c:v>
                </c:pt>
                <c:pt idx="524">
                  <c:v>245.31521606445313</c:v>
                </c:pt>
                <c:pt idx="525">
                  <c:v>245.95339965820313</c:v>
                </c:pt>
                <c:pt idx="526">
                  <c:v>246.59158325195313</c:v>
                </c:pt>
                <c:pt idx="527">
                  <c:v>247.22991943359375</c:v>
                </c:pt>
                <c:pt idx="528">
                  <c:v>247.8680419921875</c:v>
                </c:pt>
                <c:pt idx="529">
                  <c:v>248.5059814453125</c:v>
                </c:pt>
                <c:pt idx="530">
                  <c:v>249.14364624023438</c:v>
                </c:pt>
                <c:pt idx="531">
                  <c:v>249.78079223632813</c:v>
                </c:pt>
                <c:pt idx="532">
                  <c:v>250.41693115234375</c:v>
                </c:pt>
                <c:pt idx="533">
                  <c:v>251.05169677734375</c:v>
                </c:pt>
                <c:pt idx="534">
                  <c:v>251.68490600585938</c:v>
                </c:pt>
                <c:pt idx="535">
                  <c:v>252.31658935546875</c:v>
                </c:pt>
                <c:pt idx="536">
                  <c:v>252.94699096679688</c:v>
                </c:pt>
                <c:pt idx="537">
                  <c:v>253.57623291015625</c:v>
                </c:pt>
                <c:pt idx="538">
                  <c:v>254.20462036132813</c:v>
                </c:pt>
                <c:pt idx="539">
                  <c:v>254.83212280273438</c:v>
                </c:pt>
                <c:pt idx="540">
                  <c:v>255.45889282226563</c:v>
                </c:pt>
                <c:pt idx="541">
                  <c:v>256.08511352539063</c:v>
                </c:pt>
                <c:pt idx="542">
                  <c:v>256.71121215820313</c:v>
                </c:pt>
                <c:pt idx="543">
                  <c:v>257.3375244140625</c:v>
                </c:pt>
                <c:pt idx="544">
                  <c:v>257.96417236328125</c:v>
                </c:pt>
                <c:pt idx="545">
                  <c:v>258.59103393554688</c:v>
                </c:pt>
                <c:pt idx="546">
                  <c:v>259.21795654296875</c:v>
                </c:pt>
                <c:pt idx="547">
                  <c:v>259.84481811523438</c:v>
                </c:pt>
                <c:pt idx="548">
                  <c:v>260.4715576171875</c:v>
                </c:pt>
                <c:pt idx="549">
                  <c:v>261.09817504882813</c:v>
                </c:pt>
                <c:pt idx="550">
                  <c:v>261.72467041015625</c:v>
                </c:pt>
                <c:pt idx="551">
                  <c:v>262.35107421875</c:v>
                </c:pt>
                <c:pt idx="552">
                  <c:v>262.97732543945313</c:v>
                </c:pt>
                <c:pt idx="553">
                  <c:v>263.60372924804688</c:v>
                </c:pt>
                <c:pt idx="554">
                  <c:v>264.23007202148438</c:v>
                </c:pt>
                <c:pt idx="555">
                  <c:v>264.85665893554688</c:v>
                </c:pt>
                <c:pt idx="556">
                  <c:v>265.48345947265625</c:v>
                </c:pt>
                <c:pt idx="557">
                  <c:v>266.11080932617188</c:v>
                </c:pt>
                <c:pt idx="558">
                  <c:v>266.73846435546875</c:v>
                </c:pt>
                <c:pt idx="559">
                  <c:v>267.36666870117188</c:v>
                </c:pt>
                <c:pt idx="560">
                  <c:v>267.99520874023438</c:v>
                </c:pt>
                <c:pt idx="561">
                  <c:v>268.62417602539063</c:v>
                </c:pt>
                <c:pt idx="562">
                  <c:v>269.2535400390625</c:v>
                </c:pt>
                <c:pt idx="563">
                  <c:v>269.88330078125</c:v>
                </c:pt>
                <c:pt idx="564">
                  <c:v>270.51348876953125</c:v>
                </c:pt>
                <c:pt idx="565">
                  <c:v>271.1441650390625</c:v>
                </c:pt>
                <c:pt idx="566">
                  <c:v>271.775390625</c:v>
                </c:pt>
                <c:pt idx="567">
                  <c:v>272.40716552734375</c:v>
                </c:pt>
                <c:pt idx="568">
                  <c:v>273.03945922851563</c:v>
                </c:pt>
                <c:pt idx="569">
                  <c:v>273.67221069335938</c:v>
                </c:pt>
                <c:pt idx="570">
                  <c:v>274.305419921875</c:v>
                </c:pt>
                <c:pt idx="571">
                  <c:v>274.9390869140625</c:v>
                </c:pt>
                <c:pt idx="572">
                  <c:v>275.57321166992188</c:v>
                </c:pt>
                <c:pt idx="573">
                  <c:v>276.20779418945313</c:v>
                </c:pt>
                <c:pt idx="574">
                  <c:v>276.84280395507813</c:v>
                </c:pt>
                <c:pt idx="575">
                  <c:v>277.47824096679688</c:v>
                </c:pt>
                <c:pt idx="576">
                  <c:v>278.11410522460938</c:v>
                </c:pt>
                <c:pt idx="577">
                  <c:v>278.75042724609375</c:v>
                </c:pt>
                <c:pt idx="578">
                  <c:v>279.38717651367188</c:v>
                </c:pt>
                <c:pt idx="579">
                  <c:v>280.02435302734375</c:v>
                </c:pt>
                <c:pt idx="580">
                  <c:v>280.66195678710938</c:v>
                </c:pt>
                <c:pt idx="581">
                  <c:v>281.29995727539063</c:v>
                </c:pt>
                <c:pt idx="582">
                  <c:v>281.9383544921875</c:v>
                </c:pt>
                <c:pt idx="583">
                  <c:v>282.5771484375</c:v>
                </c:pt>
                <c:pt idx="584">
                  <c:v>283.21633911132813</c:v>
                </c:pt>
                <c:pt idx="585">
                  <c:v>283.85589599609375</c:v>
                </c:pt>
                <c:pt idx="586">
                  <c:v>284.49578857421875</c:v>
                </c:pt>
                <c:pt idx="587">
                  <c:v>285.135986328125</c:v>
                </c:pt>
                <c:pt idx="588">
                  <c:v>285.7764892578125</c:v>
                </c:pt>
                <c:pt idx="589">
                  <c:v>286.41726684570313</c:v>
                </c:pt>
                <c:pt idx="590">
                  <c:v>287.05828857421875</c:v>
                </c:pt>
                <c:pt idx="591">
                  <c:v>287.69952392578125</c:v>
                </c:pt>
                <c:pt idx="592">
                  <c:v>288.34091186523438</c:v>
                </c:pt>
                <c:pt idx="593">
                  <c:v>288.98245239257813</c:v>
                </c:pt>
                <c:pt idx="594">
                  <c:v>289.62411499023438</c:v>
                </c:pt>
                <c:pt idx="595">
                  <c:v>290.265869140625</c:v>
                </c:pt>
                <c:pt idx="596">
                  <c:v>290.90768432617188</c:v>
                </c:pt>
                <c:pt idx="597">
                  <c:v>291.549560546875</c:v>
                </c:pt>
                <c:pt idx="598">
                  <c:v>292.19146728515625</c:v>
                </c:pt>
                <c:pt idx="599">
                  <c:v>292.8333740234375</c:v>
                </c:pt>
                <c:pt idx="600">
                  <c:v>293.47525024414063</c:v>
                </c:pt>
                <c:pt idx="601">
                  <c:v>294.11703491210938</c:v>
                </c:pt>
                <c:pt idx="602">
                  <c:v>294.75872802734375</c:v>
                </c:pt>
                <c:pt idx="603">
                  <c:v>295.40023803710938</c:v>
                </c:pt>
                <c:pt idx="604">
                  <c:v>296.0416259765625</c:v>
                </c:pt>
                <c:pt idx="605">
                  <c:v>296.68292236328125</c:v>
                </c:pt>
                <c:pt idx="606">
                  <c:v>297.32406616210938</c:v>
                </c:pt>
                <c:pt idx="607">
                  <c:v>297.96524047851563</c:v>
                </c:pt>
                <c:pt idx="608">
                  <c:v>298.606201171875</c:v>
                </c:pt>
                <c:pt idx="609">
                  <c:v>299.24713134765625</c:v>
                </c:pt>
                <c:pt idx="610">
                  <c:v>299.88787841796875</c:v>
                </c:pt>
                <c:pt idx="611">
                  <c:v>300.5284423828125</c:v>
                </c:pt>
                <c:pt idx="612">
                  <c:v>301.16909790039063</c:v>
                </c:pt>
                <c:pt idx="613">
                  <c:v>301.80947875976563</c:v>
                </c:pt>
                <c:pt idx="614">
                  <c:v>302.44989013671875</c:v>
                </c:pt>
                <c:pt idx="615">
                  <c:v>303.09002685546875</c:v>
                </c:pt>
                <c:pt idx="616">
                  <c:v>303.73025512695313</c:v>
                </c:pt>
                <c:pt idx="617">
                  <c:v>304.37039184570313</c:v>
                </c:pt>
                <c:pt idx="618">
                  <c:v>305.010498046875</c:v>
                </c:pt>
                <c:pt idx="619">
                  <c:v>305.650634765625</c:v>
                </c:pt>
                <c:pt idx="620">
                  <c:v>306.29083251953125</c:v>
                </c:pt>
                <c:pt idx="621">
                  <c:v>306.9310302734375</c:v>
                </c:pt>
                <c:pt idx="622">
                  <c:v>307.57122802734375</c:v>
                </c:pt>
                <c:pt idx="623">
                  <c:v>308.21148681640625</c:v>
                </c:pt>
                <c:pt idx="624">
                  <c:v>308.85189819335938</c:v>
                </c:pt>
                <c:pt idx="625">
                  <c:v>309.49249267578125</c:v>
                </c:pt>
                <c:pt idx="626">
                  <c:v>310.13330078125</c:v>
                </c:pt>
                <c:pt idx="627">
                  <c:v>310.77438354492188</c:v>
                </c:pt>
                <c:pt idx="628">
                  <c:v>311.41574096679688</c:v>
                </c:pt>
                <c:pt idx="629">
                  <c:v>312.05743408203125</c:v>
                </c:pt>
                <c:pt idx="630">
                  <c:v>312.69952392578125</c:v>
                </c:pt>
                <c:pt idx="631">
                  <c:v>313.34207153320313</c:v>
                </c:pt>
                <c:pt idx="632">
                  <c:v>313.985107421875</c:v>
                </c:pt>
                <c:pt idx="633">
                  <c:v>314.628662109375</c:v>
                </c:pt>
                <c:pt idx="634">
                  <c:v>315.27285766601563</c:v>
                </c:pt>
                <c:pt idx="635">
                  <c:v>315.91775512695313</c:v>
                </c:pt>
                <c:pt idx="636">
                  <c:v>316.56341552734375</c:v>
                </c:pt>
                <c:pt idx="637">
                  <c:v>317.20989990234375</c:v>
                </c:pt>
                <c:pt idx="638">
                  <c:v>317.85726928710938</c:v>
                </c:pt>
                <c:pt idx="639">
                  <c:v>318.50555419921875</c:v>
                </c:pt>
                <c:pt idx="640">
                  <c:v>319.15481567382813</c:v>
                </c:pt>
                <c:pt idx="641">
                  <c:v>319.80514526367188</c:v>
                </c:pt>
                <c:pt idx="642">
                  <c:v>320.45663452148438</c:v>
                </c:pt>
                <c:pt idx="643">
                  <c:v>321.109375</c:v>
                </c:pt>
                <c:pt idx="644">
                  <c:v>321.76345825195313</c:v>
                </c:pt>
                <c:pt idx="645">
                  <c:v>322.41900634765625</c:v>
                </c:pt>
                <c:pt idx="646">
                  <c:v>323.07611083984375</c:v>
                </c:pt>
                <c:pt idx="647">
                  <c:v>323.73486328125</c:v>
                </c:pt>
                <c:pt idx="648">
                  <c:v>324.3953857421875</c:v>
                </c:pt>
                <c:pt idx="649">
                  <c:v>325.05780029296875</c:v>
                </c:pt>
                <c:pt idx="650">
                  <c:v>325.72222900390625</c:v>
                </c:pt>
                <c:pt idx="651">
                  <c:v>326.3887939453125</c:v>
                </c:pt>
                <c:pt idx="652">
                  <c:v>327.05764770507813</c:v>
                </c:pt>
                <c:pt idx="653">
                  <c:v>327.72894287109375</c:v>
                </c:pt>
                <c:pt idx="654">
                  <c:v>328.40280151367188</c:v>
                </c:pt>
                <c:pt idx="655">
                  <c:v>329.07940673828125</c:v>
                </c:pt>
                <c:pt idx="656">
                  <c:v>329.7589111328125</c:v>
                </c:pt>
                <c:pt idx="657">
                  <c:v>330.44149780273438</c:v>
                </c:pt>
                <c:pt idx="658">
                  <c:v>331.12734985351563</c:v>
                </c:pt>
                <c:pt idx="659">
                  <c:v>331.81671142578125</c:v>
                </c:pt>
                <c:pt idx="660">
                  <c:v>332.50979614257813</c:v>
                </c:pt>
                <c:pt idx="661">
                  <c:v>333.20681762695313</c:v>
                </c:pt>
                <c:pt idx="662">
                  <c:v>333.90805053710938</c:v>
                </c:pt>
                <c:pt idx="663">
                  <c:v>334.61373901367188</c:v>
                </c:pt>
                <c:pt idx="664">
                  <c:v>335.32421875</c:v>
                </c:pt>
                <c:pt idx="665">
                  <c:v>336.03997802734375</c:v>
                </c:pt>
                <c:pt idx="666">
                  <c:v>336.76138305664063</c:v>
                </c:pt>
                <c:pt idx="667">
                  <c:v>337.48892211914063</c:v>
                </c:pt>
                <c:pt idx="668">
                  <c:v>338.22323608398438</c:v>
                </c:pt>
                <c:pt idx="669">
                  <c:v>338.96514892578125</c:v>
                </c:pt>
                <c:pt idx="670">
                  <c:v>339.71548461914063</c:v>
                </c:pt>
                <c:pt idx="671">
                  <c:v>340.474853515625</c:v>
                </c:pt>
                <c:pt idx="672">
                  <c:v>341.24362182617188</c:v>
                </c:pt>
                <c:pt idx="673">
                  <c:v>342.02188110351563</c:v>
                </c:pt>
                <c:pt idx="674">
                  <c:v>342.80975341796875</c:v>
                </c:pt>
                <c:pt idx="675">
                  <c:v>343.60748291015625</c:v>
                </c:pt>
                <c:pt idx="676">
                  <c:v>344.41534423828125</c:v>
                </c:pt>
                <c:pt idx="677">
                  <c:v>345.2314453125</c:v>
                </c:pt>
                <c:pt idx="678">
                  <c:v>346.04766845703125</c:v>
                </c:pt>
                <c:pt idx="679">
                  <c:v>346.86407470703125</c:v>
                </c:pt>
                <c:pt idx="680">
                  <c:v>347.68060302734375</c:v>
                </c:pt>
                <c:pt idx="681">
                  <c:v>348.4971923828125</c:v>
                </c:pt>
                <c:pt idx="682">
                  <c:v>349.31369018554688</c:v>
                </c:pt>
                <c:pt idx="683">
                  <c:v>350.13003540039063</c:v>
                </c:pt>
                <c:pt idx="684">
                  <c:v>350.9461669921875</c:v>
                </c:pt>
                <c:pt idx="685">
                  <c:v>351.76205444335938</c:v>
                </c:pt>
                <c:pt idx="686">
                  <c:v>352.5777587890625</c:v>
                </c:pt>
                <c:pt idx="687">
                  <c:v>353.393310546875</c:v>
                </c:pt>
                <c:pt idx="688">
                  <c:v>354.20880126953125</c:v>
                </c:pt>
                <c:pt idx="689">
                  <c:v>355.02435302734375</c:v>
                </c:pt>
                <c:pt idx="690">
                  <c:v>355.840087890625</c:v>
                </c:pt>
                <c:pt idx="691">
                  <c:v>356.6561279296875</c:v>
                </c:pt>
                <c:pt idx="692">
                  <c:v>357.47259521484375</c:v>
                </c:pt>
                <c:pt idx="693">
                  <c:v>358.28952026367188</c:v>
                </c:pt>
                <c:pt idx="694">
                  <c:v>359.10696411132813</c:v>
                </c:pt>
                <c:pt idx="695">
                  <c:v>359.92498779296875</c:v>
                </c:pt>
                <c:pt idx="696">
                  <c:v>360.74362182617188</c:v>
                </c:pt>
                <c:pt idx="697">
                  <c:v>361.56292724609375</c:v>
                </c:pt>
                <c:pt idx="698">
                  <c:v>362.3829345703125</c:v>
                </c:pt>
                <c:pt idx="699">
                  <c:v>363.20370483398438</c:v>
                </c:pt>
                <c:pt idx="700">
                  <c:v>364.02532958984375</c:v>
                </c:pt>
                <c:pt idx="701">
                  <c:v>364.84783935546875</c:v>
                </c:pt>
                <c:pt idx="702">
                  <c:v>365.67120361328125</c:v>
                </c:pt>
                <c:pt idx="703">
                  <c:v>366.49551391601563</c:v>
                </c:pt>
                <c:pt idx="704">
                  <c:v>367.32083129882813</c:v>
                </c:pt>
                <c:pt idx="705">
                  <c:v>368.14718627929688</c:v>
                </c:pt>
                <c:pt idx="706">
                  <c:v>368.974609375</c:v>
                </c:pt>
                <c:pt idx="707">
                  <c:v>369.8031005859375</c:v>
                </c:pt>
                <c:pt idx="708">
                  <c:v>370.6326904296875</c:v>
                </c:pt>
                <c:pt idx="709">
                  <c:v>371.46331787109375</c:v>
                </c:pt>
                <c:pt idx="710">
                  <c:v>372.29489135742188</c:v>
                </c:pt>
                <c:pt idx="711">
                  <c:v>373.1270751953125</c:v>
                </c:pt>
                <c:pt idx="712">
                  <c:v>373.95965576171875</c:v>
                </c:pt>
                <c:pt idx="713">
                  <c:v>374.79244995117188</c:v>
                </c:pt>
                <c:pt idx="714">
                  <c:v>375.62515258789063</c:v>
                </c:pt>
                <c:pt idx="715">
                  <c:v>376.457275390625</c:v>
                </c:pt>
                <c:pt idx="716">
                  <c:v>377.28726196289063</c:v>
                </c:pt>
                <c:pt idx="717">
                  <c:v>378.11138916015625</c:v>
                </c:pt>
                <c:pt idx="718">
                  <c:v>378.9295654296875</c:v>
                </c:pt>
                <c:pt idx="719">
                  <c:v>379.74118041992188</c:v>
                </c:pt>
                <c:pt idx="720">
                  <c:v>380.54544067382813</c:v>
                </c:pt>
                <c:pt idx="721">
                  <c:v>381.34161376953125</c:v>
                </c:pt>
                <c:pt idx="722">
                  <c:v>382.13009643554688</c:v>
                </c:pt>
                <c:pt idx="723">
                  <c:v>382.91107177734375</c:v>
                </c:pt>
                <c:pt idx="724">
                  <c:v>383.68429565429688</c:v>
                </c:pt>
                <c:pt idx="725">
                  <c:v>384.4493408203125</c:v>
                </c:pt>
                <c:pt idx="726">
                  <c:v>385.20599365234375</c:v>
                </c:pt>
                <c:pt idx="727">
                  <c:v>385.9542236328125</c:v>
                </c:pt>
                <c:pt idx="728">
                  <c:v>386.69378662109375</c:v>
                </c:pt>
                <c:pt idx="729">
                  <c:v>387.42440795898438</c:v>
                </c:pt>
                <c:pt idx="730">
                  <c:v>388.146240234375</c:v>
                </c:pt>
                <c:pt idx="731">
                  <c:v>388.86007690429688</c:v>
                </c:pt>
                <c:pt idx="732">
                  <c:v>389.56680297851563</c:v>
                </c:pt>
                <c:pt idx="733">
                  <c:v>390.26751708984375</c:v>
                </c:pt>
                <c:pt idx="734">
                  <c:v>390.963623046875</c:v>
                </c:pt>
                <c:pt idx="735">
                  <c:v>391.65615844726563</c:v>
                </c:pt>
                <c:pt idx="736">
                  <c:v>392.34564208984375</c:v>
                </c:pt>
                <c:pt idx="737">
                  <c:v>393.03213500976563</c:v>
                </c:pt>
                <c:pt idx="738">
                  <c:v>393.71542358398438</c:v>
                </c:pt>
                <c:pt idx="739">
                  <c:v>394.395263671875</c:v>
                </c:pt>
                <c:pt idx="740">
                  <c:v>395.071533203125</c:v>
                </c:pt>
                <c:pt idx="741">
                  <c:v>395.7442626953125</c:v>
                </c:pt>
                <c:pt idx="742">
                  <c:v>396.41363525390625</c:v>
                </c:pt>
                <c:pt idx="743">
                  <c:v>397.079833984375</c:v>
                </c:pt>
                <c:pt idx="744">
                  <c:v>397.74325561523438</c:v>
                </c:pt>
                <c:pt idx="745">
                  <c:v>398.40435791015625</c:v>
                </c:pt>
                <c:pt idx="746">
                  <c:v>399.06362915039063</c:v>
                </c:pt>
                <c:pt idx="747">
                  <c:v>399.72140502929688</c:v>
                </c:pt>
                <c:pt idx="748">
                  <c:v>400.37783813476563</c:v>
                </c:pt>
                <c:pt idx="749">
                  <c:v>401.03298950195313</c:v>
                </c:pt>
                <c:pt idx="750">
                  <c:v>401.68695068359375</c:v>
                </c:pt>
                <c:pt idx="751">
                  <c:v>402.33984375</c:v>
                </c:pt>
                <c:pt idx="752">
                  <c:v>402.99176025390625</c:v>
                </c:pt>
                <c:pt idx="753">
                  <c:v>403.64279174804688</c:v>
                </c:pt>
                <c:pt idx="754">
                  <c:v>404.29296875</c:v>
                </c:pt>
                <c:pt idx="755">
                  <c:v>404.9423828125</c:v>
                </c:pt>
                <c:pt idx="756">
                  <c:v>405.59109497070313</c:v>
                </c:pt>
                <c:pt idx="757">
                  <c:v>406.23916625976563</c:v>
                </c:pt>
                <c:pt idx="758">
                  <c:v>406.88662719726563</c:v>
                </c:pt>
                <c:pt idx="759">
                  <c:v>407.53350830078125</c:v>
                </c:pt>
                <c:pt idx="760">
                  <c:v>408.17984008789063</c:v>
                </c:pt>
                <c:pt idx="761">
                  <c:v>408.82568359375</c:v>
                </c:pt>
                <c:pt idx="762">
                  <c:v>409.4710693359375</c:v>
                </c:pt>
                <c:pt idx="763">
                  <c:v>410.115966796875</c:v>
                </c:pt>
                <c:pt idx="764">
                  <c:v>410.76034545898438</c:v>
                </c:pt>
                <c:pt idx="765">
                  <c:v>411.40408325195313</c:v>
                </c:pt>
                <c:pt idx="766">
                  <c:v>412.04736328125</c:v>
                </c:pt>
                <c:pt idx="767">
                  <c:v>412.68988037109375</c:v>
                </c:pt>
                <c:pt idx="768">
                  <c:v>413.3319091796875</c:v>
                </c:pt>
                <c:pt idx="769">
                  <c:v>413.97329711914063</c:v>
                </c:pt>
                <c:pt idx="770">
                  <c:v>414.61419677734375</c:v>
                </c:pt>
                <c:pt idx="771">
                  <c:v>415.25439453125</c:v>
                </c:pt>
                <c:pt idx="772">
                  <c:v>415.89398193359375</c:v>
                </c:pt>
                <c:pt idx="773">
                  <c:v>416.53271484375</c:v>
                </c:pt>
                <c:pt idx="774">
                  <c:v>417.1707763671875</c:v>
                </c:pt>
                <c:pt idx="775">
                  <c:v>417.807861328125</c:v>
                </c:pt>
                <c:pt idx="776">
                  <c:v>418.44415283203125</c:v>
                </c:pt>
                <c:pt idx="777">
                  <c:v>419.07958984375</c:v>
                </c:pt>
                <c:pt idx="778">
                  <c:v>419.714111328125</c:v>
                </c:pt>
                <c:pt idx="779">
                  <c:v>420.34759521484375</c:v>
                </c:pt>
                <c:pt idx="780">
                  <c:v>420.98004150390625</c:v>
                </c:pt>
                <c:pt idx="781">
                  <c:v>421.61138916015625</c:v>
                </c:pt>
                <c:pt idx="782">
                  <c:v>422.24163818359375</c:v>
                </c:pt>
                <c:pt idx="783">
                  <c:v>422.87066650390625</c:v>
                </c:pt>
                <c:pt idx="784">
                  <c:v>423.49871826171875</c:v>
                </c:pt>
                <c:pt idx="785">
                  <c:v>424.1256103515625</c:v>
                </c:pt>
                <c:pt idx="786">
                  <c:v>424.75164794921875</c:v>
                </c:pt>
                <c:pt idx="787">
                  <c:v>425.37664794921875</c:v>
                </c:pt>
                <c:pt idx="788">
                  <c:v>426.00091552734375</c:v>
                </c:pt>
                <c:pt idx="789">
                  <c:v>426.624267578125</c:v>
                </c:pt>
                <c:pt idx="790">
                  <c:v>427.24688720703125</c:v>
                </c:pt>
                <c:pt idx="791">
                  <c:v>427.868408203125</c:v>
                </c:pt>
                <c:pt idx="792">
                  <c:v>428.4888916015625</c:v>
                </c:pt>
                <c:pt idx="793">
                  <c:v>429.10821533203125</c:v>
                </c:pt>
                <c:pt idx="794">
                  <c:v>429.726318359375</c:v>
                </c:pt>
                <c:pt idx="795">
                  <c:v>430.34271240234375</c:v>
                </c:pt>
                <c:pt idx="796">
                  <c:v>430.95697021484375</c:v>
                </c:pt>
                <c:pt idx="797">
                  <c:v>431.56878662109375</c:v>
                </c:pt>
                <c:pt idx="798">
                  <c:v>432.17840576171875</c:v>
                </c:pt>
                <c:pt idx="799">
                  <c:v>432.78582763671875</c:v>
                </c:pt>
                <c:pt idx="800">
                  <c:v>433.3914794921875</c:v>
                </c:pt>
                <c:pt idx="801">
                  <c:v>433.99542236328125</c:v>
                </c:pt>
                <c:pt idx="802">
                  <c:v>434.5977783203125</c:v>
                </c:pt>
                <c:pt idx="803">
                  <c:v>435.19854736328125</c:v>
                </c:pt>
                <c:pt idx="804">
                  <c:v>435.7979736328125</c:v>
                </c:pt>
                <c:pt idx="805">
                  <c:v>436.3963623046875</c:v>
                </c:pt>
                <c:pt idx="806">
                  <c:v>436.99407958984375</c:v>
                </c:pt>
                <c:pt idx="807">
                  <c:v>437.59136962890625</c:v>
                </c:pt>
                <c:pt idx="808">
                  <c:v>438.1881103515625</c:v>
                </c:pt>
                <c:pt idx="809">
                  <c:v>438.78424072265625</c:v>
                </c:pt>
                <c:pt idx="810">
                  <c:v>439.37957763671875</c:v>
                </c:pt>
                <c:pt idx="811">
                  <c:v>439.9739990234375</c:v>
                </c:pt>
                <c:pt idx="812">
                  <c:v>440.56756591796875</c:v>
                </c:pt>
                <c:pt idx="813">
                  <c:v>441.16033935546875</c:v>
                </c:pt>
                <c:pt idx="814">
                  <c:v>441.7523193359375</c:v>
                </c:pt>
                <c:pt idx="815">
                  <c:v>442.343505859375</c:v>
                </c:pt>
                <c:pt idx="816">
                  <c:v>442.93402099609375</c:v>
                </c:pt>
                <c:pt idx="817">
                  <c:v>443.52386474609375</c:v>
                </c:pt>
                <c:pt idx="818">
                  <c:v>444.11322021484375</c:v>
                </c:pt>
                <c:pt idx="819">
                  <c:v>444.70196533203125</c:v>
                </c:pt>
                <c:pt idx="820">
                  <c:v>445.29022216796875</c:v>
                </c:pt>
                <c:pt idx="821">
                  <c:v>445.8779296875</c:v>
                </c:pt>
                <c:pt idx="822">
                  <c:v>446.46527099609375</c:v>
                </c:pt>
                <c:pt idx="823">
                  <c:v>447.05218505859375</c:v>
                </c:pt>
                <c:pt idx="824">
                  <c:v>447.63873291015625</c:v>
                </c:pt>
                <c:pt idx="825">
                  <c:v>448.2247314453125</c:v>
                </c:pt>
                <c:pt idx="826">
                  <c:v>448.8104248046875</c:v>
                </c:pt>
                <c:pt idx="827">
                  <c:v>449.3955078125</c:v>
                </c:pt>
                <c:pt idx="828">
                  <c:v>449.9803466796875</c:v>
                </c:pt>
                <c:pt idx="829">
                  <c:v>450.56475830078125</c:v>
                </c:pt>
                <c:pt idx="830">
                  <c:v>451.14892578125</c:v>
                </c:pt>
                <c:pt idx="831">
                  <c:v>451.7325439453125</c:v>
                </c:pt>
                <c:pt idx="832">
                  <c:v>452.3157958984375</c:v>
                </c:pt>
                <c:pt idx="833">
                  <c:v>452.89849853515625</c:v>
                </c:pt>
                <c:pt idx="834">
                  <c:v>453.48101806640625</c:v>
                </c:pt>
                <c:pt idx="835">
                  <c:v>454.06317138671875</c:v>
                </c:pt>
                <c:pt idx="836">
                  <c:v>454.64508056640625</c:v>
                </c:pt>
                <c:pt idx="837">
                  <c:v>455.22650146484375</c:v>
                </c:pt>
                <c:pt idx="838">
                  <c:v>455.8076171875</c:v>
                </c:pt>
                <c:pt idx="839">
                  <c:v>456.38824462890625</c:v>
                </c:pt>
                <c:pt idx="840">
                  <c:v>456.968505859375</c:v>
                </c:pt>
                <c:pt idx="841">
                  <c:v>457.548583984375</c:v>
                </c:pt>
                <c:pt idx="842">
                  <c:v>458.128173828125</c:v>
                </c:pt>
                <c:pt idx="843">
                  <c:v>458.70751953125</c:v>
                </c:pt>
                <c:pt idx="844">
                  <c:v>459.2869873046875</c:v>
                </c:pt>
                <c:pt idx="845">
                  <c:v>459.8665771484375</c:v>
                </c:pt>
                <c:pt idx="846">
                  <c:v>460.4461669921875</c:v>
                </c:pt>
                <c:pt idx="847">
                  <c:v>461.02587890625</c:v>
                </c:pt>
                <c:pt idx="848">
                  <c:v>461.60565185546875</c:v>
                </c:pt>
                <c:pt idx="849">
                  <c:v>462.185546875</c:v>
                </c:pt>
                <c:pt idx="850">
                  <c:v>462.765625</c:v>
                </c:pt>
                <c:pt idx="851">
                  <c:v>463.3458251953125</c:v>
                </c:pt>
                <c:pt idx="852">
                  <c:v>463.9261474609375</c:v>
                </c:pt>
                <c:pt idx="853">
                  <c:v>464.50653076171875</c:v>
                </c:pt>
                <c:pt idx="854">
                  <c:v>465.0870361328125</c:v>
                </c:pt>
                <c:pt idx="855">
                  <c:v>465.66766357421875</c:v>
                </c:pt>
                <c:pt idx="856">
                  <c:v>466.24835205078125</c:v>
                </c:pt>
                <c:pt idx="857">
                  <c:v>466.82916259765625</c:v>
                </c:pt>
                <c:pt idx="858">
                  <c:v>467.41009521484375</c:v>
                </c:pt>
                <c:pt idx="859">
                  <c:v>467.9910888671875</c:v>
                </c:pt>
                <c:pt idx="860">
                  <c:v>468.57220458984375</c:v>
                </c:pt>
                <c:pt idx="861">
                  <c:v>469.1534423828125</c:v>
                </c:pt>
                <c:pt idx="862">
                  <c:v>469.73480224609375</c:v>
                </c:pt>
                <c:pt idx="863">
                  <c:v>470.31622314453125</c:v>
                </c:pt>
                <c:pt idx="864">
                  <c:v>470.89776611328125</c:v>
                </c:pt>
                <c:pt idx="865">
                  <c:v>471.47943115234375</c:v>
                </c:pt>
                <c:pt idx="866">
                  <c:v>472.06121826171875</c:v>
                </c:pt>
                <c:pt idx="867">
                  <c:v>472.64312744140625</c:v>
                </c:pt>
                <c:pt idx="868">
                  <c:v>473.22515869140625</c:v>
                </c:pt>
                <c:pt idx="869">
                  <c:v>473.807373046875</c:v>
                </c:pt>
                <c:pt idx="870">
                  <c:v>474.38970947265625</c:v>
                </c:pt>
                <c:pt idx="871">
                  <c:v>474.97222900390625</c:v>
                </c:pt>
                <c:pt idx="872">
                  <c:v>475.55487060546875</c:v>
                </c:pt>
                <c:pt idx="873">
                  <c:v>476.1376953125</c:v>
                </c:pt>
                <c:pt idx="874">
                  <c:v>476.720703125</c:v>
                </c:pt>
                <c:pt idx="875">
                  <c:v>477.3038330078125</c:v>
                </c:pt>
                <c:pt idx="876">
                  <c:v>477.88714599609375</c:v>
                </c:pt>
                <c:pt idx="877">
                  <c:v>478.47064208984375</c:v>
                </c:pt>
                <c:pt idx="878">
                  <c:v>479.0543212890625</c:v>
                </c:pt>
                <c:pt idx="879">
                  <c:v>479.63824462890625</c:v>
                </c:pt>
                <c:pt idx="880">
                  <c:v>480.22235107421875</c:v>
                </c:pt>
                <c:pt idx="881">
                  <c:v>480.806640625</c:v>
                </c:pt>
                <c:pt idx="882">
                  <c:v>481.39117431640625</c:v>
                </c:pt>
                <c:pt idx="883">
                  <c:v>481.97589111328125</c:v>
                </c:pt>
                <c:pt idx="884">
                  <c:v>482.56097412109375</c:v>
                </c:pt>
                <c:pt idx="885">
                  <c:v>483.14617919921875</c:v>
                </c:pt>
                <c:pt idx="886">
                  <c:v>483.731689453125</c:v>
                </c:pt>
                <c:pt idx="887">
                  <c:v>484.31732177734375</c:v>
                </c:pt>
                <c:pt idx="888">
                  <c:v>484.90325927734375</c:v>
                </c:pt>
                <c:pt idx="889">
                  <c:v>485.4893798828125</c:v>
                </c:pt>
                <c:pt idx="890">
                  <c:v>486.0758056640625</c:v>
                </c:pt>
                <c:pt idx="891">
                  <c:v>486.66241455078125</c:v>
                </c:pt>
                <c:pt idx="892">
                  <c:v>487.2493896484375</c:v>
                </c:pt>
                <c:pt idx="893">
                  <c:v>487.836669921875</c:v>
                </c:pt>
                <c:pt idx="894">
                  <c:v>488.4241943359375</c:v>
                </c:pt>
                <c:pt idx="895">
                  <c:v>489.01202392578125</c:v>
                </c:pt>
                <c:pt idx="896">
                  <c:v>489.60015869140625</c:v>
                </c:pt>
                <c:pt idx="897">
                  <c:v>490.1885986328125</c:v>
                </c:pt>
                <c:pt idx="898">
                  <c:v>490.77740478515625</c:v>
                </c:pt>
                <c:pt idx="899">
                  <c:v>491.36651611328125</c:v>
                </c:pt>
                <c:pt idx="900">
                  <c:v>491.95599365234375</c:v>
                </c:pt>
                <c:pt idx="901">
                  <c:v>492.5458984375</c:v>
                </c:pt>
                <c:pt idx="902">
                  <c:v>493.13616943359375</c:v>
                </c:pt>
                <c:pt idx="903">
                  <c:v>493.72686767578125</c:v>
                </c:pt>
                <c:pt idx="904">
                  <c:v>494.3179931640625</c:v>
                </c:pt>
                <c:pt idx="905">
                  <c:v>494.9095458984375</c:v>
                </c:pt>
                <c:pt idx="906">
                  <c:v>495.5015869140625</c:v>
                </c:pt>
                <c:pt idx="907">
                  <c:v>496.0941162109375</c:v>
                </c:pt>
                <c:pt idx="908">
                  <c:v>496.6871337890625</c:v>
                </c:pt>
                <c:pt idx="909">
                  <c:v>497.28070068359375</c:v>
                </c:pt>
                <c:pt idx="910">
                  <c:v>497.87481689453125</c:v>
                </c:pt>
                <c:pt idx="911">
                  <c:v>498.469482421875</c:v>
                </c:pt>
                <c:pt idx="912">
                  <c:v>499.064697265625</c:v>
                </c:pt>
                <c:pt idx="913">
                  <c:v>499.6605224609375</c:v>
                </c:pt>
                <c:pt idx="914">
                  <c:v>500.2569580078125</c:v>
                </c:pt>
                <c:pt idx="915">
                  <c:v>500.85406494140625</c:v>
                </c:pt>
                <c:pt idx="916">
                  <c:v>501.45184326171875</c:v>
                </c:pt>
                <c:pt idx="917">
                  <c:v>502.05035400390625</c:v>
                </c:pt>
                <c:pt idx="918">
                  <c:v>502.6495361328125</c:v>
                </c:pt>
                <c:pt idx="919">
                  <c:v>503.24951171875</c:v>
                </c:pt>
                <c:pt idx="920">
                  <c:v>503.85028076171875</c:v>
                </c:pt>
                <c:pt idx="921">
                  <c:v>504.45184326171875</c:v>
                </c:pt>
                <c:pt idx="922">
                  <c:v>505.05426025390625</c:v>
                </c:pt>
                <c:pt idx="923">
                  <c:v>505.6575927734375</c:v>
                </c:pt>
                <c:pt idx="924">
                  <c:v>506.2618408203125</c:v>
                </c:pt>
                <c:pt idx="925">
                  <c:v>506.86700439453125</c:v>
                </c:pt>
                <c:pt idx="926">
                  <c:v>507.47320556640625</c:v>
                </c:pt>
                <c:pt idx="927">
                  <c:v>508.08038330078125</c:v>
                </c:pt>
                <c:pt idx="928">
                  <c:v>508.68865966796875</c:v>
                </c:pt>
                <c:pt idx="929">
                  <c:v>509.29803466796875</c:v>
                </c:pt>
                <c:pt idx="930">
                  <c:v>509.90875244140625</c:v>
                </c:pt>
                <c:pt idx="931">
                  <c:v>510.521240234375</c:v>
                </c:pt>
                <c:pt idx="932">
                  <c:v>511.13604736328125</c:v>
                </c:pt>
                <c:pt idx="933">
                  <c:v>511.75347900390625</c:v>
                </c:pt>
                <c:pt idx="934">
                  <c:v>512.3736572265625</c:v>
                </c:pt>
                <c:pt idx="935">
                  <c:v>512.99664306640625</c:v>
                </c:pt>
                <c:pt idx="936">
                  <c:v>513.6224365234375</c:v>
                </c:pt>
                <c:pt idx="937">
                  <c:v>514.25128173828125</c:v>
                </c:pt>
                <c:pt idx="938">
                  <c:v>514.883544921875</c:v>
                </c:pt>
                <c:pt idx="939">
                  <c:v>515.51824951171875</c:v>
                </c:pt>
                <c:pt idx="940">
                  <c:v>516.15521240234375</c:v>
                </c:pt>
                <c:pt idx="941">
                  <c:v>516.7945556640625</c:v>
                </c:pt>
                <c:pt idx="942">
                  <c:v>517.4364013671875</c:v>
                </c:pt>
                <c:pt idx="943">
                  <c:v>518.0809326171875</c:v>
                </c:pt>
                <c:pt idx="944">
                  <c:v>518.728271484375</c:v>
                </c:pt>
                <c:pt idx="945">
                  <c:v>519.3785400390625</c:v>
                </c:pt>
                <c:pt idx="946">
                  <c:v>520.03192138671875</c:v>
                </c:pt>
                <c:pt idx="947">
                  <c:v>520.68853759765625</c:v>
                </c:pt>
                <c:pt idx="948">
                  <c:v>521.3486328125</c:v>
                </c:pt>
                <c:pt idx="949">
                  <c:v>522.01239013671875</c:v>
                </c:pt>
                <c:pt idx="950">
                  <c:v>522.6800537109375</c:v>
                </c:pt>
                <c:pt idx="951">
                  <c:v>523.35186767578125</c:v>
                </c:pt>
                <c:pt idx="952">
                  <c:v>524.02813720703125</c:v>
                </c:pt>
                <c:pt idx="953">
                  <c:v>524.70904541015625</c:v>
                </c:pt>
                <c:pt idx="954">
                  <c:v>525.3948974609375</c:v>
                </c:pt>
                <c:pt idx="955">
                  <c:v>526.0858154296875</c:v>
                </c:pt>
                <c:pt idx="956">
                  <c:v>526.781982421875</c:v>
                </c:pt>
                <c:pt idx="957">
                  <c:v>527.4835205078125</c:v>
                </c:pt>
                <c:pt idx="958">
                  <c:v>528.19049072265625</c:v>
                </c:pt>
                <c:pt idx="959">
                  <c:v>528.90283203125</c:v>
                </c:pt>
                <c:pt idx="960">
                  <c:v>529.62054443359375</c:v>
                </c:pt>
                <c:pt idx="961">
                  <c:v>530.34356689453125</c:v>
                </c:pt>
                <c:pt idx="962">
                  <c:v>531.0718994140625</c:v>
                </c:pt>
                <c:pt idx="963">
                  <c:v>531.80560302734375</c:v>
                </c:pt>
                <c:pt idx="964">
                  <c:v>532.54473876953125</c:v>
                </c:pt>
                <c:pt idx="965">
                  <c:v>533.2894287109375</c:v>
                </c:pt>
                <c:pt idx="966">
                  <c:v>534.03985595703125</c:v>
                </c:pt>
                <c:pt idx="967">
                  <c:v>534.79632568359375</c:v>
                </c:pt>
                <c:pt idx="968">
                  <c:v>535.55908203125</c:v>
                </c:pt>
                <c:pt idx="969">
                  <c:v>536.32843017578125</c:v>
                </c:pt>
                <c:pt idx="970">
                  <c:v>537.104736328125</c:v>
                </c:pt>
                <c:pt idx="971">
                  <c:v>537.8883056640625</c:v>
                </c:pt>
                <c:pt idx="972">
                  <c:v>538.67950439453125</c:v>
                </c:pt>
                <c:pt idx="973">
                  <c:v>539.478515625</c:v>
                </c:pt>
                <c:pt idx="974">
                  <c:v>540.28564453125</c:v>
                </c:pt>
                <c:pt idx="975">
                  <c:v>541.10101318359375</c:v>
                </c:pt>
                <c:pt idx="976">
                  <c:v>541.92462158203125</c:v>
                </c:pt>
                <c:pt idx="977">
                  <c:v>542.75640869140625</c:v>
                </c:pt>
                <c:pt idx="978">
                  <c:v>543.5943603515625</c:v>
                </c:pt>
                <c:pt idx="979">
                  <c:v>544.43365478515625</c:v>
                </c:pt>
                <c:pt idx="980">
                  <c:v>545.2742919921875</c:v>
                </c:pt>
                <c:pt idx="981">
                  <c:v>546.1162109375</c:v>
                </c:pt>
                <c:pt idx="982">
                  <c:v>546.95941162109375</c:v>
                </c:pt>
                <c:pt idx="983">
                  <c:v>547.79925537109375</c:v>
                </c:pt>
                <c:pt idx="984">
                  <c:v>548.63421630859375</c:v>
                </c:pt>
                <c:pt idx="985">
                  <c:v>549.4642333984375</c:v>
                </c:pt>
                <c:pt idx="986">
                  <c:v>550.2890625</c:v>
                </c:pt>
                <c:pt idx="987">
                  <c:v>551.10870361328125</c:v>
                </c:pt>
                <c:pt idx="988">
                  <c:v>551.92236328125</c:v>
                </c:pt>
                <c:pt idx="989">
                  <c:v>552.72991943359375</c:v>
                </c:pt>
                <c:pt idx="990">
                  <c:v>553.5313720703125</c:v>
                </c:pt>
                <c:pt idx="991">
                  <c:v>554.3267822265625</c:v>
                </c:pt>
                <c:pt idx="992">
                  <c:v>555.1160888671875</c:v>
                </c:pt>
                <c:pt idx="993">
                  <c:v>555.8992919921875</c:v>
                </c:pt>
                <c:pt idx="994">
                  <c:v>556.6766357421875</c:v>
                </c:pt>
                <c:pt idx="995">
                  <c:v>557.44854736328125</c:v>
                </c:pt>
                <c:pt idx="996">
                  <c:v>558.214111328125</c:v>
                </c:pt>
                <c:pt idx="997">
                  <c:v>558.97320556640625</c:v>
                </c:pt>
                <c:pt idx="998">
                  <c:v>559.7259521484375</c:v>
                </c:pt>
                <c:pt idx="999">
                  <c:v>560.47271728515625</c:v>
                </c:pt>
                <c:pt idx="1000">
                  <c:v>561.21368408203125</c:v>
                </c:pt>
                <c:pt idx="1001">
                  <c:v>561.94903564453125</c:v>
                </c:pt>
                <c:pt idx="1002">
                  <c:v>562.6785888671875</c:v>
                </c:pt>
                <c:pt idx="1003">
                  <c:v>563.4022216796875</c:v>
                </c:pt>
                <c:pt idx="1004">
                  <c:v>564.1195068359375</c:v>
                </c:pt>
                <c:pt idx="1005">
                  <c:v>564.83026123046875</c:v>
                </c:pt>
                <c:pt idx="1006">
                  <c:v>565.53448486328125</c:v>
                </c:pt>
                <c:pt idx="1007">
                  <c:v>566.23175048828125</c:v>
                </c:pt>
                <c:pt idx="1008">
                  <c:v>566.92138671875</c:v>
                </c:pt>
                <c:pt idx="1009">
                  <c:v>567.60357666015625</c:v>
                </c:pt>
                <c:pt idx="1010">
                  <c:v>568.2789306640625</c:v>
                </c:pt>
                <c:pt idx="1011">
                  <c:v>568.94805908203125</c:v>
                </c:pt>
                <c:pt idx="1012">
                  <c:v>569.61181640625</c:v>
                </c:pt>
                <c:pt idx="1013">
                  <c:v>570.2713623046875</c:v>
                </c:pt>
                <c:pt idx="1014">
                  <c:v>570.92779541015625</c:v>
                </c:pt>
                <c:pt idx="1015">
                  <c:v>571.58184814453125</c:v>
                </c:pt>
                <c:pt idx="1016">
                  <c:v>572.23370361328125</c:v>
                </c:pt>
                <c:pt idx="1017">
                  <c:v>572.8831787109375</c:v>
                </c:pt>
                <c:pt idx="1018">
                  <c:v>573.52996826171875</c:v>
                </c:pt>
                <c:pt idx="1019">
                  <c:v>574.17388916015625</c:v>
                </c:pt>
                <c:pt idx="1020">
                  <c:v>574.81475830078125</c:v>
                </c:pt>
                <c:pt idx="1021">
                  <c:v>575.45263671875</c:v>
                </c:pt>
                <c:pt idx="1022">
                  <c:v>576.08758544921875</c:v>
                </c:pt>
                <c:pt idx="1023">
                  <c:v>576.71978759765625</c:v>
                </c:pt>
                <c:pt idx="1024">
                  <c:v>577.34954833984375</c:v>
                </c:pt>
                <c:pt idx="1025">
                  <c:v>577.977294921875</c:v>
                </c:pt>
                <c:pt idx="1026">
                  <c:v>578.60345458984375</c:v>
                </c:pt>
                <c:pt idx="1027">
                  <c:v>579.22833251953125</c:v>
                </c:pt>
                <c:pt idx="1028">
                  <c:v>579.85211181640625</c:v>
                </c:pt>
                <c:pt idx="1029">
                  <c:v>580.474853515625</c:v>
                </c:pt>
                <c:pt idx="1030">
                  <c:v>581.09661865234375</c:v>
                </c:pt>
                <c:pt idx="1031">
                  <c:v>581.717529296875</c:v>
                </c:pt>
                <c:pt idx="1032">
                  <c:v>582.3377685546875</c:v>
                </c:pt>
                <c:pt idx="1033">
                  <c:v>582.95745849609375</c:v>
                </c:pt>
                <c:pt idx="1034">
                  <c:v>583.57666015625</c:v>
                </c:pt>
                <c:pt idx="1035">
                  <c:v>584.1954345703125</c:v>
                </c:pt>
                <c:pt idx="1036">
                  <c:v>584.81390380859375</c:v>
                </c:pt>
                <c:pt idx="1037">
                  <c:v>585.43212890625</c:v>
                </c:pt>
                <c:pt idx="1038">
                  <c:v>586.0501708984375</c:v>
                </c:pt>
                <c:pt idx="1039">
                  <c:v>586.6680908203125</c:v>
                </c:pt>
                <c:pt idx="1040">
                  <c:v>587.2860107421875</c:v>
                </c:pt>
                <c:pt idx="1041">
                  <c:v>587.9039306640625</c:v>
                </c:pt>
                <c:pt idx="1042">
                  <c:v>588.52197265625</c:v>
                </c:pt>
                <c:pt idx="1043">
                  <c:v>589.1402587890625</c:v>
                </c:pt>
                <c:pt idx="1044">
                  <c:v>589.75885009765625</c:v>
                </c:pt>
                <c:pt idx="1045">
                  <c:v>590.3775634765625</c:v>
                </c:pt>
                <c:pt idx="1046">
                  <c:v>590.99664306640625</c:v>
                </c:pt>
                <c:pt idx="1047">
                  <c:v>591.61590576171875</c:v>
                </c:pt>
                <c:pt idx="1048">
                  <c:v>592.23541259765625</c:v>
                </c:pt>
                <c:pt idx="1049">
                  <c:v>592.855224609375</c:v>
                </c:pt>
                <c:pt idx="1050">
                  <c:v>593.47552490234375</c:v>
                </c:pt>
                <c:pt idx="1051">
                  <c:v>594.09625244140625</c:v>
                </c:pt>
                <c:pt idx="1052">
                  <c:v>594.71746826171875</c:v>
                </c:pt>
                <c:pt idx="1053">
                  <c:v>595.33905029296875</c:v>
                </c:pt>
                <c:pt idx="1054">
                  <c:v>595.96099853515625</c:v>
                </c:pt>
                <c:pt idx="1055">
                  <c:v>596.58331298828125</c:v>
                </c:pt>
                <c:pt idx="1056">
                  <c:v>597.20599365234375</c:v>
                </c:pt>
                <c:pt idx="1057">
                  <c:v>597.82916259765625</c:v>
                </c:pt>
                <c:pt idx="1058">
                  <c:v>598.452880859375</c:v>
                </c:pt>
                <c:pt idx="1059">
                  <c:v>599.0771484375</c:v>
                </c:pt>
                <c:pt idx="1060">
                  <c:v>599.701904296875</c:v>
                </c:pt>
                <c:pt idx="1061">
                  <c:v>600.32696533203125</c:v>
                </c:pt>
                <c:pt idx="1062">
                  <c:v>600.9522705078125</c:v>
                </c:pt>
                <c:pt idx="1063">
                  <c:v>601.57781982421875</c:v>
                </c:pt>
                <c:pt idx="1064">
                  <c:v>602.2037353515625</c:v>
                </c:pt>
                <c:pt idx="1065">
                  <c:v>602.83001708984375</c:v>
                </c:pt>
                <c:pt idx="1066">
                  <c:v>603.45660400390625</c:v>
                </c:pt>
                <c:pt idx="1067">
                  <c:v>604.0836181640625</c:v>
                </c:pt>
                <c:pt idx="1068">
                  <c:v>604.7110595703125</c:v>
                </c:pt>
                <c:pt idx="1069">
                  <c:v>605.33905029296875</c:v>
                </c:pt>
                <c:pt idx="1070">
                  <c:v>605.9676513671875</c:v>
                </c:pt>
                <c:pt idx="1071">
                  <c:v>606.5968017578125</c:v>
                </c:pt>
                <c:pt idx="1072">
                  <c:v>607.22637939453125</c:v>
                </c:pt>
                <c:pt idx="1073">
                  <c:v>607.85614013671875</c:v>
                </c:pt>
                <c:pt idx="1074">
                  <c:v>608.4859619140625</c:v>
                </c:pt>
                <c:pt idx="1075">
                  <c:v>609.11578369140625</c:v>
                </c:pt>
                <c:pt idx="1076">
                  <c:v>609.74530029296875</c:v>
                </c:pt>
                <c:pt idx="1077">
                  <c:v>610.37396240234375</c:v>
                </c:pt>
                <c:pt idx="1078">
                  <c:v>611.001220703125</c:v>
                </c:pt>
                <c:pt idx="1079">
                  <c:v>611.6268310546875</c:v>
                </c:pt>
                <c:pt idx="1080">
                  <c:v>612.2508544921875</c:v>
                </c:pt>
                <c:pt idx="1081">
                  <c:v>612.87359619140625</c:v>
                </c:pt>
                <c:pt idx="1082">
                  <c:v>613.4951171875</c:v>
                </c:pt>
                <c:pt idx="1083">
                  <c:v>614.11572265625</c:v>
                </c:pt>
                <c:pt idx="1084">
                  <c:v>614.73529052734375</c:v>
                </c:pt>
                <c:pt idx="1085">
                  <c:v>615.3538818359375</c:v>
                </c:pt>
                <c:pt idx="1086">
                  <c:v>615.9715576171875</c:v>
                </c:pt>
                <c:pt idx="1087">
                  <c:v>616.5888671875</c:v>
                </c:pt>
                <c:pt idx="1088">
                  <c:v>617.2060546875</c:v>
                </c:pt>
                <c:pt idx="1089">
                  <c:v>617.82330322265625</c:v>
                </c:pt>
                <c:pt idx="1090">
                  <c:v>618.4404296875</c:v>
                </c:pt>
                <c:pt idx="1091">
                  <c:v>619.05743408203125</c:v>
                </c:pt>
                <c:pt idx="1092">
                  <c:v>619.67401123046875</c:v>
                </c:pt>
                <c:pt idx="1093">
                  <c:v>620.290283203125</c:v>
                </c:pt>
                <c:pt idx="1094">
                  <c:v>620.90606689453125</c:v>
                </c:pt>
                <c:pt idx="1095">
                  <c:v>621.52252197265625</c:v>
                </c:pt>
              </c:numCache>
            </c:numRef>
          </c:xVal>
          <c:yVal>
            <c:numRef>
              <c:f>'Standard Cylinder Pressure14400'!$B$7:$B$1102</c:f>
              <c:numCache>
                <c:formatCode>General</c:formatCode>
                <c:ptCount val="1096"/>
                <c:pt idx="0">
                  <c:v>1.9776809215545654</c:v>
                </c:pt>
                <c:pt idx="1">
                  <c:v>1.9975378513336182</c:v>
                </c:pt>
                <c:pt idx="2">
                  <c:v>2.0176231861114502</c:v>
                </c:pt>
                <c:pt idx="3">
                  <c:v>2.0381317138671875</c:v>
                </c:pt>
                <c:pt idx="4">
                  <c:v>2.0590782165527344</c:v>
                </c:pt>
                <c:pt idx="5">
                  <c:v>2.0804789066314697</c:v>
                </c:pt>
                <c:pt idx="6">
                  <c:v>2.1023428440093994</c:v>
                </c:pt>
                <c:pt idx="7">
                  <c:v>2.1246280670166016</c:v>
                </c:pt>
                <c:pt idx="8">
                  <c:v>2.1471922397613525</c:v>
                </c:pt>
                <c:pt idx="9">
                  <c:v>2.1702492237091064</c:v>
                </c:pt>
                <c:pt idx="10">
                  <c:v>2.193803071975708</c:v>
                </c:pt>
                <c:pt idx="11">
                  <c:v>2.2178816795349121</c:v>
                </c:pt>
                <c:pt idx="12">
                  <c:v>2.2424917221069336</c:v>
                </c:pt>
                <c:pt idx="13">
                  <c:v>2.2676570415496826</c:v>
                </c:pt>
                <c:pt idx="14">
                  <c:v>2.2933878898620605</c:v>
                </c:pt>
                <c:pt idx="15">
                  <c:v>2.3196947574615479</c:v>
                </c:pt>
                <c:pt idx="16">
                  <c:v>2.3466038703918457</c:v>
                </c:pt>
                <c:pt idx="17">
                  <c:v>2.3741223812103271</c:v>
                </c:pt>
                <c:pt idx="18">
                  <c:v>2.402275562286377</c:v>
                </c:pt>
                <c:pt idx="19">
                  <c:v>2.4310839176177979</c:v>
                </c:pt>
                <c:pt idx="20">
                  <c:v>2.4605607986450195</c:v>
                </c:pt>
                <c:pt idx="21">
                  <c:v>2.4907295703887939</c:v>
                </c:pt>
                <c:pt idx="22">
                  <c:v>2.5216062068939209</c:v>
                </c:pt>
                <c:pt idx="23">
                  <c:v>2.5532174110412598</c:v>
                </c:pt>
                <c:pt idx="24">
                  <c:v>2.5855822563171387</c:v>
                </c:pt>
                <c:pt idx="25">
                  <c:v>2.6187300682067871</c:v>
                </c:pt>
                <c:pt idx="26">
                  <c:v>2.6526837348937988</c:v>
                </c:pt>
                <c:pt idx="27">
                  <c:v>2.6874630451202393</c:v>
                </c:pt>
                <c:pt idx="28">
                  <c:v>2.7230939865112305</c:v>
                </c:pt>
                <c:pt idx="29">
                  <c:v>2.7595984935760498</c:v>
                </c:pt>
                <c:pt idx="30">
                  <c:v>2.7970058917999268</c:v>
                </c:pt>
                <c:pt idx="31">
                  <c:v>2.8353447914123535</c:v>
                </c:pt>
                <c:pt idx="32">
                  <c:v>2.8746452331542969</c:v>
                </c:pt>
                <c:pt idx="33">
                  <c:v>2.9149384498596191</c:v>
                </c:pt>
                <c:pt idx="34">
                  <c:v>2.9562549591064453</c:v>
                </c:pt>
                <c:pt idx="35">
                  <c:v>2.9986312389373779</c:v>
                </c:pt>
                <c:pt idx="36">
                  <c:v>3.0420958995819092</c:v>
                </c:pt>
                <c:pt idx="37">
                  <c:v>3.0866928100585938</c:v>
                </c:pt>
                <c:pt idx="38">
                  <c:v>3.1324515342712402</c:v>
                </c:pt>
                <c:pt idx="39">
                  <c:v>3.1794111728668213</c:v>
                </c:pt>
                <c:pt idx="40">
                  <c:v>3.2276136875152588</c:v>
                </c:pt>
                <c:pt idx="41">
                  <c:v>3.2770981788635254</c:v>
                </c:pt>
                <c:pt idx="42">
                  <c:v>3.3279085159301758</c:v>
                </c:pt>
                <c:pt idx="43">
                  <c:v>3.3800868988037109</c:v>
                </c:pt>
                <c:pt idx="44">
                  <c:v>3.4336841106414795</c:v>
                </c:pt>
                <c:pt idx="45">
                  <c:v>3.4887442588806152</c:v>
                </c:pt>
                <c:pt idx="46">
                  <c:v>3.5453259944915771</c:v>
                </c:pt>
                <c:pt idx="47">
                  <c:v>3.6034762859344482</c:v>
                </c:pt>
                <c:pt idx="48">
                  <c:v>3.6632535457611084</c:v>
                </c:pt>
                <c:pt idx="49">
                  <c:v>3.7247207164764404</c:v>
                </c:pt>
                <c:pt idx="50">
                  <c:v>3.7879283428192139</c:v>
                </c:pt>
                <c:pt idx="51">
                  <c:v>3.8529510498046875</c:v>
                </c:pt>
                <c:pt idx="52">
                  <c:v>3.9199168682098389</c:v>
                </c:pt>
                <c:pt idx="53">
                  <c:v>3.9887721538543701</c:v>
                </c:pt>
                <c:pt idx="54">
                  <c:v>4.0596451759338379</c:v>
                </c:pt>
                <c:pt idx="55">
                  <c:v>4.1326179504394531</c:v>
                </c:pt>
                <c:pt idx="56">
                  <c:v>4.2077622413635254</c:v>
                </c:pt>
                <c:pt idx="57">
                  <c:v>4.2851681709289551</c:v>
                </c:pt>
                <c:pt idx="58">
                  <c:v>4.3649234771728516</c:v>
                </c:pt>
                <c:pt idx="59">
                  <c:v>4.4471111297607422</c:v>
                </c:pt>
                <c:pt idx="60">
                  <c:v>4.5318384170532227</c:v>
                </c:pt>
                <c:pt idx="61">
                  <c:v>4.6191964149475098</c:v>
                </c:pt>
                <c:pt idx="62">
                  <c:v>4.7092924118041992</c:v>
                </c:pt>
                <c:pt idx="63">
                  <c:v>4.8022346496582031</c:v>
                </c:pt>
                <c:pt idx="64">
                  <c:v>4.8981380462646484</c:v>
                </c:pt>
                <c:pt idx="65">
                  <c:v>4.9971199035644531</c:v>
                </c:pt>
                <c:pt idx="66">
                  <c:v>5.0993046760559082</c:v>
                </c:pt>
                <c:pt idx="67">
                  <c:v>5.2044525146484375</c:v>
                </c:pt>
                <c:pt idx="68">
                  <c:v>5.3121218681335449</c:v>
                </c:pt>
                <c:pt idx="69">
                  <c:v>5.4233508110046387</c:v>
                </c:pt>
                <c:pt idx="70">
                  <c:v>5.5382785797119141</c:v>
                </c:pt>
                <c:pt idx="71">
                  <c:v>5.6570539474487305</c:v>
                </c:pt>
                <c:pt idx="72">
                  <c:v>5.7798056602478027</c:v>
                </c:pt>
                <c:pt idx="73">
                  <c:v>5.9067058563232422</c:v>
                </c:pt>
                <c:pt idx="74">
                  <c:v>6.0379142761230469</c:v>
                </c:pt>
                <c:pt idx="75">
                  <c:v>6.1736469268798828</c:v>
                </c:pt>
                <c:pt idx="76">
                  <c:v>6.314058780670166</c:v>
                </c:pt>
                <c:pt idx="77">
                  <c:v>6.4593601226806641</c:v>
                </c:pt>
                <c:pt idx="78">
                  <c:v>6.6097230911254883</c:v>
                </c:pt>
                <c:pt idx="79">
                  <c:v>6.765388011932373</c:v>
                </c:pt>
                <c:pt idx="80">
                  <c:v>6.9263248443603516</c:v>
                </c:pt>
                <c:pt idx="81">
                  <c:v>7.0926375389099121</c:v>
                </c:pt>
                <c:pt idx="82">
                  <c:v>7.2644786834716797</c:v>
                </c:pt>
                <c:pt idx="83">
                  <c:v>7.4420766830444336</c:v>
                </c:pt>
                <c:pt idx="84">
                  <c:v>7.6256389617919922</c:v>
                </c:pt>
                <c:pt idx="85">
                  <c:v>7.8153843879699707</c:v>
                </c:pt>
                <c:pt idx="86">
                  <c:v>8.0115432739257813</c:v>
                </c:pt>
                <c:pt idx="87">
                  <c:v>8.2143497467041016</c:v>
                </c:pt>
                <c:pt idx="88">
                  <c:v>8.4240627288818359</c:v>
                </c:pt>
                <c:pt idx="89">
                  <c:v>8.6409444808959961</c:v>
                </c:pt>
                <c:pt idx="90">
                  <c:v>8.8652820587158203</c:v>
                </c:pt>
                <c:pt idx="91">
                  <c:v>9.0973472595214844</c:v>
                </c:pt>
                <c:pt idx="92">
                  <c:v>9.3374576568603516</c:v>
                </c:pt>
                <c:pt idx="93">
                  <c:v>9.585932731628418</c:v>
                </c:pt>
                <c:pt idx="94">
                  <c:v>9.8430986404418945</c:v>
                </c:pt>
                <c:pt idx="95">
                  <c:v>10.109305381774902</c:v>
                </c:pt>
                <c:pt idx="96">
                  <c:v>10.384917259216309</c:v>
                </c:pt>
                <c:pt idx="97">
                  <c:v>10.670331001281738</c:v>
                </c:pt>
                <c:pt idx="98">
                  <c:v>10.965938568115234</c:v>
                </c:pt>
                <c:pt idx="99">
                  <c:v>11.27013111114502</c:v>
                </c:pt>
                <c:pt idx="100">
                  <c:v>11.583617210388184</c:v>
                </c:pt>
                <c:pt idx="101">
                  <c:v>11.908443450927734</c:v>
                </c:pt>
                <c:pt idx="102">
                  <c:v>12.245083808898926</c:v>
                </c:pt>
                <c:pt idx="103">
                  <c:v>12.594120979309082</c:v>
                </c:pt>
                <c:pt idx="104">
                  <c:v>12.95607852935791</c:v>
                </c:pt>
                <c:pt idx="105">
                  <c:v>13.331605911254883</c:v>
                </c:pt>
                <c:pt idx="106">
                  <c:v>13.721333503723145</c:v>
                </c:pt>
                <c:pt idx="107">
                  <c:v>14.126029014587402</c:v>
                </c:pt>
                <c:pt idx="108">
                  <c:v>14.546417236328125</c:v>
                </c:pt>
                <c:pt idx="109">
                  <c:v>14.983334541320801</c:v>
                </c:pt>
                <c:pt idx="110">
                  <c:v>15.437688827514648</c:v>
                </c:pt>
                <c:pt idx="111">
                  <c:v>15.910463333129883</c:v>
                </c:pt>
                <c:pt idx="112">
                  <c:v>16.402708053588867</c:v>
                </c:pt>
                <c:pt idx="113">
                  <c:v>16.915538787841797</c:v>
                </c:pt>
                <c:pt idx="114">
                  <c:v>17.450250625610352</c:v>
                </c:pt>
                <c:pt idx="115">
                  <c:v>18.008157730102539</c:v>
                </c:pt>
                <c:pt idx="116">
                  <c:v>18.590839385986328</c:v>
                </c:pt>
                <c:pt idx="117">
                  <c:v>19.19984245300293</c:v>
                </c:pt>
                <c:pt idx="118">
                  <c:v>19.836212158203125</c:v>
                </c:pt>
                <c:pt idx="119">
                  <c:v>20.492937088012695</c:v>
                </c:pt>
                <c:pt idx="120">
                  <c:v>21.180807113647461</c:v>
                </c:pt>
                <c:pt idx="121">
                  <c:v>21.901924133300781</c:v>
                </c:pt>
                <c:pt idx="122">
                  <c:v>22.658679962158203</c:v>
                </c:pt>
                <c:pt idx="123">
                  <c:v>23.453800201416016</c:v>
                </c:pt>
                <c:pt idx="124">
                  <c:v>24.290130615234375</c:v>
                </c:pt>
                <c:pt idx="125">
                  <c:v>25.170858383178711</c:v>
                </c:pt>
                <c:pt idx="126">
                  <c:v>26.099637985229492</c:v>
                </c:pt>
                <c:pt idx="127">
                  <c:v>27.080102920532227</c:v>
                </c:pt>
                <c:pt idx="128">
                  <c:v>28.111324310302734</c:v>
                </c:pt>
                <c:pt idx="129">
                  <c:v>29.184860229492188</c:v>
                </c:pt>
                <c:pt idx="130">
                  <c:v>30.320247650146484</c:v>
                </c:pt>
                <c:pt idx="131">
                  <c:v>31.521965026855469</c:v>
                </c:pt>
                <c:pt idx="132">
                  <c:v>32.794418334960938</c:v>
                </c:pt>
                <c:pt idx="133">
                  <c:v>34.142341613769531</c:v>
                </c:pt>
                <c:pt idx="134">
                  <c:v>35.555950164794922</c:v>
                </c:pt>
                <c:pt idx="135">
                  <c:v>37.034816741943359</c:v>
                </c:pt>
                <c:pt idx="136">
                  <c:v>38.599342346191406</c:v>
                </c:pt>
                <c:pt idx="137">
                  <c:v>40.253730773925781</c:v>
                </c:pt>
                <c:pt idx="138">
                  <c:v>41.985870361328125</c:v>
                </c:pt>
                <c:pt idx="139">
                  <c:v>43.789394378662109</c:v>
                </c:pt>
                <c:pt idx="140">
                  <c:v>45.689563751220703</c:v>
                </c:pt>
                <c:pt idx="141">
                  <c:v>47.677280426025391</c:v>
                </c:pt>
                <c:pt idx="142">
                  <c:v>49.730976104736328</c:v>
                </c:pt>
                <c:pt idx="143">
                  <c:v>51.882148742675781</c:v>
                </c:pt>
                <c:pt idx="144">
                  <c:v>54.0992431640625</c:v>
                </c:pt>
                <c:pt idx="145">
                  <c:v>56.392993927001953</c:v>
                </c:pt>
                <c:pt idx="146">
                  <c:v>58.736061096191406</c:v>
                </c:pt>
                <c:pt idx="147">
                  <c:v>61.113346099853516</c:v>
                </c:pt>
                <c:pt idx="148">
                  <c:v>63.522823333740234</c:v>
                </c:pt>
                <c:pt idx="149">
                  <c:v>65.944793701171875</c:v>
                </c:pt>
                <c:pt idx="150">
                  <c:v>68.368637084960938</c:v>
                </c:pt>
                <c:pt idx="151">
                  <c:v>70.784263610839844</c:v>
                </c:pt>
                <c:pt idx="152">
                  <c:v>73.160408020019531</c:v>
                </c:pt>
                <c:pt idx="153">
                  <c:v>75.4908447265625</c:v>
                </c:pt>
                <c:pt idx="154">
                  <c:v>77.733596801757813</c:v>
                </c:pt>
                <c:pt idx="155">
                  <c:v>79.879302978515625</c:v>
                </c:pt>
                <c:pt idx="156">
                  <c:v>81.911781311035156</c:v>
                </c:pt>
                <c:pt idx="157">
                  <c:v>83.794044494628906</c:v>
                </c:pt>
                <c:pt idx="158">
                  <c:v>85.511756896972656</c:v>
                </c:pt>
                <c:pt idx="159">
                  <c:v>87.046676635742188</c:v>
                </c:pt>
                <c:pt idx="160">
                  <c:v>88.361427307128906</c:v>
                </c:pt>
                <c:pt idx="161">
                  <c:v>89.44830322265625</c:v>
                </c:pt>
                <c:pt idx="162">
                  <c:v>90.287628173828125</c:v>
                </c:pt>
                <c:pt idx="163">
                  <c:v>90.853927612304688</c:v>
                </c:pt>
                <c:pt idx="164">
                  <c:v>91.157058715820313</c:v>
                </c:pt>
                <c:pt idx="165">
                  <c:v>91.157920837402344</c:v>
                </c:pt>
                <c:pt idx="166">
                  <c:v>90.895118713378906</c:v>
                </c:pt>
                <c:pt idx="167">
                  <c:v>90.350662231445313</c:v>
                </c:pt>
                <c:pt idx="168">
                  <c:v>89.551177978515625</c:v>
                </c:pt>
                <c:pt idx="169">
                  <c:v>88.53265380859375</c:v>
                </c:pt>
                <c:pt idx="170">
                  <c:v>87.308998107910156</c:v>
                </c:pt>
                <c:pt idx="171">
                  <c:v>85.878761291503906</c:v>
                </c:pt>
                <c:pt idx="172">
                  <c:v>84.300827026367188</c:v>
                </c:pt>
                <c:pt idx="173">
                  <c:v>82.600189208984375</c:v>
                </c:pt>
                <c:pt idx="174">
                  <c:v>80.802131652832031</c:v>
                </c:pt>
                <c:pt idx="175">
                  <c:v>78.93511962890625</c:v>
                </c:pt>
                <c:pt idx="176">
                  <c:v>77.016067504882813</c:v>
                </c:pt>
                <c:pt idx="177">
                  <c:v>75.06494140625</c:v>
                </c:pt>
                <c:pt idx="178">
                  <c:v>72.877281188964844</c:v>
                </c:pt>
                <c:pt idx="179">
                  <c:v>70.712028503417969</c:v>
                </c:pt>
                <c:pt idx="180">
                  <c:v>68.631820678710938</c:v>
                </c:pt>
                <c:pt idx="181">
                  <c:v>66.616348266601563</c:v>
                </c:pt>
                <c:pt idx="182">
                  <c:v>64.685317993164063</c:v>
                </c:pt>
                <c:pt idx="183">
                  <c:v>62.834060668945313</c:v>
                </c:pt>
                <c:pt idx="184">
                  <c:v>61.057586669921875</c:v>
                </c:pt>
                <c:pt idx="185">
                  <c:v>59.350116729736328</c:v>
                </c:pt>
                <c:pt idx="186">
                  <c:v>57.706146240234375</c:v>
                </c:pt>
                <c:pt idx="187">
                  <c:v>56.1170654296875</c:v>
                </c:pt>
                <c:pt idx="188">
                  <c:v>54.572673797607422</c:v>
                </c:pt>
                <c:pt idx="189">
                  <c:v>53.083889007568359</c:v>
                </c:pt>
                <c:pt idx="190">
                  <c:v>51.649429321289063</c:v>
                </c:pt>
                <c:pt idx="191">
                  <c:v>50.243743896484375</c:v>
                </c:pt>
                <c:pt idx="192">
                  <c:v>48.878166198730469</c:v>
                </c:pt>
                <c:pt idx="193">
                  <c:v>47.573051452636719</c:v>
                </c:pt>
                <c:pt idx="194">
                  <c:v>46.320438385009766</c:v>
                </c:pt>
                <c:pt idx="195">
                  <c:v>45.107929229736328</c:v>
                </c:pt>
                <c:pt idx="196">
                  <c:v>43.943489074707031</c:v>
                </c:pt>
                <c:pt idx="197">
                  <c:v>42.824066162109375</c:v>
                </c:pt>
                <c:pt idx="198">
                  <c:v>41.746849060058594</c:v>
                </c:pt>
                <c:pt idx="199">
                  <c:v>40.709423065185547</c:v>
                </c:pt>
                <c:pt idx="200">
                  <c:v>39.709873199462891</c:v>
                </c:pt>
                <c:pt idx="201">
                  <c:v>38.746303558349609</c:v>
                </c:pt>
                <c:pt idx="202">
                  <c:v>37.813156127929688</c:v>
                </c:pt>
                <c:pt idx="203">
                  <c:v>36.904888153076172</c:v>
                </c:pt>
                <c:pt idx="204">
                  <c:v>36.027534484863281</c:v>
                </c:pt>
                <c:pt idx="205">
                  <c:v>35.179958343505859</c:v>
                </c:pt>
                <c:pt idx="206">
                  <c:v>34.360843658447266</c:v>
                </c:pt>
                <c:pt idx="207">
                  <c:v>33.569019317626953</c:v>
                </c:pt>
                <c:pt idx="208">
                  <c:v>32.803455352783203</c:v>
                </c:pt>
                <c:pt idx="209">
                  <c:v>32.063137054443359</c:v>
                </c:pt>
                <c:pt idx="210">
                  <c:v>31.347063064575195</c:v>
                </c:pt>
                <c:pt idx="211">
                  <c:v>30.653602600097656</c:v>
                </c:pt>
                <c:pt idx="212">
                  <c:v>29.97608757019043</c:v>
                </c:pt>
                <c:pt idx="213">
                  <c:v>29.320152282714844</c:v>
                </c:pt>
                <c:pt idx="214">
                  <c:v>28.685110092163086</c:v>
                </c:pt>
                <c:pt idx="215">
                  <c:v>28.07023811340332</c:v>
                </c:pt>
                <c:pt idx="216">
                  <c:v>27.474802017211914</c:v>
                </c:pt>
                <c:pt idx="217">
                  <c:v>26.898284912109375</c:v>
                </c:pt>
                <c:pt idx="218">
                  <c:v>26.33978271484375</c:v>
                </c:pt>
                <c:pt idx="219">
                  <c:v>25.798887252807617</c:v>
                </c:pt>
                <c:pt idx="220">
                  <c:v>25.274757385253906</c:v>
                </c:pt>
                <c:pt idx="221">
                  <c:v>24.766872406005859</c:v>
                </c:pt>
                <c:pt idx="222">
                  <c:v>24.272737503051758</c:v>
                </c:pt>
                <c:pt idx="223">
                  <c:v>23.79217529296875</c:v>
                </c:pt>
                <c:pt idx="224">
                  <c:v>23.326345443725586</c:v>
                </c:pt>
                <c:pt idx="225">
                  <c:v>22.874837875366211</c:v>
                </c:pt>
                <c:pt idx="226">
                  <c:v>22.437055587768555</c:v>
                </c:pt>
                <c:pt idx="227">
                  <c:v>22.012598037719727</c:v>
                </c:pt>
                <c:pt idx="228">
                  <c:v>21.600893020629883</c:v>
                </c:pt>
                <c:pt idx="229">
                  <c:v>21.201620101928711</c:v>
                </c:pt>
                <c:pt idx="230">
                  <c:v>20.814304351806641</c:v>
                </c:pt>
                <c:pt idx="231">
                  <c:v>20.438678741455078</c:v>
                </c:pt>
                <c:pt idx="232">
                  <c:v>20.074209213256836</c:v>
                </c:pt>
                <c:pt idx="233">
                  <c:v>19.720598220825195</c:v>
                </c:pt>
                <c:pt idx="234">
                  <c:v>19.376995086669922</c:v>
                </c:pt>
                <c:pt idx="235">
                  <c:v>19.042142868041992</c:v>
                </c:pt>
                <c:pt idx="236">
                  <c:v>18.71687126159668</c:v>
                </c:pt>
                <c:pt idx="237">
                  <c:v>18.400970458984375</c:v>
                </c:pt>
                <c:pt idx="238">
                  <c:v>18.093927383422852</c:v>
                </c:pt>
                <c:pt idx="239">
                  <c:v>17.795516967773438</c:v>
                </c:pt>
                <c:pt idx="240">
                  <c:v>17.505306243896484</c:v>
                </c:pt>
                <c:pt idx="241">
                  <c:v>17.223173141479492</c:v>
                </c:pt>
                <c:pt idx="242">
                  <c:v>16.948785781860352</c:v>
                </c:pt>
                <c:pt idx="243">
                  <c:v>16.682027816772461</c:v>
                </c:pt>
                <c:pt idx="244">
                  <c:v>16.422588348388672</c:v>
                </c:pt>
                <c:pt idx="245">
                  <c:v>16.170312881469727</c:v>
                </c:pt>
                <c:pt idx="246">
                  <c:v>15.925117492675781</c:v>
                </c:pt>
                <c:pt idx="247">
                  <c:v>15.686912536621094</c:v>
                </c:pt>
                <c:pt idx="248">
                  <c:v>15.455567359924316</c:v>
                </c:pt>
                <c:pt idx="249">
                  <c:v>15.230670928955078</c:v>
                </c:pt>
                <c:pt idx="250">
                  <c:v>15.011444091796875</c:v>
                </c:pt>
                <c:pt idx="251">
                  <c:v>14.79820728302002</c:v>
                </c:pt>
                <c:pt idx="252">
                  <c:v>14.590693473815918</c:v>
                </c:pt>
                <c:pt idx="253">
                  <c:v>14.388676643371582</c:v>
                </c:pt>
                <c:pt idx="254">
                  <c:v>14.191962242126465</c:v>
                </c:pt>
                <c:pt idx="255">
                  <c:v>14.000297546386719</c:v>
                </c:pt>
                <c:pt idx="256">
                  <c:v>13.81340503692627</c:v>
                </c:pt>
                <c:pt idx="257">
                  <c:v>13.631026268005371</c:v>
                </c:pt>
                <c:pt idx="258">
                  <c:v>13.453009605407715</c:v>
                </c:pt>
                <c:pt idx="259">
                  <c:v>13.279238700866699</c:v>
                </c:pt>
                <c:pt idx="260">
                  <c:v>13.109641075134277</c:v>
                </c:pt>
                <c:pt idx="261">
                  <c:v>12.944141387939453</c:v>
                </c:pt>
                <c:pt idx="262">
                  <c:v>12.782609939575195</c:v>
                </c:pt>
                <c:pt idx="263">
                  <c:v>12.624957084655762</c:v>
                </c:pt>
                <c:pt idx="264">
                  <c:v>12.47105884552002</c:v>
                </c:pt>
                <c:pt idx="265">
                  <c:v>12.320783615112305</c:v>
                </c:pt>
                <c:pt idx="266">
                  <c:v>12.174028396606445</c:v>
                </c:pt>
                <c:pt idx="267">
                  <c:v>12.030686378479004</c:v>
                </c:pt>
                <c:pt idx="268">
                  <c:v>11.890631675720215</c:v>
                </c:pt>
                <c:pt idx="269">
                  <c:v>11.753402709960938</c:v>
                </c:pt>
                <c:pt idx="270">
                  <c:v>11.619264602661133</c:v>
                </c:pt>
                <c:pt idx="271">
                  <c:v>11.488112449645996</c:v>
                </c:pt>
                <c:pt idx="272">
                  <c:v>11.359865188598633</c:v>
                </c:pt>
                <c:pt idx="273">
                  <c:v>11.234411239624023</c:v>
                </c:pt>
                <c:pt idx="274">
                  <c:v>11.111687660217285</c:v>
                </c:pt>
                <c:pt idx="275">
                  <c:v>10.991606712341309</c:v>
                </c:pt>
                <c:pt idx="276">
                  <c:v>10.874122619628906</c:v>
                </c:pt>
                <c:pt idx="277">
                  <c:v>10.759136199951172</c:v>
                </c:pt>
                <c:pt idx="278">
                  <c:v>10.64661979675293</c:v>
                </c:pt>
                <c:pt idx="279">
                  <c:v>10.536464691162109</c:v>
                </c:pt>
                <c:pt idx="280">
                  <c:v>10.428627967834473</c:v>
                </c:pt>
                <c:pt idx="281">
                  <c:v>10.32310962677002</c:v>
                </c:pt>
                <c:pt idx="282">
                  <c:v>10.22003173828125</c:v>
                </c:pt>
                <c:pt idx="283">
                  <c:v>10.119295120239258</c:v>
                </c:pt>
                <c:pt idx="284">
                  <c:v>10.020779609680176</c:v>
                </c:pt>
                <c:pt idx="285">
                  <c:v>9.9243907928466797</c:v>
                </c:pt>
                <c:pt idx="286">
                  <c:v>9.8300533294677734</c:v>
                </c:pt>
                <c:pt idx="287">
                  <c:v>9.7376909255981445</c:v>
                </c:pt>
                <c:pt idx="288">
                  <c:v>9.6472263336181641</c:v>
                </c:pt>
                <c:pt idx="289">
                  <c:v>9.558588981628418</c:v>
                </c:pt>
                <c:pt idx="290">
                  <c:v>9.4717264175415039</c:v>
                </c:pt>
                <c:pt idx="291">
                  <c:v>9.3865890502929688</c:v>
                </c:pt>
                <c:pt idx="292">
                  <c:v>9.3031148910522461</c:v>
                </c:pt>
                <c:pt idx="293">
                  <c:v>9.2212543487548828</c:v>
                </c:pt>
                <c:pt idx="294">
                  <c:v>9.1409358978271484</c:v>
                </c:pt>
                <c:pt idx="295">
                  <c:v>9.0617523193359375</c:v>
                </c:pt>
                <c:pt idx="296">
                  <c:v>8.9840459823608398</c:v>
                </c:pt>
                <c:pt idx="297">
                  <c:v>8.9077739715576172</c:v>
                </c:pt>
                <c:pt idx="298">
                  <c:v>8.8329000473022461</c:v>
                </c:pt>
                <c:pt idx="299">
                  <c:v>8.7594022750854492</c:v>
                </c:pt>
                <c:pt idx="300">
                  <c:v>8.687255859375</c:v>
                </c:pt>
                <c:pt idx="301">
                  <c:v>8.616511344909668</c:v>
                </c:pt>
                <c:pt idx="302">
                  <c:v>8.547144889831543</c:v>
                </c:pt>
                <c:pt idx="303">
                  <c:v>8.4791193008422852</c:v>
                </c:pt>
                <c:pt idx="304">
                  <c:v>8.4124279022216797</c:v>
                </c:pt>
                <c:pt idx="305">
                  <c:v>8.3470230102539063</c:v>
                </c:pt>
                <c:pt idx="306">
                  <c:v>8.282872200012207</c:v>
                </c:pt>
                <c:pt idx="307">
                  <c:v>8.2199602127075195</c:v>
                </c:pt>
                <c:pt idx="308">
                  <c:v>8.1582584381103516</c:v>
                </c:pt>
                <c:pt idx="309">
                  <c:v>8.0977277755737305</c:v>
                </c:pt>
                <c:pt idx="310">
                  <c:v>8.0383596420288086</c:v>
                </c:pt>
                <c:pt idx="311">
                  <c:v>7.9801201820373535</c:v>
                </c:pt>
                <c:pt idx="312">
                  <c:v>7.9229798316955566</c:v>
                </c:pt>
                <c:pt idx="313">
                  <c:v>7.8669314384460449</c:v>
                </c:pt>
                <c:pt idx="314">
                  <c:v>7.8119320869445801</c:v>
                </c:pt>
                <c:pt idx="315">
                  <c:v>7.7579708099365234</c:v>
                </c:pt>
                <c:pt idx="316">
                  <c:v>7.70501708984375</c:v>
                </c:pt>
                <c:pt idx="317">
                  <c:v>7.6530675888061523</c:v>
                </c:pt>
                <c:pt idx="318">
                  <c:v>7.602081298828125</c:v>
                </c:pt>
                <c:pt idx="319">
                  <c:v>7.552060604095459</c:v>
                </c:pt>
                <c:pt idx="320">
                  <c:v>7.5029549598693848</c:v>
                </c:pt>
                <c:pt idx="321">
                  <c:v>7.4547667503356934</c:v>
                </c:pt>
                <c:pt idx="322">
                  <c:v>7.4074645042419434</c:v>
                </c:pt>
                <c:pt idx="323">
                  <c:v>7.3610401153564453</c:v>
                </c:pt>
                <c:pt idx="324">
                  <c:v>7.3154664039611816</c:v>
                </c:pt>
                <c:pt idx="325">
                  <c:v>7.2707357406616211</c:v>
                </c:pt>
                <c:pt idx="326">
                  <c:v>7.2268023490905762</c:v>
                </c:pt>
                <c:pt idx="327">
                  <c:v>7.1836538314819336</c:v>
                </c:pt>
                <c:pt idx="328">
                  <c:v>7.1412672996520996</c:v>
                </c:pt>
                <c:pt idx="329">
                  <c:v>7.0996279716491699</c:v>
                </c:pt>
                <c:pt idx="330">
                  <c:v>7.0587306022644043</c:v>
                </c:pt>
                <c:pt idx="331">
                  <c:v>7.018549919128418</c:v>
                </c:pt>
                <c:pt idx="332">
                  <c:v>6.9790606498718262</c:v>
                </c:pt>
                <c:pt idx="333">
                  <c:v>6.940187931060791</c:v>
                </c:pt>
                <c:pt idx="334">
                  <c:v>6.902005672454834</c:v>
                </c:pt>
                <c:pt idx="335">
                  <c:v>6.8646450042724609</c:v>
                </c:pt>
                <c:pt idx="336">
                  <c:v>6.8264760971069336</c:v>
                </c:pt>
                <c:pt idx="337">
                  <c:v>6.7890138626098633</c:v>
                </c:pt>
                <c:pt idx="338">
                  <c:v>6.7519593238830566</c:v>
                </c:pt>
                <c:pt idx="339">
                  <c:v>6.7153468132019043</c:v>
                </c:pt>
                <c:pt idx="340">
                  <c:v>6.6791839599609375</c:v>
                </c:pt>
                <c:pt idx="341">
                  <c:v>6.6434550285339355</c:v>
                </c:pt>
                <c:pt idx="342">
                  <c:v>6.6081686019897461</c:v>
                </c:pt>
                <c:pt idx="343">
                  <c:v>6.573328971862793</c:v>
                </c:pt>
                <c:pt idx="344">
                  <c:v>6.5389337539672852</c:v>
                </c:pt>
                <c:pt idx="345">
                  <c:v>6.5049676895141602</c:v>
                </c:pt>
                <c:pt idx="346">
                  <c:v>6.4715237617492676</c:v>
                </c:pt>
                <c:pt idx="347">
                  <c:v>6.4384431838989258</c:v>
                </c:pt>
                <c:pt idx="348">
                  <c:v>6.4058008193969727</c:v>
                </c:pt>
                <c:pt idx="349">
                  <c:v>6.373591423034668</c:v>
                </c:pt>
                <c:pt idx="350">
                  <c:v>6.3417987823486328</c:v>
                </c:pt>
                <c:pt idx="351">
                  <c:v>6.3104219436645508</c:v>
                </c:pt>
                <c:pt idx="352">
                  <c:v>6.2794713973999023</c:v>
                </c:pt>
                <c:pt idx="353">
                  <c:v>6.2489452362060547</c:v>
                </c:pt>
                <c:pt idx="354">
                  <c:v>6.2188320159912109</c:v>
                </c:pt>
                <c:pt idx="355">
                  <c:v>6.1890716552734375</c:v>
                </c:pt>
                <c:pt idx="356">
                  <c:v>6.1596598625183105</c:v>
                </c:pt>
                <c:pt idx="357">
                  <c:v>6.130589485168457</c:v>
                </c:pt>
                <c:pt idx="358">
                  <c:v>6.1018562316894531</c:v>
                </c:pt>
                <c:pt idx="359">
                  <c:v>6.073448657989502</c:v>
                </c:pt>
                <c:pt idx="360">
                  <c:v>6.0453701019287109</c:v>
                </c:pt>
                <c:pt idx="361">
                  <c:v>6.0176286697387695</c:v>
                </c:pt>
                <c:pt idx="362">
                  <c:v>5.9902167320251465</c:v>
                </c:pt>
                <c:pt idx="363">
                  <c:v>5.9631381034851074</c:v>
                </c:pt>
                <c:pt idx="364">
                  <c:v>5.9363975524902344</c:v>
                </c:pt>
                <c:pt idx="365">
                  <c:v>5.9099812507629395</c:v>
                </c:pt>
                <c:pt idx="366">
                  <c:v>5.8839030265808105</c:v>
                </c:pt>
                <c:pt idx="367">
                  <c:v>5.8581924438476563</c:v>
                </c:pt>
                <c:pt idx="368">
                  <c:v>5.8328433036804199</c:v>
                </c:pt>
                <c:pt idx="369">
                  <c:v>5.8078823089599609</c:v>
                </c:pt>
                <c:pt idx="370">
                  <c:v>5.7832999229431152</c:v>
                </c:pt>
                <c:pt idx="371">
                  <c:v>5.7591023445129395</c:v>
                </c:pt>
                <c:pt idx="372">
                  <c:v>5.7352762222290039</c:v>
                </c:pt>
                <c:pt idx="373">
                  <c:v>5.7118401527404785</c:v>
                </c:pt>
                <c:pt idx="374">
                  <c:v>5.6887750625610352</c:v>
                </c:pt>
                <c:pt idx="375">
                  <c:v>5.6660914421081543</c:v>
                </c:pt>
                <c:pt idx="376">
                  <c:v>5.6437807083129883</c:v>
                </c:pt>
                <c:pt idx="377">
                  <c:v>5.6218419075012207</c:v>
                </c:pt>
                <c:pt idx="378">
                  <c:v>5.6002717018127441</c:v>
                </c:pt>
                <c:pt idx="379">
                  <c:v>5.5790586471557617</c:v>
                </c:pt>
                <c:pt idx="380">
                  <c:v>5.5582060813903809</c:v>
                </c:pt>
                <c:pt idx="381">
                  <c:v>5.5377011299133301</c:v>
                </c:pt>
                <c:pt idx="382">
                  <c:v>5.5175437927246094</c:v>
                </c:pt>
                <c:pt idx="383">
                  <c:v>5.4977374076843262</c:v>
                </c:pt>
                <c:pt idx="384">
                  <c:v>5.4782605171203613</c:v>
                </c:pt>
                <c:pt idx="385">
                  <c:v>5.4591174125671387</c:v>
                </c:pt>
                <c:pt idx="386">
                  <c:v>5.4403014183044434</c:v>
                </c:pt>
                <c:pt idx="387">
                  <c:v>5.421809196472168</c:v>
                </c:pt>
                <c:pt idx="388">
                  <c:v>5.4036216735839844</c:v>
                </c:pt>
                <c:pt idx="389">
                  <c:v>5.3857054710388184</c:v>
                </c:pt>
                <c:pt idx="390">
                  <c:v>5.368105411529541</c:v>
                </c:pt>
                <c:pt idx="391">
                  <c:v>5.3508176803588867</c:v>
                </c:pt>
                <c:pt idx="392">
                  <c:v>5.3338413238525391</c:v>
                </c:pt>
                <c:pt idx="393">
                  <c:v>5.3171663284301758</c:v>
                </c:pt>
                <c:pt idx="394">
                  <c:v>5.3007979393005371</c:v>
                </c:pt>
                <c:pt idx="395">
                  <c:v>5.2847232818603516</c:v>
                </c:pt>
                <c:pt idx="396">
                  <c:v>5.2689418792724609</c:v>
                </c:pt>
                <c:pt idx="397">
                  <c:v>5.2534513473510742</c:v>
                </c:pt>
                <c:pt idx="398">
                  <c:v>5.238243579864502</c:v>
                </c:pt>
                <c:pt idx="399">
                  <c:v>5.2233223915100098</c:v>
                </c:pt>
                <c:pt idx="400">
                  <c:v>5.2086801528930664</c:v>
                </c:pt>
                <c:pt idx="401">
                  <c:v>5.1943178176879883</c:v>
                </c:pt>
                <c:pt idx="402">
                  <c:v>5.1802420616149902</c:v>
                </c:pt>
                <c:pt idx="403">
                  <c:v>5.1664433479309082</c:v>
                </c:pt>
                <c:pt idx="404">
                  <c:v>5.1529183387756348</c:v>
                </c:pt>
                <c:pt idx="405">
                  <c:v>5.1396622657775879</c:v>
                </c:pt>
                <c:pt idx="406">
                  <c:v>5.1266665458679199</c:v>
                </c:pt>
                <c:pt idx="407">
                  <c:v>5.1139345169067383</c:v>
                </c:pt>
                <c:pt idx="408">
                  <c:v>5.1014623641967773</c:v>
                </c:pt>
                <c:pt idx="409">
                  <c:v>5.0892510414123535</c:v>
                </c:pt>
                <c:pt idx="410">
                  <c:v>5.0773019790649414</c:v>
                </c:pt>
                <c:pt idx="411">
                  <c:v>5.0656185150146484</c:v>
                </c:pt>
                <c:pt idx="412">
                  <c:v>5.05419921875</c:v>
                </c:pt>
                <c:pt idx="413">
                  <c:v>5.0430331230163574</c:v>
                </c:pt>
                <c:pt idx="414">
                  <c:v>5.0321173667907715</c:v>
                </c:pt>
                <c:pt idx="415">
                  <c:v>5.021453857421875</c:v>
                </c:pt>
                <c:pt idx="416">
                  <c:v>5.0110392570495605</c:v>
                </c:pt>
                <c:pt idx="417">
                  <c:v>5.0008764266967773</c:v>
                </c:pt>
                <c:pt idx="418">
                  <c:v>4.9909639358520508</c:v>
                </c:pt>
                <c:pt idx="419">
                  <c:v>4.9812960624694824</c:v>
                </c:pt>
                <c:pt idx="420">
                  <c:v>4.9718813896179199</c:v>
                </c:pt>
                <c:pt idx="421">
                  <c:v>4.9627118110656738</c:v>
                </c:pt>
                <c:pt idx="422">
                  <c:v>4.9537930488586426</c:v>
                </c:pt>
                <c:pt idx="423">
                  <c:v>4.9451179504394531</c:v>
                </c:pt>
                <c:pt idx="424">
                  <c:v>4.9366936683654785</c:v>
                </c:pt>
                <c:pt idx="425">
                  <c:v>4.9285163879394531</c:v>
                </c:pt>
                <c:pt idx="426">
                  <c:v>4.9205965995788574</c:v>
                </c:pt>
                <c:pt idx="427">
                  <c:v>4.9129295349121094</c:v>
                </c:pt>
                <c:pt idx="428">
                  <c:v>4.9055280685424805</c:v>
                </c:pt>
                <c:pt idx="429">
                  <c:v>4.898374080657959</c:v>
                </c:pt>
                <c:pt idx="430">
                  <c:v>4.891474723815918</c:v>
                </c:pt>
                <c:pt idx="431">
                  <c:v>4.8848123550415039</c:v>
                </c:pt>
                <c:pt idx="432">
                  <c:v>4.878361701965332</c:v>
                </c:pt>
                <c:pt idx="433">
                  <c:v>4.8721089363098145</c:v>
                </c:pt>
                <c:pt idx="434">
                  <c:v>4.8659749031066895</c:v>
                </c:pt>
                <c:pt idx="435">
                  <c:v>4.8599495887756348</c:v>
                </c:pt>
                <c:pt idx="436">
                  <c:v>4.854036808013916</c:v>
                </c:pt>
                <c:pt idx="437">
                  <c:v>4.8482456207275391</c:v>
                </c:pt>
                <c:pt idx="438">
                  <c:v>4.8425850868225098</c:v>
                </c:pt>
                <c:pt idx="439">
                  <c:v>4.8370022773742676</c:v>
                </c:pt>
                <c:pt idx="440">
                  <c:v>4.8314943313598633</c:v>
                </c:pt>
                <c:pt idx="441">
                  <c:v>4.8260526657104492</c:v>
                </c:pt>
                <c:pt idx="442">
                  <c:v>4.8206782341003418</c:v>
                </c:pt>
                <c:pt idx="443">
                  <c:v>4.8153786659240723</c:v>
                </c:pt>
                <c:pt idx="444">
                  <c:v>4.8101181983947754</c:v>
                </c:pt>
                <c:pt idx="445">
                  <c:v>4.8048510551452637</c:v>
                </c:pt>
                <c:pt idx="446">
                  <c:v>4.7995648384094238</c:v>
                </c:pt>
                <c:pt idx="447">
                  <c:v>4.7942523956298828</c:v>
                </c:pt>
                <c:pt idx="448">
                  <c:v>4.7889084815979004</c:v>
                </c:pt>
                <c:pt idx="449">
                  <c:v>4.7835307121276855</c:v>
                </c:pt>
                <c:pt idx="450">
                  <c:v>4.7781195640563965</c:v>
                </c:pt>
                <c:pt idx="451">
                  <c:v>4.7726249694824219</c:v>
                </c:pt>
                <c:pt idx="452">
                  <c:v>4.7670025825500488</c:v>
                </c:pt>
                <c:pt idx="453">
                  <c:v>4.7612643241882324</c:v>
                </c:pt>
                <c:pt idx="454">
                  <c:v>4.7554855346679688</c:v>
                </c:pt>
                <c:pt idx="455">
                  <c:v>4.7496581077575684</c:v>
                </c:pt>
                <c:pt idx="456">
                  <c:v>4.7437629699707031</c:v>
                </c:pt>
                <c:pt idx="457">
                  <c:v>4.7376232147216797</c:v>
                </c:pt>
                <c:pt idx="458">
                  <c:v>4.7310676574707031</c:v>
                </c:pt>
                <c:pt idx="459">
                  <c:v>4.7240920066833496</c:v>
                </c:pt>
                <c:pt idx="460">
                  <c:v>4.7166624069213867</c:v>
                </c:pt>
                <c:pt idx="461">
                  <c:v>4.7087588310241699</c:v>
                </c:pt>
                <c:pt idx="462">
                  <c:v>4.7003788948059082</c:v>
                </c:pt>
                <c:pt idx="463">
                  <c:v>4.691922664642334</c:v>
                </c:pt>
                <c:pt idx="464">
                  <c:v>4.6834263801574707</c:v>
                </c:pt>
                <c:pt idx="465">
                  <c:v>4.6748871803283691</c:v>
                </c:pt>
                <c:pt idx="466">
                  <c:v>4.6663117408752441</c:v>
                </c:pt>
                <c:pt idx="467">
                  <c:v>4.6577029228210449</c:v>
                </c:pt>
                <c:pt idx="468">
                  <c:v>4.6490445137023926</c:v>
                </c:pt>
                <c:pt idx="469">
                  <c:v>4.6402816772460938</c:v>
                </c:pt>
                <c:pt idx="470">
                  <c:v>4.6313910484313965</c:v>
                </c:pt>
                <c:pt idx="471">
                  <c:v>4.6223573684692383</c:v>
                </c:pt>
                <c:pt idx="472">
                  <c:v>4.6131768226623535</c:v>
                </c:pt>
                <c:pt idx="473">
                  <c:v>4.6038460731506348</c:v>
                </c:pt>
                <c:pt idx="474">
                  <c:v>4.5944371223449707</c:v>
                </c:pt>
                <c:pt idx="475">
                  <c:v>4.5850391387939453</c:v>
                </c:pt>
                <c:pt idx="476">
                  <c:v>4.5756640434265137</c:v>
                </c:pt>
                <c:pt idx="477">
                  <c:v>4.5663161277770996</c:v>
                </c:pt>
                <c:pt idx="478">
                  <c:v>4.5570111274719238</c:v>
                </c:pt>
                <c:pt idx="479">
                  <c:v>4.5477533340454102</c:v>
                </c:pt>
                <c:pt idx="480">
                  <c:v>4.5385875701904297</c:v>
                </c:pt>
                <c:pt idx="481">
                  <c:v>4.5295376777648926</c:v>
                </c:pt>
                <c:pt idx="482">
                  <c:v>4.5206050872802734</c:v>
                </c:pt>
                <c:pt idx="483">
                  <c:v>4.5117969512939453</c:v>
                </c:pt>
                <c:pt idx="484">
                  <c:v>4.5031075477600098</c:v>
                </c:pt>
                <c:pt idx="485">
                  <c:v>4.4945516586303711</c:v>
                </c:pt>
                <c:pt idx="486">
                  <c:v>4.4861259460449219</c:v>
                </c:pt>
                <c:pt idx="487">
                  <c:v>4.4778175354003906</c:v>
                </c:pt>
                <c:pt idx="488">
                  <c:v>4.469632625579834</c:v>
                </c:pt>
                <c:pt idx="489">
                  <c:v>4.4615769386291504</c:v>
                </c:pt>
                <c:pt idx="490">
                  <c:v>4.4536566734313965</c:v>
                </c:pt>
                <c:pt idx="491">
                  <c:v>4.4458794593811035</c:v>
                </c:pt>
                <c:pt idx="492">
                  <c:v>4.4382462501525879</c:v>
                </c:pt>
                <c:pt idx="493">
                  <c:v>4.4307503700256348</c:v>
                </c:pt>
                <c:pt idx="494">
                  <c:v>4.4233622550964355</c:v>
                </c:pt>
                <c:pt idx="495">
                  <c:v>4.4160885810852051</c:v>
                </c:pt>
                <c:pt idx="496">
                  <c:v>4.4089326858520508</c:v>
                </c:pt>
                <c:pt idx="497">
                  <c:v>4.4018888473510742</c:v>
                </c:pt>
                <c:pt idx="498">
                  <c:v>4.3949623107910156</c:v>
                </c:pt>
                <c:pt idx="499">
                  <c:v>4.3881573677062988</c:v>
                </c:pt>
                <c:pt idx="500">
                  <c:v>4.3814573287963867</c:v>
                </c:pt>
                <c:pt idx="501">
                  <c:v>4.3748011589050293</c:v>
                </c:pt>
                <c:pt idx="502">
                  <c:v>4.3682193756103516</c:v>
                </c:pt>
                <c:pt idx="503">
                  <c:v>4.3617134094238281</c:v>
                </c:pt>
                <c:pt idx="504">
                  <c:v>4.3552870750427246</c:v>
                </c:pt>
                <c:pt idx="505">
                  <c:v>4.3489413261413574</c:v>
                </c:pt>
                <c:pt idx="506">
                  <c:v>4.3426775932312012</c:v>
                </c:pt>
                <c:pt idx="507">
                  <c:v>4.3364992141723633</c:v>
                </c:pt>
                <c:pt idx="508">
                  <c:v>4.3303642272949219</c:v>
                </c:pt>
                <c:pt idx="509">
                  <c:v>4.324246883392334</c:v>
                </c:pt>
                <c:pt idx="510">
                  <c:v>4.3181400299072266</c:v>
                </c:pt>
                <c:pt idx="511">
                  <c:v>4.3120460510253906</c:v>
                </c:pt>
                <c:pt idx="512">
                  <c:v>4.3059678077697754</c:v>
                </c:pt>
                <c:pt idx="513">
                  <c:v>4.2999024391174316</c:v>
                </c:pt>
                <c:pt idx="514">
                  <c:v>4.2938566207885742</c:v>
                </c:pt>
                <c:pt idx="515">
                  <c:v>4.2878255844116211</c:v>
                </c:pt>
                <c:pt idx="516">
                  <c:v>4.2818574905395508</c:v>
                </c:pt>
                <c:pt idx="517">
                  <c:v>4.2759742736816406</c:v>
                </c:pt>
                <c:pt idx="518">
                  <c:v>4.2701740264892578</c:v>
                </c:pt>
                <c:pt idx="519">
                  <c:v>4.2644591331481934</c:v>
                </c:pt>
                <c:pt idx="520">
                  <c:v>4.2588257789611816</c:v>
                </c:pt>
                <c:pt idx="521">
                  <c:v>4.2532773017883301</c:v>
                </c:pt>
                <c:pt idx="522">
                  <c:v>4.2478108406066895</c:v>
                </c:pt>
                <c:pt idx="523">
                  <c:v>4.2424225807189941</c:v>
                </c:pt>
                <c:pt idx="524">
                  <c:v>4.2370896339416504</c:v>
                </c:pt>
                <c:pt idx="525">
                  <c:v>4.2314972877502441</c:v>
                </c:pt>
                <c:pt idx="526">
                  <c:v>4.2256460189819336</c:v>
                </c:pt>
                <c:pt idx="527">
                  <c:v>4.2195477485656738</c:v>
                </c:pt>
                <c:pt idx="528">
                  <c:v>4.2131924629211426</c:v>
                </c:pt>
                <c:pt idx="529">
                  <c:v>4.2065901756286621</c:v>
                </c:pt>
                <c:pt idx="530">
                  <c:v>4.1997418403625488</c:v>
                </c:pt>
                <c:pt idx="531">
                  <c:v>4.1926469802856445</c:v>
                </c:pt>
                <c:pt idx="532">
                  <c:v>4.185302734375</c:v>
                </c:pt>
                <c:pt idx="533">
                  <c:v>4.1777129173278809</c:v>
                </c:pt>
                <c:pt idx="534">
                  <c:v>4.1700825691223145</c:v>
                </c:pt>
                <c:pt idx="535">
                  <c:v>4.1625609397888184</c:v>
                </c:pt>
                <c:pt idx="536">
                  <c:v>4.1551403999328613</c:v>
                </c:pt>
                <c:pt idx="537">
                  <c:v>4.147824764251709</c:v>
                </c:pt>
                <c:pt idx="538">
                  <c:v>4.1406083106994629</c:v>
                </c:pt>
                <c:pt idx="539">
                  <c:v>4.1334924697875977</c:v>
                </c:pt>
                <c:pt idx="540">
                  <c:v>4.1264739036560059</c:v>
                </c:pt>
                <c:pt idx="541">
                  <c:v>4.1195487976074219</c:v>
                </c:pt>
                <c:pt idx="542">
                  <c:v>4.1127200126647949</c:v>
                </c:pt>
                <c:pt idx="543">
                  <c:v>4.1059722900390625</c:v>
                </c:pt>
                <c:pt idx="544">
                  <c:v>4.099308967590332</c:v>
                </c:pt>
                <c:pt idx="545">
                  <c:v>4.0927281379699707</c:v>
                </c:pt>
                <c:pt idx="546">
                  <c:v>4.0862417221069336</c:v>
                </c:pt>
                <c:pt idx="547">
                  <c:v>4.0798530578613281</c:v>
                </c:pt>
                <c:pt idx="548">
                  <c:v>4.0735597610473633</c:v>
                </c:pt>
                <c:pt idx="549">
                  <c:v>4.0673561096191406</c:v>
                </c:pt>
                <c:pt idx="550">
                  <c:v>4.061251163482666</c:v>
                </c:pt>
                <c:pt idx="551">
                  <c:v>4.0552306175231934</c:v>
                </c:pt>
                <c:pt idx="552">
                  <c:v>4.0493035316467285</c:v>
                </c:pt>
                <c:pt idx="553">
                  <c:v>4.0434598922729492</c:v>
                </c:pt>
                <c:pt idx="554">
                  <c:v>4.0377011299133301</c:v>
                </c:pt>
                <c:pt idx="555">
                  <c:v>4.032020092010498</c:v>
                </c:pt>
                <c:pt idx="556">
                  <c:v>4.0264220237731934</c:v>
                </c:pt>
                <c:pt idx="557">
                  <c:v>4.0208992958068848</c:v>
                </c:pt>
                <c:pt idx="558">
                  <c:v>4.0154504776000977</c:v>
                </c:pt>
                <c:pt idx="559">
                  <c:v>4.0100760459899902</c:v>
                </c:pt>
                <c:pt idx="560">
                  <c:v>4.0047812461853027</c:v>
                </c:pt>
                <c:pt idx="561">
                  <c:v>3.9995644092559814</c:v>
                </c:pt>
                <c:pt idx="562">
                  <c:v>3.9944140911102295</c:v>
                </c:pt>
                <c:pt idx="563">
                  <c:v>3.9893343448638916</c:v>
                </c:pt>
                <c:pt idx="564">
                  <c:v>3.9843237400054932</c:v>
                </c:pt>
                <c:pt idx="565">
                  <c:v>3.9793746471405029</c:v>
                </c:pt>
                <c:pt idx="566">
                  <c:v>3.9744837284088135</c:v>
                </c:pt>
                <c:pt idx="567">
                  <c:v>3.9696447849273682</c:v>
                </c:pt>
                <c:pt idx="568">
                  <c:v>3.9648621082305908</c:v>
                </c:pt>
                <c:pt idx="569">
                  <c:v>3.9601249694824219</c:v>
                </c:pt>
                <c:pt idx="570">
                  <c:v>3.9554355144500732</c:v>
                </c:pt>
                <c:pt idx="571">
                  <c:v>3.9507856369018555</c:v>
                </c:pt>
                <c:pt idx="572">
                  <c:v>3.9461722373962402</c:v>
                </c:pt>
                <c:pt idx="573">
                  <c:v>3.94158935546875</c:v>
                </c:pt>
                <c:pt idx="574">
                  <c:v>3.9370334148406982</c:v>
                </c:pt>
                <c:pt idx="575">
                  <c:v>3.932499885559082</c:v>
                </c:pt>
                <c:pt idx="576">
                  <c:v>3.9279811382293701</c:v>
                </c:pt>
                <c:pt idx="577">
                  <c:v>3.9234750270843506</c:v>
                </c:pt>
                <c:pt idx="578">
                  <c:v>3.9189708232879639</c:v>
                </c:pt>
                <c:pt idx="579">
                  <c:v>3.914463996887207</c:v>
                </c:pt>
                <c:pt idx="580">
                  <c:v>3.9099502563476563</c:v>
                </c:pt>
                <c:pt idx="581">
                  <c:v>3.9054181575775146</c:v>
                </c:pt>
                <c:pt idx="582">
                  <c:v>3.9008636474609375</c:v>
                </c:pt>
                <c:pt idx="583">
                  <c:v>3.896277904510498</c:v>
                </c:pt>
                <c:pt idx="584">
                  <c:v>3.8916521072387695</c:v>
                </c:pt>
                <c:pt idx="585">
                  <c:v>3.886970043182373</c:v>
                </c:pt>
                <c:pt idx="586">
                  <c:v>3.882227897644043</c:v>
                </c:pt>
                <c:pt idx="587">
                  <c:v>3.877418041229248</c:v>
                </c:pt>
                <c:pt idx="588">
                  <c:v>3.8725299835205078</c:v>
                </c:pt>
                <c:pt idx="589">
                  <c:v>3.867560863494873</c:v>
                </c:pt>
                <c:pt idx="590">
                  <c:v>3.8624937534332275</c:v>
                </c:pt>
                <c:pt idx="591">
                  <c:v>3.8573293685913086</c:v>
                </c:pt>
                <c:pt idx="592">
                  <c:v>3.8520455360412598</c:v>
                </c:pt>
                <c:pt idx="593">
                  <c:v>3.8466346263885498</c:v>
                </c:pt>
                <c:pt idx="594">
                  <c:v>3.8410887718200684</c:v>
                </c:pt>
                <c:pt idx="595">
                  <c:v>3.8353936672210693</c:v>
                </c:pt>
                <c:pt idx="596">
                  <c:v>3.8295450210571289</c:v>
                </c:pt>
                <c:pt idx="597">
                  <c:v>3.8235259056091309</c:v>
                </c:pt>
                <c:pt idx="598">
                  <c:v>3.8173344135284424</c:v>
                </c:pt>
                <c:pt idx="599">
                  <c:v>3.8109521865844727</c:v>
                </c:pt>
                <c:pt idx="600">
                  <c:v>3.8043689727783203</c:v>
                </c:pt>
                <c:pt idx="601">
                  <c:v>3.7975783348083496</c:v>
                </c:pt>
                <c:pt idx="602">
                  <c:v>3.7905600070953369</c:v>
                </c:pt>
                <c:pt idx="603">
                  <c:v>3.7833108901977539</c:v>
                </c:pt>
                <c:pt idx="604">
                  <c:v>3.7758071422576904</c:v>
                </c:pt>
                <c:pt idx="605">
                  <c:v>3.7680420875549316</c:v>
                </c:pt>
                <c:pt idx="606">
                  <c:v>3.7599911689758301</c:v>
                </c:pt>
                <c:pt idx="607">
                  <c:v>3.7516427040100098</c:v>
                </c:pt>
                <c:pt idx="608">
                  <c:v>3.7429893016815186</c:v>
                </c:pt>
                <c:pt idx="609">
                  <c:v>3.7339949607849121</c:v>
                </c:pt>
                <c:pt idx="610">
                  <c:v>3.72467041015625</c:v>
                </c:pt>
                <c:pt idx="611">
                  <c:v>3.7149806022644043</c:v>
                </c:pt>
                <c:pt idx="612">
                  <c:v>3.7049145698547363</c:v>
                </c:pt>
                <c:pt idx="613">
                  <c:v>3.694448709487915</c:v>
                </c:pt>
                <c:pt idx="614">
                  <c:v>3.6835594177246094</c:v>
                </c:pt>
                <c:pt idx="615">
                  <c:v>3.6722390651702881</c:v>
                </c:pt>
                <c:pt idx="616">
                  <c:v>3.6604561805725098</c:v>
                </c:pt>
                <c:pt idx="617">
                  <c:v>3.6481907367706299</c:v>
                </c:pt>
                <c:pt idx="618">
                  <c:v>3.635427713394165</c:v>
                </c:pt>
                <c:pt idx="619">
                  <c:v>3.6221420764923096</c:v>
                </c:pt>
                <c:pt idx="620">
                  <c:v>3.6083176136016846</c:v>
                </c:pt>
                <c:pt idx="621">
                  <c:v>3.5939192771911621</c:v>
                </c:pt>
                <c:pt idx="622">
                  <c:v>3.578869104385376</c:v>
                </c:pt>
                <c:pt idx="623">
                  <c:v>3.5632121562957764</c:v>
                </c:pt>
                <c:pt idx="624">
                  <c:v>3.5469264984130859</c:v>
                </c:pt>
                <c:pt idx="625">
                  <c:v>3.5299897193908691</c:v>
                </c:pt>
                <c:pt idx="626">
                  <c:v>3.5123815536499023</c:v>
                </c:pt>
                <c:pt idx="627">
                  <c:v>3.4941494464874268</c:v>
                </c:pt>
                <c:pt idx="628">
                  <c:v>3.4751996994018555</c:v>
                </c:pt>
                <c:pt idx="629">
                  <c:v>3.4554502964019775</c:v>
                </c:pt>
                <c:pt idx="630">
                  <c:v>3.4349980354309082</c:v>
                </c:pt>
                <c:pt idx="631">
                  <c:v>3.4137539863586426</c:v>
                </c:pt>
                <c:pt idx="632">
                  <c:v>3.3917090892791748</c:v>
                </c:pt>
                <c:pt idx="633">
                  <c:v>3.3688275814056396</c:v>
                </c:pt>
                <c:pt idx="634">
                  <c:v>3.3450837135314941</c:v>
                </c:pt>
                <c:pt idx="635">
                  <c:v>3.3204596042633057</c:v>
                </c:pt>
                <c:pt idx="636">
                  <c:v>3.294921875</c:v>
                </c:pt>
                <c:pt idx="637">
                  <c:v>3.2684550285339355</c:v>
                </c:pt>
                <c:pt idx="638">
                  <c:v>3.2410597801208496</c:v>
                </c:pt>
                <c:pt idx="639">
                  <c:v>3.2126941680908203</c:v>
                </c:pt>
                <c:pt idx="640">
                  <c:v>3.1833553314208984</c:v>
                </c:pt>
                <c:pt idx="641">
                  <c:v>3.1527066230773926</c:v>
                </c:pt>
                <c:pt idx="642">
                  <c:v>3.1210062503814697</c:v>
                </c:pt>
                <c:pt idx="643">
                  <c:v>3.0880458354949951</c:v>
                </c:pt>
                <c:pt idx="644">
                  <c:v>3.0538544654846191</c:v>
                </c:pt>
                <c:pt idx="645">
                  <c:v>3.0184056758880615</c:v>
                </c:pt>
                <c:pt idx="646">
                  <c:v>2.9817056655883789</c:v>
                </c:pt>
                <c:pt idx="647">
                  <c:v>2.9437282085418701</c:v>
                </c:pt>
                <c:pt idx="648">
                  <c:v>2.9044785499572754</c:v>
                </c:pt>
                <c:pt idx="649">
                  <c:v>2.8639376163482666</c:v>
                </c:pt>
                <c:pt idx="650">
                  <c:v>2.8220808506011963</c:v>
                </c:pt>
                <c:pt idx="651">
                  <c:v>2.7789278030395508</c:v>
                </c:pt>
                <c:pt idx="652">
                  <c:v>2.7344667911529541</c:v>
                </c:pt>
                <c:pt idx="653">
                  <c:v>2.688678503036499</c:v>
                </c:pt>
                <c:pt idx="654">
                  <c:v>2.6413252353668213</c:v>
                </c:pt>
                <c:pt idx="655">
                  <c:v>2.5926685333251953</c:v>
                </c:pt>
                <c:pt idx="656">
                  <c:v>2.5427196025848389</c:v>
                </c:pt>
                <c:pt idx="657">
                  <c:v>2.4914820194244385</c:v>
                </c:pt>
                <c:pt idx="658">
                  <c:v>2.4389772415161133</c:v>
                </c:pt>
                <c:pt idx="659">
                  <c:v>2.3852391242980957</c:v>
                </c:pt>
                <c:pt idx="660">
                  <c:v>2.3302834033966064</c:v>
                </c:pt>
                <c:pt idx="661">
                  <c:v>2.2747097015380859</c:v>
                </c:pt>
                <c:pt idx="662">
                  <c:v>2.2190775871276855</c:v>
                </c:pt>
                <c:pt idx="663">
                  <c:v>2.1633739471435547</c:v>
                </c:pt>
                <c:pt idx="664">
                  <c:v>2.1075806617736816</c:v>
                </c:pt>
                <c:pt idx="665">
                  <c:v>2.0516951084136963</c:v>
                </c:pt>
                <c:pt idx="666">
                  <c:v>1.9957718849182129</c:v>
                </c:pt>
                <c:pt idx="667">
                  <c:v>1.9397726058959961</c:v>
                </c:pt>
                <c:pt idx="668">
                  <c:v>1.8835561275482178</c:v>
                </c:pt>
                <c:pt idx="669">
                  <c:v>1.8270303010940552</c:v>
                </c:pt>
                <c:pt idx="670">
                  <c:v>1.7692642211914063</c:v>
                </c:pt>
                <c:pt idx="671">
                  <c:v>1.7103294134140015</c:v>
                </c:pt>
                <c:pt idx="672">
                  <c:v>1.6502937078475952</c:v>
                </c:pt>
                <c:pt idx="673">
                  <c:v>1.5896542072296143</c:v>
                </c:pt>
                <c:pt idx="674">
                  <c:v>1.5273780822753906</c:v>
                </c:pt>
                <c:pt idx="675">
                  <c:v>1.4633187055587769</c:v>
                </c:pt>
                <c:pt idx="676">
                  <c:v>1.3968236446380615</c:v>
                </c:pt>
                <c:pt idx="677">
                  <c:v>1.3288435935974121</c:v>
                </c:pt>
                <c:pt idx="678">
                  <c:v>1.2605081796646118</c:v>
                </c:pt>
                <c:pt idx="679">
                  <c:v>1.1928954124450684</c:v>
                </c:pt>
                <c:pt idx="680">
                  <c:v>1.1270123720169067</c:v>
                </c:pt>
                <c:pt idx="681">
                  <c:v>1.0638151168823242</c:v>
                </c:pt>
                <c:pt idx="682">
                  <c:v>1.0042706727981567</c:v>
                </c:pt>
                <c:pt idx="683">
                  <c:v>0.94924640655517578</c:v>
                </c:pt>
                <c:pt idx="684">
                  <c:v>0.89980900287628174</c:v>
                </c:pt>
                <c:pt idx="685">
                  <c:v>0.85597312450408936</c:v>
                </c:pt>
                <c:pt idx="686">
                  <c:v>0.81774759292602539</c:v>
                </c:pt>
                <c:pt idx="687">
                  <c:v>0.78438436985015869</c:v>
                </c:pt>
                <c:pt idx="688">
                  <c:v>0.75668388605117798</c:v>
                </c:pt>
                <c:pt idx="689">
                  <c:v>0.73430502414703369</c:v>
                </c:pt>
                <c:pt idx="690">
                  <c:v>0.71670645475387573</c:v>
                </c:pt>
                <c:pt idx="691">
                  <c:v>0.7028852105140686</c:v>
                </c:pt>
                <c:pt idx="692">
                  <c:v>0.69143950939178467</c:v>
                </c:pt>
                <c:pt idx="693">
                  <c:v>0.68178391456604004</c:v>
                </c:pt>
                <c:pt idx="694">
                  <c:v>0.67360258102416992</c:v>
                </c:pt>
                <c:pt idx="695">
                  <c:v>0.66666626930236816</c:v>
                </c:pt>
                <c:pt idx="696">
                  <c:v>0.660858154296875</c:v>
                </c:pt>
                <c:pt idx="697">
                  <c:v>0.65568846464157104</c:v>
                </c:pt>
                <c:pt idx="698">
                  <c:v>0.65124315023422241</c:v>
                </c:pt>
                <c:pt idx="699">
                  <c:v>0.64756453037261963</c:v>
                </c:pt>
                <c:pt idx="700">
                  <c:v>0.64448750019073486</c:v>
                </c:pt>
                <c:pt idx="701">
                  <c:v>0.6418500542640686</c:v>
                </c:pt>
                <c:pt idx="702">
                  <c:v>0.63953554630279541</c:v>
                </c:pt>
                <c:pt idx="703">
                  <c:v>0.63730353116989136</c:v>
                </c:pt>
                <c:pt idx="704">
                  <c:v>0.6349833607673645</c:v>
                </c:pt>
                <c:pt idx="705">
                  <c:v>0.63285368680953979</c:v>
                </c:pt>
                <c:pt idx="706">
                  <c:v>0.63090544939041138</c:v>
                </c:pt>
                <c:pt idx="707">
                  <c:v>0.62912273406982422</c:v>
                </c:pt>
                <c:pt idx="708">
                  <c:v>0.62747901678085327</c:v>
                </c:pt>
                <c:pt idx="709">
                  <c:v>0.62591356039047241</c:v>
                </c:pt>
                <c:pt idx="710">
                  <c:v>0.62438583374023438</c:v>
                </c:pt>
                <c:pt idx="711">
                  <c:v>0.62285858392715454</c:v>
                </c:pt>
                <c:pt idx="712">
                  <c:v>0.62121564149856567</c:v>
                </c:pt>
                <c:pt idx="713">
                  <c:v>0.61933457851409912</c:v>
                </c:pt>
                <c:pt idx="714">
                  <c:v>0.61743181943893433</c:v>
                </c:pt>
                <c:pt idx="715">
                  <c:v>0.61547118425369263</c:v>
                </c:pt>
                <c:pt idx="716">
                  <c:v>0.61341172456741333</c:v>
                </c:pt>
                <c:pt idx="717">
                  <c:v>0.61083310842514038</c:v>
                </c:pt>
                <c:pt idx="718">
                  <c:v>0.60779976844787598</c:v>
                </c:pt>
                <c:pt idx="719">
                  <c:v>0.60453343391418457</c:v>
                </c:pt>
                <c:pt idx="720">
                  <c:v>0.60123485326766968</c:v>
                </c:pt>
                <c:pt idx="721">
                  <c:v>0.59811186790466309</c:v>
                </c:pt>
                <c:pt idx="722">
                  <c:v>0.59521216154098511</c:v>
                </c:pt>
                <c:pt idx="723">
                  <c:v>0.59260553121566772</c:v>
                </c:pt>
                <c:pt idx="724">
                  <c:v>0.59037846326828003</c:v>
                </c:pt>
                <c:pt idx="725">
                  <c:v>0.58858418464660645</c:v>
                </c:pt>
                <c:pt idx="726">
                  <c:v>0.58734416961669922</c:v>
                </c:pt>
                <c:pt idx="727">
                  <c:v>0.58660942316055298</c:v>
                </c:pt>
                <c:pt idx="728">
                  <c:v>0.58630597591400146</c:v>
                </c:pt>
                <c:pt idx="729">
                  <c:v>0.58641248941421509</c:v>
                </c:pt>
                <c:pt idx="730">
                  <c:v>0.58693838119506836</c:v>
                </c:pt>
                <c:pt idx="731">
                  <c:v>0.58779352903366089</c:v>
                </c:pt>
                <c:pt idx="732">
                  <c:v>0.58888143301010132</c:v>
                </c:pt>
                <c:pt idx="733">
                  <c:v>0.59012073278427124</c:v>
                </c:pt>
                <c:pt idx="734">
                  <c:v>0.59143310785293579</c:v>
                </c:pt>
                <c:pt idx="735">
                  <c:v>0.59277600049972534</c:v>
                </c:pt>
                <c:pt idx="736">
                  <c:v>0.59412533044815063</c:v>
                </c:pt>
                <c:pt idx="737">
                  <c:v>0.59544259309768677</c:v>
                </c:pt>
                <c:pt idx="738">
                  <c:v>0.59669482707977295</c:v>
                </c:pt>
                <c:pt idx="739">
                  <c:v>0.59784626960754395</c:v>
                </c:pt>
                <c:pt idx="740">
                  <c:v>0.59888982772827148</c:v>
                </c:pt>
                <c:pt idx="741">
                  <c:v>0.59978169202804565</c:v>
                </c:pt>
                <c:pt idx="742">
                  <c:v>0.60054481029510498</c:v>
                </c:pt>
                <c:pt idx="743">
                  <c:v>0.60118842124938965</c:v>
                </c:pt>
                <c:pt idx="744">
                  <c:v>0.60171616077423096</c:v>
                </c:pt>
                <c:pt idx="745">
                  <c:v>0.60213726758956909</c:v>
                </c:pt>
                <c:pt idx="746">
                  <c:v>0.60246551036834717</c:v>
                </c:pt>
                <c:pt idx="747">
                  <c:v>0.60271674394607544</c:v>
                </c:pt>
                <c:pt idx="748">
                  <c:v>0.60290861129760742</c:v>
                </c:pt>
                <c:pt idx="749">
                  <c:v>0.60304689407348633</c:v>
                </c:pt>
                <c:pt idx="750">
                  <c:v>0.60313743352890015</c:v>
                </c:pt>
                <c:pt idx="751">
                  <c:v>0.60318505764007568</c:v>
                </c:pt>
                <c:pt idx="752">
                  <c:v>0.60319668054580688</c:v>
                </c:pt>
                <c:pt idx="753">
                  <c:v>0.60318166017532349</c:v>
                </c:pt>
                <c:pt idx="754">
                  <c:v>0.60315048694610596</c:v>
                </c:pt>
                <c:pt idx="755">
                  <c:v>0.60311204195022583</c:v>
                </c:pt>
                <c:pt idx="756">
                  <c:v>0.60307520627975464</c:v>
                </c:pt>
                <c:pt idx="757">
                  <c:v>0.60303539037704468</c:v>
                </c:pt>
                <c:pt idx="758">
                  <c:v>0.6029924750328064</c:v>
                </c:pt>
                <c:pt idx="759">
                  <c:v>0.60294991731643677</c:v>
                </c:pt>
                <c:pt idx="760">
                  <c:v>0.60291111469268799</c:v>
                </c:pt>
                <c:pt idx="761">
                  <c:v>0.60288542509078979</c:v>
                </c:pt>
                <c:pt idx="762">
                  <c:v>0.60287731885910034</c:v>
                </c:pt>
                <c:pt idx="763">
                  <c:v>0.60289216041564941</c:v>
                </c:pt>
                <c:pt idx="764">
                  <c:v>0.60293370485305786</c:v>
                </c:pt>
                <c:pt idx="765">
                  <c:v>0.60300981998443604</c:v>
                </c:pt>
                <c:pt idx="766">
                  <c:v>0.60313034057617188</c:v>
                </c:pt>
                <c:pt idx="767">
                  <c:v>0.6033053994178772</c:v>
                </c:pt>
                <c:pt idx="768">
                  <c:v>0.60353541374206543</c:v>
                </c:pt>
                <c:pt idx="769">
                  <c:v>0.60382455587387085</c:v>
                </c:pt>
                <c:pt idx="770">
                  <c:v>0.60417479276657104</c:v>
                </c:pt>
                <c:pt idx="771">
                  <c:v>0.60459327697753906</c:v>
                </c:pt>
                <c:pt idx="772">
                  <c:v>0.60508811473846436</c:v>
                </c:pt>
                <c:pt idx="773">
                  <c:v>0.60567498207092285</c:v>
                </c:pt>
                <c:pt idx="774">
                  <c:v>0.60636645555496216</c:v>
                </c:pt>
                <c:pt idx="775">
                  <c:v>0.60718733072280884</c:v>
                </c:pt>
                <c:pt idx="776">
                  <c:v>0.60814088582992554</c:v>
                </c:pt>
                <c:pt idx="777">
                  <c:v>0.60922622680664063</c:v>
                </c:pt>
                <c:pt idx="778">
                  <c:v>0.61050665378570557</c:v>
                </c:pt>
                <c:pt idx="779">
                  <c:v>0.6125035285949707</c:v>
                </c:pt>
                <c:pt idx="780">
                  <c:v>0.61495524644851685</c:v>
                </c:pt>
                <c:pt idx="781">
                  <c:v>0.617484450340271</c:v>
                </c:pt>
                <c:pt idx="782">
                  <c:v>0.619911789894104</c:v>
                </c:pt>
                <c:pt idx="783">
                  <c:v>0.62225997447967529</c:v>
                </c:pt>
                <c:pt idx="784">
                  <c:v>0.62456434965133667</c:v>
                </c:pt>
                <c:pt idx="785">
                  <c:v>0.62681841850280762</c:v>
                </c:pt>
                <c:pt idx="786">
                  <c:v>0.62900733947753906</c:v>
                </c:pt>
                <c:pt idx="787">
                  <c:v>0.63112378120422363</c:v>
                </c:pt>
                <c:pt idx="788">
                  <c:v>0.63316529989242554</c:v>
                </c:pt>
                <c:pt idx="789">
                  <c:v>0.63512837886810303</c:v>
                </c:pt>
                <c:pt idx="790">
                  <c:v>0.63701528310775757</c:v>
                </c:pt>
                <c:pt idx="791">
                  <c:v>0.63882428407669067</c:v>
                </c:pt>
                <c:pt idx="792">
                  <c:v>0.64055866003036499</c:v>
                </c:pt>
                <c:pt idx="793">
                  <c:v>0.64222192764282227</c:v>
                </c:pt>
                <c:pt idx="794">
                  <c:v>0.64381641149520874</c:v>
                </c:pt>
                <c:pt idx="795">
                  <c:v>0.64534533023834229</c:v>
                </c:pt>
                <c:pt idx="796">
                  <c:v>0.64681077003479004</c:v>
                </c:pt>
                <c:pt idx="797">
                  <c:v>0.64821404218673706</c:v>
                </c:pt>
                <c:pt idx="798">
                  <c:v>0.649555504322052</c:v>
                </c:pt>
                <c:pt idx="799">
                  <c:v>0.65083587169647217</c:v>
                </c:pt>
                <c:pt idx="800">
                  <c:v>0.65205854177474976</c:v>
                </c:pt>
                <c:pt idx="801">
                  <c:v>0.65322732925415039</c:v>
                </c:pt>
                <c:pt idx="802">
                  <c:v>0.65434122085571289</c:v>
                </c:pt>
                <c:pt idx="803">
                  <c:v>0.65540927648544312</c:v>
                </c:pt>
                <c:pt idx="804">
                  <c:v>0.65642267465591431</c:v>
                </c:pt>
                <c:pt idx="805">
                  <c:v>0.65739232301712036</c:v>
                </c:pt>
                <c:pt idx="806">
                  <c:v>0.65832304954528809</c:v>
                </c:pt>
                <c:pt idx="807">
                  <c:v>0.65921711921691895</c:v>
                </c:pt>
                <c:pt idx="808">
                  <c:v>0.66008031368255615</c:v>
                </c:pt>
                <c:pt idx="809">
                  <c:v>0.6609157919883728</c:v>
                </c:pt>
                <c:pt idx="810">
                  <c:v>0.6617310643196106</c:v>
                </c:pt>
                <c:pt idx="811">
                  <c:v>0.66253107786178589</c:v>
                </c:pt>
                <c:pt idx="812">
                  <c:v>0.66332536935806274</c:v>
                </c:pt>
                <c:pt idx="813">
                  <c:v>0.66411912441253662</c:v>
                </c:pt>
                <c:pt idx="814">
                  <c:v>0.6649162769317627</c:v>
                </c:pt>
                <c:pt idx="815">
                  <c:v>0.66571450233459473</c:v>
                </c:pt>
                <c:pt idx="816">
                  <c:v>0.66650915145874023</c:v>
                </c:pt>
                <c:pt idx="817">
                  <c:v>0.66729223728179932</c:v>
                </c:pt>
                <c:pt idx="818">
                  <c:v>0.66805505752563477</c:v>
                </c:pt>
                <c:pt idx="819">
                  <c:v>0.66879373788833618</c:v>
                </c:pt>
                <c:pt idx="820">
                  <c:v>0.66950267553329468</c:v>
                </c:pt>
                <c:pt idx="821">
                  <c:v>0.67018139362335205</c:v>
                </c:pt>
                <c:pt idx="822">
                  <c:v>0.67082929611206055</c:v>
                </c:pt>
                <c:pt idx="823">
                  <c:v>0.67144650220870972</c:v>
                </c:pt>
                <c:pt idx="824">
                  <c:v>0.67203640937805176</c:v>
                </c:pt>
                <c:pt idx="825">
                  <c:v>0.67260044813156128</c:v>
                </c:pt>
                <c:pt idx="826">
                  <c:v>0.67314046621322632</c:v>
                </c:pt>
                <c:pt idx="827">
                  <c:v>0.67366212606430054</c:v>
                </c:pt>
                <c:pt idx="828">
                  <c:v>0.67416679859161377</c:v>
                </c:pt>
                <c:pt idx="829">
                  <c:v>0.67465853691101074</c:v>
                </c:pt>
                <c:pt idx="830">
                  <c:v>0.67514008283615112</c:v>
                </c:pt>
                <c:pt idx="831">
                  <c:v>0.67561584711074829</c:v>
                </c:pt>
                <c:pt idx="832">
                  <c:v>0.67607343196868896</c:v>
                </c:pt>
                <c:pt idx="833">
                  <c:v>0.67652642726898193</c:v>
                </c:pt>
                <c:pt idx="834">
                  <c:v>0.67697936296463013</c:v>
                </c:pt>
                <c:pt idx="835">
                  <c:v>0.67743444442749023</c:v>
                </c:pt>
                <c:pt idx="836">
                  <c:v>0.67789196968078613</c:v>
                </c:pt>
                <c:pt idx="837">
                  <c:v>0.67834937572479248</c:v>
                </c:pt>
                <c:pt idx="838">
                  <c:v>0.67880475521087646</c:v>
                </c:pt>
                <c:pt idx="839">
                  <c:v>0.67925631999969482</c:v>
                </c:pt>
                <c:pt idx="840">
                  <c:v>0.67970114946365356</c:v>
                </c:pt>
                <c:pt idx="841">
                  <c:v>0.68013733625411987</c:v>
                </c:pt>
                <c:pt idx="842">
                  <c:v>0.68056392669677734</c:v>
                </c:pt>
                <c:pt idx="843">
                  <c:v>0.6809806227684021</c:v>
                </c:pt>
                <c:pt idx="844">
                  <c:v>0.68138712644577026</c:v>
                </c:pt>
                <c:pt idx="845">
                  <c:v>0.68178266286849976</c:v>
                </c:pt>
                <c:pt idx="846">
                  <c:v>0.68216782808303833</c:v>
                </c:pt>
                <c:pt idx="847">
                  <c:v>0.68255007266998291</c:v>
                </c:pt>
                <c:pt idx="848">
                  <c:v>0.68293440341949463</c:v>
                </c:pt>
                <c:pt idx="849">
                  <c:v>0.68331950902938843</c:v>
                </c:pt>
                <c:pt idx="850">
                  <c:v>0.68370485305786133</c:v>
                </c:pt>
                <c:pt idx="851">
                  <c:v>0.68409091234207153</c:v>
                </c:pt>
                <c:pt idx="852">
                  <c:v>0.68447661399841309</c:v>
                </c:pt>
                <c:pt idx="853">
                  <c:v>0.68486219644546509</c:v>
                </c:pt>
                <c:pt idx="854">
                  <c:v>0.68524521589279175</c:v>
                </c:pt>
                <c:pt idx="855">
                  <c:v>0.68562710285186768</c:v>
                </c:pt>
                <c:pt idx="856">
                  <c:v>0.68600797653198242</c:v>
                </c:pt>
                <c:pt idx="857">
                  <c:v>0.68638581037521362</c:v>
                </c:pt>
                <c:pt idx="858">
                  <c:v>0.68676102161407471</c:v>
                </c:pt>
                <c:pt idx="859">
                  <c:v>0.68713474273681641</c:v>
                </c:pt>
                <c:pt idx="860">
                  <c:v>0.68750524520874023</c:v>
                </c:pt>
                <c:pt idx="861">
                  <c:v>0.68787240982055664</c:v>
                </c:pt>
                <c:pt idx="862">
                  <c:v>0.68823790550231934</c:v>
                </c:pt>
                <c:pt idx="863">
                  <c:v>0.68860030174255371</c:v>
                </c:pt>
                <c:pt idx="864">
                  <c:v>0.68896108865737915</c:v>
                </c:pt>
                <c:pt idx="865">
                  <c:v>0.68932044506072998</c:v>
                </c:pt>
                <c:pt idx="866">
                  <c:v>0.689677894115448</c:v>
                </c:pt>
                <c:pt idx="867">
                  <c:v>0.69003474712371826</c:v>
                </c:pt>
                <c:pt idx="868">
                  <c:v>0.6903914213180542</c:v>
                </c:pt>
                <c:pt idx="869">
                  <c:v>0.69074803590774536</c:v>
                </c:pt>
                <c:pt idx="870">
                  <c:v>0.69110655784606934</c:v>
                </c:pt>
                <c:pt idx="871">
                  <c:v>0.69146609306335449</c:v>
                </c:pt>
                <c:pt idx="872">
                  <c:v>0.69182968139648438</c:v>
                </c:pt>
                <c:pt idx="873">
                  <c:v>0.69219744205474854</c:v>
                </c:pt>
                <c:pt idx="874">
                  <c:v>0.69257044792175293</c:v>
                </c:pt>
                <c:pt idx="875">
                  <c:v>0.69295072555541992</c:v>
                </c:pt>
                <c:pt idx="876">
                  <c:v>0.69334006309509277</c:v>
                </c:pt>
                <c:pt idx="877">
                  <c:v>0.69373887777328491</c:v>
                </c:pt>
                <c:pt idx="878">
                  <c:v>0.69415009021759033</c:v>
                </c:pt>
                <c:pt idx="879">
                  <c:v>0.69457423686981201</c:v>
                </c:pt>
                <c:pt idx="880">
                  <c:v>0.69501411914825439</c:v>
                </c:pt>
                <c:pt idx="881">
                  <c:v>0.69547224044799805</c:v>
                </c:pt>
                <c:pt idx="882">
                  <c:v>0.69594937562942505</c:v>
                </c:pt>
                <c:pt idx="883">
                  <c:v>0.69644880294799805</c:v>
                </c:pt>
                <c:pt idx="884">
                  <c:v>0.69697213172912598</c:v>
                </c:pt>
                <c:pt idx="885">
                  <c:v>0.6975213885307312</c:v>
                </c:pt>
                <c:pt idx="886">
                  <c:v>0.69809883832931519</c:v>
                </c:pt>
                <c:pt idx="887">
                  <c:v>0.69870716333389282</c:v>
                </c:pt>
                <c:pt idx="888">
                  <c:v>0.69934803247451782</c:v>
                </c:pt>
                <c:pt idx="889">
                  <c:v>0.70002275705337524</c:v>
                </c:pt>
                <c:pt idx="890">
                  <c:v>0.70073431730270386</c:v>
                </c:pt>
                <c:pt idx="891">
                  <c:v>0.70148348808288574</c:v>
                </c:pt>
                <c:pt idx="892">
                  <c:v>0.70227235555648804</c:v>
                </c:pt>
                <c:pt idx="893">
                  <c:v>0.70310240983963013</c:v>
                </c:pt>
                <c:pt idx="894">
                  <c:v>0.70397442579269409</c:v>
                </c:pt>
                <c:pt idx="895">
                  <c:v>0.70489132404327393</c:v>
                </c:pt>
                <c:pt idx="896">
                  <c:v>0.70585262775421143</c:v>
                </c:pt>
                <c:pt idx="897">
                  <c:v>0.7068597674369812</c:v>
                </c:pt>
                <c:pt idx="898">
                  <c:v>0.70791304111480713</c:v>
                </c:pt>
                <c:pt idx="899">
                  <c:v>0.70901346206665039</c:v>
                </c:pt>
                <c:pt idx="900">
                  <c:v>0.71016013622283936</c:v>
                </c:pt>
                <c:pt idx="901">
                  <c:v>0.71135389804840088</c:v>
                </c:pt>
                <c:pt idx="902">
                  <c:v>0.71259391307830811</c:v>
                </c:pt>
                <c:pt idx="903">
                  <c:v>0.71388006210327148</c:v>
                </c:pt>
                <c:pt idx="904">
                  <c:v>0.71521192789077759</c:v>
                </c:pt>
                <c:pt idx="905">
                  <c:v>0.71658986806869507</c:v>
                </c:pt>
                <c:pt idx="906">
                  <c:v>0.71801227331161499</c:v>
                </c:pt>
                <c:pt idx="907">
                  <c:v>0.71947884559631348</c:v>
                </c:pt>
                <c:pt idx="908">
                  <c:v>0.72098797559738159</c:v>
                </c:pt>
                <c:pt idx="909">
                  <c:v>0.72253930568695068</c:v>
                </c:pt>
                <c:pt idx="910">
                  <c:v>0.72413289546966553</c:v>
                </c:pt>
                <c:pt idx="911">
                  <c:v>0.72576612234115601</c:v>
                </c:pt>
                <c:pt idx="912">
                  <c:v>0.72743922472000122</c:v>
                </c:pt>
                <c:pt idx="913">
                  <c:v>0.72915077209472656</c:v>
                </c:pt>
                <c:pt idx="914">
                  <c:v>0.73089998960494995</c:v>
                </c:pt>
                <c:pt idx="915">
                  <c:v>0.73268544673919678</c:v>
                </c:pt>
                <c:pt idx="916">
                  <c:v>0.73450607061386108</c:v>
                </c:pt>
                <c:pt idx="917">
                  <c:v>0.73636239767074585</c:v>
                </c:pt>
                <c:pt idx="918">
                  <c:v>0.73825430870056152</c:v>
                </c:pt>
                <c:pt idx="919">
                  <c:v>0.74018126726150513</c:v>
                </c:pt>
                <c:pt idx="920">
                  <c:v>0.7421422004699707</c:v>
                </c:pt>
                <c:pt idx="921">
                  <c:v>0.74413782358169556</c:v>
                </c:pt>
                <c:pt idx="922">
                  <c:v>0.74616622924804688</c:v>
                </c:pt>
                <c:pt idx="923">
                  <c:v>0.7482268214225769</c:v>
                </c:pt>
                <c:pt idx="924">
                  <c:v>0.75031906366348267</c:v>
                </c:pt>
                <c:pt idx="925">
                  <c:v>0.75244200229644775</c:v>
                </c:pt>
                <c:pt idx="926">
                  <c:v>0.75459486246109009</c:v>
                </c:pt>
                <c:pt idx="927">
                  <c:v>0.75677752494812012</c:v>
                </c:pt>
                <c:pt idx="928">
                  <c:v>0.75898975133895874</c:v>
                </c:pt>
                <c:pt idx="929">
                  <c:v>0.76123064756393433</c:v>
                </c:pt>
                <c:pt idx="930">
                  <c:v>0.76350080966949463</c:v>
                </c:pt>
                <c:pt idx="931">
                  <c:v>0.76580250263214111</c:v>
                </c:pt>
                <c:pt idx="932">
                  <c:v>0.76813673973083496</c:v>
                </c:pt>
                <c:pt idx="933">
                  <c:v>0.77050471305847168</c:v>
                </c:pt>
                <c:pt idx="934">
                  <c:v>0.77290630340576172</c:v>
                </c:pt>
                <c:pt idx="935">
                  <c:v>0.77534133195877075</c:v>
                </c:pt>
                <c:pt idx="936">
                  <c:v>0.77781021595001221</c:v>
                </c:pt>
                <c:pt idx="937">
                  <c:v>0.78031349182128906</c:v>
                </c:pt>
                <c:pt idx="938">
                  <c:v>0.78285259008407593</c:v>
                </c:pt>
                <c:pt idx="939">
                  <c:v>0.78542435169219971</c:v>
                </c:pt>
                <c:pt idx="940">
                  <c:v>0.78802764415740967</c:v>
                </c:pt>
                <c:pt idx="941">
                  <c:v>0.79066407680511475</c:v>
                </c:pt>
                <c:pt idx="942">
                  <c:v>0.79333436489105225</c:v>
                </c:pt>
                <c:pt idx="943">
                  <c:v>0.79603898525238037</c:v>
                </c:pt>
                <c:pt idx="944">
                  <c:v>0.79877865314483643</c:v>
                </c:pt>
                <c:pt idx="945">
                  <c:v>0.80155467987060547</c:v>
                </c:pt>
                <c:pt idx="946">
                  <c:v>0.80436766147613525</c:v>
                </c:pt>
                <c:pt idx="947">
                  <c:v>0.80721837282180786</c:v>
                </c:pt>
                <c:pt idx="948">
                  <c:v>0.81010812520980835</c:v>
                </c:pt>
                <c:pt idx="949">
                  <c:v>0.81303912401199341</c:v>
                </c:pt>
                <c:pt idx="950">
                  <c:v>0.81601297855377197</c:v>
                </c:pt>
                <c:pt idx="951">
                  <c:v>0.81903111934661865</c:v>
                </c:pt>
                <c:pt idx="952">
                  <c:v>0.82209640741348267</c:v>
                </c:pt>
                <c:pt idx="953">
                  <c:v>0.82521039247512817</c:v>
                </c:pt>
                <c:pt idx="954">
                  <c:v>0.82837420701980591</c:v>
                </c:pt>
                <c:pt idx="955">
                  <c:v>0.83158981800079346</c:v>
                </c:pt>
                <c:pt idx="956">
                  <c:v>0.83485889434814453</c:v>
                </c:pt>
                <c:pt idx="957">
                  <c:v>0.83818095922470093</c:v>
                </c:pt>
                <c:pt idx="958">
                  <c:v>0.84155893325805664</c:v>
                </c:pt>
                <c:pt idx="959">
                  <c:v>0.84499377012252808</c:v>
                </c:pt>
                <c:pt idx="960">
                  <c:v>0.84848642349243164</c:v>
                </c:pt>
                <c:pt idx="961">
                  <c:v>0.85203802585601807</c:v>
                </c:pt>
                <c:pt idx="962">
                  <c:v>0.85565286874771118</c:v>
                </c:pt>
                <c:pt idx="963">
                  <c:v>0.85933226346969604</c:v>
                </c:pt>
                <c:pt idx="964">
                  <c:v>0.86308133602142334</c:v>
                </c:pt>
                <c:pt idx="965">
                  <c:v>0.86690431833267212</c:v>
                </c:pt>
                <c:pt idx="966">
                  <c:v>0.87080365419387817</c:v>
                </c:pt>
                <c:pt idx="967">
                  <c:v>0.87478232383728027</c:v>
                </c:pt>
                <c:pt idx="968">
                  <c:v>0.8788456916809082</c:v>
                </c:pt>
                <c:pt idx="969">
                  <c:v>0.88299572467803955</c:v>
                </c:pt>
                <c:pt idx="970">
                  <c:v>0.88723587989807129</c:v>
                </c:pt>
                <c:pt idx="971">
                  <c:v>0.89156860113143921</c:v>
                </c:pt>
                <c:pt idx="972">
                  <c:v>0.89599639177322388</c:v>
                </c:pt>
                <c:pt idx="973">
                  <c:v>0.9005247950553894</c:v>
                </c:pt>
                <c:pt idx="974">
                  <c:v>0.90515834093093872</c:v>
                </c:pt>
                <c:pt idx="975">
                  <c:v>0.90990078449249268</c:v>
                </c:pt>
                <c:pt idx="976">
                  <c:v>0.91475802659988403</c:v>
                </c:pt>
                <c:pt idx="977">
                  <c:v>0.91973084211349487</c:v>
                </c:pt>
                <c:pt idx="978">
                  <c:v>0.92481088638305664</c:v>
                </c:pt>
                <c:pt idx="979">
                  <c:v>0.92997229099273682</c:v>
                </c:pt>
                <c:pt idx="980">
                  <c:v>0.93521523475646973</c:v>
                </c:pt>
                <c:pt idx="981">
                  <c:v>0.94054234027862549</c:v>
                </c:pt>
                <c:pt idx="982">
                  <c:v>0.94595497846603394</c:v>
                </c:pt>
                <c:pt idx="983">
                  <c:v>0.95142346620559692</c:v>
                </c:pt>
                <c:pt idx="984">
                  <c:v>0.95693701505661011</c:v>
                </c:pt>
                <c:pt idx="985">
                  <c:v>0.96249580383300781</c:v>
                </c:pt>
                <c:pt idx="986">
                  <c:v>0.96809697151184082</c:v>
                </c:pt>
                <c:pt idx="987">
                  <c:v>0.97374236583709717</c:v>
                </c:pt>
                <c:pt idx="988">
                  <c:v>0.97943061590194702</c:v>
                </c:pt>
                <c:pt idx="989">
                  <c:v>0.98516130447387695</c:v>
                </c:pt>
                <c:pt idx="990">
                  <c:v>0.99093806743621826</c:v>
                </c:pt>
                <c:pt idx="991">
                  <c:v>0.99676001071929932</c:v>
                </c:pt>
                <c:pt idx="992">
                  <c:v>1.00262451171875</c:v>
                </c:pt>
                <c:pt idx="993">
                  <c:v>1.0085254907608032</c:v>
                </c:pt>
                <c:pt idx="994">
                  <c:v>1.0144575834274292</c:v>
                </c:pt>
                <c:pt idx="995">
                  <c:v>1.0204163789749146</c:v>
                </c:pt>
                <c:pt idx="996">
                  <c:v>1.0263922214508057</c:v>
                </c:pt>
                <c:pt idx="997">
                  <c:v>1.0323823690414429</c:v>
                </c:pt>
                <c:pt idx="998">
                  <c:v>1.0383875370025635</c:v>
                </c:pt>
                <c:pt idx="999">
                  <c:v>1.0444107055664063</c:v>
                </c:pt>
                <c:pt idx="1000">
                  <c:v>1.0504567623138428</c:v>
                </c:pt>
                <c:pt idx="1001">
                  <c:v>1.0565266609191895</c:v>
                </c:pt>
                <c:pt idx="1002">
                  <c:v>1.062618613243103</c:v>
                </c:pt>
                <c:pt idx="1003">
                  <c:v>1.0687301158905029</c:v>
                </c:pt>
                <c:pt idx="1004">
                  <c:v>1.0748531818389893</c:v>
                </c:pt>
                <c:pt idx="1005">
                  <c:v>1.0809831619262695</c:v>
                </c:pt>
                <c:pt idx="1006">
                  <c:v>1.0871138572692871</c:v>
                </c:pt>
                <c:pt idx="1007">
                  <c:v>1.0932410955429077</c:v>
                </c:pt>
                <c:pt idx="1008">
                  <c:v>1.0993551015853882</c:v>
                </c:pt>
                <c:pt idx="1009">
                  <c:v>1.1054568290710449</c:v>
                </c:pt>
                <c:pt idx="1010">
                  <c:v>1.1115548610687256</c:v>
                </c:pt>
                <c:pt idx="1011">
                  <c:v>1.1176548004150391</c:v>
                </c:pt>
                <c:pt idx="1012">
                  <c:v>1.1237666606903076</c:v>
                </c:pt>
                <c:pt idx="1013">
                  <c:v>1.1299015283584595</c:v>
                </c:pt>
                <c:pt idx="1014">
                  <c:v>1.1360694169998169</c:v>
                </c:pt>
                <c:pt idx="1015">
                  <c:v>1.1422765254974365</c:v>
                </c:pt>
                <c:pt idx="1016">
                  <c:v>1.1485221385955811</c:v>
                </c:pt>
                <c:pt idx="1017">
                  <c:v>1.1548036336898804</c:v>
                </c:pt>
                <c:pt idx="1018">
                  <c:v>1.1611168384552002</c:v>
                </c:pt>
                <c:pt idx="1019">
                  <c:v>1.16745924949646</c:v>
                </c:pt>
                <c:pt idx="1020">
                  <c:v>1.1738274097442627</c:v>
                </c:pt>
                <c:pt idx="1021">
                  <c:v>1.1802229881286621</c:v>
                </c:pt>
                <c:pt idx="1022">
                  <c:v>1.1866440773010254</c:v>
                </c:pt>
                <c:pt idx="1023">
                  <c:v>1.1930917501449585</c:v>
                </c:pt>
                <c:pt idx="1024">
                  <c:v>1.1995698213577271</c:v>
                </c:pt>
                <c:pt idx="1025">
                  <c:v>1.2060806751251221</c:v>
                </c:pt>
                <c:pt idx="1026">
                  <c:v>1.2126309871673584</c:v>
                </c:pt>
                <c:pt idx="1027">
                  <c:v>1.2192215919494629</c:v>
                </c:pt>
                <c:pt idx="1028">
                  <c:v>1.2258583307266235</c:v>
                </c:pt>
                <c:pt idx="1029">
                  <c:v>1.2325420379638672</c:v>
                </c:pt>
                <c:pt idx="1030">
                  <c:v>1.2392728328704834</c:v>
                </c:pt>
                <c:pt idx="1031">
                  <c:v>1.2460553646087646</c:v>
                </c:pt>
                <c:pt idx="1032">
                  <c:v>1.2528907060623169</c:v>
                </c:pt>
                <c:pt idx="1033">
                  <c:v>1.259783148765564</c:v>
                </c:pt>
                <c:pt idx="1034">
                  <c:v>1.2667382955551147</c:v>
                </c:pt>
                <c:pt idx="1035">
                  <c:v>1.273760199546814</c:v>
                </c:pt>
                <c:pt idx="1036">
                  <c:v>1.280854344367981</c:v>
                </c:pt>
                <c:pt idx="1037">
                  <c:v>1.2880232334136963</c:v>
                </c:pt>
                <c:pt idx="1038">
                  <c:v>1.295269250869751</c:v>
                </c:pt>
                <c:pt idx="1039">
                  <c:v>1.302593469619751</c:v>
                </c:pt>
                <c:pt idx="1040">
                  <c:v>1.3099966049194336</c:v>
                </c:pt>
                <c:pt idx="1041">
                  <c:v>1.3174774646759033</c:v>
                </c:pt>
                <c:pt idx="1042">
                  <c:v>1.3250395059585571</c:v>
                </c:pt>
                <c:pt idx="1043">
                  <c:v>1.3326828479766846</c:v>
                </c:pt>
                <c:pt idx="1044">
                  <c:v>1.3404110670089722</c:v>
                </c:pt>
                <c:pt idx="1045">
                  <c:v>1.3482213020324707</c:v>
                </c:pt>
                <c:pt idx="1046">
                  <c:v>1.3561193943023682</c:v>
                </c:pt>
                <c:pt idx="1047">
                  <c:v>1.3641023635864258</c:v>
                </c:pt>
                <c:pt idx="1048">
                  <c:v>1.3721693754196167</c:v>
                </c:pt>
                <c:pt idx="1049">
                  <c:v>1.3803242444992065</c:v>
                </c:pt>
                <c:pt idx="1050">
                  <c:v>1.3885747194290161</c:v>
                </c:pt>
                <c:pt idx="1051">
                  <c:v>1.3969238996505737</c:v>
                </c:pt>
                <c:pt idx="1052">
                  <c:v>1.405377984046936</c:v>
                </c:pt>
                <c:pt idx="1053">
                  <c:v>1.4139418601989746</c:v>
                </c:pt>
                <c:pt idx="1054">
                  <c:v>1.4226206541061401</c:v>
                </c:pt>
                <c:pt idx="1055">
                  <c:v>1.4314210414886475</c:v>
                </c:pt>
                <c:pt idx="1056">
                  <c:v>1.440349817276001</c:v>
                </c:pt>
                <c:pt idx="1057">
                  <c:v>1.449414849281311</c:v>
                </c:pt>
                <c:pt idx="1058">
                  <c:v>1.4586257934570313</c:v>
                </c:pt>
                <c:pt idx="1059">
                  <c:v>1.4679923057556152</c:v>
                </c:pt>
                <c:pt idx="1060">
                  <c:v>1.4775209426879883</c:v>
                </c:pt>
                <c:pt idx="1061">
                  <c:v>1.4872156381607056</c:v>
                </c:pt>
                <c:pt idx="1062">
                  <c:v>1.49704909324646</c:v>
                </c:pt>
                <c:pt idx="1063">
                  <c:v>1.5070326328277588</c:v>
                </c:pt>
                <c:pt idx="1064">
                  <c:v>1.5171868801116943</c:v>
                </c:pt>
                <c:pt idx="1065">
                  <c:v>1.5275309085845947</c:v>
                </c:pt>
                <c:pt idx="1066">
                  <c:v>1.5380814075469971</c:v>
                </c:pt>
                <c:pt idx="1067">
                  <c:v>1.5488516092300415</c:v>
                </c:pt>
                <c:pt idx="1068">
                  <c:v>1.5598485469818115</c:v>
                </c:pt>
                <c:pt idx="1069">
                  <c:v>1.571080207824707</c:v>
                </c:pt>
                <c:pt idx="1070">
                  <c:v>1.5825517177581787</c:v>
                </c:pt>
                <c:pt idx="1071">
                  <c:v>1.5942690372467041</c:v>
                </c:pt>
                <c:pt idx="1072">
                  <c:v>1.6062372922897339</c:v>
                </c:pt>
                <c:pt idx="1073">
                  <c:v>1.6184561252593994</c:v>
                </c:pt>
                <c:pt idx="1074">
                  <c:v>1.6309309005737305</c:v>
                </c:pt>
                <c:pt idx="1075">
                  <c:v>1.6436667442321777</c:v>
                </c:pt>
                <c:pt idx="1076">
                  <c:v>1.6566609144210815</c:v>
                </c:pt>
                <c:pt idx="1077">
                  <c:v>1.6699084043502808</c:v>
                </c:pt>
                <c:pt idx="1078">
                  <c:v>1.6834055185317993</c:v>
                </c:pt>
                <c:pt idx="1079">
                  <c:v>1.6971490383148193</c:v>
                </c:pt>
                <c:pt idx="1080">
                  <c:v>1.7111456394195557</c:v>
                </c:pt>
                <c:pt idx="1081">
                  <c:v>1.7254085540771484</c:v>
                </c:pt>
                <c:pt idx="1082">
                  <c:v>1.7399452924728394</c:v>
                </c:pt>
                <c:pt idx="1083">
                  <c:v>1.7547657489776611</c:v>
                </c:pt>
                <c:pt idx="1084">
                  <c:v>1.7698782682418823</c:v>
                </c:pt>
                <c:pt idx="1085">
                  <c:v>1.7852863073348999</c:v>
                </c:pt>
                <c:pt idx="1086">
                  <c:v>1.8010016679763794</c:v>
                </c:pt>
                <c:pt idx="1087">
                  <c:v>1.8170417547225952</c:v>
                </c:pt>
                <c:pt idx="1088">
                  <c:v>1.8334202766418457</c:v>
                </c:pt>
                <c:pt idx="1089">
                  <c:v>1.8501499891281128</c:v>
                </c:pt>
                <c:pt idx="1090">
                  <c:v>1.86723792552948</c:v>
                </c:pt>
                <c:pt idx="1091">
                  <c:v>1.884691596031189</c:v>
                </c:pt>
                <c:pt idx="1092">
                  <c:v>1.9025131464004517</c:v>
                </c:pt>
                <c:pt idx="1093">
                  <c:v>1.9207165241241455</c:v>
                </c:pt>
                <c:pt idx="1094">
                  <c:v>1.9393028020858765</c:v>
                </c:pt>
                <c:pt idx="1095">
                  <c:v>1.9583239555358887</c:v>
                </c:pt>
              </c:numCache>
            </c:numRef>
          </c:yVal>
          <c:smooth val="1"/>
          <c:extLst>
            <c:ext xmlns:c16="http://schemas.microsoft.com/office/drawing/2014/chart" uri="{C3380CC4-5D6E-409C-BE32-E72D297353CC}">
              <c16:uniqueId val="{00000002-CEA7-4326-8BE8-659DFC0BDD93}"/>
            </c:ext>
          </c:extLst>
        </c:ser>
        <c:dLbls>
          <c:showLegendKey val="0"/>
          <c:showVal val="0"/>
          <c:showCatName val="0"/>
          <c:showSerName val="0"/>
          <c:showPercent val="0"/>
          <c:showBubbleSize val="0"/>
        </c:dLbls>
        <c:axId val="569102504"/>
        <c:axId val="569099880"/>
        <c:extLst>
          <c:ext xmlns:c15="http://schemas.microsoft.com/office/drawing/2012/chart" uri="{02D57815-91ED-43cb-92C2-25804820EDAC}">
            <c15:filteredScatterSeries>
              <c15:ser>
                <c:idx val="2"/>
                <c:order val="1"/>
                <c:tx>
                  <c:v>13000 RPM</c:v>
                </c:tx>
                <c:marker>
                  <c:symbol val="none"/>
                </c:marker>
                <c:xVal>
                  <c:numRef>
                    <c:extLst>
                      <c:ext uri="{02D57815-91ED-43cb-92C2-25804820EDAC}">
                        <c15:formulaRef>
                          <c15:sqref>'[1]Case 9 '!$A$3:$A$888</c15:sqref>
                        </c15:formulaRef>
                      </c:ext>
                    </c:extLst>
                    <c:numCache>
                      <c:formatCode>General</c:formatCode>
                      <c:ptCount val="886"/>
                      <c:pt idx="0">
                        <c:v>-97.701499938964844</c:v>
                      </c:pt>
                      <c:pt idx="1">
                        <c:v>-96.890144348144531</c:v>
                      </c:pt>
                      <c:pt idx="2">
                        <c:v>-96.078788757324219</c:v>
                      </c:pt>
                      <c:pt idx="3">
                        <c:v>-95.267425537109375</c:v>
                      </c:pt>
                      <c:pt idx="4">
                        <c:v>-94.456069946289063</c:v>
                      </c:pt>
                      <c:pt idx="5">
                        <c:v>-93.644699096679688</c:v>
                      </c:pt>
                      <c:pt idx="6">
                        <c:v>-92.833335876464844</c:v>
                      </c:pt>
                      <c:pt idx="7">
                        <c:v>-92.02197265625</c:v>
                      </c:pt>
                      <c:pt idx="8">
                        <c:v>-91.210601806640625</c:v>
                      </c:pt>
                      <c:pt idx="9">
                        <c:v>-90.39923095703125</c:v>
                      </c:pt>
                      <c:pt idx="10">
                        <c:v>-89.587852478027344</c:v>
                      </c:pt>
                      <c:pt idx="11">
                        <c:v>-88.776473999023438</c:v>
                      </c:pt>
                      <c:pt idx="12">
                        <c:v>-87.965103149414063</c:v>
                      </c:pt>
                      <c:pt idx="13">
                        <c:v>-87.153717041015625</c:v>
                      </c:pt>
                      <c:pt idx="14">
                        <c:v>-86.342338562011719</c:v>
                      </c:pt>
                      <c:pt idx="15">
                        <c:v>-85.530952453613281</c:v>
                      </c:pt>
                      <c:pt idx="16">
                        <c:v>-84.719566345214844</c:v>
                      </c:pt>
                      <c:pt idx="17">
                        <c:v>-83.908180236816406</c:v>
                      </c:pt>
                      <c:pt idx="18">
                        <c:v>-83.096794128417969</c:v>
                      </c:pt>
                      <c:pt idx="19">
                        <c:v>-82.285400390625</c:v>
                      </c:pt>
                      <c:pt idx="20">
                        <c:v>-81.474006652832031</c:v>
                      </c:pt>
                      <c:pt idx="21">
                        <c:v>-80.662612915039063</c:v>
                      </c:pt>
                      <c:pt idx="22">
                        <c:v>-79.851219177246094</c:v>
                      </c:pt>
                      <c:pt idx="23">
                        <c:v>-79.039825439453125</c:v>
                      </c:pt>
                      <c:pt idx="24">
                        <c:v>-78.228424072265625</c:v>
                      </c:pt>
                      <c:pt idx="25">
                        <c:v>-77.417030334472656</c:v>
                      </c:pt>
                      <c:pt idx="26">
                        <c:v>-76.605621337890625</c:v>
                      </c:pt>
                      <c:pt idx="27">
                        <c:v>-75.794219970703125</c:v>
                      </c:pt>
                      <c:pt idx="28">
                        <c:v>-74.982818603515625</c:v>
                      </c:pt>
                      <c:pt idx="29">
                        <c:v>-74.171409606933594</c:v>
                      </c:pt>
                      <c:pt idx="30">
                        <c:v>-73.360000610351563</c:v>
                      </c:pt>
                      <c:pt idx="31">
                        <c:v>-72.548599243164063</c:v>
                      </c:pt>
                      <c:pt idx="32">
                        <c:v>-71.737190246582031</c:v>
                      </c:pt>
                      <c:pt idx="33">
                        <c:v>-70.925773620605469</c:v>
                      </c:pt>
                      <c:pt idx="34">
                        <c:v>-70.114364624023438</c:v>
                      </c:pt>
                      <c:pt idx="35">
                        <c:v>-69.302947998046875</c:v>
                      </c:pt>
                      <c:pt idx="36">
                        <c:v>-68.491531372070313</c:v>
                      </c:pt>
                      <c:pt idx="37">
                        <c:v>-67.68011474609375</c:v>
                      </c:pt>
                      <c:pt idx="38">
                        <c:v>-66.868698120117188</c:v>
                      </c:pt>
                      <c:pt idx="39">
                        <c:v>-66.057281494140625</c:v>
                      </c:pt>
                      <c:pt idx="40">
                        <c:v>-65.245849609375</c:v>
                      </c:pt>
                      <c:pt idx="41">
                        <c:v>-64.434432983398438</c:v>
                      </c:pt>
                      <c:pt idx="42">
                        <c:v>-63.623004913330078</c:v>
                      </c:pt>
                      <c:pt idx="43">
                        <c:v>-62.811580657958984</c:v>
                      </c:pt>
                      <c:pt idx="44">
                        <c:v>-62.000156402587891</c:v>
                      </c:pt>
                      <c:pt idx="45">
                        <c:v>-61.188732147216797</c:v>
                      </c:pt>
                      <c:pt idx="46">
                        <c:v>-60.377300262451172</c:v>
                      </c:pt>
                      <c:pt idx="47">
                        <c:v>-59.56585693359375</c:v>
                      </c:pt>
                      <c:pt idx="48">
                        <c:v>-58.754413604736328</c:v>
                      </c:pt>
                      <c:pt idx="49">
                        <c:v>-57.942970275878906</c:v>
                      </c:pt>
                      <c:pt idx="50">
                        <c:v>-57.131526947021484</c:v>
                      </c:pt>
                      <c:pt idx="51">
                        <c:v>-56.320083618164063</c:v>
                      </c:pt>
                      <c:pt idx="52">
                        <c:v>-55.508640289306641</c:v>
                      </c:pt>
                      <c:pt idx="53">
                        <c:v>-54.697196960449219</c:v>
                      </c:pt>
                      <c:pt idx="54">
                        <c:v>-53.885753631591797</c:v>
                      </c:pt>
                      <c:pt idx="55">
                        <c:v>-53.074310302734375</c:v>
                      </c:pt>
                      <c:pt idx="56">
                        <c:v>-52.262847900390625</c:v>
                      </c:pt>
                      <c:pt idx="57">
                        <c:v>-51.451385498046875</c:v>
                      </c:pt>
                      <c:pt idx="58">
                        <c:v>-50.639923095703125</c:v>
                      </c:pt>
                      <c:pt idx="59">
                        <c:v>-49.828460693359375</c:v>
                      </c:pt>
                      <c:pt idx="60">
                        <c:v>-49.016998291015625</c:v>
                      </c:pt>
                      <c:pt idx="61">
                        <c:v>-48.205535888671875</c:v>
                      </c:pt>
                      <c:pt idx="62">
                        <c:v>-47.394073486328125</c:v>
                      </c:pt>
                      <c:pt idx="63">
                        <c:v>-46.582611083984375</c:v>
                      </c:pt>
                      <c:pt idx="64">
                        <c:v>-45.771144866943359</c:v>
                      </c:pt>
                      <c:pt idx="65">
                        <c:v>-44.959663391113281</c:v>
                      </c:pt>
                      <c:pt idx="66">
                        <c:v>-44.148181915283203</c:v>
                      </c:pt>
                      <c:pt idx="67">
                        <c:v>-43.336700439453125</c:v>
                      </c:pt>
                      <c:pt idx="68">
                        <c:v>-42.525218963623047</c:v>
                      </c:pt>
                      <c:pt idx="69">
                        <c:v>-41.713737487792969</c:v>
                      </c:pt>
                      <c:pt idx="70">
                        <c:v>-40.902256011962891</c:v>
                      </c:pt>
                      <c:pt idx="71">
                        <c:v>-40.090774536132813</c:v>
                      </c:pt>
                      <c:pt idx="72">
                        <c:v>-39.279293060302734</c:v>
                      </c:pt>
                      <c:pt idx="73">
                        <c:v>-38.467811584472656</c:v>
                      </c:pt>
                      <c:pt idx="74">
                        <c:v>-37.656330108642578</c:v>
                      </c:pt>
                      <c:pt idx="75">
                        <c:v>-36.844841003417969</c:v>
                      </c:pt>
                      <c:pt idx="76">
                        <c:v>-36.033340454101563</c:v>
                      </c:pt>
                      <c:pt idx="77">
                        <c:v>-35.221839904785156</c:v>
                      </c:pt>
                      <c:pt idx="78">
                        <c:v>-34.41033935546875</c:v>
                      </c:pt>
                      <c:pt idx="79">
                        <c:v>-33.598838806152344</c:v>
                      </c:pt>
                      <c:pt idx="80">
                        <c:v>-32.787338256835938</c:v>
                      </c:pt>
                      <c:pt idx="81">
                        <c:v>-31.975837707519531</c:v>
                      </c:pt>
                      <c:pt idx="82">
                        <c:v>-31.164337158203125</c:v>
                      </c:pt>
                      <c:pt idx="83">
                        <c:v>-30.352836608886719</c:v>
                      </c:pt>
                      <c:pt idx="84">
                        <c:v>-29.541336059570313</c:v>
                      </c:pt>
                      <c:pt idx="85">
                        <c:v>-28.729835510253906</c:v>
                      </c:pt>
                      <c:pt idx="86">
                        <c:v>-27.9183349609375</c:v>
                      </c:pt>
                      <c:pt idx="87">
                        <c:v>-27.106834411621094</c:v>
                      </c:pt>
                      <c:pt idx="88">
                        <c:v>-26.295333862304688</c:v>
                      </c:pt>
                      <c:pt idx="89">
                        <c:v>-25.483833312988281</c:v>
                      </c:pt>
                      <c:pt idx="90">
                        <c:v>-24.672332763671875</c:v>
                      </c:pt>
                      <c:pt idx="91">
                        <c:v>-23.860832214355469</c:v>
                      </c:pt>
                      <c:pt idx="92">
                        <c:v>-23.049331665039063</c:v>
                      </c:pt>
                      <c:pt idx="93">
                        <c:v>-22.237808227539063</c:v>
                      </c:pt>
                      <c:pt idx="94">
                        <c:v>-21.42626953125</c:v>
                      </c:pt>
                      <c:pt idx="95">
                        <c:v>-20.614730834960938</c:v>
                      </c:pt>
                      <c:pt idx="96">
                        <c:v>-19.803192138671875</c:v>
                      </c:pt>
                      <c:pt idx="97">
                        <c:v>-18.991653442382813</c:v>
                      </c:pt>
                      <c:pt idx="98">
                        <c:v>-18.18011474609375</c:v>
                      </c:pt>
                      <c:pt idx="99">
                        <c:v>-17.368576049804688</c:v>
                      </c:pt>
                      <c:pt idx="100">
                        <c:v>-16.557037353515625</c:v>
                      </c:pt>
                      <c:pt idx="101">
                        <c:v>-15.745498657226563</c:v>
                      </c:pt>
                      <c:pt idx="102">
                        <c:v>-14.9339599609375</c:v>
                      </c:pt>
                      <c:pt idx="103">
                        <c:v>-14.122421264648438</c:v>
                      </c:pt>
                      <c:pt idx="104">
                        <c:v>-13.310882568359375</c:v>
                      </c:pt>
                      <c:pt idx="105">
                        <c:v>-12.499343872070313</c:v>
                      </c:pt>
                      <c:pt idx="106">
                        <c:v>-11.68780517578125</c:v>
                      </c:pt>
                      <c:pt idx="107">
                        <c:v>-10.876266479492188</c:v>
                      </c:pt>
                      <c:pt idx="108">
                        <c:v>-10.064727783203125</c:v>
                      </c:pt>
                      <c:pt idx="109">
                        <c:v>-9.2531890869140625</c:v>
                      </c:pt>
                      <c:pt idx="110">
                        <c:v>-8.4416122436523438</c:v>
                      </c:pt>
                      <c:pt idx="111">
                        <c:v>-7.630035400390625</c:v>
                      </c:pt>
                      <c:pt idx="112">
                        <c:v>-6.8184585571289063</c:v>
                      </c:pt>
                      <c:pt idx="113">
                        <c:v>-6.0068817138671875</c:v>
                      </c:pt>
                      <c:pt idx="114">
                        <c:v>-5.1953048706054688</c:v>
                      </c:pt>
                      <c:pt idx="115">
                        <c:v>-4.38372802734375</c:v>
                      </c:pt>
                      <c:pt idx="116">
                        <c:v>-3.5721511840820313</c:v>
                      </c:pt>
                      <c:pt idx="117">
                        <c:v>-2.7605743408203125</c:v>
                      </c:pt>
                      <c:pt idx="118">
                        <c:v>-1.9489974975585938</c:v>
                      </c:pt>
                      <c:pt idx="119">
                        <c:v>-1.137420654296875</c:v>
                      </c:pt>
                      <c:pt idx="120">
                        <c:v>-0.32584381103515625</c:v>
                      </c:pt>
                      <c:pt idx="121">
                        <c:v>0.4857330322265625</c:v>
                      </c:pt>
                      <c:pt idx="122">
                        <c:v>1.2973098754882813</c:v>
                      </c:pt>
                      <c:pt idx="123">
                        <c:v>2.1088943481445313</c:v>
                      </c:pt>
                      <c:pt idx="124">
                        <c:v>2.9205093383789063</c:v>
                      </c:pt>
                      <c:pt idx="125">
                        <c:v>3.7321243286132813</c:v>
                      </c:pt>
                      <c:pt idx="126">
                        <c:v>4.5437393188476563</c:v>
                      </c:pt>
                      <c:pt idx="127">
                        <c:v>5.3553543090820313</c:v>
                      </c:pt>
                      <c:pt idx="128">
                        <c:v>6.1669692993164063</c:v>
                      </c:pt>
                      <c:pt idx="129">
                        <c:v>6.9785842895507813</c:v>
                      </c:pt>
                      <c:pt idx="130">
                        <c:v>7.7901992797851563</c:v>
                      </c:pt>
                      <c:pt idx="131">
                        <c:v>8.6018142700195313</c:v>
                      </c:pt>
                      <c:pt idx="132">
                        <c:v>9.4134292602539063</c:v>
                      </c:pt>
                      <c:pt idx="133">
                        <c:v>10.225044250488281</c:v>
                      </c:pt>
                      <c:pt idx="134">
                        <c:v>11.036659240722656</c:v>
                      </c:pt>
                      <c:pt idx="135">
                        <c:v>11.848274230957031</c:v>
                      </c:pt>
                      <c:pt idx="136">
                        <c:v>12.659889221191406</c:v>
                      </c:pt>
                      <c:pt idx="137">
                        <c:v>13.471504211425781</c:v>
                      </c:pt>
                      <c:pt idx="138">
                        <c:v>14.28314208984375</c:v>
                      </c:pt>
                      <c:pt idx="139">
                        <c:v>15.094795227050781</c:v>
                      </c:pt>
                      <c:pt idx="140">
                        <c:v>15.906448364257813</c:v>
                      </c:pt>
                      <c:pt idx="141">
                        <c:v>16.718101501464844</c:v>
                      </c:pt>
                      <c:pt idx="142">
                        <c:v>17.529754638671875</c:v>
                      </c:pt>
                      <c:pt idx="143">
                        <c:v>18.341407775878906</c:v>
                      </c:pt>
                      <c:pt idx="144">
                        <c:v>19.153060913085938</c:v>
                      </c:pt>
                      <c:pt idx="145">
                        <c:v>19.964714050292969</c:v>
                      </c:pt>
                      <c:pt idx="146">
                        <c:v>20.7763671875</c:v>
                      </c:pt>
                      <c:pt idx="147">
                        <c:v>21.588020324707031</c:v>
                      </c:pt>
                      <c:pt idx="148">
                        <c:v>22.399673461914063</c:v>
                      </c:pt>
                      <c:pt idx="149">
                        <c:v>23.211326599121094</c:v>
                      </c:pt>
                      <c:pt idx="150">
                        <c:v>24.022979736328125</c:v>
                      </c:pt>
                      <c:pt idx="151">
                        <c:v>24.834632873535156</c:v>
                      </c:pt>
                      <c:pt idx="152">
                        <c:v>25.646286010742188</c:v>
                      </c:pt>
                      <c:pt idx="153">
                        <c:v>26.457939147949219</c:v>
                      </c:pt>
                      <c:pt idx="154">
                        <c:v>27.26959228515625</c:v>
                      </c:pt>
                      <c:pt idx="155">
                        <c:v>28.081283569335938</c:v>
                      </c:pt>
                      <c:pt idx="156">
                        <c:v>28.892974853515625</c:v>
                      </c:pt>
                      <c:pt idx="157">
                        <c:v>29.704666137695313</c:v>
                      </c:pt>
                      <c:pt idx="158">
                        <c:v>30.516357421875</c:v>
                      </c:pt>
                      <c:pt idx="159">
                        <c:v>31.328048706054688</c:v>
                      </c:pt>
                      <c:pt idx="160">
                        <c:v>32.139739990234375</c:v>
                      </c:pt>
                      <c:pt idx="161">
                        <c:v>32.951431274414063</c:v>
                      </c:pt>
                      <c:pt idx="162">
                        <c:v>33.76312255859375</c:v>
                      </c:pt>
                      <c:pt idx="163">
                        <c:v>34.574813842773438</c:v>
                      </c:pt>
                      <c:pt idx="164">
                        <c:v>35.386505126953125</c:v>
                      </c:pt>
                      <c:pt idx="165">
                        <c:v>36.198196411132813</c:v>
                      </c:pt>
                      <c:pt idx="166">
                        <c:v>37.0098876953125</c:v>
                      </c:pt>
                      <c:pt idx="167">
                        <c:v>37.821578979492188</c:v>
                      </c:pt>
                      <c:pt idx="168">
                        <c:v>38.633270263671875</c:v>
                      </c:pt>
                      <c:pt idx="169">
                        <c:v>39.444961547851563</c:v>
                      </c:pt>
                      <c:pt idx="170">
                        <c:v>40.25665283203125</c:v>
                      </c:pt>
                      <c:pt idx="171">
                        <c:v>41.068344116210938</c:v>
                      </c:pt>
                      <c:pt idx="172">
                        <c:v>41.880035400390625</c:v>
                      </c:pt>
                      <c:pt idx="173">
                        <c:v>42.691726684570313</c:v>
                      </c:pt>
                      <c:pt idx="174">
                        <c:v>43.50341796875</c:v>
                      </c:pt>
                      <c:pt idx="175">
                        <c:v>44.315109252929688</c:v>
                      </c:pt>
                      <c:pt idx="176">
                        <c:v>45.126800537109375</c:v>
                      </c:pt>
                      <c:pt idx="177">
                        <c:v>45.938491821289063</c:v>
                      </c:pt>
                      <c:pt idx="178">
                        <c:v>46.75018310546875</c:v>
                      </c:pt>
                      <c:pt idx="179">
                        <c:v>47.561874389648438</c:v>
                      </c:pt>
                      <c:pt idx="180">
                        <c:v>48.373565673828125</c:v>
                      </c:pt>
                      <c:pt idx="181">
                        <c:v>49.185287475585938</c:v>
                      </c:pt>
                      <c:pt idx="182">
                        <c:v>49.997055053710938</c:v>
                      </c:pt>
                      <c:pt idx="183">
                        <c:v>50.808822631835938</c:v>
                      </c:pt>
                      <c:pt idx="184">
                        <c:v>51.620590209960938</c:v>
                      </c:pt>
                      <c:pt idx="185">
                        <c:v>52.432357788085938</c:v>
                      </c:pt>
                      <c:pt idx="186">
                        <c:v>53.244125366210938</c:v>
                      </c:pt>
                      <c:pt idx="187">
                        <c:v>54.055892944335938</c:v>
                      </c:pt>
                      <c:pt idx="188">
                        <c:v>54.867660522460938</c:v>
                      </c:pt>
                      <c:pt idx="189">
                        <c:v>55.679428100585938</c:v>
                      </c:pt>
                      <c:pt idx="190">
                        <c:v>56.491195678710938</c:v>
                      </c:pt>
                      <c:pt idx="191">
                        <c:v>57.302963256835938</c:v>
                      </c:pt>
                      <c:pt idx="192">
                        <c:v>58.114730834960938</c:v>
                      </c:pt>
                      <c:pt idx="193">
                        <c:v>58.926498413085938</c:v>
                      </c:pt>
                      <c:pt idx="194">
                        <c:v>59.738265991210938</c:v>
                      </c:pt>
                      <c:pt idx="195">
                        <c:v>60.550033569335938</c:v>
                      </c:pt>
                      <c:pt idx="196">
                        <c:v>61.361801147460938</c:v>
                      </c:pt>
                      <c:pt idx="197">
                        <c:v>62.173568725585938</c:v>
                      </c:pt>
                      <c:pt idx="198">
                        <c:v>62.985336303710938</c:v>
                      </c:pt>
                      <c:pt idx="199">
                        <c:v>63.797103881835938</c:v>
                      </c:pt>
                      <c:pt idx="200">
                        <c:v>64.608871459960938</c:v>
                      </c:pt>
                      <c:pt idx="201">
                        <c:v>65.420639038085938</c:v>
                      </c:pt>
                      <c:pt idx="202">
                        <c:v>66.232406616210938</c:v>
                      </c:pt>
                      <c:pt idx="203">
                        <c:v>67.044174194335938</c:v>
                      </c:pt>
                      <c:pt idx="204">
                        <c:v>67.855941772460938</c:v>
                      </c:pt>
                      <c:pt idx="205">
                        <c:v>68.667709350585938</c:v>
                      </c:pt>
                      <c:pt idx="206">
                        <c:v>69.479476928710938</c:v>
                      </c:pt>
                      <c:pt idx="207">
                        <c:v>70.291244506835938</c:v>
                      </c:pt>
                      <c:pt idx="208">
                        <c:v>71.103012084960938</c:v>
                      </c:pt>
                      <c:pt idx="209">
                        <c:v>71.914779663085938</c:v>
                      </c:pt>
                      <c:pt idx="210">
                        <c:v>72.726547241210938</c:v>
                      </c:pt>
                      <c:pt idx="211">
                        <c:v>73.538314819335938</c:v>
                      </c:pt>
                      <c:pt idx="212">
                        <c:v>74.350082397460938</c:v>
                      </c:pt>
                      <c:pt idx="213">
                        <c:v>75.161849975585938</c:v>
                      </c:pt>
                      <c:pt idx="214">
                        <c:v>75.973617553710938</c:v>
                      </c:pt>
                      <c:pt idx="215">
                        <c:v>76.785385131835938</c:v>
                      </c:pt>
                      <c:pt idx="216">
                        <c:v>77.597152709960938</c:v>
                      </c:pt>
                      <c:pt idx="217">
                        <c:v>78.408935546875</c:v>
                      </c:pt>
                      <c:pt idx="218">
                        <c:v>79.220779418945313</c:v>
                      </c:pt>
                      <c:pt idx="219">
                        <c:v>80.032623291015625</c:v>
                      </c:pt>
                      <c:pt idx="220">
                        <c:v>80.844467163085938</c:v>
                      </c:pt>
                      <c:pt idx="221">
                        <c:v>81.65631103515625</c:v>
                      </c:pt>
                      <c:pt idx="222">
                        <c:v>82.468154907226563</c:v>
                      </c:pt>
                      <c:pt idx="223">
                        <c:v>83.279998779296875</c:v>
                      </c:pt>
                      <c:pt idx="224">
                        <c:v>84.091842651367188</c:v>
                      </c:pt>
                      <c:pt idx="225">
                        <c:v>84.9036865234375</c:v>
                      </c:pt>
                      <c:pt idx="226">
                        <c:v>85.715530395507813</c:v>
                      </c:pt>
                      <c:pt idx="227">
                        <c:v>86.527374267578125</c:v>
                      </c:pt>
                      <c:pt idx="228">
                        <c:v>87.339218139648438</c:v>
                      </c:pt>
                      <c:pt idx="229">
                        <c:v>88.15106201171875</c:v>
                      </c:pt>
                      <c:pt idx="230">
                        <c:v>88.962905883789063</c:v>
                      </c:pt>
                      <c:pt idx="231">
                        <c:v>89.774749755859375</c:v>
                      </c:pt>
                      <c:pt idx="232">
                        <c:v>90.586593627929688</c:v>
                      </c:pt>
                      <c:pt idx="233">
                        <c:v>91.3984375</c:v>
                      </c:pt>
                      <c:pt idx="234">
                        <c:v>92.210281372070313</c:v>
                      </c:pt>
                      <c:pt idx="235">
                        <c:v>93.022125244140625</c:v>
                      </c:pt>
                      <c:pt idx="236">
                        <c:v>93.833969116210938</c:v>
                      </c:pt>
                      <c:pt idx="237">
                        <c:v>94.64581298828125</c:v>
                      </c:pt>
                      <c:pt idx="238">
                        <c:v>95.457656860351563</c:v>
                      </c:pt>
                      <c:pt idx="239">
                        <c:v>96.269500732421875</c:v>
                      </c:pt>
                      <c:pt idx="240">
                        <c:v>97.081344604492188</c:v>
                      </c:pt>
                      <c:pt idx="241">
                        <c:v>97.8931884765625</c:v>
                      </c:pt>
                      <c:pt idx="242">
                        <c:v>98.705032348632813</c:v>
                      </c:pt>
                      <c:pt idx="243">
                        <c:v>99.516876220703125</c:v>
                      </c:pt>
                      <c:pt idx="244">
                        <c:v>100.32872009277344</c:v>
                      </c:pt>
                      <c:pt idx="245">
                        <c:v>101.14056396484375</c:v>
                      </c:pt>
                      <c:pt idx="246">
                        <c:v>101.95240783691406</c:v>
                      </c:pt>
                      <c:pt idx="247">
                        <c:v>102.76425170898438</c:v>
                      </c:pt>
                      <c:pt idx="248">
                        <c:v>103.57609558105469</c:v>
                      </c:pt>
                      <c:pt idx="249">
                        <c:v>104.387939453125</c:v>
                      </c:pt>
                      <c:pt idx="250">
                        <c:v>105.19978332519531</c:v>
                      </c:pt>
                      <c:pt idx="251">
                        <c:v>106.01162719726563</c:v>
                      </c:pt>
                      <c:pt idx="252">
                        <c:v>106.82347106933594</c:v>
                      </c:pt>
                      <c:pt idx="253">
                        <c:v>107.63531494140625</c:v>
                      </c:pt>
                      <c:pt idx="254">
                        <c:v>108.44715881347656</c:v>
                      </c:pt>
                      <c:pt idx="255">
                        <c:v>109.25900268554688</c:v>
                      </c:pt>
                      <c:pt idx="256">
                        <c:v>110.07084655761719</c:v>
                      </c:pt>
                      <c:pt idx="257">
                        <c:v>110.8826904296875</c:v>
                      </c:pt>
                      <c:pt idx="258">
                        <c:v>111.69453430175781</c:v>
                      </c:pt>
                      <c:pt idx="259">
                        <c:v>112.50637817382813</c:v>
                      </c:pt>
                      <c:pt idx="260">
                        <c:v>113.31822204589844</c:v>
                      </c:pt>
                      <c:pt idx="261">
                        <c:v>114.13006591796875</c:v>
                      </c:pt>
                      <c:pt idx="262">
                        <c:v>114.94190979003906</c:v>
                      </c:pt>
                      <c:pt idx="263">
                        <c:v>115.75375366210938</c:v>
                      </c:pt>
                      <c:pt idx="264">
                        <c:v>116.56559753417969</c:v>
                      </c:pt>
                      <c:pt idx="265">
                        <c:v>117.37747192382813</c:v>
                      </c:pt>
                      <c:pt idx="266">
                        <c:v>118.18939208984375</c:v>
                      </c:pt>
                      <c:pt idx="267">
                        <c:v>119.00131225585938</c:v>
                      </c:pt>
                      <c:pt idx="268">
                        <c:v>119.813232421875</c:v>
                      </c:pt>
                      <c:pt idx="269">
                        <c:v>120.62515258789063</c:v>
                      </c:pt>
                      <c:pt idx="270">
                        <c:v>121.43707275390625</c:v>
                      </c:pt>
                      <c:pt idx="271">
                        <c:v>122.24899291992188</c:v>
                      </c:pt>
                      <c:pt idx="272">
                        <c:v>123.0609130859375</c:v>
                      </c:pt>
                      <c:pt idx="273">
                        <c:v>123.87283325195313</c:v>
                      </c:pt>
                      <c:pt idx="274">
                        <c:v>124.68475341796875</c:v>
                      </c:pt>
                      <c:pt idx="275">
                        <c:v>125.49667358398438</c:v>
                      </c:pt>
                      <c:pt idx="276">
                        <c:v>126.30859375</c:v>
                      </c:pt>
                      <c:pt idx="277">
                        <c:v>127.12051391601563</c:v>
                      </c:pt>
                      <c:pt idx="278">
                        <c:v>127.93243408203125</c:v>
                      </c:pt>
                      <c:pt idx="279">
                        <c:v>128.74435424804688</c:v>
                      </c:pt>
                      <c:pt idx="280">
                        <c:v>129.5562744140625</c:v>
                      </c:pt>
                      <c:pt idx="281">
                        <c:v>130.36819458007813</c:v>
                      </c:pt>
                      <c:pt idx="282">
                        <c:v>131.18011474609375</c:v>
                      </c:pt>
                      <c:pt idx="283">
                        <c:v>131.99203491210938</c:v>
                      </c:pt>
                      <c:pt idx="284">
                        <c:v>132.803955078125</c:v>
                      </c:pt>
                      <c:pt idx="285">
                        <c:v>133.61587524414063</c:v>
                      </c:pt>
                      <c:pt idx="286">
                        <c:v>134.42779541015625</c:v>
                      </c:pt>
                      <c:pt idx="287">
                        <c:v>135.23971557617188</c:v>
                      </c:pt>
                      <c:pt idx="288">
                        <c:v>136.0516357421875</c:v>
                      </c:pt>
                      <c:pt idx="289">
                        <c:v>136.86355590820313</c:v>
                      </c:pt>
                      <c:pt idx="290">
                        <c:v>137.67547607421875</c:v>
                      </c:pt>
                      <c:pt idx="291">
                        <c:v>138.48739624023438</c:v>
                      </c:pt>
                      <c:pt idx="292">
                        <c:v>139.29931640625</c:v>
                      </c:pt>
                      <c:pt idx="293">
                        <c:v>140.11123657226563</c:v>
                      </c:pt>
                      <c:pt idx="294">
                        <c:v>140.9232177734375</c:v>
                      </c:pt>
                      <c:pt idx="295">
                        <c:v>141.73521423339844</c:v>
                      </c:pt>
                      <c:pt idx="296">
                        <c:v>142.54721069335938</c:v>
                      </c:pt>
                      <c:pt idx="297">
                        <c:v>143.35920715332031</c:v>
                      </c:pt>
                      <c:pt idx="298">
                        <c:v>144.17120361328125</c:v>
                      </c:pt>
                      <c:pt idx="299">
                        <c:v>144.98320007324219</c:v>
                      </c:pt>
                      <c:pt idx="300">
                        <c:v>145.79519653320313</c:v>
                      </c:pt>
                      <c:pt idx="301">
                        <c:v>146.60719299316406</c:v>
                      </c:pt>
                      <c:pt idx="302">
                        <c:v>147.419189453125</c:v>
                      </c:pt>
                      <c:pt idx="303">
                        <c:v>148.23118591308594</c:v>
                      </c:pt>
                      <c:pt idx="304">
                        <c:v>149.04318237304688</c:v>
                      </c:pt>
                      <c:pt idx="305">
                        <c:v>149.85517883300781</c:v>
                      </c:pt>
                      <c:pt idx="306">
                        <c:v>150.66717529296875</c:v>
                      </c:pt>
                      <c:pt idx="307">
                        <c:v>151.47917175292969</c:v>
                      </c:pt>
                      <c:pt idx="308">
                        <c:v>152.29116821289063</c:v>
                      </c:pt>
                      <c:pt idx="309">
                        <c:v>153.10316467285156</c:v>
                      </c:pt>
                      <c:pt idx="310">
                        <c:v>153.9151611328125</c:v>
                      </c:pt>
                      <c:pt idx="311">
                        <c:v>154.72715759277344</c:v>
                      </c:pt>
                      <c:pt idx="312">
                        <c:v>155.53915405273438</c:v>
                      </c:pt>
                      <c:pt idx="313">
                        <c:v>156.35115051269531</c:v>
                      </c:pt>
                      <c:pt idx="314">
                        <c:v>157.16314697265625</c:v>
                      </c:pt>
                      <c:pt idx="315">
                        <c:v>157.97514343261719</c:v>
                      </c:pt>
                      <c:pt idx="316">
                        <c:v>158.78707885742188</c:v>
                      </c:pt>
                      <c:pt idx="317">
                        <c:v>159.5989990234375</c:v>
                      </c:pt>
                      <c:pt idx="318">
                        <c:v>160.41091918945313</c:v>
                      </c:pt>
                      <c:pt idx="319">
                        <c:v>161.22283935546875</c:v>
                      </c:pt>
                      <c:pt idx="320">
                        <c:v>162.03475952148438</c:v>
                      </c:pt>
                      <c:pt idx="321">
                        <c:v>162.8468017578125</c:v>
                      </c:pt>
                      <c:pt idx="322">
                        <c:v>163.65887451171875</c:v>
                      </c:pt>
                      <c:pt idx="323">
                        <c:v>164.470947265625</c:v>
                      </c:pt>
                      <c:pt idx="324">
                        <c:v>165.28302001953125</c:v>
                      </c:pt>
                      <c:pt idx="325">
                        <c:v>166.0950927734375</c:v>
                      </c:pt>
                      <c:pt idx="326">
                        <c:v>166.90716552734375</c:v>
                      </c:pt>
                      <c:pt idx="327">
                        <c:v>167.71923828125</c:v>
                      </c:pt>
                      <c:pt idx="328">
                        <c:v>168.53131103515625</c:v>
                      </c:pt>
                      <c:pt idx="329">
                        <c:v>169.3433837890625</c:v>
                      </c:pt>
                      <c:pt idx="330">
                        <c:v>170.15545654296875</c:v>
                      </c:pt>
                      <c:pt idx="331">
                        <c:v>170.967529296875</c:v>
                      </c:pt>
                      <c:pt idx="332">
                        <c:v>171.77960205078125</c:v>
                      </c:pt>
                      <c:pt idx="333">
                        <c:v>172.5916748046875</c:v>
                      </c:pt>
                      <c:pt idx="334">
                        <c:v>173.40374755859375</c:v>
                      </c:pt>
                      <c:pt idx="335">
                        <c:v>174.2158203125</c:v>
                      </c:pt>
                      <c:pt idx="336">
                        <c:v>175.02789306640625</c:v>
                      </c:pt>
                      <c:pt idx="337">
                        <c:v>175.8399658203125</c:v>
                      </c:pt>
                      <c:pt idx="338">
                        <c:v>176.65203857421875</c:v>
                      </c:pt>
                      <c:pt idx="339">
                        <c:v>177.464111328125</c:v>
                      </c:pt>
                      <c:pt idx="340">
                        <c:v>178.27618408203125</c:v>
                      </c:pt>
                      <c:pt idx="341">
                        <c:v>179.0882568359375</c:v>
                      </c:pt>
                      <c:pt idx="342">
                        <c:v>179.90032958984375</c:v>
                      </c:pt>
                      <c:pt idx="343">
                        <c:v>180.71240234375</c:v>
                      </c:pt>
                      <c:pt idx="344">
                        <c:v>181.52447509765625</c:v>
                      </c:pt>
                      <c:pt idx="345">
                        <c:v>182.3365478515625</c:v>
                      </c:pt>
                      <c:pt idx="346">
                        <c:v>183.14862060546875</c:v>
                      </c:pt>
                      <c:pt idx="347">
                        <c:v>183.960693359375</c:v>
                      </c:pt>
                      <c:pt idx="348">
                        <c:v>184.77276611328125</c:v>
                      </c:pt>
                      <c:pt idx="349">
                        <c:v>185.5848388671875</c:v>
                      </c:pt>
                      <c:pt idx="350">
                        <c:v>186.39691162109375</c:v>
                      </c:pt>
                      <c:pt idx="351">
                        <c:v>187.208984375</c:v>
                      </c:pt>
                      <c:pt idx="352">
                        <c:v>188.02105712890625</c:v>
                      </c:pt>
                      <c:pt idx="353">
                        <c:v>188.8331298828125</c:v>
                      </c:pt>
                      <c:pt idx="354">
                        <c:v>189.64520263671875</c:v>
                      </c:pt>
                      <c:pt idx="355">
                        <c:v>190.457275390625</c:v>
                      </c:pt>
                      <c:pt idx="356">
                        <c:v>191.26934814453125</c:v>
                      </c:pt>
                      <c:pt idx="357">
                        <c:v>192.0814208984375</c:v>
                      </c:pt>
                      <c:pt idx="358">
                        <c:v>192.89349365234375</c:v>
                      </c:pt>
                      <c:pt idx="359">
                        <c:v>193.70556640625</c:v>
                      </c:pt>
                      <c:pt idx="360">
                        <c:v>194.51763916015625</c:v>
                      </c:pt>
                      <c:pt idx="361">
                        <c:v>195.3297119140625</c:v>
                      </c:pt>
                      <c:pt idx="362">
                        <c:v>196.14178466796875</c:v>
                      </c:pt>
                      <c:pt idx="363">
                        <c:v>196.953857421875</c:v>
                      </c:pt>
                      <c:pt idx="364">
                        <c:v>197.76593017578125</c:v>
                      </c:pt>
                      <c:pt idx="365">
                        <c:v>198.5780029296875</c:v>
                      </c:pt>
                      <c:pt idx="366">
                        <c:v>199.39007568359375</c:v>
                      </c:pt>
                      <c:pt idx="367">
                        <c:v>200.2021484375</c:v>
                      </c:pt>
                      <c:pt idx="368">
                        <c:v>201.01422119140625</c:v>
                      </c:pt>
                      <c:pt idx="369">
                        <c:v>201.8262939453125</c:v>
                      </c:pt>
                      <c:pt idx="370">
                        <c:v>202.63836669921875</c:v>
                      </c:pt>
                      <c:pt idx="371">
                        <c:v>203.450439453125</c:v>
                      </c:pt>
                      <c:pt idx="372">
                        <c:v>204.26251220703125</c:v>
                      </c:pt>
                      <c:pt idx="373">
                        <c:v>205.0745849609375</c:v>
                      </c:pt>
                      <c:pt idx="374">
                        <c:v>205.88665771484375</c:v>
                      </c:pt>
                      <c:pt idx="375">
                        <c:v>206.69873046875</c:v>
                      </c:pt>
                      <c:pt idx="376">
                        <c:v>207.51080322265625</c:v>
                      </c:pt>
                      <c:pt idx="377">
                        <c:v>208.3228759765625</c:v>
                      </c:pt>
                      <c:pt idx="378">
                        <c:v>209.13494873046875</c:v>
                      </c:pt>
                      <c:pt idx="379">
                        <c:v>209.947021484375</c:v>
                      </c:pt>
                      <c:pt idx="380">
                        <c:v>210.75909423828125</c:v>
                      </c:pt>
                      <c:pt idx="381">
                        <c:v>211.5711669921875</c:v>
                      </c:pt>
                      <c:pt idx="382">
                        <c:v>212.38323974609375</c:v>
                      </c:pt>
                      <c:pt idx="383">
                        <c:v>213.1953125</c:v>
                      </c:pt>
                      <c:pt idx="384">
                        <c:v>214.00738525390625</c:v>
                      </c:pt>
                      <c:pt idx="385">
                        <c:v>214.8194580078125</c:v>
                      </c:pt>
                      <c:pt idx="386">
                        <c:v>215.63153076171875</c:v>
                      </c:pt>
                      <c:pt idx="387">
                        <c:v>216.443603515625</c:v>
                      </c:pt>
                      <c:pt idx="388">
                        <c:v>217.25567626953125</c:v>
                      </c:pt>
                      <c:pt idx="389">
                        <c:v>218.0677490234375</c:v>
                      </c:pt>
                      <c:pt idx="390">
                        <c:v>218.87982177734375</c:v>
                      </c:pt>
                      <c:pt idx="391">
                        <c:v>219.69189453125</c:v>
                      </c:pt>
                      <c:pt idx="392">
                        <c:v>220.50396728515625</c:v>
                      </c:pt>
                      <c:pt idx="393">
                        <c:v>221.3160400390625</c:v>
                      </c:pt>
                      <c:pt idx="394">
                        <c:v>222.12823486328125</c:v>
                      </c:pt>
                      <c:pt idx="395">
                        <c:v>222.94046020507813</c:v>
                      </c:pt>
                      <c:pt idx="396">
                        <c:v>223.752685546875</c:v>
                      </c:pt>
                      <c:pt idx="397">
                        <c:v>224.56491088867188</c:v>
                      </c:pt>
                      <c:pt idx="398">
                        <c:v>225.37713623046875</c:v>
                      </c:pt>
                      <c:pt idx="399">
                        <c:v>226.18936157226563</c:v>
                      </c:pt>
                      <c:pt idx="400">
                        <c:v>227.0015869140625</c:v>
                      </c:pt>
                      <c:pt idx="401">
                        <c:v>227.81381225585938</c:v>
                      </c:pt>
                      <c:pt idx="402">
                        <c:v>228.62603759765625</c:v>
                      </c:pt>
                      <c:pt idx="403">
                        <c:v>229.43826293945313</c:v>
                      </c:pt>
                      <c:pt idx="404">
                        <c:v>230.25048828125</c:v>
                      </c:pt>
                      <c:pt idx="405">
                        <c:v>231.06271362304688</c:v>
                      </c:pt>
                      <c:pt idx="406">
                        <c:v>231.87493896484375</c:v>
                      </c:pt>
                      <c:pt idx="407">
                        <c:v>232.68716430664063</c:v>
                      </c:pt>
                      <c:pt idx="408">
                        <c:v>233.4993896484375</c:v>
                      </c:pt>
                      <c:pt idx="409">
                        <c:v>234.31161499023438</c:v>
                      </c:pt>
                      <c:pt idx="410">
                        <c:v>235.12384033203125</c:v>
                      </c:pt>
                      <c:pt idx="411">
                        <c:v>235.93606567382813</c:v>
                      </c:pt>
                      <c:pt idx="412">
                        <c:v>236.748291015625</c:v>
                      </c:pt>
                      <c:pt idx="413">
                        <c:v>237.56051635742188</c:v>
                      </c:pt>
                      <c:pt idx="414">
                        <c:v>238.37274169921875</c:v>
                      </c:pt>
                      <c:pt idx="415">
                        <c:v>239.18496704101563</c:v>
                      </c:pt>
                      <c:pt idx="416">
                        <c:v>239.9971923828125</c:v>
                      </c:pt>
                      <c:pt idx="417">
                        <c:v>240.80941772460938</c:v>
                      </c:pt>
                      <c:pt idx="418">
                        <c:v>241.62164306640625</c:v>
                      </c:pt>
                      <c:pt idx="419">
                        <c:v>242.43386840820313</c:v>
                      </c:pt>
                      <c:pt idx="420">
                        <c:v>243.24609375</c:v>
                      </c:pt>
                      <c:pt idx="421">
                        <c:v>244.05831909179688</c:v>
                      </c:pt>
                      <c:pt idx="422">
                        <c:v>244.87054443359375</c:v>
                      </c:pt>
                      <c:pt idx="423">
                        <c:v>245.68276977539063</c:v>
                      </c:pt>
                      <c:pt idx="424">
                        <c:v>246.4949951171875</c:v>
                      </c:pt>
                      <c:pt idx="425">
                        <c:v>247.30722045898438</c:v>
                      </c:pt>
                      <c:pt idx="426">
                        <c:v>248.11944580078125</c:v>
                      </c:pt>
                      <c:pt idx="427">
                        <c:v>248.93167114257813</c:v>
                      </c:pt>
                      <c:pt idx="428">
                        <c:v>249.743896484375</c:v>
                      </c:pt>
                      <c:pt idx="429">
                        <c:v>250.55612182617188</c:v>
                      </c:pt>
                      <c:pt idx="430">
                        <c:v>251.36834716796875</c:v>
                      </c:pt>
                      <c:pt idx="431">
                        <c:v>252.18057250976563</c:v>
                      </c:pt>
                      <c:pt idx="432">
                        <c:v>252.9927978515625</c:v>
                      </c:pt>
                      <c:pt idx="433">
                        <c:v>253.80502319335938</c:v>
                      </c:pt>
                      <c:pt idx="434">
                        <c:v>254.61724853515625</c:v>
                      </c:pt>
                      <c:pt idx="435">
                        <c:v>255.42947387695313</c:v>
                      </c:pt>
                      <c:pt idx="436">
                        <c:v>256.24169921875</c:v>
                      </c:pt>
                      <c:pt idx="437">
                        <c:v>257.05392456054688</c:v>
                      </c:pt>
                      <c:pt idx="438">
                        <c:v>257.86614990234375</c:v>
                      </c:pt>
                      <c:pt idx="439">
                        <c:v>258.67837524414063</c:v>
                      </c:pt>
                      <c:pt idx="440">
                        <c:v>259.4906005859375</c:v>
                      </c:pt>
                      <c:pt idx="441">
                        <c:v>260.30282592773438</c:v>
                      </c:pt>
                      <c:pt idx="442">
                        <c:v>261.11505126953125</c:v>
                      </c:pt>
                      <c:pt idx="443">
                        <c:v>261.92727661132813</c:v>
                      </c:pt>
                      <c:pt idx="444">
                        <c:v>262.739501953125</c:v>
                      </c:pt>
                      <c:pt idx="445">
                        <c:v>263.55172729492188</c:v>
                      </c:pt>
                      <c:pt idx="446">
                        <c:v>264.36395263671875</c:v>
                      </c:pt>
                      <c:pt idx="447">
                        <c:v>265.17617797851563</c:v>
                      </c:pt>
                      <c:pt idx="448">
                        <c:v>265.9884033203125</c:v>
                      </c:pt>
                      <c:pt idx="449">
                        <c:v>266.80062866210938</c:v>
                      </c:pt>
                      <c:pt idx="450">
                        <c:v>267.61285400390625</c:v>
                      </c:pt>
                      <c:pt idx="451">
                        <c:v>268.42507934570313</c:v>
                      </c:pt>
                      <c:pt idx="452">
                        <c:v>269.2373046875</c:v>
                      </c:pt>
                      <c:pt idx="453">
                        <c:v>270.04953002929688</c:v>
                      </c:pt>
                      <c:pt idx="454">
                        <c:v>270.86175537109375</c:v>
                      </c:pt>
                      <c:pt idx="455">
                        <c:v>271.67398071289063</c:v>
                      </c:pt>
                      <c:pt idx="456">
                        <c:v>272.4862060546875</c:v>
                      </c:pt>
                      <c:pt idx="457">
                        <c:v>273.29843139648438</c:v>
                      </c:pt>
                      <c:pt idx="458">
                        <c:v>274.11065673828125</c:v>
                      </c:pt>
                      <c:pt idx="459">
                        <c:v>274.92288208007813</c:v>
                      </c:pt>
                      <c:pt idx="460">
                        <c:v>275.735107421875</c:v>
                      </c:pt>
                      <c:pt idx="461">
                        <c:v>276.54733276367188</c:v>
                      </c:pt>
                      <c:pt idx="462">
                        <c:v>277.35955810546875</c:v>
                      </c:pt>
                      <c:pt idx="463">
                        <c:v>278.17178344726563</c:v>
                      </c:pt>
                      <c:pt idx="464">
                        <c:v>278.9840087890625</c:v>
                      </c:pt>
                      <c:pt idx="465">
                        <c:v>279.79623413085938</c:v>
                      </c:pt>
                      <c:pt idx="466">
                        <c:v>280.60845947265625</c:v>
                      </c:pt>
                      <c:pt idx="467">
                        <c:v>281.42068481445313</c:v>
                      </c:pt>
                      <c:pt idx="468">
                        <c:v>282.23291015625</c:v>
                      </c:pt>
                      <c:pt idx="469">
                        <c:v>283.04513549804688</c:v>
                      </c:pt>
                      <c:pt idx="470">
                        <c:v>283.85736083984375</c:v>
                      </c:pt>
                      <c:pt idx="471">
                        <c:v>284.66958618164063</c:v>
                      </c:pt>
                      <c:pt idx="472">
                        <c:v>285.4818115234375</c:v>
                      </c:pt>
                      <c:pt idx="473">
                        <c:v>286.29403686523438</c:v>
                      </c:pt>
                      <c:pt idx="474">
                        <c:v>287.10626220703125</c:v>
                      </c:pt>
                      <c:pt idx="475">
                        <c:v>287.91854858398438</c:v>
                      </c:pt>
                      <c:pt idx="476">
                        <c:v>288.73092651367188</c:v>
                      </c:pt>
                      <c:pt idx="477">
                        <c:v>289.54330444335938</c:v>
                      </c:pt>
                      <c:pt idx="478">
                        <c:v>290.35568237304688</c:v>
                      </c:pt>
                      <c:pt idx="479">
                        <c:v>291.16806030273438</c:v>
                      </c:pt>
                      <c:pt idx="480">
                        <c:v>291.98043823242188</c:v>
                      </c:pt>
                      <c:pt idx="481">
                        <c:v>292.79281616210938</c:v>
                      </c:pt>
                      <c:pt idx="482">
                        <c:v>293.60519409179688</c:v>
                      </c:pt>
                      <c:pt idx="483">
                        <c:v>294.41757202148438</c:v>
                      </c:pt>
                      <c:pt idx="484">
                        <c:v>295.22994995117188</c:v>
                      </c:pt>
                      <c:pt idx="485">
                        <c:v>296.04232788085938</c:v>
                      </c:pt>
                      <c:pt idx="486">
                        <c:v>296.85470581054688</c:v>
                      </c:pt>
                      <c:pt idx="487">
                        <c:v>297.66708374023438</c:v>
                      </c:pt>
                      <c:pt idx="488">
                        <c:v>298.47946166992188</c:v>
                      </c:pt>
                      <c:pt idx="489">
                        <c:v>299.29183959960938</c:v>
                      </c:pt>
                      <c:pt idx="490">
                        <c:v>300.10421752929688</c:v>
                      </c:pt>
                      <c:pt idx="491">
                        <c:v>300.91659545898438</c:v>
                      </c:pt>
                      <c:pt idx="492">
                        <c:v>301.72897338867188</c:v>
                      </c:pt>
                      <c:pt idx="493">
                        <c:v>302.54135131835938</c:v>
                      </c:pt>
                      <c:pt idx="494">
                        <c:v>303.35372924804688</c:v>
                      </c:pt>
                      <c:pt idx="495">
                        <c:v>304.16610717773438</c:v>
                      </c:pt>
                      <c:pt idx="496">
                        <c:v>304.97848510742188</c:v>
                      </c:pt>
                      <c:pt idx="497">
                        <c:v>305.79086303710938</c:v>
                      </c:pt>
                      <c:pt idx="498">
                        <c:v>306.60324096679688</c:v>
                      </c:pt>
                      <c:pt idx="499">
                        <c:v>307.41561889648438</c:v>
                      </c:pt>
                      <c:pt idx="500">
                        <c:v>308.22799682617188</c:v>
                      </c:pt>
                      <c:pt idx="501">
                        <c:v>309.04037475585938</c:v>
                      </c:pt>
                      <c:pt idx="502">
                        <c:v>309.85275268554688</c:v>
                      </c:pt>
                      <c:pt idx="503">
                        <c:v>310.66513061523438</c:v>
                      </c:pt>
                      <c:pt idx="504">
                        <c:v>311.47750854492188</c:v>
                      </c:pt>
                      <c:pt idx="505">
                        <c:v>312.28988647460938</c:v>
                      </c:pt>
                      <c:pt idx="506">
                        <c:v>313.10226440429688</c:v>
                      </c:pt>
                      <c:pt idx="507">
                        <c:v>313.91464233398438</c:v>
                      </c:pt>
                      <c:pt idx="508">
                        <c:v>314.72702026367188</c:v>
                      </c:pt>
                      <c:pt idx="509">
                        <c:v>315.53939819335938</c:v>
                      </c:pt>
                      <c:pt idx="510">
                        <c:v>316.35177612304688</c:v>
                      </c:pt>
                      <c:pt idx="511">
                        <c:v>317.16415405273438</c:v>
                      </c:pt>
                      <c:pt idx="512">
                        <c:v>317.97653198242188</c:v>
                      </c:pt>
                      <c:pt idx="513">
                        <c:v>318.78890991210938</c:v>
                      </c:pt>
                      <c:pt idx="514">
                        <c:v>319.60128784179688</c:v>
                      </c:pt>
                      <c:pt idx="515">
                        <c:v>320.41366577148438</c:v>
                      </c:pt>
                      <c:pt idx="516">
                        <c:v>321.22604370117188</c:v>
                      </c:pt>
                      <c:pt idx="517">
                        <c:v>322.03842163085938</c:v>
                      </c:pt>
                      <c:pt idx="518">
                        <c:v>322.85079956054688</c:v>
                      </c:pt>
                      <c:pt idx="519">
                        <c:v>323.66317749023438</c:v>
                      </c:pt>
                      <c:pt idx="520">
                        <c:v>324.47555541992188</c:v>
                      </c:pt>
                      <c:pt idx="521">
                        <c:v>325.28793334960938</c:v>
                      </c:pt>
                      <c:pt idx="522">
                        <c:v>326.10031127929688</c:v>
                      </c:pt>
                      <c:pt idx="523">
                        <c:v>326.91268920898438</c:v>
                      </c:pt>
                      <c:pt idx="524">
                        <c:v>327.72506713867188</c:v>
                      </c:pt>
                      <c:pt idx="525">
                        <c:v>328.53744506835938</c:v>
                      </c:pt>
                      <c:pt idx="526">
                        <c:v>329.34982299804688</c:v>
                      </c:pt>
                      <c:pt idx="527">
                        <c:v>330.16220092773438</c:v>
                      </c:pt>
                      <c:pt idx="528">
                        <c:v>330.97457885742188</c:v>
                      </c:pt>
                      <c:pt idx="529">
                        <c:v>331.78695678710938</c:v>
                      </c:pt>
                      <c:pt idx="530">
                        <c:v>332.59933471679688</c:v>
                      </c:pt>
                      <c:pt idx="531">
                        <c:v>333.41171264648438</c:v>
                      </c:pt>
                      <c:pt idx="532">
                        <c:v>334.22409057617188</c:v>
                      </c:pt>
                      <c:pt idx="533">
                        <c:v>335.03646850585938</c:v>
                      </c:pt>
                      <c:pt idx="534">
                        <c:v>335.84884643554688</c:v>
                      </c:pt>
                      <c:pt idx="535">
                        <c:v>336.66122436523438</c:v>
                      </c:pt>
                      <c:pt idx="536">
                        <c:v>337.47360229492188</c:v>
                      </c:pt>
                      <c:pt idx="537">
                        <c:v>338.28598022460938</c:v>
                      </c:pt>
                      <c:pt idx="538">
                        <c:v>339.09835815429688</c:v>
                      </c:pt>
                      <c:pt idx="539">
                        <c:v>339.91073608398438</c:v>
                      </c:pt>
                      <c:pt idx="540">
                        <c:v>340.72311401367188</c:v>
                      </c:pt>
                      <c:pt idx="541">
                        <c:v>341.53549194335938</c:v>
                      </c:pt>
                      <c:pt idx="542">
                        <c:v>342.34786987304688</c:v>
                      </c:pt>
                      <c:pt idx="543">
                        <c:v>343.16024780273438</c:v>
                      </c:pt>
                      <c:pt idx="544">
                        <c:v>343.97262573242188</c:v>
                      </c:pt>
                      <c:pt idx="545">
                        <c:v>344.78500366210938</c:v>
                      </c:pt>
                      <c:pt idx="546">
                        <c:v>345.59738159179688</c:v>
                      </c:pt>
                      <c:pt idx="547">
                        <c:v>346.40975952148438</c:v>
                      </c:pt>
                      <c:pt idx="548">
                        <c:v>347.22213745117188</c:v>
                      </c:pt>
                      <c:pt idx="549">
                        <c:v>348.03451538085938</c:v>
                      </c:pt>
                      <c:pt idx="550">
                        <c:v>348.84689331054688</c:v>
                      </c:pt>
                      <c:pt idx="551">
                        <c:v>349.65927124023438</c:v>
                      </c:pt>
                      <c:pt idx="552">
                        <c:v>350.47164916992188</c:v>
                      </c:pt>
                      <c:pt idx="553">
                        <c:v>351.28402709960938</c:v>
                      </c:pt>
                      <c:pt idx="554">
                        <c:v>352.09640502929688</c:v>
                      </c:pt>
                      <c:pt idx="555">
                        <c:v>352.90878295898438</c:v>
                      </c:pt>
                      <c:pt idx="556">
                        <c:v>353.72116088867188</c:v>
                      </c:pt>
                      <c:pt idx="557">
                        <c:v>354.53353881835938</c:v>
                      </c:pt>
                      <c:pt idx="558">
                        <c:v>355.34591674804688</c:v>
                      </c:pt>
                      <c:pt idx="559">
                        <c:v>356.15829467773438</c:v>
                      </c:pt>
                      <c:pt idx="560">
                        <c:v>356.97076416015625</c:v>
                      </c:pt>
                      <c:pt idx="561">
                        <c:v>357.78329467773438</c:v>
                      </c:pt>
                      <c:pt idx="562">
                        <c:v>358.5958251953125</c:v>
                      </c:pt>
                      <c:pt idx="563">
                        <c:v>359.40835571289063</c:v>
                      </c:pt>
                      <c:pt idx="564">
                        <c:v>360.22088623046875</c:v>
                      </c:pt>
                      <c:pt idx="565">
                        <c:v>361.03341674804688</c:v>
                      </c:pt>
                      <c:pt idx="566">
                        <c:v>361.845947265625</c:v>
                      </c:pt>
                      <c:pt idx="567">
                        <c:v>362.65847778320313</c:v>
                      </c:pt>
                      <c:pt idx="568">
                        <c:v>363.47100830078125</c:v>
                      </c:pt>
                      <c:pt idx="569">
                        <c:v>364.28353881835938</c:v>
                      </c:pt>
                      <c:pt idx="570">
                        <c:v>365.0960693359375</c:v>
                      </c:pt>
                      <c:pt idx="571">
                        <c:v>365.90859985351563</c:v>
                      </c:pt>
                      <c:pt idx="572">
                        <c:v>366.72113037109375</c:v>
                      </c:pt>
                      <c:pt idx="573">
                        <c:v>367.53366088867188</c:v>
                      </c:pt>
                      <c:pt idx="574">
                        <c:v>368.34619140625</c:v>
                      </c:pt>
                      <c:pt idx="575">
                        <c:v>369.15872192382813</c:v>
                      </c:pt>
                      <c:pt idx="576">
                        <c:v>369.97125244140625</c:v>
                      </c:pt>
                      <c:pt idx="577">
                        <c:v>370.78378295898438</c:v>
                      </c:pt>
                      <c:pt idx="578">
                        <c:v>371.5963134765625</c:v>
                      </c:pt>
                      <c:pt idx="579">
                        <c:v>372.40884399414063</c:v>
                      </c:pt>
                      <c:pt idx="580">
                        <c:v>373.22137451171875</c:v>
                      </c:pt>
                      <c:pt idx="581">
                        <c:v>374.03390502929688</c:v>
                      </c:pt>
                      <c:pt idx="582">
                        <c:v>374.846435546875</c:v>
                      </c:pt>
                      <c:pt idx="583">
                        <c:v>375.65896606445313</c:v>
                      </c:pt>
                      <c:pt idx="584">
                        <c:v>376.47149658203125</c:v>
                      </c:pt>
                      <c:pt idx="585">
                        <c:v>377.28402709960938</c:v>
                      </c:pt>
                      <c:pt idx="586">
                        <c:v>378.0965576171875</c:v>
                      </c:pt>
                      <c:pt idx="587">
                        <c:v>378.90908813476563</c:v>
                      </c:pt>
                      <c:pt idx="588">
                        <c:v>379.72161865234375</c:v>
                      </c:pt>
                      <c:pt idx="589">
                        <c:v>380.53414916992188</c:v>
                      </c:pt>
                      <c:pt idx="590">
                        <c:v>381.3466796875</c:v>
                      </c:pt>
                      <c:pt idx="591">
                        <c:v>382.15921020507813</c:v>
                      </c:pt>
                      <c:pt idx="592">
                        <c:v>382.97174072265625</c:v>
                      </c:pt>
                      <c:pt idx="593">
                        <c:v>383.78427124023438</c:v>
                      </c:pt>
                      <c:pt idx="594">
                        <c:v>384.5968017578125</c:v>
                      </c:pt>
                      <c:pt idx="595">
                        <c:v>385.40933227539063</c:v>
                      </c:pt>
                      <c:pt idx="596">
                        <c:v>386.22186279296875</c:v>
                      </c:pt>
                      <c:pt idx="597">
                        <c:v>387.03439331054688</c:v>
                      </c:pt>
                      <c:pt idx="598">
                        <c:v>387.846923828125</c:v>
                      </c:pt>
                      <c:pt idx="599">
                        <c:v>388.65945434570313</c:v>
                      </c:pt>
                      <c:pt idx="600">
                        <c:v>389.47198486328125</c:v>
                      </c:pt>
                      <c:pt idx="601">
                        <c:v>390.28451538085938</c:v>
                      </c:pt>
                      <c:pt idx="602">
                        <c:v>391.0970458984375</c:v>
                      </c:pt>
                      <c:pt idx="603">
                        <c:v>391.90957641601563</c:v>
                      </c:pt>
                      <c:pt idx="604">
                        <c:v>392.72210693359375</c:v>
                      </c:pt>
                      <c:pt idx="605">
                        <c:v>393.53463745117188</c:v>
                      </c:pt>
                      <c:pt idx="606">
                        <c:v>394.34716796875</c:v>
                      </c:pt>
                      <c:pt idx="607">
                        <c:v>395.15969848632813</c:v>
                      </c:pt>
                      <c:pt idx="608">
                        <c:v>395.97222900390625</c:v>
                      </c:pt>
                      <c:pt idx="609">
                        <c:v>396.78475952148438</c:v>
                      </c:pt>
                      <c:pt idx="610">
                        <c:v>397.5972900390625</c:v>
                      </c:pt>
                      <c:pt idx="611">
                        <c:v>398.40982055664063</c:v>
                      </c:pt>
                      <c:pt idx="612">
                        <c:v>399.22235107421875</c:v>
                      </c:pt>
                      <c:pt idx="613">
                        <c:v>400.03488159179688</c:v>
                      </c:pt>
                      <c:pt idx="614">
                        <c:v>400.847412109375</c:v>
                      </c:pt>
                      <c:pt idx="615">
                        <c:v>401.65994262695313</c:v>
                      </c:pt>
                      <c:pt idx="616">
                        <c:v>402.47247314453125</c:v>
                      </c:pt>
                      <c:pt idx="617">
                        <c:v>403.28500366210938</c:v>
                      </c:pt>
                      <c:pt idx="618">
                        <c:v>404.0975341796875</c:v>
                      </c:pt>
                      <c:pt idx="619">
                        <c:v>404.91006469726563</c:v>
                      </c:pt>
                      <c:pt idx="620">
                        <c:v>405.72259521484375</c:v>
                      </c:pt>
                      <c:pt idx="621">
                        <c:v>406.53512573242188</c:v>
                      </c:pt>
                      <c:pt idx="622">
                        <c:v>407.34765625</c:v>
                      </c:pt>
                      <c:pt idx="623">
                        <c:v>408.16018676757813</c:v>
                      </c:pt>
                      <c:pt idx="624">
                        <c:v>408.97271728515625</c:v>
                      </c:pt>
                      <c:pt idx="625">
                        <c:v>409.78524780273438</c:v>
                      </c:pt>
                      <c:pt idx="626">
                        <c:v>410.5977783203125</c:v>
                      </c:pt>
                      <c:pt idx="627">
                        <c:v>411.41046142578125</c:v>
                      </c:pt>
                      <c:pt idx="628">
                        <c:v>412.22314453125</c:v>
                      </c:pt>
                      <c:pt idx="629">
                        <c:v>413.03582763671875</c:v>
                      </c:pt>
                      <c:pt idx="630">
                        <c:v>413.8485107421875</c:v>
                      </c:pt>
                      <c:pt idx="631">
                        <c:v>414.66119384765625</c:v>
                      </c:pt>
                      <c:pt idx="632">
                        <c:v>415.473876953125</c:v>
                      </c:pt>
                      <c:pt idx="633">
                        <c:v>416.28656005859375</c:v>
                      </c:pt>
                      <c:pt idx="634">
                        <c:v>417.0992431640625</c:v>
                      </c:pt>
                      <c:pt idx="635">
                        <c:v>417.91192626953125</c:v>
                      </c:pt>
                      <c:pt idx="636">
                        <c:v>418.724609375</c:v>
                      </c:pt>
                      <c:pt idx="637">
                        <c:v>419.53729248046875</c:v>
                      </c:pt>
                      <c:pt idx="638">
                        <c:v>420.3499755859375</c:v>
                      </c:pt>
                      <c:pt idx="639">
                        <c:v>421.16265869140625</c:v>
                      </c:pt>
                      <c:pt idx="640">
                        <c:v>421.975341796875</c:v>
                      </c:pt>
                      <c:pt idx="641">
                        <c:v>422.78802490234375</c:v>
                      </c:pt>
                      <c:pt idx="642">
                        <c:v>423.6007080078125</c:v>
                      </c:pt>
                      <c:pt idx="643">
                        <c:v>424.41339111328125</c:v>
                      </c:pt>
                      <c:pt idx="644">
                        <c:v>425.22607421875</c:v>
                      </c:pt>
                      <c:pt idx="645">
                        <c:v>426.03875732421875</c:v>
                      </c:pt>
                      <c:pt idx="646">
                        <c:v>426.8514404296875</c:v>
                      </c:pt>
                      <c:pt idx="647">
                        <c:v>427.66412353515625</c:v>
                      </c:pt>
                      <c:pt idx="648">
                        <c:v>428.476806640625</c:v>
                      </c:pt>
                      <c:pt idx="649">
                        <c:v>429.28948974609375</c:v>
                      </c:pt>
                      <c:pt idx="650">
                        <c:v>430.1021728515625</c:v>
                      </c:pt>
                      <c:pt idx="651">
                        <c:v>430.91485595703125</c:v>
                      </c:pt>
                      <c:pt idx="652">
                        <c:v>431.7275390625</c:v>
                      </c:pt>
                      <c:pt idx="653">
                        <c:v>432.54022216796875</c:v>
                      </c:pt>
                      <c:pt idx="654">
                        <c:v>433.3529052734375</c:v>
                      </c:pt>
                      <c:pt idx="655">
                        <c:v>434.16558837890625</c:v>
                      </c:pt>
                      <c:pt idx="656">
                        <c:v>434.978271484375</c:v>
                      </c:pt>
                      <c:pt idx="657">
                        <c:v>435.79095458984375</c:v>
                      </c:pt>
                      <c:pt idx="658">
                        <c:v>436.6036376953125</c:v>
                      </c:pt>
                      <c:pt idx="659">
                        <c:v>437.41632080078125</c:v>
                      </c:pt>
                      <c:pt idx="660">
                        <c:v>438.22900390625</c:v>
                      </c:pt>
                      <c:pt idx="661">
                        <c:v>439.04168701171875</c:v>
                      </c:pt>
                      <c:pt idx="662">
                        <c:v>439.8543701171875</c:v>
                      </c:pt>
                      <c:pt idx="663">
                        <c:v>440.66705322265625</c:v>
                      </c:pt>
                      <c:pt idx="664">
                        <c:v>441.479736328125</c:v>
                      </c:pt>
                      <c:pt idx="665">
                        <c:v>442.29241943359375</c:v>
                      </c:pt>
                      <c:pt idx="666">
                        <c:v>443.1051025390625</c:v>
                      </c:pt>
                      <c:pt idx="667">
                        <c:v>443.91778564453125</c:v>
                      </c:pt>
                      <c:pt idx="668">
                        <c:v>444.73046875</c:v>
                      </c:pt>
                      <c:pt idx="669">
                        <c:v>445.54315185546875</c:v>
                      </c:pt>
                      <c:pt idx="670">
                        <c:v>446.3558349609375</c:v>
                      </c:pt>
                      <c:pt idx="671">
                        <c:v>447.16851806640625</c:v>
                      </c:pt>
                      <c:pt idx="672">
                        <c:v>447.981201171875</c:v>
                      </c:pt>
                      <c:pt idx="673">
                        <c:v>448.79388427734375</c:v>
                      </c:pt>
                      <c:pt idx="674">
                        <c:v>449.6065673828125</c:v>
                      </c:pt>
                      <c:pt idx="675">
                        <c:v>450.41925048828125</c:v>
                      </c:pt>
                      <c:pt idx="676">
                        <c:v>451.23193359375</c:v>
                      </c:pt>
                      <c:pt idx="677">
                        <c:v>452.04461669921875</c:v>
                      </c:pt>
                      <c:pt idx="678">
                        <c:v>452.8572998046875</c:v>
                      </c:pt>
                      <c:pt idx="679">
                        <c:v>453.66998291015625</c:v>
                      </c:pt>
                      <c:pt idx="680">
                        <c:v>454.482666015625</c:v>
                      </c:pt>
                      <c:pt idx="681">
                        <c:v>455.29534912109375</c:v>
                      </c:pt>
                      <c:pt idx="682">
                        <c:v>456.1080322265625</c:v>
                      </c:pt>
                      <c:pt idx="683">
                        <c:v>456.92071533203125</c:v>
                      </c:pt>
                      <c:pt idx="684">
                        <c:v>457.7333984375</c:v>
                      </c:pt>
                      <c:pt idx="685">
                        <c:v>458.54608154296875</c:v>
                      </c:pt>
                      <c:pt idx="686">
                        <c:v>459.3587646484375</c:v>
                      </c:pt>
                      <c:pt idx="687">
                        <c:v>460.17144775390625</c:v>
                      </c:pt>
                      <c:pt idx="688">
                        <c:v>460.984130859375</c:v>
                      </c:pt>
                      <c:pt idx="689">
                        <c:v>461.79681396484375</c:v>
                      </c:pt>
                      <c:pt idx="690">
                        <c:v>462.6094970703125</c:v>
                      </c:pt>
                      <c:pt idx="691">
                        <c:v>463.42218017578125</c:v>
                      </c:pt>
                      <c:pt idx="692">
                        <c:v>464.23486328125</c:v>
                      </c:pt>
                      <c:pt idx="693">
                        <c:v>465.04754638671875</c:v>
                      </c:pt>
                      <c:pt idx="694">
                        <c:v>465.8602294921875</c:v>
                      </c:pt>
                      <c:pt idx="695">
                        <c:v>466.67291259765625</c:v>
                      </c:pt>
                      <c:pt idx="696">
                        <c:v>467.485595703125</c:v>
                      </c:pt>
                      <c:pt idx="697">
                        <c:v>468.29827880859375</c:v>
                      </c:pt>
                      <c:pt idx="698">
                        <c:v>469.1109619140625</c:v>
                      </c:pt>
                      <c:pt idx="699">
                        <c:v>469.92364501953125</c:v>
                      </c:pt>
                      <c:pt idx="700">
                        <c:v>470.736328125</c:v>
                      </c:pt>
                      <c:pt idx="701">
                        <c:v>471.54901123046875</c:v>
                      </c:pt>
                      <c:pt idx="702">
                        <c:v>472.3616943359375</c:v>
                      </c:pt>
                      <c:pt idx="703">
                        <c:v>473.17437744140625</c:v>
                      </c:pt>
                      <c:pt idx="704">
                        <c:v>473.987060546875</c:v>
                      </c:pt>
                      <c:pt idx="705">
                        <c:v>474.79974365234375</c:v>
                      </c:pt>
                      <c:pt idx="706">
                        <c:v>475.6124267578125</c:v>
                      </c:pt>
                      <c:pt idx="707">
                        <c:v>476.42510986328125</c:v>
                      </c:pt>
                      <c:pt idx="708">
                        <c:v>477.23779296875</c:v>
                      </c:pt>
                      <c:pt idx="709">
                        <c:v>478.05047607421875</c:v>
                      </c:pt>
                      <c:pt idx="710">
                        <c:v>478.8631591796875</c:v>
                      </c:pt>
                      <c:pt idx="711">
                        <c:v>479.67584228515625</c:v>
                      </c:pt>
                      <c:pt idx="712">
                        <c:v>480.488525390625</c:v>
                      </c:pt>
                      <c:pt idx="713">
                        <c:v>481.30120849609375</c:v>
                      </c:pt>
                      <c:pt idx="714">
                        <c:v>482.1138916015625</c:v>
                      </c:pt>
                      <c:pt idx="715">
                        <c:v>482.92657470703125</c:v>
                      </c:pt>
                      <c:pt idx="716">
                        <c:v>483.7392578125</c:v>
                      </c:pt>
                      <c:pt idx="717">
                        <c:v>484.55194091796875</c:v>
                      </c:pt>
                      <c:pt idx="718">
                        <c:v>485.3646240234375</c:v>
                      </c:pt>
                      <c:pt idx="719">
                        <c:v>486.17730712890625</c:v>
                      </c:pt>
                      <c:pt idx="720">
                        <c:v>486.989990234375</c:v>
                      </c:pt>
                      <c:pt idx="721">
                        <c:v>487.80267333984375</c:v>
                      </c:pt>
                      <c:pt idx="722">
                        <c:v>488.6153564453125</c:v>
                      </c:pt>
                      <c:pt idx="723">
                        <c:v>489.42803955078125</c:v>
                      </c:pt>
                      <c:pt idx="724">
                        <c:v>490.24072265625</c:v>
                      </c:pt>
                      <c:pt idx="725">
                        <c:v>491.05340576171875</c:v>
                      </c:pt>
                      <c:pt idx="726">
                        <c:v>491.8660888671875</c:v>
                      </c:pt>
                      <c:pt idx="727">
                        <c:v>492.67877197265625</c:v>
                      </c:pt>
                      <c:pt idx="728">
                        <c:v>493.491455078125</c:v>
                      </c:pt>
                      <c:pt idx="729">
                        <c:v>494.30413818359375</c:v>
                      </c:pt>
                      <c:pt idx="730">
                        <c:v>495.1168212890625</c:v>
                      </c:pt>
                      <c:pt idx="731">
                        <c:v>495.92950439453125</c:v>
                      </c:pt>
                      <c:pt idx="732">
                        <c:v>496.7421875</c:v>
                      </c:pt>
                      <c:pt idx="733">
                        <c:v>497.55487060546875</c:v>
                      </c:pt>
                      <c:pt idx="734">
                        <c:v>498.3675537109375</c:v>
                      </c:pt>
                      <c:pt idx="735">
                        <c:v>499.18023681640625</c:v>
                      </c:pt>
                      <c:pt idx="736">
                        <c:v>499.992919921875</c:v>
                      </c:pt>
                      <c:pt idx="737">
                        <c:v>500.80560302734375</c:v>
                      </c:pt>
                      <c:pt idx="738">
                        <c:v>501.6182861328125</c:v>
                      </c:pt>
                      <c:pt idx="739">
                        <c:v>502.43096923828125</c:v>
                      </c:pt>
                      <c:pt idx="740">
                        <c:v>503.24365234375</c:v>
                      </c:pt>
                      <c:pt idx="741">
                        <c:v>504.05633544921875</c:v>
                      </c:pt>
                      <c:pt idx="742">
                        <c:v>504.8690185546875</c:v>
                      </c:pt>
                      <c:pt idx="743">
                        <c:v>505.68170166015625</c:v>
                      </c:pt>
                      <c:pt idx="744">
                        <c:v>506.494384765625</c:v>
                      </c:pt>
                      <c:pt idx="745">
                        <c:v>507.30706787109375</c:v>
                      </c:pt>
                      <c:pt idx="746">
                        <c:v>508.1197509765625</c:v>
                      </c:pt>
                      <c:pt idx="747">
                        <c:v>508.93243408203125</c:v>
                      </c:pt>
                      <c:pt idx="748">
                        <c:v>509.7451171875</c:v>
                      </c:pt>
                      <c:pt idx="749">
                        <c:v>510.55780029296875</c:v>
                      </c:pt>
                      <c:pt idx="750">
                        <c:v>511.3704833984375</c:v>
                      </c:pt>
                      <c:pt idx="751">
                        <c:v>512.18316650390625</c:v>
                      </c:pt>
                      <c:pt idx="752">
                        <c:v>512.99603271484375</c:v>
                      </c:pt>
                      <c:pt idx="753">
                        <c:v>513.80902099609375</c:v>
                      </c:pt>
                      <c:pt idx="754">
                        <c:v>514.62200927734375</c:v>
                      </c:pt>
                      <c:pt idx="755">
                        <c:v>515.43499755859375</c:v>
                      </c:pt>
                      <c:pt idx="756">
                        <c:v>516.24798583984375</c:v>
                      </c:pt>
                      <c:pt idx="757">
                        <c:v>517.06097412109375</c:v>
                      </c:pt>
                      <c:pt idx="758">
                        <c:v>517.87396240234375</c:v>
                      </c:pt>
                      <c:pt idx="759">
                        <c:v>518.68695068359375</c:v>
                      </c:pt>
                      <c:pt idx="760">
                        <c:v>519.49993896484375</c:v>
                      </c:pt>
                      <c:pt idx="761">
                        <c:v>520.31292724609375</c:v>
                      </c:pt>
                      <c:pt idx="762">
                        <c:v>521.12591552734375</c:v>
                      </c:pt>
                      <c:pt idx="763">
                        <c:v>521.93890380859375</c:v>
                      </c:pt>
                      <c:pt idx="764">
                        <c:v>522.75189208984375</c:v>
                      </c:pt>
                      <c:pt idx="765">
                        <c:v>523.56488037109375</c:v>
                      </c:pt>
                      <c:pt idx="766">
                        <c:v>524.37786865234375</c:v>
                      </c:pt>
                      <c:pt idx="767">
                        <c:v>525.19085693359375</c:v>
                      </c:pt>
                      <c:pt idx="768">
                        <c:v>526.00384521484375</c:v>
                      </c:pt>
                      <c:pt idx="769">
                        <c:v>526.81683349609375</c:v>
                      </c:pt>
                      <c:pt idx="770">
                        <c:v>527.62982177734375</c:v>
                      </c:pt>
                      <c:pt idx="771">
                        <c:v>528.44281005859375</c:v>
                      </c:pt>
                      <c:pt idx="772">
                        <c:v>529.25579833984375</c:v>
                      </c:pt>
                      <c:pt idx="773">
                        <c:v>530.06878662109375</c:v>
                      </c:pt>
                      <c:pt idx="774">
                        <c:v>530.88177490234375</c:v>
                      </c:pt>
                      <c:pt idx="775">
                        <c:v>531.69476318359375</c:v>
                      </c:pt>
                      <c:pt idx="776">
                        <c:v>532.50775146484375</c:v>
                      </c:pt>
                      <c:pt idx="777">
                        <c:v>533.32073974609375</c:v>
                      </c:pt>
                      <c:pt idx="778">
                        <c:v>534.13372802734375</c:v>
                      </c:pt>
                      <c:pt idx="779">
                        <c:v>534.94671630859375</c:v>
                      </c:pt>
                      <c:pt idx="780">
                        <c:v>535.75970458984375</c:v>
                      </c:pt>
                      <c:pt idx="781">
                        <c:v>536.57269287109375</c:v>
                      </c:pt>
                      <c:pt idx="782">
                        <c:v>537.38568115234375</c:v>
                      </c:pt>
                      <c:pt idx="783">
                        <c:v>538.19866943359375</c:v>
                      </c:pt>
                      <c:pt idx="784">
                        <c:v>539.01165771484375</c:v>
                      </c:pt>
                      <c:pt idx="785">
                        <c:v>539.82464599609375</c:v>
                      </c:pt>
                      <c:pt idx="786">
                        <c:v>540.63763427734375</c:v>
                      </c:pt>
                      <c:pt idx="787">
                        <c:v>541.45062255859375</c:v>
                      </c:pt>
                      <c:pt idx="788">
                        <c:v>542.26361083984375</c:v>
                      </c:pt>
                      <c:pt idx="789">
                        <c:v>543.07659912109375</c:v>
                      </c:pt>
                      <c:pt idx="790">
                        <c:v>543.88958740234375</c:v>
                      </c:pt>
                      <c:pt idx="791">
                        <c:v>544.70257568359375</c:v>
                      </c:pt>
                      <c:pt idx="792">
                        <c:v>545.51556396484375</c:v>
                      </c:pt>
                      <c:pt idx="793">
                        <c:v>546.32855224609375</c:v>
                      </c:pt>
                      <c:pt idx="794">
                        <c:v>547.14154052734375</c:v>
                      </c:pt>
                      <c:pt idx="795">
                        <c:v>547.95452880859375</c:v>
                      </c:pt>
                      <c:pt idx="796">
                        <c:v>548.76751708984375</c:v>
                      </c:pt>
                      <c:pt idx="797">
                        <c:v>549.58050537109375</c:v>
                      </c:pt>
                      <c:pt idx="798">
                        <c:v>550.39349365234375</c:v>
                      </c:pt>
                      <c:pt idx="799">
                        <c:v>551.20648193359375</c:v>
                      </c:pt>
                      <c:pt idx="800">
                        <c:v>552.01947021484375</c:v>
                      </c:pt>
                      <c:pt idx="801">
                        <c:v>552.83245849609375</c:v>
                      </c:pt>
                      <c:pt idx="802">
                        <c:v>553.64544677734375</c:v>
                      </c:pt>
                      <c:pt idx="803">
                        <c:v>554.45843505859375</c:v>
                      </c:pt>
                      <c:pt idx="804">
                        <c:v>555.27142333984375</c:v>
                      </c:pt>
                      <c:pt idx="805">
                        <c:v>556.08441162109375</c:v>
                      </c:pt>
                      <c:pt idx="806">
                        <c:v>556.89739990234375</c:v>
                      </c:pt>
                      <c:pt idx="807">
                        <c:v>557.71038818359375</c:v>
                      </c:pt>
                      <c:pt idx="808">
                        <c:v>558.52337646484375</c:v>
                      </c:pt>
                      <c:pt idx="809">
                        <c:v>559.33636474609375</c:v>
                      </c:pt>
                      <c:pt idx="810">
                        <c:v>560.14935302734375</c:v>
                      </c:pt>
                      <c:pt idx="811">
                        <c:v>560.96234130859375</c:v>
                      </c:pt>
                      <c:pt idx="812">
                        <c:v>561.77532958984375</c:v>
                      </c:pt>
                      <c:pt idx="813">
                        <c:v>562.58831787109375</c:v>
                      </c:pt>
                      <c:pt idx="814">
                        <c:v>563.40130615234375</c:v>
                      </c:pt>
                      <c:pt idx="815">
                        <c:v>564.21429443359375</c:v>
                      </c:pt>
                      <c:pt idx="816">
                        <c:v>565.02728271484375</c:v>
                      </c:pt>
                      <c:pt idx="817">
                        <c:v>565.84027099609375</c:v>
                      </c:pt>
                      <c:pt idx="818">
                        <c:v>566.65325927734375</c:v>
                      </c:pt>
                      <c:pt idx="819">
                        <c:v>567.46624755859375</c:v>
                      </c:pt>
                      <c:pt idx="820">
                        <c:v>568.27923583984375</c:v>
                      </c:pt>
                      <c:pt idx="821">
                        <c:v>569.09222412109375</c:v>
                      </c:pt>
                      <c:pt idx="822">
                        <c:v>569.90521240234375</c:v>
                      </c:pt>
                      <c:pt idx="823">
                        <c:v>570.71820068359375</c:v>
                      </c:pt>
                      <c:pt idx="824">
                        <c:v>571.53118896484375</c:v>
                      </c:pt>
                      <c:pt idx="825">
                        <c:v>572.34417724609375</c:v>
                      </c:pt>
                      <c:pt idx="826">
                        <c:v>573.15716552734375</c:v>
                      </c:pt>
                      <c:pt idx="827">
                        <c:v>573.97015380859375</c:v>
                      </c:pt>
                      <c:pt idx="828">
                        <c:v>574.78314208984375</c:v>
                      </c:pt>
                      <c:pt idx="829">
                        <c:v>575.59613037109375</c:v>
                      </c:pt>
                      <c:pt idx="830">
                        <c:v>576.40911865234375</c:v>
                      </c:pt>
                      <c:pt idx="831">
                        <c:v>577.22210693359375</c:v>
                      </c:pt>
                      <c:pt idx="832">
                        <c:v>578.03509521484375</c:v>
                      </c:pt>
                      <c:pt idx="833">
                        <c:v>578.84808349609375</c:v>
                      </c:pt>
                      <c:pt idx="834">
                        <c:v>579.66107177734375</c:v>
                      </c:pt>
                      <c:pt idx="835">
                        <c:v>580.47406005859375</c:v>
                      </c:pt>
                      <c:pt idx="836">
                        <c:v>581.28704833984375</c:v>
                      </c:pt>
                      <c:pt idx="837">
                        <c:v>582.10003662109375</c:v>
                      </c:pt>
                      <c:pt idx="838">
                        <c:v>582.91302490234375</c:v>
                      </c:pt>
                      <c:pt idx="839">
                        <c:v>583.72601318359375</c:v>
                      </c:pt>
                      <c:pt idx="840">
                        <c:v>584.53900146484375</c:v>
                      </c:pt>
                      <c:pt idx="841">
                        <c:v>585.35198974609375</c:v>
                      </c:pt>
                      <c:pt idx="842">
                        <c:v>586.16497802734375</c:v>
                      </c:pt>
                      <c:pt idx="843">
                        <c:v>586.97796630859375</c:v>
                      </c:pt>
                      <c:pt idx="844">
                        <c:v>587.79095458984375</c:v>
                      </c:pt>
                      <c:pt idx="845">
                        <c:v>588.60394287109375</c:v>
                      </c:pt>
                      <c:pt idx="846">
                        <c:v>589.41693115234375</c:v>
                      </c:pt>
                      <c:pt idx="847">
                        <c:v>590.22991943359375</c:v>
                      </c:pt>
                      <c:pt idx="848">
                        <c:v>591.04290771484375</c:v>
                      </c:pt>
                      <c:pt idx="849">
                        <c:v>591.85589599609375</c:v>
                      </c:pt>
                      <c:pt idx="850">
                        <c:v>592.66888427734375</c:v>
                      </c:pt>
                      <c:pt idx="851">
                        <c:v>593.48187255859375</c:v>
                      </c:pt>
                      <c:pt idx="852">
                        <c:v>594.29486083984375</c:v>
                      </c:pt>
                      <c:pt idx="853">
                        <c:v>595.10784912109375</c:v>
                      </c:pt>
                      <c:pt idx="854">
                        <c:v>595.92083740234375</c:v>
                      </c:pt>
                      <c:pt idx="855">
                        <c:v>596.73382568359375</c:v>
                      </c:pt>
                      <c:pt idx="856">
                        <c:v>597.54681396484375</c:v>
                      </c:pt>
                      <c:pt idx="857">
                        <c:v>598.35980224609375</c:v>
                      </c:pt>
                      <c:pt idx="858">
                        <c:v>599.17279052734375</c:v>
                      </c:pt>
                      <c:pt idx="859">
                        <c:v>599.98577880859375</c:v>
                      </c:pt>
                      <c:pt idx="860">
                        <c:v>600.79876708984375</c:v>
                      </c:pt>
                      <c:pt idx="861">
                        <c:v>601.61175537109375</c:v>
                      </c:pt>
                      <c:pt idx="862">
                        <c:v>602.42474365234375</c:v>
                      </c:pt>
                      <c:pt idx="863">
                        <c:v>603.23773193359375</c:v>
                      </c:pt>
                      <c:pt idx="864">
                        <c:v>604.05072021484375</c:v>
                      </c:pt>
                      <c:pt idx="865">
                        <c:v>604.86370849609375</c:v>
                      </c:pt>
                      <c:pt idx="866">
                        <c:v>605.67669677734375</c:v>
                      </c:pt>
                      <c:pt idx="867">
                        <c:v>606.48968505859375</c:v>
                      </c:pt>
                      <c:pt idx="868">
                        <c:v>607.30267333984375</c:v>
                      </c:pt>
                      <c:pt idx="869">
                        <c:v>608.11566162109375</c:v>
                      </c:pt>
                      <c:pt idx="870">
                        <c:v>608.92864990234375</c:v>
                      </c:pt>
                      <c:pt idx="871">
                        <c:v>609.74163818359375</c:v>
                      </c:pt>
                      <c:pt idx="872">
                        <c:v>610.55462646484375</c:v>
                      </c:pt>
                      <c:pt idx="873">
                        <c:v>611.36761474609375</c:v>
                      </c:pt>
                      <c:pt idx="874">
                        <c:v>612.18060302734375</c:v>
                      </c:pt>
                      <c:pt idx="875">
                        <c:v>612.99359130859375</c:v>
                      </c:pt>
                      <c:pt idx="876">
                        <c:v>613.80657958984375</c:v>
                      </c:pt>
                      <c:pt idx="877">
                        <c:v>614.61956787109375</c:v>
                      </c:pt>
                      <c:pt idx="878">
                        <c:v>615.43255615234375</c:v>
                      </c:pt>
                      <c:pt idx="879">
                        <c:v>616.24554443359375</c:v>
                      </c:pt>
                      <c:pt idx="880">
                        <c:v>617.05853271484375</c:v>
                      </c:pt>
                      <c:pt idx="881">
                        <c:v>617.87152099609375</c:v>
                      </c:pt>
                      <c:pt idx="882">
                        <c:v>618.68450927734375</c:v>
                      </c:pt>
                      <c:pt idx="883">
                        <c:v>619.49749755859375</c:v>
                      </c:pt>
                      <c:pt idx="884">
                        <c:v>620.31048583984375</c:v>
                      </c:pt>
                      <c:pt idx="885">
                        <c:v>621.12347412109375</c:v>
                      </c:pt>
                    </c:numCache>
                  </c:numRef>
                </c:xVal>
                <c:yVal>
                  <c:numRef>
                    <c:extLst>
                      <c:ext uri="{02D57815-91ED-43cb-92C2-25804820EDAC}">
                        <c15:formulaRef>
                          <c15:sqref>'[1]Case 9 '!$B$3:$B$888</c15:sqref>
                        </c15:formulaRef>
                      </c:ext>
                    </c:extLst>
                    <c:numCache>
                      <c:formatCode>General</c:formatCode>
                      <c:ptCount val="886"/>
                      <c:pt idx="0">
                        <c:v>6.3399138450622559</c:v>
                      </c:pt>
                      <c:pt idx="1">
                        <c:v>6.4119248390197754</c:v>
                      </c:pt>
                      <c:pt idx="2">
                        <c:v>6.4857916831970215</c:v>
                      </c:pt>
                      <c:pt idx="3">
                        <c:v>6.5615730285644531</c:v>
                      </c:pt>
                      <c:pt idx="4">
                        <c:v>6.6393208503723145</c:v>
                      </c:pt>
                      <c:pt idx="5">
                        <c:v>6.7190966606140137</c:v>
                      </c:pt>
                      <c:pt idx="6">
                        <c:v>6.8009562492370605</c:v>
                      </c:pt>
                      <c:pt idx="7">
                        <c:v>6.8849625587463379</c:v>
                      </c:pt>
                      <c:pt idx="8">
                        <c:v>6.9711794853210449</c:v>
                      </c:pt>
                      <c:pt idx="9">
                        <c:v>7.0596742630004883</c:v>
                      </c:pt>
                      <c:pt idx="10">
                        <c:v>7.1505136489868164</c:v>
                      </c:pt>
                      <c:pt idx="11">
                        <c:v>7.243772029876709</c:v>
                      </c:pt>
                      <c:pt idx="12">
                        <c:v>7.3395175933837891</c:v>
                      </c:pt>
                      <c:pt idx="13">
                        <c:v>7.4378337860107422</c:v>
                      </c:pt>
                      <c:pt idx="14">
                        <c:v>7.5387916564941406</c:v>
                      </c:pt>
                      <c:pt idx="15">
                        <c:v>7.6424789428710938</c:v>
                      </c:pt>
                      <c:pt idx="16">
                        <c:v>7.7489781379699707</c:v>
                      </c:pt>
                      <c:pt idx="17">
                        <c:v>7.858375072479248</c:v>
                      </c:pt>
                      <c:pt idx="18">
                        <c:v>7.9707574844360352</c:v>
                      </c:pt>
                      <c:pt idx="19">
                        <c:v>8.0862245559692383</c:v>
                      </c:pt>
                      <c:pt idx="20">
                        <c:v>8.2048587799072266</c:v>
                      </c:pt>
                      <c:pt idx="21">
                        <c:v>8.3258275985717773</c:v>
                      </c:pt>
                      <c:pt idx="22">
                        <c:v>8.4501409530639648</c:v>
                      </c:pt>
                      <c:pt idx="23">
                        <c:v>8.5779047012329102</c:v>
                      </c:pt>
                      <c:pt idx="24">
                        <c:v>8.7092342376708984</c:v>
                      </c:pt>
                      <c:pt idx="25">
                        <c:v>8.8442316055297852</c:v>
                      </c:pt>
                      <c:pt idx="26">
                        <c:v>8.9830236434936523</c:v>
                      </c:pt>
                      <c:pt idx="27">
                        <c:v>9.125727653503418</c:v>
                      </c:pt>
                      <c:pt idx="28">
                        <c:v>9.2724723815917969</c:v>
                      </c:pt>
                      <c:pt idx="29">
                        <c:v>9.4233865737915039</c:v>
                      </c:pt>
                      <c:pt idx="30">
                        <c:v>9.578608512878418</c:v>
                      </c:pt>
                      <c:pt idx="31">
                        <c:v>9.7382745742797852</c:v>
                      </c:pt>
                      <c:pt idx="32">
                        <c:v>9.9025278091430664</c:v>
                      </c:pt>
                      <c:pt idx="33">
                        <c:v>10.071528434753418</c:v>
                      </c:pt>
                      <c:pt idx="34">
                        <c:v>10.245413780212402</c:v>
                      </c:pt>
                      <c:pt idx="35">
                        <c:v>10.424359321594238</c:v>
                      </c:pt>
                      <c:pt idx="36">
                        <c:v>10.608518600463867</c:v>
                      </c:pt>
                      <c:pt idx="37">
                        <c:v>10.798077583312988</c:v>
                      </c:pt>
                      <c:pt idx="38">
                        <c:v>10.993192672729492</c:v>
                      </c:pt>
                      <c:pt idx="39">
                        <c:v>11.194061279296875</c:v>
                      </c:pt>
                      <c:pt idx="40">
                        <c:v>11.400871276855469</c:v>
                      </c:pt>
                      <c:pt idx="41">
                        <c:v>11.613809585571289</c:v>
                      </c:pt>
                      <c:pt idx="42">
                        <c:v>11.833078384399414</c:v>
                      </c:pt>
                      <c:pt idx="43">
                        <c:v>12.058892250061035</c:v>
                      </c:pt>
                      <c:pt idx="44">
                        <c:v>12.291455268859863</c:v>
                      </c:pt>
                      <c:pt idx="45">
                        <c:v>12.530980110168457</c:v>
                      </c:pt>
                      <c:pt idx="46">
                        <c:v>12.777705192565918</c:v>
                      </c:pt>
                      <c:pt idx="47">
                        <c:v>13.031868934631348</c:v>
                      </c:pt>
                      <c:pt idx="48">
                        <c:v>13.29368782043457</c:v>
                      </c:pt>
                      <c:pt idx="49">
                        <c:v>13.563421249389648</c:v>
                      </c:pt>
                      <c:pt idx="50">
                        <c:v>13.84105110168457</c:v>
                      </c:pt>
                      <c:pt idx="51">
                        <c:v>14.125423431396484</c:v>
                      </c:pt>
                      <c:pt idx="52">
                        <c:v>14.418388366699219</c:v>
                      </c:pt>
                      <c:pt idx="53">
                        <c:v>14.72020149230957</c:v>
                      </c:pt>
                      <c:pt idx="54">
                        <c:v>15.031128883361816</c:v>
                      </c:pt>
                      <c:pt idx="55">
                        <c:v>15.351434707641602</c:v>
                      </c:pt>
                      <c:pt idx="56">
                        <c:v>15.681426048278809</c:v>
                      </c:pt>
                      <c:pt idx="57">
                        <c:v>16.021381378173828</c:v>
                      </c:pt>
                      <c:pt idx="58">
                        <c:v>16.371559143066406</c:v>
                      </c:pt>
                      <c:pt idx="59">
                        <c:v>16.732280731201172</c:v>
                      </c:pt>
                      <c:pt idx="60">
                        <c:v>17.103809356689453</c:v>
                      </c:pt>
                      <c:pt idx="61">
                        <c:v>17.486457824707031</c:v>
                      </c:pt>
                      <c:pt idx="62">
                        <c:v>17.880496978759766</c:v>
                      </c:pt>
                      <c:pt idx="63">
                        <c:v>18.28626823425293</c:v>
                      </c:pt>
                      <c:pt idx="64">
                        <c:v>18.704000473022461</c:v>
                      </c:pt>
                      <c:pt idx="65">
                        <c:v>19.134031295776367</c:v>
                      </c:pt>
                      <c:pt idx="66">
                        <c:v>19.576622009277344</c:v>
                      </c:pt>
                      <c:pt idx="67">
                        <c:v>20.032070159912109</c:v>
                      </c:pt>
                      <c:pt idx="68">
                        <c:v>20.500633239746094</c:v>
                      </c:pt>
                      <c:pt idx="69">
                        <c:v>20.982549667358398</c:v>
                      </c:pt>
                      <c:pt idx="70">
                        <c:v>21.478116989135742</c:v>
                      </c:pt>
                      <c:pt idx="71">
                        <c:v>21.98756217956543</c:v>
                      </c:pt>
                      <c:pt idx="72">
                        <c:v>22.510421752929688</c:v>
                      </c:pt>
                      <c:pt idx="73">
                        <c:v>23.045146942138672</c:v>
                      </c:pt>
                      <c:pt idx="74">
                        <c:v>23.594209671020508</c:v>
                      </c:pt>
                      <c:pt idx="75">
                        <c:v>24.15777587890625</c:v>
                      </c:pt>
                      <c:pt idx="76">
                        <c:v>24.73600959777832</c:v>
                      </c:pt>
                      <c:pt idx="77">
                        <c:v>25.329042434692383</c:v>
                      </c:pt>
                      <c:pt idx="78">
                        <c:v>25.936954498291016</c:v>
                      </c:pt>
                      <c:pt idx="79">
                        <c:v>26.55986213684082</c:v>
                      </c:pt>
                      <c:pt idx="80">
                        <c:v>27.19780158996582</c:v>
                      </c:pt>
                      <c:pt idx="81">
                        <c:v>27.850759506225586</c:v>
                      </c:pt>
                      <c:pt idx="82">
                        <c:v>28.518800735473633</c:v>
                      </c:pt>
                      <c:pt idx="83">
                        <c:v>29.201839447021484</c:v>
                      </c:pt>
                      <c:pt idx="84">
                        <c:v>29.899894714355469</c:v>
                      </c:pt>
                      <c:pt idx="85">
                        <c:v>30.612861633300781</c:v>
                      </c:pt>
                      <c:pt idx="86">
                        <c:v>31.340686798095703</c:v>
                      </c:pt>
                      <c:pt idx="87">
                        <c:v>32.083213806152344</c:v>
                      </c:pt>
                      <c:pt idx="88">
                        <c:v>32.840324401855469</c:v>
                      </c:pt>
                      <c:pt idx="89">
                        <c:v>33.612003326416016</c:v>
                      </c:pt>
                      <c:pt idx="90">
                        <c:v>34.398025512695313</c:v>
                      </c:pt>
                      <c:pt idx="91">
                        <c:v>35.195362091064453</c:v>
                      </c:pt>
                      <c:pt idx="92">
                        <c:v>36.005195617675781</c:v>
                      </c:pt>
                      <c:pt idx="93">
                        <c:v>36.828922271728516</c:v>
                      </c:pt>
                      <c:pt idx="94">
                        <c:v>37.666473388671875</c:v>
                      </c:pt>
                      <c:pt idx="95">
                        <c:v>38.51788330078125</c:v>
                      </c:pt>
                      <c:pt idx="96">
                        <c:v>39.383232116699219</c:v>
                      </c:pt>
                      <c:pt idx="97">
                        <c:v>40.262836456298828</c:v>
                      </c:pt>
                      <c:pt idx="98">
                        <c:v>41.156883239746094</c:v>
                      </c:pt>
                      <c:pt idx="99">
                        <c:v>42.065803527832031</c:v>
                      </c:pt>
                      <c:pt idx="100">
                        <c:v>42.990264892578125</c:v>
                      </c:pt>
                      <c:pt idx="101">
                        <c:v>43.931060791015625</c:v>
                      </c:pt>
                      <c:pt idx="102">
                        <c:v>44.889011383056641</c:v>
                      </c:pt>
                      <c:pt idx="103">
                        <c:v>45.865753173828125</c:v>
                      </c:pt>
                      <c:pt idx="104">
                        <c:v>46.855148315429688</c:v>
                      </c:pt>
                      <c:pt idx="105">
                        <c:v>47.863498687744141</c:v>
                      </c:pt>
                      <c:pt idx="106">
                        <c:v>48.894271850585938</c:v>
                      </c:pt>
                      <c:pt idx="107">
                        <c:v>49.949478149414063</c:v>
                      </c:pt>
                      <c:pt idx="108">
                        <c:v>51.031356811523438</c:v>
                      </c:pt>
                      <c:pt idx="109">
                        <c:v>52.142665863037109</c:v>
                      </c:pt>
                      <c:pt idx="110">
                        <c:v>53.286281585693359</c:v>
                      </c:pt>
                      <c:pt idx="111">
                        <c:v>54.456424713134766</c:v>
                      </c:pt>
                      <c:pt idx="112">
                        <c:v>55.659099578857422</c:v>
                      </c:pt>
                      <c:pt idx="113">
                        <c:v>56.902183532714844</c:v>
                      </c:pt>
                      <c:pt idx="114">
                        <c:v>58.189155578613281</c:v>
                      </c:pt>
                      <c:pt idx="115">
                        <c:v>59.523326873779297</c:v>
                      </c:pt>
                      <c:pt idx="116">
                        <c:v>60.892299652099609</c:v>
                      </c:pt>
                      <c:pt idx="117">
                        <c:v>62.313869476318359</c:v>
                      </c:pt>
                      <c:pt idx="118">
                        <c:v>63.790695190429688</c:v>
                      </c:pt>
                      <c:pt idx="119">
                        <c:v>65.315177917480469</c:v>
                      </c:pt>
                      <c:pt idx="120">
                        <c:v>66.89111328125</c:v>
                      </c:pt>
                      <c:pt idx="121">
                        <c:v>68.527175903320313</c:v>
                      </c:pt>
                      <c:pt idx="122">
                        <c:v>70.203643798828125</c:v>
                      </c:pt>
                      <c:pt idx="123">
                        <c:v>71.934127807617188</c:v>
                      </c:pt>
                      <c:pt idx="124">
                        <c:v>73.710823059082031</c:v>
                      </c:pt>
                      <c:pt idx="125">
                        <c:v>75.528411865234375</c:v>
                      </c:pt>
                      <c:pt idx="126">
                        <c:v>77.385597229003906</c:v>
                      </c:pt>
                      <c:pt idx="127">
                        <c:v>79.270027160644531</c:v>
                      </c:pt>
                      <c:pt idx="128">
                        <c:v>81.176887512207031</c:v>
                      </c:pt>
                      <c:pt idx="129">
                        <c:v>83.096115112304688</c:v>
                      </c:pt>
                      <c:pt idx="130">
                        <c:v>85.010116577148438</c:v>
                      </c:pt>
                      <c:pt idx="131">
                        <c:v>86.916702270507813</c:v>
                      </c:pt>
                      <c:pt idx="132">
                        <c:v>88.778923034667969</c:v>
                      </c:pt>
                      <c:pt idx="133">
                        <c:v>90.596031188964844</c:v>
                      </c:pt>
                      <c:pt idx="134">
                        <c:v>92.345222473144531</c:v>
                      </c:pt>
                      <c:pt idx="135">
                        <c:v>93.985549926757813</c:v>
                      </c:pt>
                      <c:pt idx="136">
                        <c:v>95.517250061035156</c:v>
                      </c:pt>
                      <c:pt idx="137">
                        <c:v>96.88836669921875</c:v>
                      </c:pt>
                      <c:pt idx="138">
                        <c:v>98.085960388183594</c:v>
                      </c:pt>
                      <c:pt idx="139">
                        <c:v>99.098182678222656</c:v>
                      </c:pt>
                      <c:pt idx="140">
                        <c:v>99.87506103515625</c:v>
                      </c:pt>
                      <c:pt idx="141">
                        <c:v>100.44692230224609</c:v>
                      </c:pt>
                      <c:pt idx="142">
                        <c:v>100.77156066894531</c:v>
                      </c:pt>
                      <c:pt idx="143">
                        <c:v>100.86199951171875</c:v>
                      </c:pt>
                      <c:pt idx="144">
                        <c:v>100.75579833984375</c:v>
                      </c:pt>
                      <c:pt idx="145">
                        <c:v>100.38803863525391</c:v>
                      </c:pt>
                      <c:pt idx="146">
                        <c:v>99.818962097167969</c:v>
                      </c:pt>
                      <c:pt idx="147">
                        <c:v>99.068046569824219</c:v>
                      </c:pt>
                      <c:pt idx="148">
                        <c:v>98.144256591796875</c:v>
                      </c:pt>
                      <c:pt idx="149">
                        <c:v>97.059181213378906</c:v>
                      </c:pt>
                      <c:pt idx="150">
                        <c:v>95.812141418457031</c:v>
                      </c:pt>
                      <c:pt idx="151">
                        <c:v>94.434661865234375</c:v>
                      </c:pt>
                      <c:pt idx="152">
                        <c:v>92.951332092285156</c:v>
                      </c:pt>
                      <c:pt idx="153">
                        <c:v>91.379768371582031</c:v>
                      </c:pt>
                      <c:pt idx="154">
                        <c:v>89.737159729003906</c:v>
                      </c:pt>
                      <c:pt idx="155">
                        <c:v>87.877578735351563</c:v>
                      </c:pt>
                      <c:pt idx="156">
                        <c:v>85.919380187988281</c:v>
                      </c:pt>
                      <c:pt idx="157">
                        <c:v>83.976783752441406</c:v>
                      </c:pt>
                      <c:pt idx="158">
                        <c:v>82.073089599609375</c:v>
                      </c:pt>
                      <c:pt idx="159">
                        <c:v>80.209083557128906</c:v>
                      </c:pt>
                      <c:pt idx="160">
                        <c:v>78.385452270507813</c:v>
                      </c:pt>
                      <c:pt idx="161">
                        <c:v>76.6026611328125</c:v>
                      </c:pt>
                      <c:pt idx="162">
                        <c:v>74.860939025878906</c:v>
                      </c:pt>
                      <c:pt idx="163">
                        <c:v>73.160446166992188</c:v>
                      </c:pt>
                      <c:pt idx="164">
                        <c:v>71.501190185546875</c:v>
                      </c:pt>
                      <c:pt idx="165">
                        <c:v>69.883010864257813</c:v>
                      </c:pt>
                      <c:pt idx="166">
                        <c:v>68.287582397460938</c:v>
                      </c:pt>
                      <c:pt idx="167">
                        <c:v>66.729393005371094</c:v>
                      </c:pt>
                      <c:pt idx="168">
                        <c:v>65.212379455566406</c:v>
                      </c:pt>
                      <c:pt idx="169">
                        <c:v>63.735893249511719</c:v>
                      </c:pt>
                      <c:pt idx="170">
                        <c:v>62.299465179443359</c:v>
                      </c:pt>
                      <c:pt idx="171">
                        <c:v>60.902320861816406</c:v>
                      </c:pt>
                      <c:pt idx="172">
                        <c:v>59.543785095214844</c:v>
                      </c:pt>
                      <c:pt idx="173">
                        <c:v>58.223110198974609</c:v>
                      </c:pt>
                      <c:pt idx="174">
                        <c:v>56.939479827880859</c:v>
                      </c:pt>
                      <c:pt idx="175">
                        <c:v>55.689235687255859</c:v>
                      </c:pt>
                      <c:pt idx="176">
                        <c:v>54.458858489990234</c:v>
                      </c:pt>
                      <c:pt idx="177">
                        <c:v>53.263996124267578</c:v>
                      </c:pt>
                      <c:pt idx="178">
                        <c:v>52.103694915771484</c:v>
                      </c:pt>
                      <c:pt idx="179">
                        <c:v>50.977100372314453</c:v>
                      </c:pt>
                      <c:pt idx="180">
                        <c:v>49.777065277099609</c:v>
                      </c:pt>
                      <c:pt idx="181">
                        <c:v>48.630500793457031</c:v>
                      </c:pt>
                      <c:pt idx="182">
                        <c:v>47.531505584716797</c:v>
                      </c:pt>
                      <c:pt idx="183">
                        <c:v>46.468719482421875</c:v>
                      </c:pt>
                      <c:pt idx="184">
                        <c:v>45.431621551513672</c:v>
                      </c:pt>
                      <c:pt idx="185">
                        <c:v>44.434890747070313</c:v>
                      </c:pt>
                      <c:pt idx="186">
                        <c:v>43.475936889648438</c:v>
                      </c:pt>
                      <c:pt idx="187">
                        <c:v>42.552539825439453</c:v>
                      </c:pt>
                      <c:pt idx="188">
                        <c:v>41.662723541259766</c:v>
                      </c:pt>
                      <c:pt idx="189">
                        <c:v>40.804580688476563</c:v>
                      </c:pt>
                      <c:pt idx="190">
                        <c:v>39.976490020751953</c:v>
                      </c:pt>
                      <c:pt idx="191">
                        <c:v>39.180213928222656</c:v>
                      </c:pt>
                      <c:pt idx="192">
                        <c:v>38.390884399414063</c:v>
                      </c:pt>
                      <c:pt idx="193">
                        <c:v>37.628719329833984</c:v>
                      </c:pt>
                      <c:pt idx="194">
                        <c:v>36.892501831054688</c:v>
                      </c:pt>
                      <c:pt idx="195">
                        <c:v>36.180076599121094</c:v>
                      </c:pt>
                      <c:pt idx="196">
                        <c:v>35.490913391113281</c:v>
                      </c:pt>
                      <c:pt idx="197">
                        <c:v>34.824073791503906</c:v>
                      </c:pt>
                      <c:pt idx="198">
                        <c:v>34.178543090820313</c:v>
                      </c:pt>
                      <c:pt idx="199">
                        <c:v>33.553447723388672</c:v>
                      </c:pt>
                      <c:pt idx="200">
                        <c:v>32.947994232177734</c:v>
                      </c:pt>
                      <c:pt idx="201">
                        <c:v>32.361301422119141</c:v>
                      </c:pt>
                      <c:pt idx="202">
                        <c:v>31.792713165283203</c:v>
                      </c:pt>
                      <c:pt idx="203">
                        <c:v>31.230611801147461</c:v>
                      </c:pt>
                      <c:pt idx="204">
                        <c:v>30.684850692749023</c:v>
                      </c:pt>
                      <c:pt idx="205">
                        <c:v>30.155582427978516</c:v>
                      </c:pt>
                      <c:pt idx="206">
                        <c:v>29.642208099365234</c:v>
                      </c:pt>
                      <c:pt idx="207">
                        <c:v>29.144138336181641</c:v>
                      </c:pt>
                      <c:pt idx="208">
                        <c:v>28.660781860351563</c:v>
                      </c:pt>
                      <c:pt idx="209">
                        <c:v>28.19163703918457</c:v>
                      </c:pt>
                      <c:pt idx="210">
                        <c:v>27.736185073852539</c:v>
                      </c:pt>
                      <c:pt idx="211">
                        <c:v>27.293928146362305</c:v>
                      </c:pt>
                      <c:pt idx="212">
                        <c:v>26.864414215087891</c:v>
                      </c:pt>
                      <c:pt idx="213">
                        <c:v>26.447174072265625</c:v>
                      </c:pt>
                      <c:pt idx="214">
                        <c:v>26.041799545288086</c:v>
                      </c:pt>
                      <c:pt idx="215">
                        <c:v>25.647884368896484</c:v>
                      </c:pt>
                      <c:pt idx="216">
                        <c:v>25.265024185180664</c:v>
                      </c:pt>
                      <c:pt idx="217">
                        <c:v>24.885063171386719</c:v>
                      </c:pt>
                      <c:pt idx="218">
                        <c:v>24.51544189453125</c:v>
                      </c:pt>
                      <c:pt idx="219">
                        <c:v>24.156057357788086</c:v>
                      </c:pt>
                      <c:pt idx="220">
                        <c:v>23.806570053100586</c:v>
                      </c:pt>
                      <c:pt idx="221">
                        <c:v>23.466672897338867</c:v>
                      </c:pt>
                      <c:pt idx="222">
                        <c:v>23.136032104492188</c:v>
                      </c:pt>
                      <c:pt idx="223">
                        <c:v>22.814367294311523</c:v>
                      </c:pt>
                      <c:pt idx="224">
                        <c:v>22.501369476318359</c:v>
                      </c:pt>
                      <c:pt idx="225">
                        <c:v>22.196783065795898</c:v>
                      </c:pt>
                      <c:pt idx="226">
                        <c:v>21.900335311889648</c:v>
                      </c:pt>
                      <c:pt idx="227">
                        <c:v>21.611766815185547</c:v>
                      </c:pt>
                      <c:pt idx="228">
                        <c:v>21.330833435058594</c:v>
                      </c:pt>
                      <c:pt idx="229">
                        <c:v>21.057289123535156</c:v>
                      </c:pt>
                      <c:pt idx="230">
                        <c:v>20.790933609008789</c:v>
                      </c:pt>
                      <c:pt idx="231">
                        <c:v>20.531517028808594</c:v>
                      </c:pt>
                      <c:pt idx="232">
                        <c:v>20.278839111328125</c:v>
                      </c:pt>
                      <c:pt idx="233">
                        <c:v>20.032680511474609</c:v>
                      </c:pt>
                      <c:pt idx="234">
                        <c:v>19.788469314575195</c:v>
                      </c:pt>
                      <c:pt idx="235">
                        <c:v>19.550271987915039</c:v>
                      </c:pt>
                      <c:pt idx="236">
                        <c:v>19.318153381347656</c:v>
                      </c:pt>
                      <c:pt idx="237">
                        <c:v>19.091960906982422</c:v>
                      </c:pt>
                      <c:pt idx="238">
                        <c:v>18.871517181396484</c:v>
                      </c:pt>
                      <c:pt idx="239">
                        <c:v>18.656661987304688</c:v>
                      </c:pt>
                      <c:pt idx="240">
                        <c:v>18.447208404541016</c:v>
                      </c:pt>
                      <c:pt idx="241">
                        <c:v>18.243038177490234</c:v>
                      </c:pt>
                      <c:pt idx="242">
                        <c:v>18.043960571289063</c:v>
                      </c:pt>
                      <c:pt idx="243">
                        <c:v>17.849861145019531</c:v>
                      </c:pt>
                      <c:pt idx="244">
                        <c:v>17.660589218139648</c:v>
                      </c:pt>
                      <c:pt idx="245">
                        <c:v>17.476009368896484</c:v>
                      </c:pt>
                      <c:pt idx="246">
                        <c:v>17.295991897583008</c:v>
                      </c:pt>
                      <c:pt idx="247">
                        <c:v>17.120410919189453</c:v>
                      </c:pt>
                      <c:pt idx="248">
                        <c:v>16.949140548706055</c:v>
                      </c:pt>
                      <c:pt idx="249">
                        <c:v>16.782081604003906</c:v>
                      </c:pt>
                      <c:pt idx="250">
                        <c:v>16.61909294128418</c:v>
                      </c:pt>
                      <c:pt idx="251">
                        <c:v>16.460086822509766</c:v>
                      </c:pt>
                      <c:pt idx="252">
                        <c:v>16.304941177368164</c:v>
                      </c:pt>
                      <c:pt idx="253">
                        <c:v>16.153564453125</c:v>
                      </c:pt>
                      <c:pt idx="254">
                        <c:v>16.005861282348633</c:v>
                      </c:pt>
                      <c:pt idx="255">
                        <c:v>15.860505104064941</c:v>
                      </c:pt>
                      <c:pt idx="256">
                        <c:v>15.717716217041016</c:v>
                      </c:pt>
                      <c:pt idx="257">
                        <c:v>15.578371047973633</c:v>
                      </c:pt>
                      <c:pt idx="258">
                        <c:v>15.442390441894531</c:v>
                      </c:pt>
                      <c:pt idx="259">
                        <c:v>15.309677124023438</c:v>
                      </c:pt>
                      <c:pt idx="260">
                        <c:v>15.180153846740723</c:v>
                      </c:pt>
                      <c:pt idx="261">
                        <c:v>15.053739547729492</c:v>
                      </c:pt>
                      <c:pt idx="262">
                        <c:v>14.93035888671875</c:v>
                      </c:pt>
                      <c:pt idx="263">
                        <c:v>14.809938430786133</c:v>
                      </c:pt>
                      <c:pt idx="264">
                        <c:v>14.69239616394043</c:v>
                      </c:pt>
                      <c:pt idx="265">
                        <c:v>14.577657699584961</c:v>
                      </c:pt>
                      <c:pt idx="266">
                        <c:v>14.465671539306641</c:v>
                      </c:pt>
                      <c:pt idx="267">
                        <c:v>14.356363296508789</c:v>
                      </c:pt>
                      <c:pt idx="268">
                        <c:v>14.249674797058105</c:v>
                      </c:pt>
                      <c:pt idx="269">
                        <c:v>14.145537376403809</c:v>
                      </c:pt>
                      <c:pt idx="270">
                        <c:v>14.043898582458496</c:v>
                      </c:pt>
                      <c:pt idx="271">
                        <c:v>13.944701194763184</c:v>
                      </c:pt>
                      <c:pt idx="272">
                        <c:v>13.847884178161621</c:v>
                      </c:pt>
                      <c:pt idx="273">
                        <c:v>13.750497817993164</c:v>
                      </c:pt>
                      <c:pt idx="274">
                        <c:v>13.654464721679688</c:v>
                      </c:pt>
                      <c:pt idx="275">
                        <c:v>13.559748649597168</c:v>
                      </c:pt>
                      <c:pt idx="276">
                        <c:v>13.466383934020996</c:v>
                      </c:pt>
                      <c:pt idx="277">
                        <c:v>13.374368667602539</c:v>
                      </c:pt>
                      <c:pt idx="278">
                        <c:v>13.283743858337402</c:v>
                      </c:pt>
                      <c:pt idx="279">
                        <c:v>13.19452953338623</c:v>
                      </c:pt>
                      <c:pt idx="280">
                        <c:v>13.106706619262695</c:v>
                      </c:pt>
                      <c:pt idx="281">
                        <c:v>13.020339012145996</c:v>
                      </c:pt>
                      <c:pt idx="282">
                        <c:v>12.935364723205566</c:v>
                      </c:pt>
                      <c:pt idx="283">
                        <c:v>12.851718902587891</c:v>
                      </c:pt>
                      <c:pt idx="284">
                        <c:v>12.768653869628906</c:v>
                      </c:pt>
                      <c:pt idx="285">
                        <c:v>12.687005043029785</c:v>
                      </c:pt>
                      <c:pt idx="286">
                        <c:v>12.606767654418945</c:v>
                      </c:pt>
                      <c:pt idx="287">
                        <c:v>12.527745246887207</c:v>
                      </c:pt>
                      <c:pt idx="288">
                        <c:v>12.449845314025879</c:v>
                      </c:pt>
                      <c:pt idx="289">
                        <c:v>12.373044013977051</c:v>
                      </c:pt>
                      <c:pt idx="290">
                        <c:v>12.297320365905762</c:v>
                      </c:pt>
                      <c:pt idx="291">
                        <c:v>12.22268009185791</c:v>
                      </c:pt>
                      <c:pt idx="292">
                        <c:v>12.149162292480469</c:v>
                      </c:pt>
                      <c:pt idx="293">
                        <c:v>12.076760292053223</c:v>
                      </c:pt>
                      <c:pt idx="294">
                        <c:v>12.005508422851563</c:v>
                      </c:pt>
                      <c:pt idx="295">
                        <c:v>11.935400009155273</c:v>
                      </c:pt>
                      <c:pt idx="296">
                        <c:v>11.866476058959961</c:v>
                      </c:pt>
                      <c:pt idx="297">
                        <c:v>11.798805236816406</c:v>
                      </c:pt>
                      <c:pt idx="298">
                        <c:v>11.732428550720215</c:v>
                      </c:pt>
                      <c:pt idx="299">
                        <c:v>11.667340278625488</c:v>
                      </c:pt>
                      <c:pt idx="300">
                        <c:v>11.603554725646973</c:v>
                      </c:pt>
                      <c:pt idx="301">
                        <c:v>11.541069984436035</c:v>
                      </c:pt>
                      <c:pt idx="302">
                        <c:v>11.479893684387207</c:v>
                      </c:pt>
                      <c:pt idx="303">
                        <c:v>11.420022964477539</c:v>
                      </c:pt>
                      <c:pt idx="304">
                        <c:v>11.361425399780273</c:v>
                      </c:pt>
                      <c:pt idx="305">
                        <c:v>11.304080009460449</c:v>
                      </c:pt>
                      <c:pt idx="306">
                        <c:v>11.247959136962891</c:v>
                      </c:pt>
                      <c:pt idx="307">
                        <c:v>11.193066596984863</c:v>
                      </c:pt>
                      <c:pt idx="308">
                        <c:v>11.13936710357666</c:v>
                      </c:pt>
                      <c:pt idx="309">
                        <c:v>11.08683967590332</c:v>
                      </c:pt>
                      <c:pt idx="310">
                        <c:v>11.035470962524414</c:v>
                      </c:pt>
                      <c:pt idx="311">
                        <c:v>10.985236167907715</c:v>
                      </c:pt>
                      <c:pt idx="312">
                        <c:v>10.93612003326416</c:v>
                      </c:pt>
                      <c:pt idx="313">
                        <c:v>10.88810920715332</c:v>
                      </c:pt>
                      <c:pt idx="314">
                        <c:v>10.841191291809082</c:v>
                      </c:pt>
                      <c:pt idx="315">
                        <c:v>10.795345306396484</c:v>
                      </c:pt>
                      <c:pt idx="316">
                        <c:v>10.750571250915527</c:v>
                      </c:pt>
                      <c:pt idx="317">
                        <c:v>10.70683765411377</c:v>
                      </c:pt>
                      <c:pt idx="318">
                        <c:v>10.66412353515625</c:v>
                      </c:pt>
                      <c:pt idx="319">
                        <c:v>10.622422218322754</c:v>
                      </c:pt>
                      <c:pt idx="320">
                        <c:v>10.581722259521484</c:v>
                      </c:pt>
                      <c:pt idx="321">
                        <c:v>10.54176139831543</c:v>
                      </c:pt>
                      <c:pt idx="322">
                        <c:v>10.502796173095703</c:v>
                      </c:pt>
                      <c:pt idx="323">
                        <c:v>10.464837074279785</c:v>
                      </c:pt>
                      <c:pt idx="324">
                        <c:v>10.427844047546387</c:v>
                      </c:pt>
                      <c:pt idx="325">
                        <c:v>10.39179515838623</c:v>
                      </c:pt>
                      <c:pt idx="326">
                        <c:v>10.356681823730469</c:v>
                      </c:pt>
                      <c:pt idx="327">
                        <c:v>10.32249641418457</c:v>
                      </c:pt>
                      <c:pt idx="328">
                        <c:v>10.289255142211914</c:v>
                      </c:pt>
                      <c:pt idx="329">
                        <c:v>10.256948471069336</c:v>
                      </c:pt>
                      <c:pt idx="330">
                        <c:v>10.225555419921875</c:v>
                      </c:pt>
                      <c:pt idx="331">
                        <c:v>10.195041656494141</c:v>
                      </c:pt>
                      <c:pt idx="332">
                        <c:v>10.165400505065918</c:v>
                      </c:pt>
                      <c:pt idx="333">
                        <c:v>10.136634826660156</c:v>
                      </c:pt>
                      <c:pt idx="334">
                        <c:v>10.108725547790527</c:v>
                      </c:pt>
                      <c:pt idx="335">
                        <c:v>10.081664085388184</c:v>
                      </c:pt>
                      <c:pt idx="336">
                        <c:v>10.055444717407227</c:v>
                      </c:pt>
                      <c:pt idx="337">
                        <c:v>10.030068397521973</c:v>
                      </c:pt>
                      <c:pt idx="338">
                        <c:v>10.005529403686523</c:v>
                      </c:pt>
                      <c:pt idx="339">
                        <c:v>9.9818124771118164</c:v>
                      </c:pt>
                      <c:pt idx="340">
                        <c:v>9.9589176177978516</c:v>
                      </c:pt>
                      <c:pt idx="341">
                        <c:v>9.9368581771850586</c:v>
                      </c:pt>
                      <c:pt idx="342">
                        <c:v>9.9156351089477539</c:v>
                      </c:pt>
                      <c:pt idx="343">
                        <c:v>9.8952159881591797</c:v>
                      </c:pt>
                      <c:pt idx="344">
                        <c:v>9.8755731582641602</c:v>
                      </c:pt>
                      <c:pt idx="345">
                        <c:v>9.8566207885742188</c:v>
                      </c:pt>
                      <c:pt idx="346">
                        <c:v>9.8382606506347656</c:v>
                      </c:pt>
                      <c:pt idx="347">
                        <c:v>9.8203001022338867</c:v>
                      </c:pt>
                      <c:pt idx="348">
                        <c:v>9.8025722503662109</c:v>
                      </c:pt>
                      <c:pt idx="349">
                        <c:v>9.7850875854492188</c:v>
                      </c:pt>
                      <c:pt idx="350">
                        <c:v>9.76788330078125</c:v>
                      </c:pt>
                      <c:pt idx="351">
                        <c:v>9.7509222030639648</c:v>
                      </c:pt>
                      <c:pt idx="352">
                        <c:v>9.7340564727783203</c:v>
                      </c:pt>
                      <c:pt idx="353">
                        <c:v>9.7172822952270508</c:v>
                      </c:pt>
                      <c:pt idx="354">
                        <c:v>9.7005720138549805</c:v>
                      </c:pt>
                      <c:pt idx="355">
                        <c:v>9.6839485168457031</c:v>
                      </c:pt>
                      <c:pt idx="356">
                        <c:v>9.667332649230957</c:v>
                      </c:pt>
                      <c:pt idx="357">
                        <c:v>9.6505727767944336</c:v>
                      </c:pt>
                      <c:pt idx="358">
                        <c:v>9.6336393356323242</c:v>
                      </c:pt>
                      <c:pt idx="359">
                        <c:v>9.6165027618408203</c:v>
                      </c:pt>
                      <c:pt idx="360">
                        <c:v>9.5991582870483398</c:v>
                      </c:pt>
                      <c:pt idx="361">
                        <c:v>9.5816020965576172</c:v>
                      </c:pt>
                      <c:pt idx="362">
                        <c:v>9.5638046264648438</c:v>
                      </c:pt>
                      <c:pt idx="363">
                        <c:v>9.5456056594848633</c:v>
                      </c:pt>
                      <c:pt idx="364">
                        <c:v>9.5269708633422852</c:v>
                      </c:pt>
                      <c:pt idx="365">
                        <c:v>9.5078773498535156</c:v>
                      </c:pt>
                      <c:pt idx="366">
                        <c:v>9.4883308410644531</c:v>
                      </c:pt>
                      <c:pt idx="367">
                        <c:v>9.4682674407958984</c:v>
                      </c:pt>
                      <c:pt idx="368">
                        <c:v>9.4474153518676758</c:v>
                      </c:pt>
                      <c:pt idx="369">
                        <c:v>9.425114631652832</c:v>
                      </c:pt>
                      <c:pt idx="370">
                        <c:v>9.4012851715087891</c:v>
                      </c:pt>
                      <c:pt idx="371">
                        <c:v>9.3757944107055664</c:v>
                      </c:pt>
                      <c:pt idx="372">
                        <c:v>9.3485546112060547</c:v>
                      </c:pt>
                      <c:pt idx="373">
                        <c:v>9.3197860717773438</c:v>
                      </c:pt>
                      <c:pt idx="374">
                        <c:v>9.2903861999511719</c:v>
                      </c:pt>
                      <c:pt idx="375">
                        <c:v>9.2604293823242188</c:v>
                      </c:pt>
                      <c:pt idx="376">
                        <c:v>9.2299127578735352</c:v>
                      </c:pt>
                      <c:pt idx="377">
                        <c:v>9.1988430023193359</c:v>
                      </c:pt>
                      <c:pt idx="378">
                        <c:v>9.1671915054321289</c:v>
                      </c:pt>
                      <c:pt idx="379">
                        <c:v>9.1348018646240234</c:v>
                      </c:pt>
                      <c:pt idx="380">
                        <c:v>9.1016445159912109</c:v>
                      </c:pt>
                      <c:pt idx="381">
                        <c:v>9.0677289962768555</c:v>
                      </c:pt>
                      <c:pt idx="382">
                        <c:v>9.0330476760864258</c:v>
                      </c:pt>
                      <c:pt idx="383">
                        <c:v>8.997828483581543</c:v>
                      </c:pt>
                      <c:pt idx="384">
                        <c:v>8.9623813629150391</c:v>
                      </c:pt>
                      <c:pt idx="385">
                        <c:v>8.926630973815918</c:v>
                      </c:pt>
                      <c:pt idx="386">
                        <c:v>8.8906631469726563</c:v>
                      </c:pt>
                      <c:pt idx="387">
                        <c:v>8.8545951843261719</c:v>
                      </c:pt>
                      <c:pt idx="388">
                        <c:v>8.8185958862304688</c:v>
                      </c:pt>
                      <c:pt idx="389">
                        <c:v>8.7827682495117188</c:v>
                      </c:pt>
                      <c:pt idx="390">
                        <c:v>8.7471628189086914</c:v>
                      </c:pt>
                      <c:pt idx="391">
                        <c:v>8.7118196487426758</c:v>
                      </c:pt>
                      <c:pt idx="392">
                        <c:v>8.6767673492431641</c:v>
                      </c:pt>
                      <c:pt idx="393">
                        <c:v>8.641998291015625</c:v>
                      </c:pt>
                      <c:pt idx="394">
                        <c:v>8.6075010299682617</c:v>
                      </c:pt>
                      <c:pt idx="395">
                        <c:v>8.5733156204223633</c:v>
                      </c:pt>
                      <c:pt idx="396">
                        <c:v>8.539463996887207</c:v>
                      </c:pt>
                      <c:pt idx="397">
                        <c:v>8.5059709548950195</c:v>
                      </c:pt>
                      <c:pt idx="398">
                        <c:v>8.4728279113769531</c:v>
                      </c:pt>
                      <c:pt idx="399">
                        <c:v>8.4399309158325195</c:v>
                      </c:pt>
                      <c:pt idx="400">
                        <c:v>8.407282829284668</c:v>
                      </c:pt>
                      <c:pt idx="401">
                        <c:v>8.3748950958251953</c:v>
                      </c:pt>
                      <c:pt idx="402">
                        <c:v>8.3427553176879883</c:v>
                      </c:pt>
                      <c:pt idx="403">
                        <c:v>8.3108921051025391</c:v>
                      </c:pt>
                      <c:pt idx="404">
                        <c:v>8.279240608215332</c:v>
                      </c:pt>
                      <c:pt idx="405">
                        <c:v>8.2476940155029297</c:v>
                      </c:pt>
                      <c:pt idx="406">
                        <c:v>8.2162675857543945</c:v>
                      </c:pt>
                      <c:pt idx="407">
                        <c:v>8.1849565505981445</c:v>
                      </c:pt>
                      <c:pt idx="408">
                        <c:v>8.153778076171875</c:v>
                      </c:pt>
                      <c:pt idx="409">
                        <c:v>8.1227445602416992</c:v>
                      </c:pt>
                      <c:pt idx="410">
                        <c:v>8.0917491912841797</c:v>
                      </c:pt>
                      <c:pt idx="411">
                        <c:v>8.0606527328491211</c:v>
                      </c:pt>
                      <c:pt idx="412">
                        <c:v>8.0294389724731445</c:v>
                      </c:pt>
                      <c:pt idx="413">
                        <c:v>7.9981117248535156</c:v>
                      </c:pt>
                      <c:pt idx="414">
                        <c:v>7.9666776657104492</c:v>
                      </c:pt>
                      <c:pt idx="415">
                        <c:v>7.9351663589477539</c:v>
                      </c:pt>
                      <c:pt idx="416">
                        <c:v>7.9035992622375488</c:v>
                      </c:pt>
                      <c:pt idx="417">
                        <c:v>7.8721542358398438</c:v>
                      </c:pt>
                      <c:pt idx="418">
                        <c:v>7.8408493995666504</c:v>
                      </c:pt>
                      <c:pt idx="419">
                        <c:v>7.8096766471862793</c:v>
                      </c:pt>
                      <c:pt idx="420">
                        <c:v>7.7786436080932617</c:v>
                      </c:pt>
                      <c:pt idx="421">
                        <c:v>7.7477436065673828</c:v>
                      </c:pt>
                      <c:pt idx="422">
                        <c:v>7.71697998046875</c:v>
                      </c:pt>
                      <c:pt idx="423">
                        <c:v>7.6858835220336914</c:v>
                      </c:pt>
                      <c:pt idx="424">
                        <c:v>7.6537561416625977</c:v>
                      </c:pt>
                      <c:pt idx="425">
                        <c:v>7.6206464767456055</c:v>
                      </c:pt>
                      <c:pt idx="426">
                        <c:v>7.586545467376709</c:v>
                      </c:pt>
                      <c:pt idx="427">
                        <c:v>7.5514845848083496</c:v>
                      </c:pt>
                      <c:pt idx="428">
                        <c:v>7.5154643058776855</c:v>
                      </c:pt>
                      <c:pt idx="429">
                        <c:v>7.4784660339355469</c:v>
                      </c:pt>
                      <c:pt idx="430">
                        <c:v>7.4406037330627441</c:v>
                      </c:pt>
                      <c:pt idx="431">
                        <c:v>7.4027724266052246</c:v>
                      </c:pt>
                      <c:pt idx="432">
                        <c:v>7.365147590637207</c:v>
                      </c:pt>
                      <c:pt idx="433">
                        <c:v>7.3276357650756836</c:v>
                      </c:pt>
                      <c:pt idx="434">
                        <c:v>7.2903213500976563</c:v>
                      </c:pt>
                      <c:pt idx="435">
                        <c:v>7.2532157897949219</c:v>
                      </c:pt>
                      <c:pt idx="436">
                        <c:v>7.2163376808166504</c:v>
                      </c:pt>
                      <c:pt idx="437">
                        <c:v>7.1796579360961914</c:v>
                      </c:pt>
                      <c:pt idx="438">
                        <c:v>7.1431875228881836</c:v>
                      </c:pt>
                      <c:pt idx="439">
                        <c:v>7.1069173812866211</c:v>
                      </c:pt>
                      <c:pt idx="440">
                        <c:v>7.0708751678466797</c:v>
                      </c:pt>
                      <c:pt idx="441">
                        <c:v>7.0350637435913086</c:v>
                      </c:pt>
                      <c:pt idx="442">
                        <c:v>6.9994645118713379</c:v>
                      </c:pt>
                      <c:pt idx="443">
                        <c:v>6.9640769958496094</c:v>
                      </c:pt>
                      <c:pt idx="444">
                        <c:v>6.928898811340332</c:v>
                      </c:pt>
                      <c:pt idx="445">
                        <c:v>6.8939118385314941</c:v>
                      </c:pt>
                      <c:pt idx="446">
                        <c:v>6.8591017723083496</c:v>
                      </c:pt>
                      <c:pt idx="447">
                        <c:v>6.8244795799255371</c:v>
                      </c:pt>
                      <c:pt idx="448">
                        <c:v>6.7900233268737793</c:v>
                      </c:pt>
                      <c:pt idx="449">
                        <c:v>6.7557339668273926</c:v>
                      </c:pt>
                      <c:pt idx="450">
                        <c:v>6.7216086387634277</c:v>
                      </c:pt>
                      <c:pt idx="451">
                        <c:v>6.6876511573791504</c:v>
                      </c:pt>
                      <c:pt idx="452">
                        <c:v>6.6538500785827637</c:v>
                      </c:pt>
                      <c:pt idx="453">
                        <c:v>6.6201901435852051</c:v>
                      </c:pt>
                      <c:pt idx="454">
                        <c:v>6.5866513252258301</c:v>
                      </c:pt>
                      <c:pt idx="455">
                        <c:v>6.553229808807373</c:v>
                      </c:pt>
                      <c:pt idx="456">
                        <c:v>6.5199079513549805</c:v>
                      </c:pt>
                      <c:pt idx="457">
                        <c:v>6.486666202545166</c:v>
                      </c:pt>
                      <c:pt idx="458">
                        <c:v>6.453493595123291</c:v>
                      </c:pt>
                      <c:pt idx="459">
                        <c:v>6.4203782081604004</c:v>
                      </c:pt>
                      <c:pt idx="460">
                        <c:v>6.3872995376586914</c:v>
                      </c:pt>
                      <c:pt idx="461">
                        <c:v>6.3542442321777344</c:v>
                      </c:pt>
                      <c:pt idx="462">
                        <c:v>6.3211898803710938</c:v>
                      </c:pt>
                      <c:pt idx="463">
                        <c:v>6.288118839263916</c:v>
                      </c:pt>
                      <c:pt idx="464">
                        <c:v>6.2550168037414551</c:v>
                      </c:pt>
                      <c:pt idx="465">
                        <c:v>6.2218594551086426</c:v>
                      </c:pt>
                      <c:pt idx="466">
                        <c:v>6.1886258125305176</c:v>
                      </c:pt>
                      <c:pt idx="467">
                        <c:v>6.1552920341491699</c:v>
                      </c:pt>
                      <c:pt idx="468">
                        <c:v>6.1218352317810059</c:v>
                      </c:pt>
                      <c:pt idx="469">
                        <c:v>6.0882301330566406</c:v>
                      </c:pt>
                      <c:pt idx="470">
                        <c:v>6.0544366836547852</c:v>
                      </c:pt>
                      <c:pt idx="471">
                        <c:v>6.0204405784606934</c:v>
                      </c:pt>
                      <c:pt idx="472">
                        <c:v>5.9862117767333984</c:v>
                      </c:pt>
                      <c:pt idx="473">
                        <c:v>5.9516220092773438</c:v>
                      </c:pt>
                      <c:pt idx="474">
                        <c:v>5.9166431427001953</c:v>
                      </c:pt>
                      <c:pt idx="475">
                        <c:v>5.881375789642334</c:v>
                      </c:pt>
                      <c:pt idx="476">
                        <c:v>5.8458003997802734</c:v>
                      </c:pt>
                      <c:pt idx="477">
                        <c:v>5.8098664283752441</c:v>
                      </c:pt>
                      <c:pt idx="478">
                        <c:v>5.7735500335693359</c:v>
                      </c:pt>
                      <c:pt idx="479">
                        <c:v>5.7368383407592773</c:v>
                      </c:pt>
                      <c:pt idx="480">
                        <c:v>5.6996970176696777</c:v>
                      </c:pt>
                      <c:pt idx="481">
                        <c:v>5.662114143371582</c:v>
                      </c:pt>
                      <c:pt idx="482">
                        <c:v>5.6240620613098145</c:v>
                      </c:pt>
                      <c:pt idx="483">
                        <c:v>5.5855154991149902</c:v>
                      </c:pt>
                      <c:pt idx="484">
                        <c:v>5.5464425086975098</c:v>
                      </c:pt>
                      <c:pt idx="485">
                        <c:v>5.5068249702453613</c:v>
                      </c:pt>
                      <c:pt idx="486">
                        <c:v>5.4666261672973633</c:v>
                      </c:pt>
                      <c:pt idx="487">
                        <c:v>5.4258227348327637</c:v>
                      </c:pt>
                      <c:pt idx="488">
                        <c:v>5.384376049041748</c:v>
                      </c:pt>
                      <c:pt idx="489">
                        <c:v>5.3422551155090332</c:v>
                      </c:pt>
                      <c:pt idx="490">
                        <c:v>5.299443244934082</c:v>
                      </c:pt>
                      <c:pt idx="491">
                        <c:v>5.2559070587158203</c:v>
                      </c:pt>
                      <c:pt idx="492">
                        <c:v>5.2116193771362305</c:v>
                      </c:pt>
                      <c:pt idx="493">
                        <c:v>5.1665396690368652</c:v>
                      </c:pt>
                      <c:pt idx="494">
                        <c:v>5.1206245422363281</c:v>
                      </c:pt>
                      <c:pt idx="495">
                        <c:v>5.0738534927368164</c:v>
                      </c:pt>
                      <c:pt idx="496">
                        <c:v>5.0262002944946289</c:v>
                      </c:pt>
                      <c:pt idx="497">
                        <c:v>4.9776325225830078</c:v>
                      </c:pt>
                      <c:pt idx="498">
                        <c:v>4.9281277656555176</c:v>
                      </c:pt>
                      <c:pt idx="499">
                        <c:v>4.8776645660400391</c:v>
                      </c:pt>
                      <c:pt idx="500">
                        <c:v>4.8262166976928711</c:v>
                      </c:pt>
                      <c:pt idx="501">
                        <c:v>4.7737579345703125</c:v>
                      </c:pt>
                      <c:pt idx="502">
                        <c:v>4.7201614379882813</c:v>
                      </c:pt>
                      <c:pt idx="503">
                        <c:v>4.6654753684997559</c:v>
                      </c:pt>
                      <c:pt idx="504">
                        <c:v>4.6097302436828613</c:v>
                      </c:pt>
                      <c:pt idx="505">
                        <c:v>4.5529251098632813</c:v>
                      </c:pt>
                      <c:pt idx="506">
                        <c:v>4.495032787322998</c:v>
                      </c:pt>
                      <c:pt idx="507">
                        <c:v>4.4360542297363281</c:v>
                      </c:pt>
                      <c:pt idx="508">
                        <c:v>4.3759822845458984</c:v>
                      </c:pt>
                      <c:pt idx="509">
                        <c:v>4.3148059844970703</c:v>
                      </c:pt>
                      <c:pt idx="510">
                        <c:v>4.2525267601013184</c:v>
                      </c:pt>
                      <c:pt idx="511">
                        <c:v>4.1891570091247559</c:v>
                      </c:pt>
                      <c:pt idx="512">
                        <c:v>4.1247196197509766</c:v>
                      </c:pt>
                      <c:pt idx="513">
                        <c:v>4.0592355728149414</c:v>
                      </c:pt>
                      <c:pt idx="514">
                        <c:v>3.9926238059997559</c:v>
                      </c:pt>
                      <c:pt idx="515">
                        <c:v>3.9247808456420898</c:v>
                      </c:pt>
                      <c:pt idx="516">
                        <c:v>3.8557693958282471</c:v>
                      </c:pt>
                      <c:pt idx="517">
                        <c:v>3.7856490612030029</c:v>
                      </c:pt>
                      <c:pt idx="518">
                        <c:v>3.7145161628723145</c:v>
                      </c:pt>
                      <c:pt idx="519">
                        <c:v>3.6423337459564209</c:v>
                      </c:pt>
                      <c:pt idx="520">
                        <c:v>3.5692312717437744</c:v>
                      </c:pt>
                      <c:pt idx="521">
                        <c:v>3.4954650402069092</c:v>
                      </c:pt>
                      <c:pt idx="522">
                        <c:v>3.4212422370910645</c:v>
                      </c:pt>
                      <c:pt idx="523">
                        <c:v>3.3468136787414551</c:v>
                      </c:pt>
                      <c:pt idx="524">
                        <c:v>3.2722859382629395</c:v>
                      </c:pt>
                      <c:pt idx="525">
                        <c:v>3.1976561546325684</c:v>
                      </c:pt>
                      <c:pt idx="526">
                        <c:v>3.1228806972503662</c:v>
                      </c:pt>
                      <c:pt idx="527">
                        <c:v>3.0480034351348877</c:v>
                      </c:pt>
                      <c:pt idx="528">
                        <c:v>2.9731049537658691</c:v>
                      </c:pt>
                      <c:pt idx="529">
                        <c:v>2.8982534408569336</c:v>
                      </c:pt>
                      <c:pt idx="530">
                        <c:v>2.8236181735992432</c:v>
                      </c:pt>
                      <c:pt idx="531">
                        <c:v>2.749882698059082</c:v>
                      </c:pt>
                      <c:pt idx="532">
                        <c:v>2.6780369281768799</c:v>
                      </c:pt>
                      <c:pt idx="533">
                        <c:v>2.6080327033996582</c:v>
                      </c:pt>
                      <c:pt idx="534">
                        <c:v>2.539830207824707</c:v>
                      </c:pt>
                      <c:pt idx="535">
                        <c:v>2.4734430313110352</c:v>
                      </c:pt>
                      <c:pt idx="536">
                        <c:v>2.4088623523712158</c:v>
                      </c:pt>
                      <c:pt idx="537">
                        <c:v>2.3461458683013916</c:v>
                      </c:pt>
                      <c:pt idx="538">
                        <c:v>2.2849655151367188</c:v>
                      </c:pt>
                      <c:pt idx="539">
                        <c:v>2.2242462635040283</c:v>
                      </c:pt>
                      <c:pt idx="540">
                        <c:v>2.1637399196624756</c:v>
                      </c:pt>
                      <c:pt idx="541">
                        <c:v>2.1036601066589355</c:v>
                      </c:pt>
                      <c:pt idx="542">
                        <c:v>2.0451207160949707</c:v>
                      </c:pt>
                      <c:pt idx="543">
                        <c:v>1.9891641139984131</c:v>
                      </c:pt>
                      <c:pt idx="544">
                        <c:v>1.9365972280502319</c:v>
                      </c:pt>
                      <c:pt idx="545">
                        <c:v>1.8880687952041626</c:v>
                      </c:pt>
                      <c:pt idx="546">
                        <c:v>1.8437745571136475</c:v>
                      </c:pt>
                      <c:pt idx="547">
                        <c:v>1.803619384765625</c:v>
                      </c:pt>
                      <c:pt idx="548">
                        <c:v>1.7674168348312378</c:v>
                      </c:pt>
                      <c:pt idx="549">
                        <c:v>1.7355601787567139</c:v>
                      </c:pt>
                      <c:pt idx="550">
                        <c:v>1.7082130908966064</c:v>
                      </c:pt>
                      <c:pt idx="551">
                        <c:v>1.6853413581848145</c:v>
                      </c:pt>
                      <c:pt idx="552">
                        <c:v>1.6667733192443848</c:v>
                      </c:pt>
                      <c:pt idx="553">
                        <c:v>1.6521631479263306</c:v>
                      </c:pt>
                      <c:pt idx="554">
                        <c:v>1.641141414642334</c:v>
                      </c:pt>
                      <c:pt idx="555">
                        <c:v>1.6332231760025024</c:v>
                      </c:pt>
                      <c:pt idx="556">
                        <c:v>1.6283522844314575</c:v>
                      </c:pt>
                      <c:pt idx="557">
                        <c:v>1.6263300180435181</c:v>
                      </c:pt>
                      <c:pt idx="558">
                        <c:v>1.6268399953842163</c:v>
                      </c:pt>
                      <c:pt idx="559">
                        <c:v>1.6287015676498413</c:v>
                      </c:pt>
                      <c:pt idx="560">
                        <c:v>1.6314239501953125</c:v>
                      </c:pt>
                      <c:pt idx="561">
                        <c:v>1.6352972984313965</c:v>
                      </c:pt>
                      <c:pt idx="562">
                        <c:v>1.6401232481002808</c:v>
                      </c:pt>
                      <c:pt idx="563">
                        <c:v>1.6461712121963501</c:v>
                      </c:pt>
                      <c:pt idx="564">
                        <c:v>1.6543880701065063</c:v>
                      </c:pt>
                      <c:pt idx="565">
                        <c:v>1.6644340753555298</c:v>
                      </c:pt>
                      <c:pt idx="566">
                        <c:v>1.676192045211792</c:v>
                      </c:pt>
                      <c:pt idx="567">
                        <c:v>1.6894248723983765</c:v>
                      </c:pt>
                      <c:pt idx="568">
                        <c:v>1.7037771940231323</c:v>
                      </c:pt>
                      <c:pt idx="569">
                        <c:v>1.7197960615158081</c:v>
                      </c:pt>
                      <c:pt idx="570">
                        <c:v>1.7373462915420532</c:v>
                      </c:pt>
                      <c:pt idx="571">
                        <c:v>1.7563306093215942</c:v>
                      </c:pt>
                      <c:pt idx="572">
                        <c:v>1.7766509056091309</c:v>
                      </c:pt>
                      <c:pt idx="573">
                        <c:v>1.7979128360748291</c:v>
                      </c:pt>
                      <c:pt idx="574">
                        <c:v>1.8201003074645996</c:v>
                      </c:pt>
                      <c:pt idx="575">
                        <c:v>1.8431148529052734</c:v>
                      </c:pt>
                      <c:pt idx="576">
                        <c:v>1.8668304681777954</c:v>
                      </c:pt>
                      <c:pt idx="577">
                        <c:v>1.8910150527954102</c:v>
                      </c:pt>
                      <c:pt idx="578">
                        <c:v>1.9154351949691772</c:v>
                      </c:pt>
                      <c:pt idx="579">
                        <c:v>1.9403783082962036</c:v>
                      </c:pt>
                      <c:pt idx="580">
                        <c:v>1.9658006429672241</c:v>
                      </c:pt>
                      <c:pt idx="581">
                        <c:v>1.9915906190872192</c:v>
                      </c:pt>
                      <c:pt idx="582">
                        <c:v>2.0178923606872559</c:v>
                      </c:pt>
                      <c:pt idx="583">
                        <c:v>2.0448670387268066</c:v>
                      </c:pt>
                      <c:pt idx="584">
                        <c:v>2.0721619129180908</c:v>
                      </c:pt>
                      <c:pt idx="585">
                        <c:v>2.0995240211486816</c:v>
                      </c:pt>
                      <c:pt idx="586">
                        <c:v>2.1267189979553223</c:v>
                      </c:pt>
                      <c:pt idx="587">
                        <c:v>2.1536412239074707</c:v>
                      </c:pt>
                      <c:pt idx="588">
                        <c:v>2.1805672645568848</c:v>
                      </c:pt>
                      <c:pt idx="589">
                        <c:v>2.208059549331665</c:v>
                      </c:pt>
                      <c:pt idx="590">
                        <c:v>2.236008882522583</c:v>
                      </c:pt>
                      <c:pt idx="591">
                        <c:v>2.2642447948455811</c:v>
                      </c:pt>
                      <c:pt idx="592">
                        <c:v>2.2927985191345215</c:v>
                      </c:pt>
                      <c:pt idx="593">
                        <c:v>2.3214652538299561</c:v>
                      </c:pt>
                      <c:pt idx="594">
                        <c:v>2.3496880531311035</c:v>
                      </c:pt>
                      <c:pt idx="595">
                        <c:v>2.3773984909057617</c:v>
                      </c:pt>
                      <c:pt idx="596">
                        <c:v>2.4045441150665283</c:v>
                      </c:pt>
                      <c:pt idx="597">
                        <c:v>2.4309630393981934</c:v>
                      </c:pt>
                      <c:pt idx="598">
                        <c:v>2.4562702178955078</c:v>
                      </c:pt>
                      <c:pt idx="599">
                        <c:v>2.4803404808044434</c:v>
                      </c:pt>
                      <c:pt idx="600">
                        <c:v>2.5032086372375488</c:v>
                      </c:pt>
                      <c:pt idx="601">
                        <c:v>2.5249884128570557</c:v>
                      </c:pt>
                      <c:pt idx="602">
                        <c:v>2.5457403659820557</c:v>
                      </c:pt>
                      <c:pt idx="603">
                        <c:v>2.5656886100769043</c:v>
                      </c:pt>
                      <c:pt idx="604">
                        <c:v>2.5849416255950928</c:v>
                      </c:pt>
                      <c:pt idx="605">
                        <c:v>2.6034488677978516</c:v>
                      </c:pt>
                      <c:pt idx="606">
                        <c:v>2.6210970878601074</c:v>
                      </c:pt>
                      <c:pt idx="607">
                        <c:v>2.6379106044769287</c:v>
                      </c:pt>
                      <c:pt idx="608">
                        <c:v>2.6539034843444824</c:v>
                      </c:pt>
                      <c:pt idx="609">
                        <c:v>2.6690959930419922</c:v>
                      </c:pt>
                      <c:pt idx="610">
                        <c:v>2.6834321022033691</c:v>
                      </c:pt>
                      <c:pt idx="611">
                        <c:v>2.6968896389007568</c:v>
                      </c:pt>
                      <c:pt idx="612">
                        <c:v>2.7095046043395996</c:v>
                      </c:pt>
                      <c:pt idx="613">
                        <c:v>2.7212934494018555</c:v>
                      </c:pt>
                      <c:pt idx="614">
                        <c:v>2.7322838306427002</c:v>
                      </c:pt>
                      <c:pt idx="615">
                        <c:v>2.7424426078796387</c:v>
                      </c:pt>
                      <c:pt idx="616">
                        <c:v>2.7517859935760498</c:v>
                      </c:pt>
                      <c:pt idx="617">
                        <c:v>2.7603299617767334</c:v>
                      </c:pt>
                      <c:pt idx="618">
                        <c:v>2.7681584358215332</c:v>
                      </c:pt>
                      <c:pt idx="619">
                        <c:v>2.7753291130065918</c:v>
                      </c:pt>
                      <c:pt idx="620">
                        <c:v>2.7818968296051025</c:v>
                      </c:pt>
                      <c:pt idx="621">
                        <c:v>2.7878637313842773</c:v>
                      </c:pt>
                      <c:pt idx="622">
                        <c:v>2.7932641506195068</c:v>
                      </c:pt>
                      <c:pt idx="623">
                        <c:v>2.7981796264648438</c:v>
                      </c:pt>
                      <c:pt idx="624">
                        <c:v>2.8027033805847168</c:v>
                      </c:pt>
                      <c:pt idx="625">
                        <c:v>2.8069210052490234</c:v>
                      </c:pt>
                      <c:pt idx="626">
                        <c:v>2.8108944892883301</c:v>
                      </c:pt>
                      <c:pt idx="627">
                        <c:v>2.8147318363189697</c:v>
                      </c:pt>
                      <c:pt idx="628">
                        <c:v>2.818575382232666</c:v>
                      </c:pt>
                      <c:pt idx="629">
                        <c:v>2.8225390911102295</c:v>
                      </c:pt>
                      <c:pt idx="630">
                        <c:v>2.8266880512237549</c:v>
                      </c:pt>
                      <c:pt idx="631">
                        <c:v>2.8310866355895996</c:v>
                      </c:pt>
                      <c:pt idx="632">
                        <c:v>2.8358027935028076</c:v>
                      </c:pt>
                      <c:pt idx="633">
                        <c:v>2.8408863544464111</c:v>
                      </c:pt>
                      <c:pt idx="634">
                        <c:v>2.8463690280914307</c:v>
                      </c:pt>
                      <c:pt idx="635">
                        <c:v>2.8522634506225586</c:v>
                      </c:pt>
                      <c:pt idx="636">
                        <c:v>2.8585937023162842</c:v>
                      </c:pt>
                      <c:pt idx="637">
                        <c:v>2.8653771877288818</c:v>
                      </c:pt>
                      <c:pt idx="638">
                        <c:v>2.8726141452789307</c:v>
                      </c:pt>
                      <c:pt idx="639">
                        <c:v>2.8802890777587891</c:v>
                      </c:pt>
                      <c:pt idx="640">
                        <c:v>2.8883607387542725</c:v>
                      </c:pt>
                      <c:pt idx="641">
                        <c:v>2.8967781066894531</c:v>
                      </c:pt>
                      <c:pt idx="642">
                        <c:v>2.9055018424987793</c:v>
                      </c:pt>
                      <c:pt idx="643">
                        <c:v>2.9144811630249023</c:v>
                      </c:pt>
                      <c:pt idx="644">
                        <c:v>2.9236578941345215</c:v>
                      </c:pt>
                      <c:pt idx="645">
                        <c:v>2.9329924583435059</c:v>
                      </c:pt>
                      <c:pt idx="646">
                        <c:v>2.9424574375152588</c:v>
                      </c:pt>
                      <c:pt idx="647">
                        <c:v>2.9520089626312256</c:v>
                      </c:pt>
                      <c:pt idx="648">
                        <c:v>2.9616074562072754</c:v>
                      </c:pt>
                      <c:pt idx="649">
                        <c:v>2.9712100028991699</c:v>
                      </c:pt>
                      <c:pt idx="650">
                        <c:v>2.9807796478271484</c:v>
                      </c:pt>
                      <c:pt idx="651">
                        <c:v>2.9902925491333008</c:v>
                      </c:pt>
                      <c:pt idx="652">
                        <c:v>2.9997127056121826</c:v>
                      </c:pt>
                      <c:pt idx="653">
                        <c:v>3.0089974403381348</c:v>
                      </c:pt>
                      <c:pt idx="654">
                        <c:v>3.0181505680084229</c:v>
                      </c:pt>
                      <c:pt idx="655">
                        <c:v>3.0271930694580078</c:v>
                      </c:pt>
                      <c:pt idx="656">
                        <c:v>3.0361218452453613</c:v>
                      </c:pt>
                      <c:pt idx="657">
                        <c:v>3.0449326038360596</c:v>
                      </c:pt>
                      <c:pt idx="658">
                        <c:v>3.0536184310913086</c:v>
                      </c:pt>
                      <c:pt idx="659">
                        <c:v>3.062178373336792</c:v>
                      </c:pt>
                      <c:pt idx="660">
                        <c:v>3.0706171989440918</c:v>
                      </c:pt>
                      <c:pt idx="661">
                        <c:v>3.0789434909820557</c:v>
                      </c:pt>
                      <c:pt idx="662">
                        <c:v>3.0871758460998535</c:v>
                      </c:pt>
                      <c:pt idx="663">
                        <c:v>3.0953340530395508</c:v>
                      </c:pt>
                      <c:pt idx="664">
                        <c:v>3.1034572124481201</c:v>
                      </c:pt>
                      <c:pt idx="665">
                        <c:v>3.1115632057189941</c:v>
                      </c:pt>
                      <c:pt idx="666">
                        <c:v>3.1196644306182861</c:v>
                      </c:pt>
                      <c:pt idx="667">
                        <c:v>3.1277859210968018</c:v>
                      </c:pt>
                      <c:pt idx="668">
                        <c:v>3.135944128036499</c:v>
                      </c:pt>
                      <c:pt idx="669">
                        <c:v>3.1441540718078613</c:v>
                      </c:pt>
                      <c:pt idx="670">
                        <c:v>3.152418851852417</c:v>
                      </c:pt>
                      <c:pt idx="671">
                        <c:v>3.1607584953308105</c:v>
                      </c:pt>
                      <c:pt idx="672">
                        <c:v>3.1691744327545166</c:v>
                      </c:pt>
                      <c:pt idx="673">
                        <c:v>3.1776852607727051</c:v>
                      </c:pt>
                      <c:pt idx="674">
                        <c:v>3.1862890720367432</c:v>
                      </c:pt>
                      <c:pt idx="675">
                        <c:v>3.1950058937072754</c:v>
                      </c:pt>
                      <c:pt idx="676">
                        <c:v>3.2038352489471436</c:v>
                      </c:pt>
                      <c:pt idx="677">
                        <c:v>3.2127923965454102</c:v>
                      </c:pt>
                      <c:pt idx="678">
                        <c:v>3.2218780517578125</c:v>
                      </c:pt>
                      <c:pt idx="679">
                        <c:v>3.2310569286346436</c:v>
                      </c:pt>
                      <c:pt idx="680">
                        <c:v>3.2403130531311035</c:v>
                      </c:pt>
                      <c:pt idx="681">
                        <c:v>3.2496442794799805</c:v>
                      </c:pt>
                      <c:pt idx="682">
                        <c:v>3.2590532302856445</c:v>
                      </c:pt>
                      <c:pt idx="683">
                        <c:v>3.2685394287109375</c:v>
                      </c:pt>
                      <c:pt idx="684">
                        <c:v>3.2781088352203369</c:v>
                      </c:pt>
                      <c:pt idx="685">
                        <c:v>3.2877650260925293</c:v>
                      </c:pt>
                      <c:pt idx="686">
                        <c:v>3.2975118160247803</c:v>
                      </c:pt>
                      <c:pt idx="687">
                        <c:v>3.3073480129241943</c:v>
                      </c:pt>
                      <c:pt idx="688">
                        <c:v>3.3172242641448975</c:v>
                      </c:pt>
                      <c:pt idx="689">
                        <c:v>3.3270137310028076</c:v>
                      </c:pt>
                      <c:pt idx="690">
                        <c:v>3.3367035388946533</c:v>
                      </c:pt>
                      <c:pt idx="691">
                        <c:v>3.3463013172149658</c:v>
                      </c:pt>
                      <c:pt idx="692">
                        <c:v>3.3558025360107422</c:v>
                      </c:pt>
                      <c:pt idx="693">
                        <c:v>3.3652083873748779</c:v>
                      </c:pt>
                      <c:pt idx="694">
                        <c:v>3.3745200634002686</c:v>
                      </c:pt>
                      <c:pt idx="695">
                        <c:v>3.3837356567382813</c:v>
                      </c:pt>
                      <c:pt idx="696">
                        <c:v>3.3928577899932861</c:v>
                      </c:pt>
                      <c:pt idx="697">
                        <c:v>3.401885986328125</c:v>
                      </c:pt>
                      <c:pt idx="698">
                        <c:v>3.4108207225799561</c:v>
                      </c:pt>
                      <c:pt idx="699">
                        <c:v>3.4196665287017822</c:v>
                      </c:pt>
                      <c:pt idx="700">
                        <c:v>3.4284214973449707</c:v>
                      </c:pt>
                      <c:pt idx="701">
                        <c:v>3.4370908737182617</c:v>
                      </c:pt>
                      <c:pt idx="702">
                        <c:v>3.4456765651702881</c:v>
                      </c:pt>
                      <c:pt idx="703">
                        <c:v>3.4541800022125244</c:v>
                      </c:pt>
                      <c:pt idx="704">
                        <c:v>3.462604284286499</c:v>
                      </c:pt>
                      <c:pt idx="705">
                        <c:v>3.4709467887878418</c:v>
                      </c:pt>
                      <c:pt idx="706">
                        <c:v>3.4792158603668213</c:v>
                      </c:pt>
                      <c:pt idx="707">
                        <c:v>3.487407922744751</c:v>
                      </c:pt>
                      <c:pt idx="708">
                        <c:v>3.4955253601074219</c:v>
                      </c:pt>
                      <c:pt idx="709">
                        <c:v>3.5035669803619385</c:v>
                      </c:pt>
                      <c:pt idx="710">
                        <c:v>3.5115306377410889</c:v>
                      </c:pt>
                      <c:pt idx="711">
                        <c:v>3.5194272994995117</c:v>
                      </c:pt>
                      <c:pt idx="712">
                        <c:v>3.5272452831268311</c:v>
                      </c:pt>
                      <c:pt idx="713">
                        <c:v>3.5349934101104736</c:v>
                      </c:pt>
                      <c:pt idx="714">
                        <c:v>3.5426733493804932</c:v>
                      </c:pt>
                      <c:pt idx="715">
                        <c:v>3.5502860546112061</c:v>
                      </c:pt>
                      <c:pt idx="716">
                        <c:v>3.557833194732666</c:v>
                      </c:pt>
                      <c:pt idx="717">
                        <c:v>3.5653162002563477</c:v>
                      </c:pt>
                      <c:pt idx="718">
                        <c:v>3.5727384090423584</c:v>
                      </c:pt>
                      <c:pt idx="719">
                        <c:v>3.580108642578125</c:v>
                      </c:pt>
                      <c:pt idx="720">
                        <c:v>3.5874238014221191</c:v>
                      </c:pt>
                      <c:pt idx="721">
                        <c:v>3.5946931838989258</c:v>
                      </c:pt>
                      <c:pt idx="722">
                        <c:v>3.6019217967987061</c:v>
                      </c:pt>
                      <c:pt idx="723">
                        <c:v>3.6091127395629883</c:v>
                      </c:pt>
                      <c:pt idx="724">
                        <c:v>3.6162714958190918</c:v>
                      </c:pt>
                      <c:pt idx="725">
                        <c:v>3.6233997344970703</c:v>
                      </c:pt>
                      <c:pt idx="726">
                        <c:v>3.6305055618286133</c:v>
                      </c:pt>
                      <c:pt idx="727">
                        <c:v>3.6375899314880371</c:v>
                      </c:pt>
                      <c:pt idx="728">
                        <c:v>3.6446602344512939</c:v>
                      </c:pt>
                      <c:pt idx="729">
                        <c:v>3.6517188549041748</c:v>
                      </c:pt>
                      <c:pt idx="730">
                        <c:v>3.6587672233581543</c:v>
                      </c:pt>
                      <c:pt idx="731">
                        <c:v>3.6658065319061279</c:v>
                      </c:pt>
                      <c:pt idx="732">
                        <c:v>3.6728413105010986</c:v>
                      </c:pt>
                      <c:pt idx="733">
                        <c:v>3.67987060546875</c:v>
                      </c:pt>
                      <c:pt idx="734">
                        <c:v>3.6869003772735596</c:v>
                      </c:pt>
                      <c:pt idx="735">
                        <c:v>3.6939249038696289</c:v>
                      </c:pt>
                      <c:pt idx="736">
                        <c:v>3.7009499073028564</c:v>
                      </c:pt>
                      <c:pt idx="737">
                        <c:v>3.7079780101776123</c:v>
                      </c:pt>
                      <c:pt idx="738">
                        <c:v>3.7150096893310547</c:v>
                      </c:pt>
                      <c:pt idx="739">
                        <c:v>3.7220494747161865</c:v>
                      </c:pt>
                      <c:pt idx="740">
                        <c:v>3.7291016578674316</c:v>
                      </c:pt>
                      <c:pt idx="741">
                        <c:v>3.7361733913421631</c:v>
                      </c:pt>
                      <c:pt idx="742">
                        <c:v>3.7432596683502197</c:v>
                      </c:pt>
                      <c:pt idx="743">
                        <c:v>3.7503619194030762</c:v>
                      </c:pt>
                      <c:pt idx="744">
                        <c:v>3.7574825286865234</c:v>
                      </c:pt>
                      <c:pt idx="745">
                        <c:v>3.764620304107666</c:v>
                      </c:pt>
                      <c:pt idx="746">
                        <c:v>3.7717807292938232</c:v>
                      </c:pt>
                      <c:pt idx="747">
                        <c:v>3.778961181640625</c:v>
                      </c:pt>
                      <c:pt idx="748">
                        <c:v>3.7861616611480713</c:v>
                      </c:pt>
                      <c:pt idx="749">
                        <c:v>3.7933902740478516</c:v>
                      </c:pt>
                      <c:pt idx="750">
                        <c:v>3.8006432056427002</c:v>
                      </c:pt>
                      <c:pt idx="751">
                        <c:v>3.8079299926757813</c:v>
                      </c:pt>
                      <c:pt idx="752">
                        <c:v>3.8152446746826172</c:v>
                      </c:pt>
                      <c:pt idx="753">
                        <c:v>3.822589635848999</c:v>
                      </c:pt>
                      <c:pt idx="754">
                        <c:v>3.8299696445465088</c:v>
                      </c:pt>
                      <c:pt idx="755">
                        <c:v>3.8373904228210449</c:v>
                      </c:pt>
                      <c:pt idx="756">
                        <c:v>3.8448503017425537</c:v>
                      </c:pt>
                      <c:pt idx="757">
                        <c:v>3.85235595703125</c:v>
                      </c:pt>
                      <c:pt idx="758">
                        <c:v>3.859910249710083</c:v>
                      </c:pt>
                      <c:pt idx="759">
                        <c:v>3.8675143718719482</c:v>
                      </c:pt>
                      <c:pt idx="760">
                        <c:v>3.8751709461212158</c:v>
                      </c:pt>
                      <c:pt idx="761">
                        <c:v>3.8828835487365723</c:v>
                      </c:pt>
                      <c:pt idx="762">
                        <c:v>3.8902592658996582</c:v>
                      </c:pt>
                      <c:pt idx="763">
                        <c:v>3.8981034755706787</c:v>
                      </c:pt>
                      <c:pt idx="764">
                        <c:v>3.9060184955596924</c:v>
                      </c:pt>
                      <c:pt idx="765">
                        <c:v>3.9140033721923828</c:v>
                      </c:pt>
                      <c:pt idx="766">
                        <c:v>3.9220612049102783</c:v>
                      </c:pt>
                      <c:pt idx="767">
                        <c:v>3.9301955699920654</c:v>
                      </c:pt>
                      <c:pt idx="768">
                        <c:v>3.9384100437164307</c:v>
                      </c:pt>
                      <c:pt idx="769">
                        <c:v>3.9467017650604248</c:v>
                      </c:pt>
                      <c:pt idx="770">
                        <c:v>3.9550750255584717</c:v>
                      </c:pt>
                      <c:pt idx="771">
                        <c:v>3.963529109954834</c:v>
                      </c:pt>
                      <c:pt idx="772">
                        <c:v>3.9720675945281982</c:v>
                      </c:pt>
                      <c:pt idx="773">
                        <c:v>3.9806861877441406</c:v>
                      </c:pt>
                      <c:pt idx="774">
                        <c:v>3.9893877506256104</c:v>
                      </c:pt>
                      <c:pt idx="775">
                        <c:v>3.9981715679168701</c:v>
                      </c:pt>
                      <c:pt idx="776">
                        <c:v>4.0070381164550781</c:v>
                      </c:pt>
                      <c:pt idx="777">
                        <c:v>4.0159893035888672</c:v>
                      </c:pt>
                      <c:pt idx="778">
                        <c:v>4.0250201225280762</c:v>
                      </c:pt>
                      <c:pt idx="779">
                        <c:v>4.0341320037841797</c:v>
                      </c:pt>
                      <c:pt idx="780">
                        <c:v>4.0433201789855957</c:v>
                      </c:pt>
                      <c:pt idx="781">
                        <c:v>4.0525808334350586</c:v>
                      </c:pt>
                      <c:pt idx="782">
                        <c:v>4.0619063377380371</c:v>
                      </c:pt>
                      <c:pt idx="783">
                        <c:v>4.0712995529174805</c:v>
                      </c:pt>
                      <c:pt idx="784">
                        <c:v>4.08074951171875</c:v>
                      </c:pt>
                      <c:pt idx="785">
                        <c:v>4.0902543067932129</c:v>
                      </c:pt>
                      <c:pt idx="786">
                        <c:v>4.0998120307922363</c:v>
                      </c:pt>
                      <c:pt idx="787">
                        <c:v>4.1094136238098145</c:v>
                      </c:pt>
                      <c:pt idx="788">
                        <c:v>4.1190624237060547</c:v>
                      </c:pt>
                      <c:pt idx="789">
                        <c:v>4.1287317276000977</c:v>
                      </c:pt>
                      <c:pt idx="790">
                        <c:v>4.1384096145629883</c:v>
                      </c:pt>
                      <c:pt idx="791">
                        <c:v>4.1480870246887207</c:v>
                      </c:pt>
                      <c:pt idx="792">
                        <c:v>4.1577672958374023</c:v>
                      </c:pt>
                      <c:pt idx="793">
                        <c:v>4.1674618721008301</c:v>
                      </c:pt>
                      <c:pt idx="794">
                        <c:v>4.1771726608276367</c:v>
                      </c:pt>
                      <c:pt idx="795">
                        <c:v>4.1868982315063477</c:v>
                      </c:pt>
                      <c:pt idx="796">
                        <c:v>4.1966371536254883</c:v>
                      </c:pt>
                      <c:pt idx="797">
                        <c:v>4.2063803672790527</c:v>
                      </c:pt>
                      <c:pt idx="798">
                        <c:v>4.2161264419555664</c:v>
                      </c:pt>
                      <c:pt idx="799">
                        <c:v>4.2258710861206055</c:v>
                      </c:pt>
                      <c:pt idx="800">
                        <c:v>4.2356076240539551</c:v>
                      </c:pt>
                      <c:pt idx="801">
                        <c:v>4.2453351020812988</c:v>
                      </c:pt>
                      <c:pt idx="802">
                        <c:v>4.2550449371337891</c:v>
                      </c:pt>
                      <c:pt idx="803">
                        <c:v>4.2647333145141602</c:v>
                      </c:pt>
                      <c:pt idx="804">
                        <c:v>4.2743945121765137</c:v>
                      </c:pt>
                      <c:pt idx="805">
                        <c:v>4.2840209007263184</c:v>
                      </c:pt>
                      <c:pt idx="806">
                        <c:v>4.2936110496520996</c:v>
                      </c:pt>
                      <c:pt idx="807">
                        <c:v>4.3031563758850098</c:v>
                      </c:pt>
                      <c:pt idx="808">
                        <c:v>4.3126511573791504</c:v>
                      </c:pt>
                      <c:pt idx="809">
                        <c:v>4.322087287902832</c:v>
                      </c:pt>
                      <c:pt idx="810">
                        <c:v>4.3314604759216309</c:v>
                      </c:pt>
                      <c:pt idx="811">
                        <c:v>4.340761661529541</c:v>
                      </c:pt>
                      <c:pt idx="812">
                        <c:v>4.3498291969299316</c:v>
                      </c:pt>
                      <c:pt idx="813">
                        <c:v>4.3585748672485352</c:v>
                      </c:pt>
                      <c:pt idx="814">
                        <c:v>4.3670334815979004</c:v>
                      </c:pt>
                      <c:pt idx="815">
                        <c:v>4.375246524810791</c:v>
                      </c:pt>
                      <c:pt idx="816">
                        <c:v>4.3832650184631348</c:v>
                      </c:pt>
                      <c:pt idx="817">
                        <c:v>4.3911175727844238</c:v>
                      </c:pt>
                      <c:pt idx="818">
                        <c:v>4.3988132476806641</c:v>
                      </c:pt>
                      <c:pt idx="819">
                        <c:v>4.4063582420349121</c:v>
                      </c:pt>
                      <c:pt idx="820">
                        <c:v>4.4137678146362305</c:v>
                      </c:pt>
                      <c:pt idx="821">
                        <c:v>4.4210653305053711</c:v>
                      </c:pt>
                      <c:pt idx="822">
                        <c:v>4.4282760620117188</c:v>
                      </c:pt>
                      <c:pt idx="823">
                        <c:v>4.4354348182678223</c:v>
                      </c:pt>
                      <c:pt idx="824">
                        <c:v>4.4425559043884277</c:v>
                      </c:pt>
                      <c:pt idx="825">
                        <c:v>4.4496636390686035</c:v>
                      </c:pt>
                      <c:pt idx="826">
                        <c:v>4.4568295478820801</c:v>
                      </c:pt>
                      <c:pt idx="827">
                        <c:v>4.4640841484069824</c:v>
                      </c:pt>
                      <c:pt idx="828">
                        <c:v>4.4714689254760742</c:v>
                      </c:pt>
                      <c:pt idx="829">
                        <c:v>4.4790210723876953</c:v>
                      </c:pt>
                      <c:pt idx="830">
                        <c:v>4.4867753982543945</c:v>
                      </c:pt>
                      <c:pt idx="831">
                        <c:v>4.4947705268859863</c:v>
                      </c:pt>
                      <c:pt idx="832">
                        <c:v>4.503049373626709</c:v>
                      </c:pt>
                      <c:pt idx="833">
                        <c:v>4.5116567611694336</c:v>
                      </c:pt>
                      <c:pt idx="834">
                        <c:v>4.520634651184082</c:v>
                      </c:pt>
                      <c:pt idx="835">
                        <c:v>4.5300192832946777</c:v>
                      </c:pt>
                      <c:pt idx="836">
                        <c:v>4.5398473739624023</c:v>
                      </c:pt>
                      <c:pt idx="837">
                        <c:v>4.5501542091369629</c:v>
                      </c:pt>
                      <c:pt idx="838">
                        <c:v>4.5609712600708008</c:v>
                      </c:pt>
                      <c:pt idx="839">
                        <c:v>4.5722699165344238</c:v>
                      </c:pt>
                      <c:pt idx="840">
                        <c:v>4.5840263366699219</c:v>
                      </c:pt>
                      <c:pt idx="841">
                        <c:v>4.5962553024291992</c:v>
                      </c:pt>
                      <c:pt idx="842">
                        <c:v>4.6090102195739746</c:v>
                      </c:pt>
                      <c:pt idx="843">
                        <c:v>4.6223816871643066</c:v>
                      </c:pt>
                      <c:pt idx="844">
                        <c:v>4.6365065574645996</c:v>
                      </c:pt>
                      <c:pt idx="845">
                        <c:v>4.6514897346496582</c:v>
                      </c:pt>
                      <c:pt idx="846">
                        <c:v>4.6673932075500488</c:v>
                      </c:pt>
                      <c:pt idx="847">
                        <c:v>4.6842923164367676</c:v>
                      </c:pt>
                      <c:pt idx="848">
                        <c:v>4.7023301124572754</c:v>
                      </c:pt>
                      <c:pt idx="849">
                        <c:v>4.7216219902038574</c:v>
                      </c:pt>
                      <c:pt idx="850">
                        <c:v>4.7422146797180176</c:v>
                      </c:pt>
                      <c:pt idx="851">
                        <c:v>4.764153003692627</c:v>
                      </c:pt>
                      <c:pt idx="852">
                        <c:v>4.7874703407287598</c:v>
                      </c:pt>
                      <c:pt idx="853">
                        <c:v>4.81219482421875</c:v>
                      </c:pt>
                      <c:pt idx="854">
                        <c:v>4.8383865356445313</c:v>
                      </c:pt>
                      <c:pt idx="855">
                        <c:v>4.8660988807678223</c:v>
                      </c:pt>
                      <c:pt idx="856">
                        <c:v>4.8953895568847656</c:v>
                      </c:pt>
                      <c:pt idx="857">
                        <c:v>4.9262876510620117</c:v>
                      </c:pt>
                      <c:pt idx="858">
                        <c:v>4.9586129188537598</c:v>
                      </c:pt>
                      <c:pt idx="859">
                        <c:v>4.9922680854797363</c:v>
                      </c:pt>
                      <c:pt idx="860">
                        <c:v>5.0268840789794922</c:v>
                      </c:pt>
                      <c:pt idx="861">
                        <c:v>5.0624289512634277</c:v>
                      </c:pt>
                      <c:pt idx="862">
                        <c:v>5.0989236831665039</c:v>
                      </c:pt>
                      <c:pt idx="863">
                        <c:v>5.1364026069641113</c:v>
                      </c:pt>
                      <c:pt idx="864">
                        <c:v>5.1749072074890137</c:v>
                      </c:pt>
                      <c:pt idx="865">
                        <c:v>5.2144441604614258</c:v>
                      </c:pt>
                      <c:pt idx="866">
                        <c:v>5.255042552947998</c:v>
                      </c:pt>
                      <c:pt idx="867">
                        <c:v>5.296729564666748</c:v>
                      </c:pt>
                      <c:pt idx="868">
                        <c:v>5.3395357131958008</c:v>
                      </c:pt>
                      <c:pt idx="869">
                        <c:v>5.3834967613220215</c:v>
                      </c:pt>
                      <c:pt idx="870">
                        <c:v>5.4286327362060547</c:v>
                      </c:pt>
                      <c:pt idx="871">
                        <c:v>5.4749755859375</c:v>
                      </c:pt>
                      <c:pt idx="872">
                        <c:v>5.5225486755371094</c:v>
                      </c:pt>
                      <c:pt idx="873">
                        <c:v>5.5713987350463867</c:v>
                      </c:pt>
                      <c:pt idx="874">
                        <c:v>5.6215548515319824</c:v>
                      </c:pt>
                      <c:pt idx="875">
                        <c:v>5.6730570793151855</c:v>
                      </c:pt>
                      <c:pt idx="876">
                        <c:v>5.7259483337402344</c:v>
                      </c:pt>
                      <c:pt idx="877">
                        <c:v>5.780266284942627</c:v>
                      </c:pt>
                      <c:pt idx="878">
                        <c:v>5.8360614776611328</c:v>
                      </c:pt>
                      <c:pt idx="879">
                        <c:v>5.8933658599853516</c:v>
                      </c:pt>
                      <c:pt idx="880">
                        <c:v>5.9522123336791992</c:v>
                      </c:pt>
                      <c:pt idx="881">
                        <c:v>6.0126466751098633</c:v>
                      </c:pt>
                      <c:pt idx="882">
                        <c:v>6.0747122764587402</c:v>
                      </c:pt>
                      <c:pt idx="883">
                        <c:v>6.1384725570678711</c:v>
                      </c:pt>
                      <c:pt idx="884">
                        <c:v>6.2039852142333984</c:v>
                      </c:pt>
                      <c:pt idx="885">
                        <c:v>6.2713150978088379</c:v>
                      </c:pt>
                    </c:numCache>
                  </c:numRef>
                </c:yVal>
                <c:smooth val="1"/>
                <c:extLst>
                  <c:ext xmlns:c16="http://schemas.microsoft.com/office/drawing/2014/chart" uri="{C3380CC4-5D6E-409C-BE32-E72D297353CC}">
                    <c16:uniqueId val="{00000003-CEA7-4326-8BE8-659DFC0BDD93}"/>
                  </c:ext>
                </c:extLst>
              </c15:ser>
            </c15:filteredScatterSeries>
            <c15:filteredScatterSeries>
              <c15:ser>
                <c:idx val="3"/>
                <c:order val="2"/>
                <c:tx>
                  <c:v>10000 RPM</c:v>
                </c:tx>
                <c:marker>
                  <c:symbol val="none"/>
                </c:marker>
                <c:xVal>
                  <c:numRef>
                    <c:extLst xmlns:c15="http://schemas.microsoft.com/office/drawing/2012/chart">
                      <c:ext xmlns:c15="http://schemas.microsoft.com/office/drawing/2012/chart" uri="{02D57815-91ED-43cb-92C2-25804820EDAC}">
                        <c15:formulaRef>
                          <c15:sqref>'[1]Case 8 '!$A$3:$A$991</c15:sqref>
                        </c15:formulaRef>
                      </c:ext>
                    </c:extLst>
                    <c:numCache>
                      <c:formatCode>General</c:formatCode>
                      <c:ptCount val="989"/>
                      <c:pt idx="0">
                        <c:v>-97.718399047851563</c:v>
                      </c:pt>
                      <c:pt idx="1">
                        <c:v>-96.991546630859375</c:v>
                      </c:pt>
                      <c:pt idx="2">
                        <c:v>-96.264694213867188</c:v>
                      </c:pt>
                      <c:pt idx="3">
                        <c:v>-95.537841796875</c:v>
                      </c:pt>
                      <c:pt idx="4">
                        <c:v>-94.810989379882813</c:v>
                      </c:pt>
                      <c:pt idx="5">
                        <c:v>-94.084129333496094</c:v>
                      </c:pt>
                      <c:pt idx="6">
                        <c:v>-93.357269287109375</c:v>
                      </c:pt>
                      <c:pt idx="7">
                        <c:v>-92.630409240722656</c:v>
                      </c:pt>
                      <c:pt idx="8">
                        <c:v>-91.903541564941406</c:v>
                      </c:pt>
                      <c:pt idx="9">
                        <c:v>-91.176681518554688</c:v>
                      </c:pt>
                      <c:pt idx="10">
                        <c:v>-90.449813842773438</c:v>
                      </c:pt>
                      <c:pt idx="11">
                        <c:v>-89.722946166992188</c:v>
                      </c:pt>
                      <c:pt idx="12">
                        <c:v>-88.996070861816406</c:v>
                      </c:pt>
                      <c:pt idx="13">
                        <c:v>-88.269203186035156</c:v>
                      </c:pt>
                      <c:pt idx="14">
                        <c:v>-87.542327880859375</c:v>
                      </c:pt>
                      <c:pt idx="15">
                        <c:v>-86.815452575683594</c:v>
                      </c:pt>
                      <c:pt idx="16">
                        <c:v>-86.088577270507813</c:v>
                      </c:pt>
                      <c:pt idx="17">
                        <c:v>-85.361701965332031</c:v>
                      </c:pt>
                      <c:pt idx="18">
                        <c:v>-84.634819030761719</c:v>
                      </c:pt>
                      <c:pt idx="19">
                        <c:v>-83.907943725585938</c:v>
                      </c:pt>
                      <c:pt idx="20">
                        <c:v>-83.181060791015625</c:v>
                      </c:pt>
                      <c:pt idx="21">
                        <c:v>-82.454177856445313</c:v>
                      </c:pt>
                      <c:pt idx="22">
                        <c:v>-81.727294921875</c:v>
                      </c:pt>
                      <c:pt idx="23">
                        <c:v>-81.000404357910156</c:v>
                      </c:pt>
                      <c:pt idx="24">
                        <c:v>-80.273513793945313</c:v>
                      </c:pt>
                      <c:pt idx="25">
                        <c:v>-79.546623229980469</c:v>
                      </c:pt>
                      <c:pt idx="26">
                        <c:v>-78.819732666015625</c:v>
                      </c:pt>
                      <c:pt idx="27">
                        <c:v>-78.092842102050781</c:v>
                      </c:pt>
                      <c:pt idx="28">
                        <c:v>-77.365951538085938</c:v>
                      </c:pt>
                      <c:pt idx="29">
                        <c:v>-76.639060974121094</c:v>
                      </c:pt>
                      <c:pt idx="30">
                        <c:v>-75.91217041015625</c:v>
                      </c:pt>
                      <c:pt idx="31">
                        <c:v>-75.185272216796875</c:v>
                      </c:pt>
                      <c:pt idx="32">
                        <c:v>-74.4583740234375</c:v>
                      </c:pt>
                      <c:pt idx="33">
                        <c:v>-73.731468200683594</c:v>
                      </c:pt>
                      <c:pt idx="34">
                        <c:v>-73.004570007324219</c:v>
                      </c:pt>
                      <c:pt idx="35">
                        <c:v>-72.277671813964844</c:v>
                      </c:pt>
                      <c:pt idx="36">
                        <c:v>-71.550765991210938</c:v>
                      </c:pt>
                      <c:pt idx="37">
                        <c:v>-70.823867797851563</c:v>
                      </c:pt>
                      <c:pt idx="38">
                        <c:v>-70.096954345703125</c:v>
                      </c:pt>
                      <c:pt idx="39">
                        <c:v>-69.370040893554688</c:v>
                      </c:pt>
                      <c:pt idx="40">
                        <c:v>-68.643135070800781</c:v>
                      </c:pt>
                      <c:pt idx="41">
                        <c:v>-67.916229248046875</c:v>
                      </c:pt>
                      <c:pt idx="42">
                        <c:v>-67.189315795898438</c:v>
                      </c:pt>
                      <c:pt idx="43">
                        <c:v>-66.46240234375</c:v>
                      </c:pt>
                      <c:pt idx="44">
                        <c:v>-65.735481262207031</c:v>
                      </c:pt>
                      <c:pt idx="45">
                        <c:v>-65.008575439453125</c:v>
                      </c:pt>
                      <c:pt idx="46">
                        <c:v>-64.281646728515625</c:v>
                      </c:pt>
                      <c:pt idx="47">
                        <c:v>-63.554714202880859</c:v>
                      </c:pt>
                      <c:pt idx="48">
                        <c:v>-62.827785491943359</c:v>
                      </c:pt>
                      <c:pt idx="49">
                        <c:v>-62.100856781005859</c:v>
                      </c:pt>
                      <c:pt idx="50">
                        <c:v>-61.373928070068359</c:v>
                      </c:pt>
                      <c:pt idx="51">
                        <c:v>-60.646999359130859</c:v>
                      </c:pt>
                      <c:pt idx="52">
                        <c:v>-59.920070648193359</c:v>
                      </c:pt>
                      <c:pt idx="53">
                        <c:v>-59.193141937255859</c:v>
                      </c:pt>
                      <c:pt idx="54">
                        <c:v>-58.466213226318359</c:v>
                      </c:pt>
                      <c:pt idx="55">
                        <c:v>-57.739284515380859</c:v>
                      </c:pt>
                      <c:pt idx="56">
                        <c:v>-57.012355804443359</c:v>
                      </c:pt>
                      <c:pt idx="57">
                        <c:v>-56.285408020019531</c:v>
                      </c:pt>
                      <c:pt idx="58">
                        <c:v>-55.558460235595703</c:v>
                      </c:pt>
                      <c:pt idx="59">
                        <c:v>-54.831512451171875</c:v>
                      </c:pt>
                      <c:pt idx="60">
                        <c:v>-54.104564666748047</c:v>
                      </c:pt>
                      <c:pt idx="61">
                        <c:v>-53.377616882324219</c:v>
                      </c:pt>
                      <c:pt idx="62">
                        <c:v>-52.650669097900391</c:v>
                      </c:pt>
                      <c:pt idx="63">
                        <c:v>-51.923721313476563</c:v>
                      </c:pt>
                      <c:pt idx="64">
                        <c:v>-51.196773529052734</c:v>
                      </c:pt>
                      <c:pt idx="65">
                        <c:v>-50.469825744628906</c:v>
                      </c:pt>
                      <c:pt idx="66">
                        <c:v>-49.742877960205078</c:v>
                      </c:pt>
                      <c:pt idx="67">
                        <c:v>-49.01593017578125</c:v>
                      </c:pt>
                      <c:pt idx="68">
                        <c:v>-48.288982391357422</c:v>
                      </c:pt>
                      <c:pt idx="69">
                        <c:v>-47.562034606933594</c:v>
                      </c:pt>
                      <c:pt idx="70">
                        <c:v>-46.835086822509766</c:v>
                      </c:pt>
                      <c:pt idx="71">
                        <c:v>-46.108127593994141</c:v>
                      </c:pt>
                      <c:pt idx="72">
                        <c:v>-45.381160736083984</c:v>
                      </c:pt>
                      <c:pt idx="73">
                        <c:v>-44.654193878173828</c:v>
                      </c:pt>
                      <c:pt idx="74">
                        <c:v>-43.927227020263672</c:v>
                      </c:pt>
                      <c:pt idx="75">
                        <c:v>-43.200260162353516</c:v>
                      </c:pt>
                      <c:pt idx="76">
                        <c:v>-42.473293304443359</c:v>
                      </c:pt>
                      <c:pt idx="77">
                        <c:v>-41.746326446533203</c:v>
                      </c:pt>
                      <c:pt idx="78">
                        <c:v>-41.019359588623047</c:v>
                      </c:pt>
                      <c:pt idx="79">
                        <c:v>-40.292392730712891</c:v>
                      </c:pt>
                      <c:pt idx="80">
                        <c:v>-39.565425872802734</c:v>
                      </c:pt>
                      <c:pt idx="81">
                        <c:v>-38.838459014892578</c:v>
                      </c:pt>
                      <c:pt idx="82">
                        <c:v>-38.111492156982422</c:v>
                      </c:pt>
                      <c:pt idx="83">
                        <c:v>-37.384525299072266</c:v>
                      </c:pt>
                      <c:pt idx="84">
                        <c:v>-36.657558441162109</c:v>
                      </c:pt>
                      <c:pt idx="85">
                        <c:v>-35.930591583251953</c:v>
                      </c:pt>
                      <c:pt idx="86">
                        <c:v>-35.203620910644531</c:v>
                      </c:pt>
                      <c:pt idx="87">
                        <c:v>-34.476634979248047</c:v>
                      </c:pt>
                      <c:pt idx="88">
                        <c:v>-33.749649047851563</c:v>
                      </c:pt>
                      <c:pt idx="89">
                        <c:v>-33.022682189941406</c:v>
                      </c:pt>
                      <c:pt idx="90">
                        <c:v>-32.29571533203125</c:v>
                      </c:pt>
                      <c:pt idx="91">
                        <c:v>-31.568748474121094</c:v>
                      </c:pt>
                      <c:pt idx="92">
                        <c:v>-30.841781616210938</c:v>
                      </c:pt>
                      <c:pt idx="93">
                        <c:v>-30.114814758300781</c:v>
                      </c:pt>
                      <c:pt idx="94">
                        <c:v>-29.3878173828125</c:v>
                      </c:pt>
                      <c:pt idx="95">
                        <c:v>-28.660812377929688</c:v>
                      </c:pt>
                      <c:pt idx="96">
                        <c:v>-27.933807373046875</c:v>
                      </c:pt>
                      <c:pt idx="97">
                        <c:v>-27.206802368164063</c:v>
                      </c:pt>
                      <c:pt idx="98">
                        <c:v>-26.47979736328125</c:v>
                      </c:pt>
                      <c:pt idx="99">
                        <c:v>-25.752792358398438</c:v>
                      </c:pt>
                      <c:pt idx="100">
                        <c:v>-25.025787353515625</c:v>
                      </c:pt>
                      <c:pt idx="101">
                        <c:v>-24.298782348632813</c:v>
                      </c:pt>
                      <c:pt idx="102">
                        <c:v>-23.57177734375</c:v>
                      </c:pt>
                      <c:pt idx="103">
                        <c:v>-22.844772338867188</c:v>
                      </c:pt>
                      <c:pt idx="104">
                        <c:v>-22.117767333984375</c:v>
                      </c:pt>
                      <c:pt idx="105">
                        <c:v>-21.390762329101563</c:v>
                      </c:pt>
                      <c:pt idx="106">
                        <c:v>-20.66375732421875</c:v>
                      </c:pt>
                      <c:pt idx="107">
                        <c:v>-19.936752319335938</c:v>
                      </c:pt>
                      <c:pt idx="108">
                        <c:v>-19.209747314453125</c:v>
                      </c:pt>
                      <c:pt idx="109">
                        <c:v>-18.482742309570313</c:v>
                      </c:pt>
                      <c:pt idx="110">
                        <c:v>-17.7557373046875</c:v>
                      </c:pt>
                      <c:pt idx="111">
                        <c:v>-17.028732299804688</c:v>
                      </c:pt>
                      <c:pt idx="112">
                        <c:v>-16.301727294921875</c:v>
                      </c:pt>
                      <c:pt idx="113">
                        <c:v>-15.574722290039063</c:v>
                      </c:pt>
                      <c:pt idx="114">
                        <c:v>-14.84771728515625</c:v>
                      </c:pt>
                      <c:pt idx="115">
                        <c:v>-14.120712280273438</c:v>
                      </c:pt>
                      <c:pt idx="116">
                        <c:v>-13.393707275390625</c:v>
                      </c:pt>
                      <c:pt idx="117">
                        <c:v>-12.666702270507813</c:v>
                      </c:pt>
                      <c:pt idx="118">
                        <c:v>-11.939697265625</c:v>
                      </c:pt>
                      <c:pt idx="119">
                        <c:v>-11.212692260742188</c:v>
                      </c:pt>
                      <c:pt idx="120">
                        <c:v>-10.485679626464844</c:v>
                      </c:pt>
                      <c:pt idx="121">
                        <c:v>-9.758636474609375</c:v>
                      </c:pt>
                      <c:pt idx="122">
                        <c:v>-9.0315933227539063</c:v>
                      </c:pt>
                      <c:pt idx="123">
                        <c:v>-8.3045501708984375</c:v>
                      </c:pt>
                      <c:pt idx="124">
                        <c:v>-7.5775070190429688</c:v>
                      </c:pt>
                      <c:pt idx="125">
                        <c:v>-6.8504638671875</c:v>
                      </c:pt>
                      <c:pt idx="126">
                        <c:v>-6.1234207153320313</c:v>
                      </c:pt>
                      <c:pt idx="127">
                        <c:v>-5.3963775634765625</c:v>
                      </c:pt>
                      <c:pt idx="128">
                        <c:v>-4.6693344116210938</c:v>
                      </c:pt>
                      <c:pt idx="129">
                        <c:v>-3.942291259765625</c:v>
                      </c:pt>
                      <c:pt idx="130">
                        <c:v>-3.2152481079101563</c:v>
                      </c:pt>
                      <c:pt idx="131">
                        <c:v>-2.4882049560546875</c:v>
                      </c:pt>
                      <c:pt idx="132">
                        <c:v>-1.7611618041992188</c:v>
                      </c:pt>
                      <c:pt idx="133">
                        <c:v>-1.03411865234375</c:v>
                      </c:pt>
                      <c:pt idx="134">
                        <c:v>-0.30707550048828125</c:v>
                      </c:pt>
                      <c:pt idx="135">
                        <c:v>0.4199676513671875</c:v>
                      </c:pt>
                      <c:pt idx="136">
                        <c:v>1.1470108032226563</c:v>
                      </c:pt>
                      <c:pt idx="137">
                        <c:v>1.874053955078125</c:v>
                      </c:pt>
                      <c:pt idx="138">
                        <c:v>2.6010971069335938</c:v>
                      </c:pt>
                      <c:pt idx="139">
                        <c:v>3.3281402587890625</c:v>
                      </c:pt>
                      <c:pt idx="140">
                        <c:v>4.0551834106445313</c:v>
                      </c:pt>
                      <c:pt idx="141">
                        <c:v>4.7822265625</c:v>
                      </c:pt>
                      <c:pt idx="142">
                        <c:v>5.5092697143554688</c:v>
                      </c:pt>
                      <c:pt idx="143">
                        <c:v>6.2363128662109375</c:v>
                      </c:pt>
                      <c:pt idx="144">
                        <c:v>6.9633865356445313</c:v>
                      </c:pt>
                      <c:pt idx="145">
                        <c:v>7.6904678344726563</c:v>
                      </c:pt>
                      <c:pt idx="146">
                        <c:v>8.4175491333007813</c:v>
                      </c:pt>
                      <c:pt idx="147">
                        <c:v>9.1446304321289063</c:v>
                      </c:pt>
                      <c:pt idx="148">
                        <c:v>9.8717117309570313</c:v>
                      </c:pt>
                      <c:pt idx="149">
                        <c:v>10.598793029785156</c:v>
                      </c:pt>
                      <c:pt idx="150">
                        <c:v>11.325874328613281</c:v>
                      </c:pt>
                      <c:pt idx="151">
                        <c:v>12.052955627441406</c:v>
                      </c:pt>
                      <c:pt idx="152">
                        <c:v>12.780036926269531</c:v>
                      </c:pt>
                      <c:pt idx="153">
                        <c:v>13.507118225097656</c:v>
                      </c:pt>
                      <c:pt idx="154">
                        <c:v>14.234199523925781</c:v>
                      </c:pt>
                      <c:pt idx="155">
                        <c:v>14.961280822753906</c:v>
                      </c:pt>
                      <c:pt idx="156">
                        <c:v>15.688362121582031</c:v>
                      </c:pt>
                      <c:pt idx="157">
                        <c:v>16.415443420410156</c:v>
                      </c:pt>
                      <c:pt idx="158">
                        <c:v>17.142524719238281</c:v>
                      </c:pt>
                      <c:pt idx="159">
                        <c:v>17.869606018066406</c:v>
                      </c:pt>
                      <c:pt idx="160">
                        <c:v>18.596687316894531</c:v>
                      </c:pt>
                      <c:pt idx="161">
                        <c:v>19.323768615722656</c:v>
                      </c:pt>
                      <c:pt idx="162">
                        <c:v>20.050849914550781</c:v>
                      </c:pt>
                      <c:pt idx="163">
                        <c:v>20.777931213378906</c:v>
                      </c:pt>
                      <c:pt idx="164">
                        <c:v>21.505012512207031</c:v>
                      </c:pt>
                      <c:pt idx="165">
                        <c:v>22.232093811035156</c:v>
                      </c:pt>
                      <c:pt idx="166">
                        <c:v>22.959175109863281</c:v>
                      </c:pt>
                      <c:pt idx="167">
                        <c:v>23.686256408691406</c:v>
                      </c:pt>
                      <c:pt idx="168">
                        <c:v>24.413337707519531</c:v>
                      </c:pt>
                      <c:pt idx="169">
                        <c:v>25.140419006347656</c:v>
                      </c:pt>
                      <c:pt idx="170">
                        <c:v>25.867500305175781</c:v>
                      </c:pt>
                      <c:pt idx="171">
                        <c:v>26.594589233398438</c:v>
                      </c:pt>
                      <c:pt idx="172">
                        <c:v>27.321708679199219</c:v>
                      </c:pt>
                      <c:pt idx="173">
                        <c:v>28.048828125</c:v>
                      </c:pt>
                      <c:pt idx="174">
                        <c:v>28.775947570800781</c:v>
                      </c:pt>
                      <c:pt idx="175">
                        <c:v>29.503067016601563</c:v>
                      </c:pt>
                      <c:pt idx="176">
                        <c:v>30.230178833007813</c:v>
                      </c:pt>
                      <c:pt idx="177">
                        <c:v>30.957260131835938</c:v>
                      </c:pt>
                      <c:pt idx="178">
                        <c:v>31.684341430664063</c:v>
                      </c:pt>
                      <c:pt idx="179">
                        <c:v>32.411422729492188</c:v>
                      </c:pt>
                      <c:pt idx="180">
                        <c:v>33.138504028320313</c:v>
                      </c:pt>
                      <c:pt idx="181">
                        <c:v>33.865585327148438</c:v>
                      </c:pt>
                      <c:pt idx="182">
                        <c:v>34.592666625976563</c:v>
                      </c:pt>
                      <c:pt idx="183">
                        <c:v>35.319747924804688</c:v>
                      </c:pt>
                      <c:pt idx="184">
                        <c:v>36.046844482421875</c:v>
                      </c:pt>
                      <c:pt idx="185">
                        <c:v>36.774002075195313</c:v>
                      </c:pt>
                      <c:pt idx="186">
                        <c:v>37.50115966796875</c:v>
                      </c:pt>
                      <c:pt idx="187">
                        <c:v>38.228317260742188</c:v>
                      </c:pt>
                      <c:pt idx="188">
                        <c:v>38.955474853515625</c:v>
                      </c:pt>
                      <c:pt idx="189">
                        <c:v>39.682632446289063</c:v>
                      </c:pt>
                      <c:pt idx="190">
                        <c:v>40.4097900390625</c:v>
                      </c:pt>
                      <c:pt idx="191">
                        <c:v>41.136947631835938</c:v>
                      </c:pt>
                      <c:pt idx="192">
                        <c:v>41.864105224609375</c:v>
                      </c:pt>
                      <c:pt idx="193">
                        <c:v>42.591262817382813</c:v>
                      </c:pt>
                      <c:pt idx="194">
                        <c:v>43.31842041015625</c:v>
                      </c:pt>
                      <c:pt idx="195">
                        <c:v>44.045578002929688</c:v>
                      </c:pt>
                      <c:pt idx="196">
                        <c:v>44.772735595703125</c:v>
                      </c:pt>
                      <c:pt idx="197">
                        <c:v>45.499893188476563</c:v>
                      </c:pt>
                      <c:pt idx="198">
                        <c:v>46.22705078125</c:v>
                      </c:pt>
                      <c:pt idx="199">
                        <c:v>46.954208374023438</c:v>
                      </c:pt>
                      <c:pt idx="200">
                        <c:v>47.681365966796875</c:v>
                      </c:pt>
                      <c:pt idx="201">
                        <c:v>48.408523559570313</c:v>
                      </c:pt>
                      <c:pt idx="202">
                        <c:v>49.13568115234375</c:v>
                      </c:pt>
                      <c:pt idx="203">
                        <c:v>49.862838745117188</c:v>
                      </c:pt>
                      <c:pt idx="204">
                        <c:v>50.589996337890625</c:v>
                      </c:pt>
                      <c:pt idx="205">
                        <c:v>51.317153930664063</c:v>
                      </c:pt>
                      <c:pt idx="206">
                        <c:v>52.0443115234375</c:v>
                      </c:pt>
                      <c:pt idx="207">
                        <c:v>52.771469116210938</c:v>
                      </c:pt>
                      <c:pt idx="208">
                        <c:v>53.498626708984375</c:v>
                      </c:pt>
                      <c:pt idx="209">
                        <c:v>54.225784301757813</c:v>
                      </c:pt>
                      <c:pt idx="210">
                        <c:v>54.95294189453125</c:v>
                      </c:pt>
                      <c:pt idx="211">
                        <c:v>55.680099487304688</c:v>
                      </c:pt>
                      <c:pt idx="212">
                        <c:v>56.407257080078125</c:v>
                      </c:pt>
                      <c:pt idx="213">
                        <c:v>57.134414672851563</c:v>
                      </c:pt>
                      <c:pt idx="214">
                        <c:v>57.861572265625</c:v>
                      </c:pt>
                      <c:pt idx="215">
                        <c:v>58.588729858398438</c:v>
                      </c:pt>
                      <c:pt idx="216">
                        <c:v>59.315887451171875</c:v>
                      </c:pt>
                      <c:pt idx="217">
                        <c:v>60.043045043945313</c:v>
                      </c:pt>
                      <c:pt idx="218">
                        <c:v>60.77020263671875</c:v>
                      </c:pt>
                      <c:pt idx="219">
                        <c:v>61.497360229492188</c:v>
                      </c:pt>
                      <c:pt idx="220">
                        <c:v>62.224517822265625</c:v>
                      </c:pt>
                      <c:pt idx="221">
                        <c:v>62.951675415039063</c:v>
                      </c:pt>
                      <c:pt idx="222">
                        <c:v>63.6788330078125</c:v>
                      </c:pt>
                      <c:pt idx="223">
                        <c:v>64.405990600585938</c:v>
                      </c:pt>
                      <c:pt idx="224">
                        <c:v>65.133148193359375</c:v>
                      </c:pt>
                      <c:pt idx="225">
                        <c:v>65.860305786132813</c:v>
                      </c:pt>
                      <c:pt idx="226">
                        <c:v>66.58746337890625</c:v>
                      </c:pt>
                      <c:pt idx="227">
                        <c:v>67.314620971679688</c:v>
                      </c:pt>
                      <c:pt idx="228">
                        <c:v>68.041778564453125</c:v>
                      </c:pt>
                      <c:pt idx="229">
                        <c:v>68.768936157226563</c:v>
                      </c:pt>
                      <c:pt idx="230">
                        <c:v>69.49609375</c:v>
                      </c:pt>
                      <c:pt idx="231">
                        <c:v>70.223251342773438</c:v>
                      </c:pt>
                      <c:pt idx="232">
                        <c:v>70.950408935546875</c:v>
                      </c:pt>
                      <c:pt idx="233">
                        <c:v>71.677566528320313</c:v>
                      </c:pt>
                      <c:pt idx="234">
                        <c:v>72.40472412109375</c:v>
                      </c:pt>
                      <c:pt idx="235">
                        <c:v>73.131881713867188</c:v>
                      </c:pt>
                      <c:pt idx="236">
                        <c:v>73.85906982421875</c:v>
                      </c:pt>
                      <c:pt idx="237">
                        <c:v>74.5863037109375</c:v>
                      </c:pt>
                      <c:pt idx="238">
                        <c:v>75.31353759765625</c:v>
                      </c:pt>
                      <c:pt idx="239">
                        <c:v>76.040771484375</c:v>
                      </c:pt>
                      <c:pt idx="240">
                        <c:v>76.76800537109375</c:v>
                      </c:pt>
                      <c:pt idx="241">
                        <c:v>77.4952392578125</c:v>
                      </c:pt>
                      <c:pt idx="242">
                        <c:v>78.22247314453125</c:v>
                      </c:pt>
                      <c:pt idx="243">
                        <c:v>78.94970703125</c:v>
                      </c:pt>
                      <c:pt idx="244">
                        <c:v>79.67694091796875</c:v>
                      </c:pt>
                      <c:pt idx="245">
                        <c:v>80.4041748046875</c:v>
                      </c:pt>
                      <c:pt idx="246">
                        <c:v>81.13140869140625</c:v>
                      </c:pt>
                      <c:pt idx="247">
                        <c:v>81.858642578125</c:v>
                      </c:pt>
                      <c:pt idx="248">
                        <c:v>82.58587646484375</c:v>
                      </c:pt>
                      <c:pt idx="249">
                        <c:v>83.3131103515625</c:v>
                      </c:pt>
                      <c:pt idx="250">
                        <c:v>84.04034423828125</c:v>
                      </c:pt>
                      <c:pt idx="251">
                        <c:v>84.767578125</c:v>
                      </c:pt>
                      <c:pt idx="252">
                        <c:v>85.49481201171875</c:v>
                      </c:pt>
                      <c:pt idx="253">
                        <c:v>86.2220458984375</c:v>
                      </c:pt>
                      <c:pt idx="254">
                        <c:v>86.94927978515625</c:v>
                      </c:pt>
                      <c:pt idx="255">
                        <c:v>87.676513671875</c:v>
                      </c:pt>
                      <c:pt idx="256">
                        <c:v>88.40374755859375</c:v>
                      </c:pt>
                      <c:pt idx="257">
                        <c:v>89.1309814453125</c:v>
                      </c:pt>
                      <c:pt idx="258">
                        <c:v>89.85821533203125</c:v>
                      </c:pt>
                      <c:pt idx="259">
                        <c:v>90.58544921875</c:v>
                      </c:pt>
                      <c:pt idx="260">
                        <c:v>91.31268310546875</c:v>
                      </c:pt>
                      <c:pt idx="261">
                        <c:v>92.0399169921875</c:v>
                      </c:pt>
                      <c:pt idx="262">
                        <c:v>92.76715087890625</c:v>
                      </c:pt>
                      <c:pt idx="263">
                        <c:v>93.494384765625</c:v>
                      </c:pt>
                      <c:pt idx="264">
                        <c:v>94.22161865234375</c:v>
                      </c:pt>
                      <c:pt idx="265">
                        <c:v>94.9488525390625</c:v>
                      </c:pt>
                      <c:pt idx="266">
                        <c:v>95.67608642578125</c:v>
                      </c:pt>
                      <c:pt idx="267">
                        <c:v>96.4033203125</c:v>
                      </c:pt>
                      <c:pt idx="268">
                        <c:v>97.13055419921875</c:v>
                      </c:pt>
                      <c:pt idx="269">
                        <c:v>97.8577880859375</c:v>
                      </c:pt>
                      <c:pt idx="270">
                        <c:v>98.58502197265625</c:v>
                      </c:pt>
                      <c:pt idx="271">
                        <c:v>99.312255859375</c:v>
                      </c:pt>
                      <c:pt idx="272">
                        <c:v>100.03948974609375</c:v>
                      </c:pt>
                      <c:pt idx="273">
                        <c:v>100.7667236328125</c:v>
                      </c:pt>
                      <c:pt idx="274">
                        <c:v>101.49395751953125</c:v>
                      </c:pt>
                      <c:pt idx="275">
                        <c:v>102.22119140625</c:v>
                      </c:pt>
                      <c:pt idx="276">
                        <c:v>102.94842529296875</c:v>
                      </c:pt>
                      <c:pt idx="277">
                        <c:v>103.6756591796875</c:v>
                      </c:pt>
                      <c:pt idx="278">
                        <c:v>104.40289306640625</c:v>
                      </c:pt>
                      <c:pt idx="279">
                        <c:v>105.130126953125</c:v>
                      </c:pt>
                      <c:pt idx="280">
                        <c:v>105.85736083984375</c:v>
                      </c:pt>
                      <c:pt idx="281">
                        <c:v>106.5845947265625</c:v>
                      </c:pt>
                      <c:pt idx="282">
                        <c:v>107.31182861328125</c:v>
                      </c:pt>
                      <c:pt idx="283">
                        <c:v>108.0390625</c:v>
                      </c:pt>
                      <c:pt idx="284">
                        <c:v>108.76629638671875</c:v>
                      </c:pt>
                      <c:pt idx="285">
                        <c:v>109.4935302734375</c:v>
                      </c:pt>
                      <c:pt idx="286">
                        <c:v>110.22076416015625</c:v>
                      </c:pt>
                      <c:pt idx="287">
                        <c:v>110.947998046875</c:v>
                      </c:pt>
                      <c:pt idx="288">
                        <c:v>111.67523193359375</c:v>
                      </c:pt>
                      <c:pt idx="289">
                        <c:v>112.4024658203125</c:v>
                      </c:pt>
                      <c:pt idx="290">
                        <c:v>113.12969970703125</c:v>
                      </c:pt>
                      <c:pt idx="291">
                        <c:v>113.85693359375</c:v>
                      </c:pt>
                      <c:pt idx="292">
                        <c:v>114.58416748046875</c:v>
                      </c:pt>
                      <c:pt idx="293">
                        <c:v>115.3114013671875</c:v>
                      </c:pt>
                      <c:pt idx="294">
                        <c:v>116.03863525390625</c:v>
                      </c:pt>
                      <c:pt idx="295">
                        <c:v>116.765869140625</c:v>
                      </c:pt>
                      <c:pt idx="296">
                        <c:v>117.49310302734375</c:v>
                      </c:pt>
                      <c:pt idx="297">
                        <c:v>118.22039794921875</c:v>
                      </c:pt>
                      <c:pt idx="298">
                        <c:v>118.94770812988281</c:v>
                      </c:pt>
                      <c:pt idx="299">
                        <c:v>119.67501831054688</c:v>
                      </c:pt>
                      <c:pt idx="300">
                        <c:v>120.40232849121094</c:v>
                      </c:pt>
                      <c:pt idx="301">
                        <c:v>121.129638671875</c:v>
                      </c:pt>
                      <c:pt idx="302">
                        <c:v>121.85694885253906</c:v>
                      </c:pt>
                      <c:pt idx="303">
                        <c:v>122.58425903320313</c:v>
                      </c:pt>
                      <c:pt idx="304">
                        <c:v>123.31156921386719</c:v>
                      </c:pt>
                      <c:pt idx="305">
                        <c:v>124.03887939453125</c:v>
                      </c:pt>
                      <c:pt idx="306">
                        <c:v>124.76618957519531</c:v>
                      </c:pt>
                      <c:pt idx="307">
                        <c:v>125.49349975585938</c:v>
                      </c:pt>
                      <c:pt idx="308">
                        <c:v>126.22080993652344</c:v>
                      </c:pt>
                      <c:pt idx="309">
                        <c:v>126.9481201171875</c:v>
                      </c:pt>
                      <c:pt idx="310">
                        <c:v>127.67543029785156</c:v>
                      </c:pt>
                      <c:pt idx="311">
                        <c:v>128.40274047851563</c:v>
                      </c:pt>
                      <c:pt idx="312">
                        <c:v>129.13005065917969</c:v>
                      </c:pt>
                      <c:pt idx="313">
                        <c:v>129.85736083984375</c:v>
                      </c:pt>
                      <c:pt idx="314">
                        <c:v>130.58467102050781</c:v>
                      </c:pt>
                      <c:pt idx="315">
                        <c:v>131.31198120117188</c:v>
                      </c:pt>
                      <c:pt idx="316">
                        <c:v>132.03929138183594</c:v>
                      </c:pt>
                      <c:pt idx="317">
                        <c:v>132.7666015625</c:v>
                      </c:pt>
                      <c:pt idx="318">
                        <c:v>133.49391174316406</c:v>
                      </c:pt>
                      <c:pt idx="319">
                        <c:v>134.22122192382813</c:v>
                      </c:pt>
                      <c:pt idx="320">
                        <c:v>134.94853210449219</c:v>
                      </c:pt>
                      <c:pt idx="321">
                        <c:v>135.67584228515625</c:v>
                      </c:pt>
                      <c:pt idx="322">
                        <c:v>136.40315246582031</c:v>
                      </c:pt>
                      <c:pt idx="323">
                        <c:v>137.13046264648438</c:v>
                      </c:pt>
                      <c:pt idx="324">
                        <c:v>137.85777282714844</c:v>
                      </c:pt>
                      <c:pt idx="325">
                        <c:v>138.5850830078125</c:v>
                      </c:pt>
                      <c:pt idx="326">
                        <c:v>139.31239318847656</c:v>
                      </c:pt>
                      <c:pt idx="327">
                        <c:v>140.03970336914063</c:v>
                      </c:pt>
                      <c:pt idx="328">
                        <c:v>140.76701354980469</c:v>
                      </c:pt>
                      <c:pt idx="329">
                        <c:v>141.49432373046875</c:v>
                      </c:pt>
                      <c:pt idx="330">
                        <c:v>142.22163391113281</c:v>
                      </c:pt>
                      <c:pt idx="331">
                        <c:v>142.94894409179688</c:v>
                      </c:pt>
                      <c:pt idx="332">
                        <c:v>143.67625427246094</c:v>
                      </c:pt>
                      <c:pt idx="333">
                        <c:v>144.403564453125</c:v>
                      </c:pt>
                      <c:pt idx="334">
                        <c:v>145.13087463378906</c:v>
                      </c:pt>
                      <c:pt idx="335">
                        <c:v>145.85818481445313</c:v>
                      </c:pt>
                      <c:pt idx="336">
                        <c:v>146.58549499511719</c:v>
                      </c:pt>
                      <c:pt idx="337">
                        <c:v>147.31280517578125</c:v>
                      </c:pt>
                      <c:pt idx="338">
                        <c:v>148.04011535644531</c:v>
                      </c:pt>
                      <c:pt idx="339">
                        <c:v>148.76742553710938</c:v>
                      </c:pt>
                      <c:pt idx="340">
                        <c:v>149.49473571777344</c:v>
                      </c:pt>
                      <c:pt idx="341">
                        <c:v>150.2220458984375</c:v>
                      </c:pt>
                      <c:pt idx="342">
                        <c:v>150.94935607910156</c:v>
                      </c:pt>
                      <c:pt idx="343">
                        <c:v>151.67666625976563</c:v>
                      </c:pt>
                      <c:pt idx="344">
                        <c:v>152.40397644042969</c:v>
                      </c:pt>
                      <c:pt idx="345">
                        <c:v>153.13128662109375</c:v>
                      </c:pt>
                      <c:pt idx="346">
                        <c:v>153.85859680175781</c:v>
                      </c:pt>
                      <c:pt idx="347">
                        <c:v>154.58590698242188</c:v>
                      </c:pt>
                      <c:pt idx="348">
                        <c:v>155.31321716308594</c:v>
                      </c:pt>
                      <c:pt idx="349">
                        <c:v>156.04052734375</c:v>
                      </c:pt>
                      <c:pt idx="350">
                        <c:v>156.76783752441406</c:v>
                      </c:pt>
                      <c:pt idx="351">
                        <c:v>157.49517822265625</c:v>
                      </c:pt>
                      <c:pt idx="352">
                        <c:v>158.22256469726563</c:v>
                      </c:pt>
                      <c:pt idx="353">
                        <c:v>158.949951171875</c:v>
                      </c:pt>
                      <c:pt idx="354">
                        <c:v>159.67733764648438</c:v>
                      </c:pt>
                      <c:pt idx="355">
                        <c:v>160.40472412109375</c:v>
                      </c:pt>
                      <c:pt idx="356">
                        <c:v>161.13211059570313</c:v>
                      </c:pt>
                      <c:pt idx="357">
                        <c:v>161.8594970703125</c:v>
                      </c:pt>
                      <c:pt idx="358">
                        <c:v>162.58688354492188</c:v>
                      </c:pt>
                      <c:pt idx="359">
                        <c:v>163.31427001953125</c:v>
                      </c:pt>
                      <c:pt idx="360">
                        <c:v>164.04165649414063</c:v>
                      </c:pt>
                      <c:pt idx="361">
                        <c:v>164.76904296875</c:v>
                      </c:pt>
                      <c:pt idx="362">
                        <c:v>165.49642944335938</c:v>
                      </c:pt>
                      <c:pt idx="363">
                        <c:v>166.22381591796875</c:v>
                      </c:pt>
                      <c:pt idx="364">
                        <c:v>166.95120239257813</c:v>
                      </c:pt>
                      <c:pt idx="365">
                        <c:v>167.6785888671875</c:v>
                      </c:pt>
                      <c:pt idx="366">
                        <c:v>168.40597534179688</c:v>
                      </c:pt>
                      <c:pt idx="367">
                        <c:v>169.13336181640625</c:v>
                      </c:pt>
                      <c:pt idx="368">
                        <c:v>169.86074829101563</c:v>
                      </c:pt>
                      <c:pt idx="369">
                        <c:v>170.588134765625</c:v>
                      </c:pt>
                      <c:pt idx="370">
                        <c:v>171.31552124023438</c:v>
                      </c:pt>
                      <c:pt idx="371">
                        <c:v>172.04290771484375</c:v>
                      </c:pt>
                      <c:pt idx="372">
                        <c:v>172.77029418945313</c:v>
                      </c:pt>
                      <c:pt idx="373">
                        <c:v>173.4976806640625</c:v>
                      </c:pt>
                      <c:pt idx="374">
                        <c:v>174.22506713867188</c:v>
                      </c:pt>
                      <c:pt idx="375">
                        <c:v>174.95245361328125</c:v>
                      </c:pt>
                      <c:pt idx="376">
                        <c:v>175.67984008789063</c:v>
                      </c:pt>
                      <c:pt idx="377">
                        <c:v>176.4072265625</c:v>
                      </c:pt>
                      <c:pt idx="378">
                        <c:v>177.13461303710938</c:v>
                      </c:pt>
                      <c:pt idx="379">
                        <c:v>177.86199951171875</c:v>
                      </c:pt>
                      <c:pt idx="380">
                        <c:v>178.58938598632813</c:v>
                      </c:pt>
                      <c:pt idx="381">
                        <c:v>179.3167724609375</c:v>
                      </c:pt>
                      <c:pt idx="382">
                        <c:v>180.04415893554688</c:v>
                      </c:pt>
                      <c:pt idx="383">
                        <c:v>180.77154541015625</c:v>
                      </c:pt>
                      <c:pt idx="384">
                        <c:v>181.49893188476563</c:v>
                      </c:pt>
                      <c:pt idx="385">
                        <c:v>182.226318359375</c:v>
                      </c:pt>
                      <c:pt idx="386">
                        <c:v>182.95370483398438</c:v>
                      </c:pt>
                      <c:pt idx="387">
                        <c:v>183.68109130859375</c:v>
                      </c:pt>
                      <c:pt idx="388">
                        <c:v>184.40847778320313</c:v>
                      </c:pt>
                      <c:pt idx="389">
                        <c:v>185.1358642578125</c:v>
                      </c:pt>
                      <c:pt idx="390">
                        <c:v>185.86325073242188</c:v>
                      </c:pt>
                      <c:pt idx="391">
                        <c:v>186.59063720703125</c:v>
                      </c:pt>
                      <c:pt idx="392">
                        <c:v>187.31802368164063</c:v>
                      </c:pt>
                      <c:pt idx="393">
                        <c:v>188.04541015625</c:v>
                      </c:pt>
                      <c:pt idx="394">
                        <c:v>188.77279663085938</c:v>
                      </c:pt>
                      <c:pt idx="395">
                        <c:v>189.50018310546875</c:v>
                      </c:pt>
                      <c:pt idx="396">
                        <c:v>190.22756958007813</c:v>
                      </c:pt>
                      <c:pt idx="397">
                        <c:v>190.9549560546875</c:v>
                      </c:pt>
                      <c:pt idx="398">
                        <c:v>191.68234252929688</c:v>
                      </c:pt>
                      <c:pt idx="399">
                        <c:v>192.40972900390625</c:v>
                      </c:pt>
                      <c:pt idx="400">
                        <c:v>193.13711547851563</c:v>
                      </c:pt>
                      <c:pt idx="401">
                        <c:v>193.864501953125</c:v>
                      </c:pt>
                      <c:pt idx="402">
                        <c:v>194.59188842773438</c:v>
                      </c:pt>
                      <c:pt idx="403">
                        <c:v>195.31927490234375</c:v>
                      </c:pt>
                      <c:pt idx="404">
                        <c:v>196.04666137695313</c:v>
                      </c:pt>
                      <c:pt idx="405">
                        <c:v>196.7740478515625</c:v>
                      </c:pt>
                      <c:pt idx="406">
                        <c:v>197.50143432617188</c:v>
                      </c:pt>
                      <c:pt idx="407">
                        <c:v>198.22882080078125</c:v>
                      </c:pt>
                      <c:pt idx="408">
                        <c:v>198.95620727539063</c:v>
                      </c:pt>
                      <c:pt idx="409">
                        <c:v>199.68359375</c:v>
                      </c:pt>
                      <c:pt idx="410">
                        <c:v>200.41098022460938</c:v>
                      </c:pt>
                      <c:pt idx="411">
                        <c:v>201.13836669921875</c:v>
                      </c:pt>
                      <c:pt idx="412">
                        <c:v>201.86575317382813</c:v>
                      </c:pt>
                      <c:pt idx="413">
                        <c:v>202.5931396484375</c:v>
                      </c:pt>
                      <c:pt idx="414">
                        <c:v>203.32052612304688</c:v>
                      </c:pt>
                      <c:pt idx="415">
                        <c:v>204.04791259765625</c:v>
                      </c:pt>
                      <c:pt idx="416">
                        <c:v>204.77529907226563</c:v>
                      </c:pt>
                      <c:pt idx="417">
                        <c:v>205.502685546875</c:v>
                      </c:pt>
                      <c:pt idx="418">
                        <c:v>206.23007202148438</c:v>
                      </c:pt>
                      <c:pt idx="419">
                        <c:v>206.95745849609375</c:v>
                      </c:pt>
                      <c:pt idx="420">
                        <c:v>207.68487548828125</c:v>
                      </c:pt>
                      <c:pt idx="421">
                        <c:v>208.41241455078125</c:v>
                      </c:pt>
                      <c:pt idx="422">
                        <c:v>209.13995361328125</c:v>
                      </c:pt>
                      <c:pt idx="423">
                        <c:v>209.86749267578125</c:v>
                      </c:pt>
                      <c:pt idx="424">
                        <c:v>210.59503173828125</c:v>
                      </c:pt>
                      <c:pt idx="425">
                        <c:v>211.32257080078125</c:v>
                      </c:pt>
                      <c:pt idx="426">
                        <c:v>212.05010986328125</c:v>
                      </c:pt>
                      <c:pt idx="427">
                        <c:v>212.77764892578125</c:v>
                      </c:pt>
                      <c:pt idx="428">
                        <c:v>213.50518798828125</c:v>
                      </c:pt>
                      <c:pt idx="429">
                        <c:v>214.23272705078125</c:v>
                      </c:pt>
                      <c:pt idx="430">
                        <c:v>214.96026611328125</c:v>
                      </c:pt>
                      <c:pt idx="431">
                        <c:v>215.68780517578125</c:v>
                      </c:pt>
                      <c:pt idx="432">
                        <c:v>216.41534423828125</c:v>
                      </c:pt>
                      <c:pt idx="433">
                        <c:v>217.14288330078125</c:v>
                      </c:pt>
                      <c:pt idx="434">
                        <c:v>217.87042236328125</c:v>
                      </c:pt>
                      <c:pt idx="435">
                        <c:v>218.59796142578125</c:v>
                      </c:pt>
                      <c:pt idx="436">
                        <c:v>219.32550048828125</c:v>
                      </c:pt>
                      <c:pt idx="437">
                        <c:v>220.05303955078125</c:v>
                      </c:pt>
                      <c:pt idx="438">
                        <c:v>220.78057861328125</c:v>
                      </c:pt>
                      <c:pt idx="439">
                        <c:v>221.50811767578125</c:v>
                      </c:pt>
                      <c:pt idx="440">
                        <c:v>222.23565673828125</c:v>
                      </c:pt>
                      <c:pt idx="441">
                        <c:v>222.96319580078125</c:v>
                      </c:pt>
                      <c:pt idx="442">
                        <c:v>223.69073486328125</c:v>
                      </c:pt>
                      <c:pt idx="443">
                        <c:v>224.41827392578125</c:v>
                      </c:pt>
                      <c:pt idx="444">
                        <c:v>225.14581298828125</c:v>
                      </c:pt>
                      <c:pt idx="445">
                        <c:v>225.87335205078125</c:v>
                      </c:pt>
                      <c:pt idx="446">
                        <c:v>226.60089111328125</c:v>
                      </c:pt>
                      <c:pt idx="447">
                        <c:v>227.32843017578125</c:v>
                      </c:pt>
                      <c:pt idx="448">
                        <c:v>228.05596923828125</c:v>
                      </c:pt>
                      <c:pt idx="449">
                        <c:v>228.78350830078125</c:v>
                      </c:pt>
                      <c:pt idx="450">
                        <c:v>229.51104736328125</c:v>
                      </c:pt>
                      <c:pt idx="451">
                        <c:v>230.23858642578125</c:v>
                      </c:pt>
                      <c:pt idx="452">
                        <c:v>230.96612548828125</c:v>
                      </c:pt>
                      <c:pt idx="453">
                        <c:v>231.69366455078125</c:v>
                      </c:pt>
                      <c:pt idx="454">
                        <c:v>232.42120361328125</c:v>
                      </c:pt>
                      <c:pt idx="455">
                        <c:v>233.14874267578125</c:v>
                      </c:pt>
                      <c:pt idx="456">
                        <c:v>233.87628173828125</c:v>
                      </c:pt>
                      <c:pt idx="457">
                        <c:v>234.60382080078125</c:v>
                      </c:pt>
                      <c:pt idx="458">
                        <c:v>235.33135986328125</c:v>
                      </c:pt>
                      <c:pt idx="459">
                        <c:v>236.05889892578125</c:v>
                      </c:pt>
                      <c:pt idx="460">
                        <c:v>236.78643798828125</c:v>
                      </c:pt>
                      <c:pt idx="461">
                        <c:v>237.51397705078125</c:v>
                      </c:pt>
                      <c:pt idx="462">
                        <c:v>238.24151611328125</c:v>
                      </c:pt>
                      <c:pt idx="463">
                        <c:v>238.96905517578125</c:v>
                      </c:pt>
                      <c:pt idx="464">
                        <c:v>239.69659423828125</c:v>
                      </c:pt>
                      <c:pt idx="465">
                        <c:v>240.42413330078125</c:v>
                      </c:pt>
                      <c:pt idx="466">
                        <c:v>241.15167236328125</c:v>
                      </c:pt>
                      <c:pt idx="467">
                        <c:v>241.87921142578125</c:v>
                      </c:pt>
                      <c:pt idx="468">
                        <c:v>242.60675048828125</c:v>
                      </c:pt>
                      <c:pt idx="469">
                        <c:v>243.33428955078125</c:v>
                      </c:pt>
                      <c:pt idx="470">
                        <c:v>244.06182861328125</c:v>
                      </c:pt>
                      <c:pt idx="471">
                        <c:v>244.78936767578125</c:v>
                      </c:pt>
                      <c:pt idx="472">
                        <c:v>245.51690673828125</c:v>
                      </c:pt>
                      <c:pt idx="473">
                        <c:v>246.24444580078125</c:v>
                      </c:pt>
                      <c:pt idx="474">
                        <c:v>246.97198486328125</c:v>
                      </c:pt>
                      <c:pt idx="475">
                        <c:v>247.69952392578125</c:v>
                      </c:pt>
                      <c:pt idx="476">
                        <c:v>248.42706298828125</c:v>
                      </c:pt>
                      <c:pt idx="477">
                        <c:v>249.15460205078125</c:v>
                      </c:pt>
                      <c:pt idx="478">
                        <c:v>249.88214111328125</c:v>
                      </c:pt>
                      <c:pt idx="479">
                        <c:v>250.60968017578125</c:v>
                      </c:pt>
                      <c:pt idx="480">
                        <c:v>251.33721923828125</c:v>
                      </c:pt>
                      <c:pt idx="481">
                        <c:v>252.06475830078125</c:v>
                      </c:pt>
                      <c:pt idx="482">
                        <c:v>252.79229736328125</c:v>
                      </c:pt>
                      <c:pt idx="483">
                        <c:v>253.51983642578125</c:v>
                      </c:pt>
                      <c:pt idx="484">
                        <c:v>254.24737548828125</c:v>
                      </c:pt>
                      <c:pt idx="485">
                        <c:v>254.97491455078125</c:v>
                      </c:pt>
                      <c:pt idx="486">
                        <c:v>255.70245361328125</c:v>
                      </c:pt>
                      <c:pt idx="487">
                        <c:v>256.42999267578125</c:v>
                      </c:pt>
                      <c:pt idx="488">
                        <c:v>257.15753173828125</c:v>
                      </c:pt>
                      <c:pt idx="489">
                        <c:v>257.88507080078125</c:v>
                      </c:pt>
                      <c:pt idx="490">
                        <c:v>258.61260986328125</c:v>
                      </c:pt>
                      <c:pt idx="491">
                        <c:v>259.34014892578125</c:v>
                      </c:pt>
                      <c:pt idx="492">
                        <c:v>260.06768798828125</c:v>
                      </c:pt>
                      <c:pt idx="493">
                        <c:v>260.79522705078125</c:v>
                      </c:pt>
                      <c:pt idx="494">
                        <c:v>261.52276611328125</c:v>
                      </c:pt>
                      <c:pt idx="495">
                        <c:v>262.25030517578125</c:v>
                      </c:pt>
                      <c:pt idx="496">
                        <c:v>262.97784423828125</c:v>
                      </c:pt>
                      <c:pt idx="497">
                        <c:v>263.70538330078125</c:v>
                      </c:pt>
                      <c:pt idx="498">
                        <c:v>264.43292236328125</c:v>
                      </c:pt>
                      <c:pt idx="499">
                        <c:v>265.16046142578125</c:v>
                      </c:pt>
                      <c:pt idx="500">
                        <c:v>265.88800048828125</c:v>
                      </c:pt>
                      <c:pt idx="501">
                        <c:v>266.61553955078125</c:v>
                      </c:pt>
                      <c:pt idx="502">
                        <c:v>267.34307861328125</c:v>
                      </c:pt>
                      <c:pt idx="503">
                        <c:v>268.07061767578125</c:v>
                      </c:pt>
                      <c:pt idx="504">
                        <c:v>268.79815673828125</c:v>
                      </c:pt>
                      <c:pt idx="505">
                        <c:v>269.52569580078125</c:v>
                      </c:pt>
                      <c:pt idx="506">
                        <c:v>270.25323486328125</c:v>
                      </c:pt>
                      <c:pt idx="507">
                        <c:v>270.98077392578125</c:v>
                      </c:pt>
                      <c:pt idx="508">
                        <c:v>271.70831298828125</c:v>
                      </c:pt>
                      <c:pt idx="509">
                        <c:v>272.43585205078125</c:v>
                      </c:pt>
                      <c:pt idx="510">
                        <c:v>273.16339111328125</c:v>
                      </c:pt>
                      <c:pt idx="511">
                        <c:v>273.89093017578125</c:v>
                      </c:pt>
                      <c:pt idx="512">
                        <c:v>274.61846923828125</c:v>
                      </c:pt>
                      <c:pt idx="513">
                        <c:v>275.34600830078125</c:v>
                      </c:pt>
                      <c:pt idx="514">
                        <c:v>276.07354736328125</c:v>
                      </c:pt>
                      <c:pt idx="515">
                        <c:v>276.80108642578125</c:v>
                      </c:pt>
                      <c:pt idx="516">
                        <c:v>277.52862548828125</c:v>
                      </c:pt>
                      <c:pt idx="517">
                        <c:v>278.25616455078125</c:v>
                      </c:pt>
                      <c:pt idx="518">
                        <c:v>278.98370361328125</c:v>
                      </c:pt>
                      <c:pt idx="519">
                        <c:v>279.71124267578125</c:v>
                      </c:pt>
                      <c:pt idx="520">
                        <c:v>280.43878173828125</c:v>
                      </c:pt>
                      <c:pt idx="521">
                        <c:v>281.16632080078125</c:v>
                      </c:pt>
                      <c:pt idx="522">
                        <c:v>281.89385986328125</c:v>
                      </c:pt>
                      <c:pt idx="523">
                        <c:v>282.62139892578125</c:v>
                      </c:pt>
                      <c:pt idx="524">
                        <c:v>283.34893798828125</c:v>
                      </c:pt>
                      <c:pt idx="525">
                        <c:v>284.07647705078125</c:v>
                      </c:pt>
                      <c:pt idx="526">
                        <c:v>284.80401611328125</c:v>
                      </c:pt>
                      <c:pt idx="527">
                        <c:v>285.53155517578125</c:v>
                      </c:pt>
                      <c:pt idx="528">
                        <c:v>286.25909423828125</c:v>
                      </c:pt>
                      <c:pt idx="529">
                        <c:v>286.98663330078125</c:v>
                      </c:pt>
                      <c:pt idx="530">
                        <c:v>287.71417236328125</c:v>
                      </c:pt>
                      <c:pt idx="531">
                        <c:v>288.44171142578125</c:v>
                      </c:pt>
                      <c:pt idx="532">
                        <c:v>289.16925048828125</c:v>
                      </c:pt>
                      <c:pt idx="533">
                        <c:v>289.89678955078125</c:v>
                      </c:pt>
                      <c:pt idx="534">
                        <c:v>290.62432861328125</c:v>
                      </c:pt>
                      <c:pt idx="535">
                        <c:v>291.35186767578125</c:v>
                      </c:pt>
                      <c:pt idx="536">
                        <c:v>292.07940673828125</c:v>
                      </c:pt>
                      <c:pt idx="537">
                        <c:v>292.80694580078125</c:v>
                      </c:pt>
                      <c:pt idx="538">
                        <c:v>293.53448486328125</c:v>
                      </c:pt>
                      <c:pt idx="539">
                        <c:v>294.26202392578125</c:v>
                      </c:pt>
                      <c:pt idx="540">
                        <c:v>294.98956298828125</c:v>
                      </c:pt>
                      <c:pt idx="541">
                        <c:v>295.71710205078125</c:v>
                      </c:pt>
                      <c:pt idx="542">
                        <c:v>296.44464111328125</c:v>
                      </c:pt>
                      <c:pt idx="543">
                        <c:v>297.17218017578125</c:v>
                      </c:pt>
                      <c:pt idx="544">
                        <c:v>297.89971923828125</c:v>
                      </c:pt>
                      <c:pt idx="545">
                        <c:v>298.62738037109375</c:v>
                      </c:pt>
                      <c:pt idx="546">
                        <c:v>299.35507202148438</c:v>
                      </c:pt>
                      <c:pt idx="547">
                        <c:v>300.082763671875</c:v>
                      </c:pt>
                      <c:pt idx="548">
                        <c:v>300.81045532226563</c:v>
                      </c:pt>
                      <c:pt idx="549">
                        <c:v>301.53814697265625</c:v>
                      </c:pt>
                      <c:pt idx="550">
                        <c:v>302.26583862304688</c:v>
                      </c:pt>
                      <c:pt idx="551">
                        <c:v>302.9935302734375</c:v>
                      </c:pt>
                      <c:pt idx="552">
                        <c:v>303.72122192382813</c:v>
                      </c:pt>
                      <c:pt idx="553">
                        <c:v>304.44891357421875</c:v>
                      </c:pt>
                      <c:pt idx="554">
                        <c:v>305.17660522460938</c:v>
                      </c:pt>
                      <c:pt idx="555">
                        <c:v>305.904296875</c:v>
                      </c:pt>
                      <c:pt idx="556">
                        <c:v>306.63198852539063</c:v>
                      </c:pt>
                      <c:pt idx="557">
                        <c:v>307.35968017578125</c:v>
                      </c:pt>
                      <c:pt idx="558">
                        <c:v>308.08737182617188</c:v>
                      </c:pt>
                      <c:pt idx="559">
                        <c:v>308.8150634765625</c:v>
                      </c:pt>
                      <c:pt idx="560">
                        <c:v>309.54275512695313</c:v>
                      </c:pt>
                      <c:pt idx="561">
                        <c:v>310.27044677734375</c:v>
                      </c:pt>
                      <c:pt idx="562">
                        <c:v>310.99813842773438</c:v>
                      </c:pt>
                      <c:pt idx="563">
                        <c:v>311.725830078125</c:v>
                      </c:pt>
                      <c:pt idx="564">
                        <c:v>312.45352172851563</c:v>
                      </c:pt>
                      <c:pt idx="565">
                        <c:v>313.18121337890625</c:v>
                      </c:pt>
                      <c:pt idx="566">
                        <c:v>313.90890502929688</c:v>
                      </c:pt>
                      <c:pt idx="567">
                        <c:v>314.6365966796875</c:v>
                      </c:pt>
                      <c:pt idx="568">
                        <c:v>315.36428833007813</c:v>
                      </c:pt>
                      <c:pt idx="569">
                        <c:v>316.09197998046875</c:v>
                      </c:pt>
                      <c:pt idx="570">
                        <c:v>316.81967163085938</c:v>
                      </c:pt>
                      <c:pt idx="571">
                        <c:v>317.54736328125</c:v>
                      </c:pt>
                      <c:pt idx="572">
                        <c:v>318.27505493164063</c:v>
                      </c:pt>
                      <c:pt idx="573">
                        <c:v>319.00274658203125</c:v>
                      </c:pt>
                      <c:pt idx="574">
                        <c:v>319.73043823242188</c:v>
                      </c:pt>
                      <c:pt idx="575">
                        <c:v>320.4581298828125</c:v>
                      </c:pt>
                      <c:pt idx="576">
                        <c:v>321.18582153320313</c:v>
                      </c:pt>
                      <c:pt idx="577">
                        <c:v>321.91351318359375</c:v>
                      </c:pt>
                      <c:pt idx="578">
                        <c:v>322.64120483398438</c:v>
                      </c:pt>
                      <c:pt idx="579">
                        <c:v>323.368896484375</c:v>
                      </c:pt>
                      <c:pt idx="580">
                        <c:v>324.09658813476563</c:v>
                      </c:pt>
                      <c:pt idx="581">
                        <c:v>324.82427978515625</c:v>
                      </c:pt>
                      <c:pt idx="582">
                        <c:v>325.55197143554688</c:v>
                      </c:pt>
                      <c:pt idx="583">
                        <c:v>326.2796630859375</c:v>
                      </c:pt>
                      <c:pt idx="584">
                        <c:v>327.00735473632813</c:v>
                      </c:pt>
                      <c:pt idx="585">
                        <c:v>327.73504638671875</c:v>
                      </c:pt>
                      <c:pt idx="586">
                        <c:v>328.46273803710938</c:v>
                      </c:pt>
                      <c:pt idx="587">
                        <c:v>329.1904296875</c:v>
                      </c:pt>
                      <c:pt idx="588">
                        <c:v>329.91812133789063</c:v>
                      </c:pt>
                      <c:pt idx="589">
                        <c:v>330.64581298828125</c:v>
                      </c:pt>
                      <c:pt idx="590">
                        <c:v>331.37350463867188</c:v>
                      </c:pt>
                      <c:pt idx="591">
                        <c:v>332.1011962890625</c:v>
                      </c:pt>
                      <c:pt idx="592">
                        <c:v>332.82888793945313</c:v>
                      </c:pt>
                      <c:pt idx="593">
                        <c:v>333.55657958984375</c:v>
                      </c:pt>
                      <c:pt idx="594">
                        <c:v>334.28427124023438</c:v>
                      </c:pt>
                      <c:pt idx="595">
                        <c:v>335.011962890625</c:v>
                      </c:pt>
                      <c:pt idx="596">
                        <c:v>335.73965454101563</c:v>
                      </c:pt>
                      <c:pt idx="597">
                        <c:v>336.46734619140625</c:v>
                      </c:pt>
                      <c:pt idx="598">
                        <c:v>337.19503784179688</c:v>
                      </c:pt>
                      <c:pt idx="599">
                        <c:v>337.9227294921875</c:v>
                      </c:pt>
                      <c:pt idx="600">
                        <c:v>338.65042114257813</c:v>
                      </c:pt>
                      <c:pt idx="601">
                        <c:v>339.37811279296875</c:v>
                      </c:pt>
                      <c:pt idx="602">
                        <c:v>340.10580444335938</c:v>
                      </c:pt>
                      <c:pt idx="603">
                        <c:v>340.83349609375</c:v>
                      </c:pt>
                      <c:pt idx="604">
                        <c:v>341.56118774414063</c:v>
                      </c:pt>
                      <c:pt idx="605">
                        <c:v>342.28887939453125</c:v>
                      </c:pt>
                      <c:pt idx="606">
                        <c:v>343.01657104492188</c:v>
                      </c:pt>
                      <c:pt idx="607">
                        <c:v>343.7442626953125</c:v>
                      </c:pt>
                      <c:pt idx="608">
                        <c:v>344.47195434570313</c:v>
                      </c:pt>
                      <c:pt idx="609">
                        <c:v>345.19964599609375</c:v>
                      </c:pt>
                      <c:pt idx="610">
                        <c:v>345.92733764648438</c:v>
                      </c:pt>
                      <c:pt idx="611">
                        <c:v>346.655029296875</c:v>
                      </c:pt>
                      <c:pt idx="612">
                        <c:v>347.38272094726563</c:v>
                      </c:pt>
                      <c:pt idx="613">
                        <c:v>348.11041259765625</c:v>
                      </c:pt>
                      <c:pt idx="614">
                        <c:v>348.83810424804688</c:v>
                      </c:pt>
                      <c:pt idx="615">
                        <c:v>349.5657958984375</c:v>
                      </c:pt>
                      <c:pt idx="616">
                        <c:v>350.29348754882813</c:v>
                      </c:pt>
                      <c:pt idx="617">
                        <c:v>351.02117919921875</c:v>
                      </c:pt>
                      <c:pt idx="618">
                        <c:v>351.74887084960938</c:v>
                      </c:pt>
                      <c:pt idx="619">
                        <c:v>352.4765625</c:v>
                      </c:pt>
                      <c:pt idx="620">
                        <c:v>353.20425415039063</c:v>
                      </c:pt>
                      <c:pt idx="621">
                        <c:v>353.93194580078125</c:v>
                      </c:pt>
                      <c:pt idx="622">
                        <c:v>354.65963745117188</c:v>
                      </c:pt>
                      <c:pt idx="623">
                        <c:v>355.3873291015625</c:v>
                      </c:pt>
                      <c:pt idx="624">
                        <c:v>356.11502075195313</c:v>
                      </c:pt>
                      <c:pt idx="625">
                        <c:v>356.84271240234375</c:v>
                      </c:pt>
                      <c:pt idx="626">
                        <c:v>357.57040405273438</c:v>
                      </c:pt>
                      <c:pt idx="627">
                        <c:v>358.298095703125</c:v>
                      </c:pt>
                      <c:pt idx="628">
                        <c:v>359.02578735351563</c:v>
                      </c:pt>
                      <c:pt idx="629">
                        <c:v>359.75347900390625</c:v>
                      </c:pt>
                      <c:pt idx="630">
                        <c:v>360.48117065429688</c:v>
                      </c:pt>
                      <c:pt idx="631">
                        <c:v>361.2088623046875</c:v>
                      </c:pt>
                      <c:pt idx="632">
                        <c:v>361.93655395507813</c:v>
                      </c:pt>
                      <c:pt idx="633">
                        <c:v>362.66424560546875</c:v>
                      </c:pt>
                      <c:pt idx="634">
                        <c:v>363.39193725585938</c:v>
                      </c:pt>
                      <c:pt idx="635">
                        <c:v>364.11962890625</c:v>
                      </c:pt>
                      <c:pt idx="636">
                        <c:v>364.84732055664063</c:v>
                      </c:pt>
                      <c:pt idx="637">
                        <c:v>365.57501220703125</c:v>
                      </c:pt>
                      <c:pt idx="638">
                        <c:v>366.30270385742188</c:v>
                      </c:pt>
                      <c:pt idx="639">
                        <c:v>367.0303955078125</c:v>
                      </c:pt>
                      <c:pt idx="640">
                        <c:v>367.75808715820313</c:v>
                      </c:pt>
                      <c:pt idx="641">
                        <c:v>368.48577880859375</c:v>
                      </c:pt>
                      <c:pt idx="642">
                        <c:v>369.21347045898438</c:v>
                      </c:pt>
                      <c:pt idx="643">
                        <c:v>369.941162109375</c:v>
                      </c:pt>
                      <c:pt idx="644">
                        <c:v>370.66885375976563</c:v>
                      </c:pt>
                      <c:pt idx="645">
                        <c:v>371.39654541015625</c:v>
                      </c:pt>
                      <c:pt idx="646">
                        <c:v>372.12423706054688</c:v>
                      </c:pt>
                      <c:pt idx="647">
                        <c:v>372.8519287109375</c:v>
                      </c:pt>
                      <c:pt idx="648">
                        <c:v>373.5797119140625</c:v>
                      </c:pt>
                      <c:pt idx="649">
                        <c:v>374.30755615234375</c:v>
                      </c:pt>
                      <c:pt idx="650">
                        <c:v>375.035400390625</c:v>
                      </c:pt>
                      <c:pt idx="651">
                        <c:v>375.76324462890625</c:v>
                      </c:pt>
                      <c:pt idx="652">
                        <c:v>376.4910888671875</c:v>
                      </c:pt>
                      <c:pt idx="653">
                        <c:v>377.21893310546875</c:v>
                      </c:pt>
                      <c:pt idx="654">
                        <c:v>377.94677734375</c:v>
                      </c:pt>
                      <c:pt idx="655">
                        <c:v>378.67462158203125</c:v>
                      </c:pt>
                      <c:pt idx="656">
                        <c:v>379.4024658203125</c:v>
                      </c:pt>
                      <c:pt idx="657">
                        <c:v>380.13031005859375</c:v>
                      </c:pt>
                      <c:pt idx="658">
                        <c:v>380.858154296875</c:v>
                      </c:pt>
                      <c:pt idx="659">
                        <c:v>381.58599853515625</c:v>
                      </c:pt>
                      <c:pt idx="660">
                        <c:v>382.3138427734375</c:v>
                      </c:pt>
                      <c:pt idx="661">
                        <c:v>383.04168701171875</c:v>
                      </c:pt>
                      <c:pt idx="662">
                        <c:v>383.76953125</c:v>
                      </c:pt>
                      <c:pt idx="663">
                        <c:v>384.49737548828125</c:v>
                      </c:pt>
                      <c:pt idx="664">
                        <c:v>385.2252197265625</c:v>
                      </c:pt>
                      <c:pt idx="665">
                        <c:v>385.95306396484375</c:v>
                      </c:pt>
                      <c:pt idx="666">
                        <c:v>386.680908203125</c:v>
                      </c:pt>
                      <c:pt idx="667">
                        <c:v>387.40875244140625</c:v>
                      </c:pt>
                      <c:pt idx="668">
                        <c:v>388.1365966796875</c:v>
                      </c:pt>
                      <c:pt idx="669">
                        <c:v>388.86444091796875</c:v>
                      </c:pt>
                      <c:pt idx="670">
                        <c:v>389.59228515625</c:v>
                      </c:pt>
                      <c:pt idx="671">
                        <c:v>390.32012939453125</c:v>
                      </c:pt>
                      <c:pt idx="672">
                        <c:v>391.0479736328125</c:v>
                      </c:pt>
                      <c:pt idx="673">
                        <c:v>391.77581787109375</c:v>
                      </c:pt>
                      <c:pt idx="674">
                        <c:v>392.503662109375</c:v>
                      </c:pt>
                      <c:pt idx="675">
                        <c:v>393.23150634765625</c:v>
                      </c:pt>
                      <c:pt idx="676">
                        <c:v>393.9593505859375</c:v>
                      </c:pt>
                      <c:pt idx="677">
                        <c:v>394.68719482421875</c:v>
                      </c:pt>
                      <c:pt idx="678">
                        <c:v>395.4150390625</c:v>
                      </c:pt>
                      <c:pt idx="679">
                        <c:v>396.14288330078125</c:v>
                      </c:pt>
                      <c:pt idx="680">
                        <c:v>396.8707275390625</c:v>
                      </c:pt>
                      <c:pt idx="681">
                        <c:v>397.59857177734375</c:v>
                      </c:pt>
                      <c:pt idx="682">
                        <c:v>398.326416015625</c:v>
                      </c:pt>
                      <c:pt idx="683">
                        <c:v>399.05426025390625</c:v>
                      </c:pt>
                      <c:pt idx="684">
                        <c:v>399.7821044921875</c:v>
                      </c:pt>
                      <c:pt idx="685">
                        <c:v>400.50994873046875</c:v>
                      </c:pt>
                      <c:pt idx="686">
                        <c:v>401.23779296875</c:v>
                      </c:pt>
                      <c:pt idx="687">
                        <c:v>401.96563720703125</c:v>
                      </c:pt>
                      <c:pt idx="688">
                        <c:v>402.6934814453125</c:v>
                      </c:pt>
                      <c:pt idx="689">
                        <c:v>403.42132568359375</c:v>
                      </c:pt>
                      <c:pt idx="690">
                        <c:v>404.149169921875</c:v>
                      </c:pt>
                      <c:pt idx="691">
                        <c:v>404.87701416015625</c:v>
                      </c:pt>
                      <c:pt idx="692">
                        <c:v>405.6048583984375</c:v>
                      </c:pt>
                      <c:pt idx="693">
                        <c:v>406.33270263671875</c:v>
                      </c:pt>
                      <c:pt idx="694">
                        <c:v>407.060546875</c:v>
                      </c:pt>
                      <c:pt idx="695">
                        <c:v>407.78839111328125</c:v>
                      </c:pt>
                      <c:pt idx="696">
                        <c:v>408.5162353515625</c:v>
                      </c:pt>
                      <c:pt idx="697">
                        <c:v>409.24407958984375</c:v>
                      </c:pt>
                      <c:pt idx="698">
                        <c:v>409.971923828125</c:v>
                      </c:pt>
                      <c:pt idx="699">
                        <c:v>410.69976806640625</c:v>
                      </c:pt>
                      <c:pt idx="700">
                        <c:v>411.4276123046875</c:v>
                      </c:pt>
                      <c:pt idx="701">
                        <c:v>412.15545654296875</c:v>
                      </c:pt>
                      <c:pt idx="702">
                        <c:v>412.88330078125</c:v>
                      </c:pt>
                      <c:pt idx="703">
                        <c:v>413.61114501953125</c:v>
                      </c:pt>
                      <c:pt idx="704">
                        <c:v>414.3389892578125</c:v>
                      </c:pt>
                      <c:pt idx="705">
                        <c:v>415.06683349609375</c:v>
                      </c:pt>
                      <c:pt idx="706">
                        <c:v>415.794677734375</c:v>
                      </c:pt>
                      <c:pt idx="707">
                        <c:v>416.52252197265625</c:v>
                      </c:pt>
                      <c:pt idx="708">
                        <c:v>417.2503662109375</c:v>
                      </c:pt>
                      <c:pt idx="709">
                        <c:v>417.97821044921875</c:v>
                      </c:pt>
                      <c:pt idx="710">
                        <c:v>418.7060546875</c:v>
                      </c:pt>
                      <c:pt idx="711">
                        <c:v>419.43389892578125</c:v>
                      </c:pt>
                      <c:pt idx="712">
                        <c:v>420.1617431640625</c:v>
                      </c:pt>
                      <c:pt idx="713">
                        <c:v>420.88958740234375</c:v>
                      </c:pt>
                      <c:pt idx="714">
                        <c:v>421.617431640625</c:v>
                      </c:pt>
                      <c:pt idx="715">
                        <c:v>422.34527587890625</c:v>
                      </c:pt>
                      <c:pt idx="716">
                        <c:v>423.0731201171875</c:v>
                      </c:pt>
                      <c:pt idx="717">
                        <c:v>423.80096435546875</c:v>
                      </c:pt>
                      <c:pt idx="718">
                        <c:v>424.52880859375</c:v>
                      </c:pt>
                      <c:pt idx="719">
                        <c:v>425.25665283203125</c:v>
                      </c:pt>
                      <c:pt idx="720">
                        <c:v>425.9844970703125</c:v>
                      </c:pt>
                      <c:pt idx="721">
                        <c:v>426.71234130859375</c:v>
                      </c:pt>
                      <c:pt idx="722">
                        <c:v>427.440185546875</c:v>
                      </c:pt>
                      <c:pt idx="723">
                        <c:v>428.16802978515625</c:v>
                      </c:pt>
                      <c:pt idx="724">
                        <c:v>428.8958740234375</c:v>
                      </c:pt>
                      <c:pt idx="725">
                        <c:v>429.62371826171875</c:v>
                      </c:pt>
                      <c:pt idx="726">
                        <c:v>430.3515625</c:v>
                      </c:pt>
                      <c:pt idx="727">
                        <c:v>431.07940673828125</c:v>
                      </c:pt>
                      <c:pt idx="728">
                        <c:v>431.8072509765625</c:v>
                      </c:pt>
                      <c:pt idx="729">
                        <c:v>432.53509521484375</c:v>
                      </c:pt>
                      <c:pt idx="730">
                        <c:v>433.262939453125</c:v>
                      </c:pt>
                      <c:pt idx="731">
                        <c:v>433.99078369140625</c:v>
                      </c:pt>
                      <c:pt idx="732">
                        <c:v>434.7186279296875</c:v>
                      </c:pt>
                      <c:pt idx="733">
                        <c:v>435.44647216796875</c:v>
                      </c:pt>
                      <c:pt idx="734">
                        <c:v>436.17431640625</c:v>
                      </c:pt>
                      <c:pt idx="735">
                        <c:v>436.90216064453125</c:v>
                      </c:pt>
                      <c:pt idx="736">
                        <c:v>437.6300048828125</c:v>
                      </c:pt>
                      <c:pt idx="737">
                        <c:v>438.35784912109375</c:v>
                      </c:pt>
                      <c:pt idx="738">
                        <c:v>439.085693359375</c:v>
                      </c:pt>
                      <c:pt idx="739">
                        <c:v>439.81353759765625</c:v>
                      </c:pt>
                      <c:pt idx="740">
                        <c:v>440.5413818359375</c:v>
                      </c:pt>
                      <c:pt idx="741">
                        <c:v>441.26922607421875</c:v>
                      </c:pt>
                      <c:pt idx="742">
                        <c:v>441.9970703125</c:v>
                      </c:pt>
                      <c:pt idx="743">
                        <c:v>442.72491455078125</c:v>
                      </c:pt>
                      <c:pt idx="744">
                        <c:v>443.4527587890625</c:v>
                      </c:pt>
                      <c:pt idx="745">
                        <c:v>444.18060302734375</c:v>
                      </c:pt>
                      <c:pt idx="746">
                        <c:v>444.908447265625</c:v>
                      </c:pt>
                      <c:pt idx="747">
                        <c:v>445.63629150390625</c:v>
                      </c:pt>
                      <c:pt idx="748">
                        <c:v>446.3641357421875</c:v>
                      </c:pt>
                      <c:pt idx="749">
                        <c:v>447.09197998046875</c:v>
                      </c:pt>
                      <c:pt idx="750">
                        <c:v>447.81982421875</c:v>
                      </c:pt>
                      <c:pt idx="751">
                        <c:v>448.54766845703125</c:v>
                      </c:pt>
                      <c:pt idx="752">
                        <c:v>449.2755126953125</c:v>
                      </c:pt>
                      <c:pt idx="753">
                        <c:v>450.00335693359375</c:v>
                      </c:pt>
                      <c:pt idx="754">
                        <c:v>450.731201171875</c:v>
                      </c:pt>
                      <c:pt idx="755">
                        <c:v>451.45904541015625</c:v>
                      </c:pt>
                      <c:pt idx="756">
                        <c:v>452.1868896484375</c:v>
                      </c:pt>
                      <c:pt idx="757">
                        <c:v>452.91473388671875</c:v>
                      </c:pt>
                      <c:pt idx="758">
                        <c:v>453.642578125</c:v>
                      </c:pt>
                      <c:pt idx="759">
                        <c:v>454.37042236328125</c:v>
                      </c:pt>
                      <c:pt idx="760">
                        <c:v>455.0982666015625</c:v>
                      </c:pt>
                      <c:pt idx="761">
                        <c:v>455.82611083984375</c:v>
                      </c:pt>
                      <c:pt idx="762">
                        <c:v>456.553955078125</c:v>
                      </c:pt>
                      <c:pt idx="763">
                        <c:v>457.28179931640625</c:v>
                      </c:pt>
                      <c:pt idx="764">
                        <c:v>458.0096435546875</c:v>
                      </c:pt>
                      <c:pt idx="765">
                        <c:v>458.73748779296875</c:v>
                      </c:pt>
                      <c:pt idx="766">
                        <c:v>459.46533203125</c:v>
                      </c:pt>
                      <c:pt idx="767">
                        <c:v>460.19317626953125</c:v>
                      </c:pt>
                      <c:pt idx="768">
                        <c:v>460.9210205078125</c:v>
                      </c:pt>
                      <c:pt idx="769">
                        <c:v>461.64886474609375</c:v>
                      </c:pt>
                      <c:pt idx="770">
                        <c:v>462.376708984375</c:v>
                      </c:pt>
                      <c:pt idx="771">
                        <c:v>463.10455322265625</c:v>
                      </c:pt>
                      <c:pt idx="772">
                        <c:v>463.8323974609375</c:v>
                      </c:pt>
                      <c:pt idx="773">
                        <c:v>464.56024169921875</c:v>
                      </c:pt>
                      <c:pt idx="774">
                        <c:v>465.2880859375</c:v>
                      </c:pt>
                      <c:pt idx="775">
                        <c:v>466.01593017578125</c:v>
                      </c:pt>
                      <c:pt idx="776">
                        <c:v>466.7437744140625</c:v>
                      </c:pt>
                      <c:pt idx="777">
                        <c:v>467.47161865234375</c:v>
                      </c:pt>
                      <c:pt idx="778">
                        <c:v>468.199462890625</c:v>
                      </c:pt>
                      <c:pt idx="779">
                        <c:v>468.92730712890625</c:v>
                      </c:pt>
                      <c:pt idx="780">
                        <c:v>469.6551513671875</c:v>
                      </c:pt>
                      <c:pt idx="781">
                        <c:v>470.38299560546875</c:v>
                      </c:pt>
                      <c:pt idx="782">
                        <c:v>471.11083984375</c:v>
                      </c:pt>
                      <c:pt idx="783">
                        <c:v>471.83868408203125</c:v>
                      </c:pt>
                      <c:pt idx="784">
                        <c:v>472.5665283203125</c:v>
                      </c:pt>
                      <c:pt idx="785">
                        <c:v>473.29437255859375</c:v>
                      </c:pt>
                      <c:pt idx="786">
                        <c:v>474.022216796875</c:v>
                      </c:pt>
                      <c:pt idx="787">
                        <c:v>474.75006103515625</c:v>
                      </c:pt>
                      <c:pt idx="788">
                        <c:v>475.4779052734375</c:v>
                      </c:pt>
                      <c:pt idx="789">
                        <c:v>476.20574951171875</c:v>
                      </c:pt>
                      <c:pt idx="790">
                        <c:v>476.93359375</c:v>
                      </c:pt>
                      <c:pt idx="791">
                        <c:v>477.66143798828125</c:v>
                      </c:pt>
                      <c:pt idx="792">
                        <c:v>478.3892822265625</c:v>
                      </c:pt>
                      <c:pt idx="793">
                        <c:v>479.11712646484375</c:v>
                      </c:pt>
                      <c:pt idx="794">
                        <c:v>479.844970703125</c:v>
                      </c:pt>
                      <c:pt idx="795">
                        <c:v>480.57281494140625</c:v>
                      </c:pt>
                      <c:pt idx="796">
                        <c:v>481.3006591796875</c:v>
                      </c:pt>
                      <c:pt idx="797">
                        <c:v>482.02850341796875</c:v>
                      </c:pt>
                      <c:pt idx="798">
                        <c:v>482.75634765625</c:v>
                      </c:pt>
                      <c:pt idx="799">
                        <c:v>483.48419189453125</c:v>
                      </c:pt>
                      <c:pt idx="800">
                        <c:v>484.2120361328125</c:v>
                      </c:pt>
                      <c:pt idx="801">
                        <c:v>484.93988037109375</c:v>
                      </c:pt>
                      <c:pt idx="802">
                        <c:v>485.667724609375</c:v>
                      </c:pt>
                      <c:pt idx="803">
                        <c:v>486.39556884765625</c:v>
                      </c:pt>
                      <c:pt idx="804">
                        <c:v>487.1234130859375</c:v>
                      </c:pt>
                      <c:pt idx="805">
                        <c:v>487.85125732421875</c:v>
                      </c:pt>
                      <c:pt idx="806">
                        <c:v>488.5791015625</c:v>
                      </c:pt>
                      <c:pt idx="807">
                        <c:v>489.30694580078125</c:v>
                      </c:pt>
                      <c:pt idx="808">
                        <c:v>490.0347900390625</c:v>
                      </c:pt>
                      <c:pt idx="809">
                        <c:v>490.76263427734375</c:v>
                      </c:pt>
                      <c:pt idx="810">
                        <c:v>491.490478515625</c:v>
                      </c:pt>
                      <c:pt idx="811">
                        <c:v>492.21856689453125</c:v>
                      </c:pt>
                      <c:pt idx="812">
                        <c:v>492.94671630859375</c:v>
                      </c:pt>
                      <c:pt idx="813">
                        <c:v>493.67486572265625</c:v>
                      </c:pt>
                      <c:pt idx="814">
                        <c:v>494.40301513671875</c:v>
                      </c:pt>
                      <c:pt idx="815">
                        <c:v>495.13116455078125</c:v>
                      </c:pt>
                      <c:pt idx="816">
                        <c:v>495.85931396484375</c:v>
                      </c:pt>
                      <c:pt idx="817">
                        <c:v>496.58746337890625</c:v>
                      </c:pt>
                      <c:pt idx="818">
                        <c:v>497.31561279296875</c:v>
                      </c:pt>
                      <c:pt idx="819">
                        <c:v>498.04376220703125</c:v>
                      </c:pt>
                      <c:pt idx="820">
                        <c:v>498.77191162109375</c:v>
                      </c:pt>
                      <c:pt idx="821">
                        <c:v>499.50006103515625</c:v>
                      </c:pt>
                      <c:pt idx="822">
                        <c:v>500.22821044921875</c:v>
                      </c:pt>
                      <c:pt idx="823">
                        <c:v>500.95635986328125</c:v>
                      </c:pt>
                      <c:pt idx="824">
                        <c:v>501.68450927734375</c:v>
                      </c:pt>
                      <c:pt idx="825">
                        <c:v>502.41265869140625</c:v>
                      </c:pt>
                      <c:pt idx="826">
                        <c:v>503.14080810546875</c:v>
                      </c:pt>
                      <c:pt idx="827">
                        <c:v>503.86895751953125</c:v>
                      </c:pt>
                      <c:pt idx="828">
                        <c:v>504.59710693359375</c:v>
                      </c:pt>
                      <c:pt idx="829">
                        <c:v>505.32525634765625</c:v>
                      </c:pt>
                      <c:pt idx="830">
                        <c:v>506.05340576171875</c:v>
                      </c:pt>
                      <c:pt idx="831">
                        <c:v>506.78155517578125</c:v>
                      </c:pt>
                      <c:pt idx="832">
                        <c:v>507.50970458984375</c:v>
                      </c:pt>
                      <c:pt idx="833">
                        <c:v>508.23785400390625</c:v>
                      </c:pt>
                      <c:pt idx="834">
                        <c:v>508.96600341796875</c:v>
                      </c:pt>
                      <c:pt idx="835">
                        <c:v>509.69415283203125</c:v>
                      </c:pt>
                      <c:pt idx="836">
                        <c:v>510.42230224609375</c:v>
                      </c:pt>
                      <c:pt idx="837">
                        <c:v>511.15045166015625</c:v>
                      </c:pt>
                      <c:pt idx="838">
                        <c:v>511.87860107421875</c:v>
                      </c:pt>
                      <c:pt idx="839">
                        <c:v>512.60675048828125</c:v>
                      </c:pt>
                      <c:pt idx="840">
                        <c:v>513.33489990234375</c:v>
                      </c:pt>
                      <c:pt idx="841">
                        <c:v>514.06304931640625</c:v>
                      </c:pt>
                      <c:pt idx="842">
                        <c:v>514.79119873046875</c:v>
                      </c:pt>
                      <c:pt idx="843">
                        <c:v>515.51934814453125</c:v>
                      </c:pt>
                      <c:pt idx="844">
                        <c:v>516.24749755859375</c:v>
                      </c:pt>
                      <c:pt idx="845">
                        <c:v>516.97564697265625</c:v>
                      </c:pt>
                      <c:pt idx="846">
                        <c:v>517.70379638671875</c:v>
                      </c:pt>
                      <c:pt idx="847">
                        <c:v>518.43194580078125</c:v>
                      </c:pt>
                      <c:pt idx="848">
                        <c:v>519.16009521484375</c:v>
                      </c:pt>
                      <c:pt idx="849">
                        <c:v>519.88824462890625</c:v>
                      </c:pt>
                      <c:pt idx="850">
                        <c:v>520.61639404296875</c:v>
                      </c:pt>
                      <c:pt idx="851">
                        <c:v>521.34454345703125</c:v>
                      </c:pt>
                      <c:pt idx="852">
                        <c:v>522.07269287109375</c:v>
                      </c:pt>
                      <c:pt idx="853">
                        <c:v>522.80084228515625</c:v>
                      </c:pt>
                      <c:pt idx="854">
                        <c:v>523.52899169921875</c:v>
                      </c:pt>
                      <c:pt idx="855">
                        <c:v>524.25714111328125</c:v>
                      </c:pt>
                      <c:pt idx="856">
                        <c:v>524.98529052734375</c:v>
                      </c:pt>
                      <c:pt idx="857">
                        <c:v>525.71343994140625</c:v>
                      </c:pt>
                      <c:pt idx="858">
                        <c:v>526.44158935546875</c:v>
                      </c:pt>
                      <c:pt idx="859">
                        <c:v>527.16973876953125</c:v>
                      </c:pt>
                      <c:pt idx="860">
                        <c:v>527.89788818359375</c:v>
                      </c:pt>
                      <c:pt idx="861">
                        <c:v>528.62603759765625</c:v>
                      </c:pt>
                      <c:pt idx="862">
                        <c:v>529.35418701171875</c:v>
                      </c:pt>
                      <c:pt idx="863">
                        <c:v>530.08233642578125</c:v>
                      </c:pt>
                      <c:pt idx="864">
                        <c:v>530.81048583984375</c:v>
                      </c:pt>
                      <c:pt idx="865">
                        <c:v>531.53863525390625</c:v>
                      </c:pt>
                      <c:pt idx="866">
                        <c:v>532.26678466796875</c:v>
                      </c:pt>
                      <c:pt idx="867">
                        <c:v>532.99493408203125</c:v>
                      </c:pt>
                      <c:pt idx="868">
                        <c:v>533.72308349609375</c:v>
                      </c:pt>
                      <c:pt idx="869">
                        <c:v>534.45123291015625</c:v>
                      </c:pt>
                      <c:pt idx="870">
                        <c:v>535.17938232421875</c:v>
                      </c:pt>
                      <c:pt idx="871">
                        <c:v>535.90753173828125</c:v>
                      </c:pt>
                      <c:pt idx="872">
                        <c:v>536.63568115234375</c:v>
                      </c:pt>
                      <c:pt idx="873">
                        <c:v>537.36383056640625</c:v>
                      </c:pt>
                      <c:pt idx="874">
                        <c:v>538.09197998046875</c:v>
                      </c:pt>
                      <c:pt idx="875">
                        <c:v>538.82012939453125</c:v>
                      </c:pt>
                      <c:pt idx="876">
                        <c:v>539.54827880859375</c:v>
                      </c:pt>
                      <c:pt idx="877">
                        <c:v>540.27642822265625</c:v>
                      </c:pt>
                      <c:pt idx="878">
                        <c:v>541.00457763671875</c:v>
                      </c:pt>
                      <c:pt idx="879">
                        <c:v>541.73272705078125</c:v>
                      </c:pt>
                      <c:pt idx="880">
                        <c:v>542.46087646484375</c:v>
                      </c:pt>
                      <c:pt idx="881">
                        <c:v>543.18902587890625</c:v>
                      </c:pt>
                      <c:pt idx="882">
                        <c:v>543.91717529296875</c:v>
                      </c:pt>
                      <c:pt idx="883">
                        <c:v>544.64532470703125</c:v>
                      </c:pt>
                      <c:pt idx="884">
                        <c:v>545.37347412109375</c:v>
                      </c:pt>
                      <c:pt idx="885">
                        <c:v>546.10162353515625</c:v>
                      </c:pt>
                      <c:pt idx="886">
                        <c:v>546.82977294921875</c:v>
                      </c:pt>
                      <c:pt idx="887">
                        <c:v>547.55792236328125</c:v>
                      </c:pt>
                      <c:pt idx="888">
                        <c:v>548.28607177734375</c:v>
                      </c:pt>
                      <c:pt idx="889">
                        <c:v>549.01422119140625</c:v>
                      </c:pt>
                      <c:pt idx="890">
                        <c:v>549.74237060546875</c:v>
                      </c:pt>
                      <c:pt idx="891">
                        <c:v>550.47052001953125</c:v>
                      </c:pt>
                      <c:pt idx="892">
                        <c:v>551.19866943359375</c:v>
                      </c:pt>
                      <c:pt idx="893">
                        <c:v>551.92681884765625</c:v>
                      </c:pt>
                      <c:pt idx="894">
                        <c:v>552.65496826171875</c:v>
                      </c:pt>
                      <c:pt idx="895">
                        <c:v>553.38311767578125</c:v>
                      </c:pt>
                      <c:pt idx="896">
                        <c:v>554.11126708984375</c:v>
                      </c:pt>
                      <c:pt idx="897">
                        <c:v>554.83941650390625</c:v>
                      </c:pt>
                      <c:pt idx="898">
                        <c:v>555.56756591796875</c:v>
                      </c:pt>
                      <c:pt idx="899">
                        <c:v>556.29571533203125</c:v>
                      </c:pt>
                      <c:pt idx="900">
                        <c:v>557.02386474609375</c:v>
                      </c:pt>
                      <c:pt idx="901">
                        <c:v>557.75201416015625</c:v>
                      </c:pt>
                      <c:pt idx="902">
                        <c:v>558.48016357421875</c:v>
                      </c:pt>
                      <c:pt idx="903">
                        <c:v>559.20831298828125</c:v>
                      </c:pt>
                      <c:pt idx="904">
                        <c:v>559.93646240234375</c:v>
                      </c:pt>
                      <c:pt idx="905">
                        <c:v>560.66461181640625</c:v>
                      </c:pt>
                      <c:pt idx="906">
                        <c:v>561.39276123046875</c:v>
                      </c:pt>
                      <c:pt idx="907">
                        <c:v>562.12091064453125</c:v>
                      </c:pt>
                      <c:pt idx="908">
                        <c:v>562.84906005859375</c:v>
                      </c:pt>
                      <c:pt idx="909">
                        <c:v>563.57720947265625</c:v>
                      </c:pt>
                      <c:pt idx="910">
                        <c:v>564.30535888671875</c:v>
                      </c:pt>
                      <c:pt idx="911">
                        <c:v>565.03350830078125</c:v>
                      </c:pt>
                      <c:pt idx="912">
                        <c:v>565.76165771484375</c:v>
                      </c:pt>
                      <c:pt idx="913">
                        <c:v>566.48980712890625</c:v>
                      </c:pt>
                      <c:pt idx="914">
                        <c:v>567.21795654296875</c:v>
                      </c:pt>
                      <c:pt idx="915">
                        <c:v>567.94610595703125</c:v>
                      </c:pt>
                      <c:pt idx="916">
                        <c:v>568.67425537109375</c:v>
                      </c:pt>
                      <c:pt idx="917">
                        <c:v>569.40240478515625</c:v>
                      </c:pt>
                      <c:pt idx="918">
                        <c:v>570.13055419921875</c:v>
                      </c:pt>
                      <c:pt idx="919">
                        <c:v>570.85870361328125</c:v>
                      </c:pt>
                      <c:pt idx="920">
                        <c:v>571.58685302734375</c:v>
                      </c:pt>
                      <c:pt idx="921">
                        <c:v>572.31500244140625</c:v>
                      </c:pt>
                      <c:pt idx="922">
                        <c:v>573.04315185546875</c:v>
                      </c:pt>
                      <c:pt idx="923">
                        <c:v>573.77130126953125</c:v>
                      </c:pt>
                      <c:pt idx="924">
                        <c:v>574.49945068359375</c:v>
                      </c:pt>
                      <c:pt idx="925">
                        <c:v>575.22760009765625</c:v>
                      </c:pt>
                      <c:pt idx="926">
                        <c:v>575.95574951171875</c:v>
                      </c:pt>
                      <c:pt idx="927">
                        <c:v>576.68389892578125</c:v>
                      </c:pt>
                      <c:pt idx="928">
                        <c:v>577.41204833984375</c:v>
                      </c:pt>
                      <c:pt idx="929">
                        <c:v>578.14019775390625</c:v>
                      </c:pt>
                      <c:pt idx="930">
                        <c:v>578.86834716796875</c:v>
                      </c:pt>
                      <c:pt idx="931">
                        <c:v>579.59649658203125</c:v>
                      </c:pt>
                      <c:pt idx="932">
                        <c:v>580.32464599609375</c:v>
                      </c:pt>
                      <c:pt idx="933">
                        <c:v>581.05279541015625</c:v>
                      </c:pt>
                      <c:pt idx="934">
                        <c:v>581.78094482421875</c:v>
                      </c:pt>
                      <c:pt idx="935">
                        <c:v>582.50909423828125</c:v>
                      </c:pt>
                      <c:pt idx="936">
                        <c:v>583.23724365234375</c:v>
                      </c:pt>
                      <c:pt idx="937">
                        <c:v>583.96539306640625</c:v>
                      </c:pt>
                      <c:pt idx="938">
                        <c:v>584.69354248046875</c:v>
                      </c:pt>
                      <c:pt idx="939">
                        <c:v>585.42169189453125</c:v>
                      </c:pt>
                      <c:pt idx="940">
                        <c:v>586.14984130859375</c:v>
                      </c:pt>
                      <c:pt idx="941">
                        <c:v>586.87799072265625</c:v>
                      </c:pt>
                      <c:pt idx="942">
                        <c:v>587.60614013671875</c:v>
                      </c:pt>
                      <c:pt idx="943">
                        <c:v>588.33428955078125</c:v>
                      </c:pt>
                      <c:pt idx="944">
                        <c:v>589.06243896484375</c:v>
                      </c:pt>
                      <c:pt idx="945">
                        <c:v>589.79058837890625</c:v>
                      </c:pt>
                      <c:pt idx="946">
                        <c:v>590.51873779296875</c:v>
                      </c:pt>
                      <c:pt idx="947">
                        <c:v>591.24688720703125</c:v>
                      </c:pt>
                      <c:pt idx="948">
                        <c:v>591.97503662109375</c:v>
                      </c:pt>
                      <c:pt idx="949">
                        <c:v>592.70318603515625</c:v>
                      </c:pt>
                      <c:pt idx="950">
                        <c:v>593.43133544921875</c:v>
                      </c:pt>
                      <c:pt idx="951">
                        <c:v>594.15948486328125</c:v>
                      </c:pt>
                      <c:pt idx="952">
                        <c:v>594.88763427734375</c:v>
                      </c:pt>
                      <c:pt idx="953">
                        <c:v>595.61578369140625</c:v>
                      </c:pt>
                      <c:pt idx="954">
                        <c:v>596.34393310546875</c:v>
                      </c:pt>
                      <c:pt idx="955">
                        <c:v>597.07208251953125</c:v>
                      </c:pt>
                      <c:pt idx="956">
                        <c:v>597.80023193359375</c:v>
                      </c:pt>
                      <c:pt idx="957">
                        <c:v>598.52838134765625</c:v>
                      </c:pt>
                      <c:pt idx="958">
                        <c:v>599.25653076171875</c:v>
                      </c:pt>
                      <c:pt idx="959">
                        <c:v>599.98468017578125</c:v>
                      </c:pt>
                      <c:pt idx="960">
                        <c:v>600.71282958984375</c:v>
                      </c:pt>
                      <c:pt idx="961">
                        <c:v>601.44097900390625</c:v>
                      </c:pt>
                      <c:pt idx="962">
                        <c:v>602.16912841796875</c:v>
                      </c:pt>
                      <c:pt idx="963">
                        <c:v>602.89727783203125</c:v>
                      </c:pt>
                      <c:pt idx="964">
                        <c:v>603.62542724609375</c:v>
                      </c:pt>
                      <c:pt idx="965">
                        <c:v>604.35357666015625</c:v>
                      </c:pt>
                      <c:pt idx="966">
                        <c:v>605.08172607421875</c:v>
                      </c:pt>
                      <c:pt idx="967">
                        <c:v>605.80987548828125</c:v>
                      </c:pt>
                      <c:pt idx="968">
                        <c:v>606.53802490234375</c:v>
                      </c:pt>
                      <c:pt idx="969">
                        <c:v>607.26617431640625</c:v>
                      </c:pt>
                      <c:pt idx="970">
                        <c:v>607.99432373046875</c:v>
                      </c:pt>
                      <c:pt idx="971">
                        <c:v>608.72247314453125</c:v>
                      </c:pt>
                      <c:pt idx="972">
                        <c:v>609.45062255859375</c:v>
                      </c:pt>
                      <c:pt idx="973">
                        <c:v>610.17877197265625</c:v>
                      </c:pt>
                      <c:pt idx="974">
                        <c:v>610.90692138671875</c:v>
                      </c:pt>
                      <c:pt idx="975">
                        <c:v>611.63507080078125</c:v>
                      </c:pt>
                      <c:pt idx="976">
                        <c:v>612.36322021484375</c:v>
                      </c:pt>
                      <c:pt idx="977">
                        <c:v>613.09136962890625</c:v>
                      </c:pt>
                      <c:pt idx="978">
                        <c:v>613.81951904296875</c:v>
                      </c:pt>
                      <c:pt idx="979">
                        <c:v>614.54766845703125</c:v>
                      </c:pt>
                      <c:pt idx="980">
                        <c:v>615.27581787109375</c:v>
                      </c:pt>
                      <c:pt idx="981">
                        <c:v>616.00396728515625</c:v>
                      </c:pt>
                      <c:pt idx="982">
                        <c:v>616.73211669921875</c:v>
                      </c:pt>
                      <c:pt idx="983">
                        <c:v>617.46026611328125</c:v>
                      </c:pt>
                      <c:pt idx="984">
                        <c:v>618.18841552734375</c:v>
                      </c:pt>
                      <c:pt idx="985">
                        <c:v>618.91656494140625</c:v>
                      </c:pt>
                      <c:pt idx="986">
                        <c:v>619.64471435546875</c:v>
                      </c:pt>
                      <c:pt idx="987">
                        <c:v>620.37286376953125</c:v>
                      </c:pt>
                      <c:pt idx="988">
                        <c:v>621.10101318359375</c:v>
                      </c:pt>
                    </c:numCache>
                  </c:numRef>
                </c:xVal>
                <c:yVal>
                  <c:numRef>
                    <c:extLst xmlns:c15="http://schemas.microsoft.com/office/drawing/2012/chart">
                      <c:ext xmlns:c15="http://schemas.microsoft.com/office/drawing/2012/chart" uri="{02D57815-91ED-43cb-92C2-25804820EDAC}">
                        <c15:formulaRef>
                          <c15:sqref>'[1]Case 8 '!$B$3:$B$991</c15:sqref>
                        </c15:formulaRef>
                      </c:ext>
                    </c:extLst>
                    <c:numCache>
                      <c:formatCode>General</c:formatCode>
                      <c:ptCount val="989"/>
                      <c:pt idx="0">
                        <c:v>5.129941463470459</c:v>
                      </c:pt>
                      <c:pt idx="1">
                        <c:v>5.1826276779174805</c:v>
                      </c:pt>
                      <c:pt idx="2">
                        <c:v>5.236534595489502</c:v>
                      </c:pt>
                      <c:pt idx="3">
                        <c:v>5.2916932106018066</c:v>
                      </c:pt>
                      <c:pt idx="4">
                        <c:v>5.348137378692627</c:v>
                      </c:pt>
                      <c:pt idx="5">
                        <c:v>5.4059019088745117</c:v>
                      </c:pt>
                      <c:pt idx="6">
                        <c:v>5.4650201797485352</c:v>
                      </c:pt>
                      <c:pt idx="7">
                        <c:v>5.5255279541015625</c:v>
                      </c:pt>
                      <c:pt idx="8">
                        <c:v>5.5874638557434082</c:v>
                      </c:pt>
                      <c:pt idx="9">
                        <c:v>5.6508636474609375</c:v>
                      </c:pt>
                      <c:pt idx="10">
                        <c:v>5.7157688140869141</c:v>
                      </c:pt>
                      <c:pt idx="11">
                        <c:v>5.7822208404541016</c:v>
                      </c:pt>
                      <c:pt idx="12">
                        <c:v>5.850257396697998</c:v>
                      </c:pt>
                      <c:pt idx="13">
                        <c:v>5.9199295043945313</c:v>
                      </c:pt>
                      <c:pt idx="14">
                        <c:v>5.9912762641906738</c:v>
                      </c:pt>
                      <c:pt idx="15">
                        <c:v>6.0643444061279297</c:v>
                      </c:pt>
                      <c:pt idx="16">
                        <c:v>6.1391830444335938</c:v>
                      </c:pt>
                      <c:pt idx="17">
                        <c:v>6.2158432006835938</c:v>
                      </c:pt>
                      <c:pt idx="18">
                        <c:v>6.294370174407959</c:v>
                      </c:pt>
                      <c:pt idx="19">
                        <c:v>6.3748173713684082</c:v>
                      </c:pt>
                      <c:pt idx="20">
                        <c:v>6.4572439193725586</c:v>
                      </c:pt>
                      <c:pt idx="21">
                        <c:v>6.5417032241821289</c:v>
                      </c:pt>
                      <c:pt idx="22">
                        <c:v>6.6282520294189453</c:v>
                      </c:pt>
                      <c:pt idx="23">
                        <c:v>6.7169523239135742</c:v>
                      </c:pt>
                      <c:pt idx="24">
                        <c:v>6.8078575134277344</c:v>
                      </c:pt>
                      <c:pt idx="25">
                        <c:v>6.9010438919067383</c:v>
                      </c:pt>
                      <c:pt idx="26">
                        <c:v>6.9965639114379883</c:v>
                      </c:pt>
                      <c:pt idx="27">
                        <c:v>7.0944914817810059</c:v>
                      </c:pt>
                      <c:pt idx="28">
                        <c:v>7.1948962211608887</c:v>
                      </c:pt>
                      <c:pt idx="29">
                        <c:v>7.2978520393371582</c:v>
                      </c:pt>
                      <c:pt idx="30">
                        <c:v>7.4034261703491211</c:v>
                      </c:pt>
                      <c:pt idx="31">
                        <c:v>7.5116963386535645</c:v>
                      </c:pt>
                      <c:pt idx="32">
                        <c:v>7.622748851776123</c:v>
                      </c:pt>
                      <c:pt idx="33">
                        <c:v>7.7366619110107422</c:v>
                      </c:pt>
                      <c:pt idx="34">
                        <c:v>7.8535118103027344</c:v>
                      </c:pt>
                      <c:pt idx="35">
                        <c:v>7.9729824066162109</c:v>
                      </c:pt>
                      <c:pt idx="36">
                        <c:v>8.0948295593261719</c:v>
                      </c:pt>
                      <c:pt idx="37">
                        <c:v>8.2198448181152344</c:v>
                      </c:pt>
                      <c:pt idx="38">
                        <c:v>8.3481216430664063</c:v>
                      </c:pt>
                      <c:pt idx="39">
                        <c:v>8.4797468185424805</c:v>
                      </c:pt>
                      <c:pt idx="40">
                        <c:v>8.6148185729980469</c:v>
                      </c:pt>
                      <c:pt idx="41">
                        <c:v>8.7534446716308594</c:v>
                      </c:pt>
                      <c:pt idx="42">
                        <c:v>8.8957300186157227</c:v>
                      </c:pt>
                      <c:pt idx="43">
                        <c:v>9.0417766571044922</c:v>
                      </c:pt>
                      <c:pt idx="44">
                        <c:v>9.1917037963867188</c:v>
                      </c:pt>
                      <c:pt idx="45">
                        <c:v>9.3456172943115234</c:v>
                      </c:pt>
                      <c:pt idx="46">
                        <c:v>9.503636360168457</c:v>
                      </c:pt>
                      <c:pt idx="47">
                        <c:v>9.6658897399902344</c:v>
                      </c:pt>
                      <c:pt idx="48">
                        <c:v>9.8324899673461914</c:v>
                      </c:pt>
                      <c:pt idx="49">
                        <c:v>10.003567695617676</c:v>
                      </c:pt>
                      <c:pt idx="50">
                        <c:v>10.17926025390625</c:v>
                      </c:pt>
                      <c:pt idx="51">
                        <c:v>10.359698295593262</c:v>
                      </c:pt>
                      <c:pt idx="52">
                        <c:v>10.545017242431641</c:v>
                      </c:pt>
                      <c:pt idx="53">
                        <c:v>10.735353469848633</c:v>
                      </c:pt>
                      <c:pt idx="54">
                        <c:v>10.930863380432129</c:v>
                      </c:pt>
                      <c:pt idx="55">
                        <c:v>11.131690979003906</c:v>
                      </c:pt>
                      <c:pt idx="56">
                        <c:v>11.337981224060059</c:v>
                      </c:pt>
                      <c:pt idx="57">
                        <c:v>11.549903869628906</c:v>
                      </c:pt>
                      <c:pt idx="58">
                        <c:v>11.767604827880859</c:v>
                      </c:pt>
                      <c:pt idx="59">
                        <c:v>11.991249084472656</c:v>
                      </c:pt>
                      <c:pt idx="60">
                        <c:v>12.220991134643555</c:v>
                      </c:pt>
                      <c:pt idx="61">
                        <c:v>12.457021713256836</c:v>
                      </c:pt>
                      <c:pt idx="62">
                        <c:v>12.699491500854492</c:v>
                      </c:pt>
                      <c:pt idx="63">
                        <c:v>12.948564529418945</c:v>
                      </c:pt>
                      <c:pt idx="64">
                        <c:v>13.204440116882324</c:v>
                      </c:pt>
                      <c:pt idx="65">
                        <c:v>13.46727466583252</c:v>
                      </c:pt>
                      <c:pt idx="66">
                        <c:v>13.737250328063965</c:v>
                      </c:pt>
                      <c:pt idx="67">
                        <c:v>14.013779640197754</c:v>
                      </c:pt>
                      <c:pt idx="68">
                        <c:v>14.296328544616699</c:v>
                      </c:pt>
                      <c:pt idx="69">
                        <c:v>14.586452484130859</c:v>
                      </c:pt>
                      <c:pt idx="70">
                        <c:v>14.884324073791504</c:v>
                      </c:pt>
                      <c:pt idx="71">
                        <c:v>15.190162658691406</c:v>
                      </c:pt>
                      <c:pt idx="72">
                        <c:v>15.504119873046875</c:v>
                      </c:pt>
                      <c:pt idx="73">
                        <c:v>15.826359748840332</c:v>
                      </c:pt>
                      <c:pt idx="74">
                        <c:v>16.157083511352539</c:v>
                      </c:pt>
                      <c:pt idx="75">
                        <c:v>16.496417999267578</c:v>
                      </c:pt>
                      <c:pt idx="76">
                        <c:v>16.844589233398438</c:v>
                      </c:pt>
                      <c:pt idx="77">
                        <c:v>17.20173454284668</c:v>
                      </c:pt>
                      <c:pt idx="78">
                        <c:v>17.56800651550293</c:v>
                      </c:pt>
                      <c:pt idx="79">
                        <c:v>17.94359016418457</c:v>
                      </c:pt>
                      <c:pt idx="80">
                        <c:v>18.32862663269043</c:v>
                      </c:pt>
                      <c:pt idx="81">
                        <c:v>18.723264694213867</c:v>
                      </c:pt>
                      <c:pt idx="82">
                        <c:v>19.127620697021484</c:v>
                      </c:pt>
                      <c:pt idx="83">
                        <c:v>19.541915893554688</c:v>
                      </c:pt>
                      <c:pt idx="84">
                        <c:v>19.966197967529297</c:v>
                      </c:pt>
                      <c:pt idx="85">
                        <c:v>20.400611877441406</c:v>
                      </c:pt>
                      <c:pt idx="86">
                        <c:v>20.845285415649414</c:v>
                      </c:pt>
                      <c:pt idx="87">
                        <c:v>21.30034065246582</c:v>
                      </c:pt>
                      <c:pt idx="88">
                        <c:v>21.765888214111328</c:v>
                      </c:pt>
                      <c:pt idx="89">
                        <c:v>22.241987228393555</c:v>
                      </c:pt>
                      <c:pt idx="90">
                        <c:v>22.728765487670898</c:v>
                      </c:pt>
                      <c:pt idx="91">
                        <c:v>23.22627067565918</c:v>
                      </c:pt>
                      <c:pt idx="92">
                        <c:v>23.731510162353516</c:v>
                      </c:pt>
                      <c:pt idx="93">
                        <c:v>24.247032165527344</c:v>
                      </c:pt>
                      <c:pt idx="94">
                        <c:v>24.773384094238281</c:v>
                      </c:pt>
                      <c:pt idx="95">
                        <c:v>25.310626983642578</c:v>
                      </c:pt>
                      <c:pt idx="96">
                        <c:v>25.858890533447266</c:v>
                      </c:pt>
                      <c:pt idx="97">
                        <c:v>26.418115615844727</c:v>
                      </c:pt>
                      <c:pt idx="98">
                        <c:v>26.988574981689453</c:v>
                      </c:pt>
                      <c:pt idx="99">
                        <c:v>27.570249557495117</c:v>
                      </c:pt>
                      <c:pt idx="100">
                        <c:v>28.163354873657227</c:v>
                      </c:pt>
                      <c:pt idx="101">
                        <c:v>28.768035888671875</c:v>
                      </c:pt>
                      <c:pt idx="102">
                        <c:v>29.38441276550293</c:v>
                      </c:pt>
                      <c:pt idx="103">
                        <c:v>30.012750625610352</c:v>
                      </c:pt>
                      <c:pt idx="104">
                        <c:v>30.653343200683594</c:v>
                      </c:pt>
                      <c:pt idx="105">
                        <c:v>31.306510925292969</c:v>
                      </c:pt>
                      <c:pt idx="106">
                        <c:v>31.972644805908203</c:v>
                      </c:pt>
                      <c:pt idx="107">
                        <c:v>32.652149200439453</c:v>
                      </c:pt>
                      <c:pt idx="108">
                        <c:v>33.345584869384766</c:v>
                      </c:pt>
                      <c:pt idx="109">
                        <c:v>34.053691864013672</c:v>
                      </c:pt>
                      <c:pt idx="110">
                        <c:v>34.771755218505859</c:v>
                      </c:pt>
                      <c:pt idx="111">
                        <c:v>35.503623962402344</c:v>
                      </c:pt>
                      <c:pt idx="112">
                        <c:v>36.251998901367188</c:v>
                      </c:pt>
                      <c:pt idx="113">
                        <c:v>37.017848968505859</c:v>
                      </c:pt>
                      <c:pt idx="114">
                        <c:v>37.802310943603516</c:v>
                      </c:pt>
                      <c:pt idx="115">
                        <c:v>38.606754302978516</c:v>
                      </c:pt>
                      <c:pt idx="116">
                        <c:v>39.432743072509766</c:v>
                      </c:pt>
                      <c:pt idx="117">
                        <c:v>40.281768798828125</c:v>
                      </c:pt>
                      <c:pt idx="118">
                        <c:v>41.155612945556641</c:v>
                      </c:pt>
                      <c:pt idx="119">
                        <c:v>42.056228637695313</c:v>
                      </c:pt>
                      <c:pt idx="120">
                        <c:v>42.973098754882813</c:v>
                      </c:pt>
                      <c:pt idx="121">
                        <c:v>43.919971466064453</c:v>
                      </c:pt>
                      <c:pt idx="122">
                        <c:v>44.898914337158203</c:v>
                      </c:pt>
                      <c:pt idx="123">
                        <c:v>45.912551879882813</c:v>
                      </c:pt>
                      <c:pt idx="124">
                        <c:v>46.963211059570313</c:v>
                      </c:pt>
                      <c:pt idx="125">
                        <c:v>48.052295684814453</c:v>
                      </c:pt>
                      <c:pt idx="126">
                        <c:v>49.167823791503906</c:v>
                      </c:pt>
                      <c:pt idx="127">
                        <c:v>50.326610565185547</c:v>
                      </c:pt>
                      <c:pt idx="128">
                        <c:v>51.531391143798828</c:v>
                      </c:pt>
                      <c:pt idx="129">
                        <c:v>52.784290313720703</c:v>
                      </c:pt>
                      <c:pt idx="130">
                        <c:v>54.070224761962891</c:v>
                      </c:pt>
                      <c:pt idx="131">
                        <c:v>55.404876708984375</c:v>
                      </c:pt>
                      <c:pt idx="132">
                        <c:v>56.792308807373047</c:v>
                      </c:pt>
                      <c:pt idx="133">
                        <c:v>58.223155975341797</c:v>
                      </c:pt>
                      <c:pt idx="134">
                        <c:v>59.699684143066406</c:v>
                      </c:pt>
                      <c:pt idx="135">
                        <c:v>61.230251312255859</c:v>
                      </c:pt>
                      <c:pt idx="136">
                        <c:v>62.798923492431641</c:v>
                      </c:pt>
                      <c:pt idx="137">
                        <c:v>64.415473937988281</c:v>
                      </c:pt>
                      <c:pt idx="138">
                        <c:v>66.071990966796875</c:v>
                      </c:pt>
                      <c:pt idx="139">
                        <c:v>67.758262634277344</c:v>
                      </c:pt>
                      <c:pt idx="140">
                        <c:v>69.481513977050781</c:v>
                      </c:pt>
                      <c:pt idx="141">
                        <c:v>71.223663330078125</c:v>
                      </c:pt>
                      <c:pt idx="142">
                        <c:v>72.991661071777344</c:v>
                      </c:pt>
                      <c:pt idx="143">
                        <c:v>74.764152526855469</c:v>
                      </c:pt>
                      <c:pt idx="144">
                        <c:v>76.544151306152344</c:v>
                      </c:pt>
                      <c:pt idx="145">
                        <c:v>78.313064575195313</c:v>
                      </c:pt>
                      <c:pt idx="146">
                        <c:v>80.063552856445313</c:v>
                      </c:pt>
                      <c:pt idx="147">
                        <c:v>81.785270690917969</c:v>
                      </c:pt>
                      <c:pt idx="148">
                        <c:v>83.45391845703125</c:v>
                      </c:pt>
                      <c:pt idx="149">
                        <c:v>85.071029663085938</c:v>
                      </c:pt>
                      <c:pt idx="150">
                        <c:v>86.597526550292969</c:v>
                      </c:pt>
                      <c:pt idx="151">
                        <c:v>88.037086486816406</c:v>
                      </c:pt>
                      <c:pt idx="152">
                        <c:v>89.357551574707031</c:v>
                      </c:pt>
                      <c:pt idx="153">
                        <c:v>90.543121337890625</c:v>
                      </c:pt>
                      <c:pt idx="154">
                        <c:v>91.582939147949219</c:v>
                      </c:pt>
                      <c:pt idx="155">
                        <c:v>92.447769165039063</c:v>
                      </c:pt>
                      <c:pt idx="156">
                        <c:v>93.140693664550781</c:v>
                      </c:pt>
                      <c:pt idx="157">
                        <c:v>93.651580810546875</c:v>
                      </c:pt>
                      <c:pt idx="158">
                        <c:v>93.954536437988281</c:v>
                      </c:pt>
                      <c:pt idx="159">
                        <c:v>94.097999572753906</c:v>
                      </c:pt>
                      <c:pt idx="160">
                        <c:v>94.033248901367188</c:v>
                      </c:pt>
                      <c:pt idx="161">
                        <c:v>93.781761169433594</c:v>
                      </c:pt>
                      <c:pt idx="162">
                        <c:v>93.375038146972656</c:v>
                      </c:pt>
                      <c:pt idx="163">
                        <c:v>92.817832946777344</c:v>
                      </c:pt>
                      <c:pt idx="164">
                        <c:v>92.111137390136719</c:v>
                      </c:pt>
                      <c:pt idx="165">
                        <c:v>91.240791320800781</c:v>
                      </c:pt>
                      <c:pt idx="166">
                        <c:v>90.252510070800781</c:v>
                      </c:pt>
                      <c:pt idx="167">
                        <c:v>89.158546447753906</c:v>
                      </c:pt>
                      <c:pt idx="168">
                        <c:v>87.970832824707031</c:v>
                      </c:pt>
                      <c:pt idx="169">
                        <c:v>86.701950073242188</c:v>
                      </c:pt>
                      <c:pt idx="170">
                        <c:v>85.364837646484375</c:v>
                      </c:pt>
                      <c:pt idx="171">
                        <c:v>83.914680480957031</c:v>
                      </c:pt>
                      <c:pt idx="172">
                        <c:v>82.245628356933594</c:v>
                      </c:pt>
                      <c:pt idx="173">
                        <c:v>80.601615905761719</c:v>
                      </c:pt>
                      <c:pt idx="174">
                        <c:v>78.983505249023438</c:v>
                      </c:pt>
                      <c:pt idx="175">
                        <c:v>77.3834228515625</c:v>
                      </c:pt>
                      <c:pt idx="176">
                        <c:v>75.797416687011719</c:v>
                      </c:pt>
                      <c:pt idx="177">
                        <c:v>74.240852355957031</c:v>
                      </c:pt>
                      <c:pt idx="178">
                        <c:v>72.714202880859375</c:v>
                      </c:pt>
                      <c:pt idx="179">
                        <c:v>71.217849731445313</c:v>
                      </c:pt>
                      <c:pt idx="180">
                        <c:v>69.75189208984375</c:v>
                      </c:pt>
                      <c:pt idx="181">
                        <c:v>68.3165283203125</c:v>
                      </c:pt>
                      <c:pt idx="182">
                        <c:v>66.911933898925781</c:v>
                      </c:pt>
                      <c:pt idx="183">
                        <c:v>65.5379638671875</c:v>
                      </c:pt>
                      <c:pt idx="184">
                        <c:v>64.194778442382813</c:v>
                      </c:pt>
                      <c:pt idx="185">
                        <c:v>62.876785278320313</c:v>
                      </c:pt>
                      <c:pt idx="186">
                        <c:v>61.574436187744141</c:v>
                      </c:pt>
                      <c:pt idx="187">
                        <c:v>60.30279541015625</c:v>
                      </c:pt>
                      <c:pt idx="188">
                        <c:v>59.061824798583984</c:v>
                      </c:pt>
                      <c:pt idx="189">
                        <c:v>57.850746154785156</c:v>
                      </c:pt>
                      <c:pt idx="190">
                        <c:v>56.669368743896484</c:v>
                      </c:pt>
                      <c:pt idx="191">
                        <c:v>55.517158508300781</c:v>
                      </c:pt>
                      <c:pt idx="192">
                        <c:v>54.393699645996094</c:v>
                      </c:pt>
                      <c:pt idx="193">
                        <c:v>53.298458099365234</c:v>
                      </c:pt>
                      <c:pt idx="194">
                        <c:v>52.230918884277344</c:v>
                      </c:pt>
                      <c:pt idx="195">
                        <c:v>51.190494537353516</c:v>
                      </c:pt>
                      <c:pt idx="196">
                        <c:v>50.087394714355469</c:v>
                      </c:pt>
                      <c:pt idx="197">
                        <c:v>49.008033752441406</c:v>
                      </c:pt>
                      <c:pt idx="198">
                        <c:v>47.969005584716797</c:v>
                      </c:pt>
                      <c:pt idx="199">
                        <c:v>46.9676513671875</c:v>
                      </c:pt>
                      <c:pt idx="200">
                        <c:v>46.001636505126953</c:v>
                      </c:pt>
                      <c:pt idx="201">
                        <c:v>45.068935394287109</c:v>
                      </c:pt>
                      <c:pt idx="202">
                        <c:v>44.167655944824219</c:v>
                      </c:pt>
                      <c:pt idx="203">
                        <c:v>43.290248870849609</c:v>
                      </c:pt>
                      <c:pt idx="204">
                        <c:v>42.429428100585938</c:v>
                      </c:pt>
                      <c:pt idx="205">
                        <c:v>41.596359252929688</c:v>
                      </c:pt>
                      <c:pt idx="206">
                        <c:v>40.789749145507813</c:v>
                      </c:pt>
                      <c:pt idx="207">
                        <c:v>40.011756896972656</c:v>
                      </c:pt>
                      <c:pt idx="208">
                        <c:v>39.254554748535156</c:v>
                      </c:pt>
                      <c:pt idx="209">
                        <c:v>38.520221710205078</c:v>
                      </c:pt>
                      <c:pt idx="210">
                        <c:v>37.808120727539063</c:v>
                      </c:pt>
                      <c:pt idx="211">
                        <c:v>37.117389678955078</c:v>
                      </c:pt>
                      <c:pt idx="212">
                        <c:v>36.4471435546875</c:v>
                      </c:pt>
                      <c:pt idx="213">
                        <c:v>35.79620361328125</c:v>
                      </c:pt>
                      <c:pt idx="214">
                        <c:v>35.151756286621094</c:v>
                      </c:pt>
                      <c:pt idx="215">
                        <c:v>34.525821685791016</c:v>
                      </c:pt>
                      <c:pt idx="216">
                        <c:v>33.917911529541016</c:v>
                      </c:pt>
                      <c:pt idx="217">
                        <c:v>33.327346801757813</c:v>
                      </c:pt>
                      <c:pt idx="218">
                        <c:v>32.753520965576172</c:v>
                      </c:pt>
                      <c:pt idx="219">
                        <c:v>32.195854187011719</c:v>
                      </c:pt>
                      <c:pt idx="220">
                        <c:v>31.653779983520508</c:v>
                      </c:pt>
                      <c:pt idx="221">
                        <c:v>31.126764297485352</c:v>
                      </c:pt>
                      <c:pt idx="222">
                        <c:v>30.614301681518555</c:v>
                      </c:pt>
                      <c:pt idx="223">
                        <c:v>30.115898132324219</c:v>
                      </c:pt>
                      <c:pt idx="224">
                        <c:v>29.631067276000977</c:v>
                      </c:pt>
                      <c:pt idx="225">
                        <c:v>29.159387588500977</c:v>
                      </c:pt>
                      <c:pt idx="226">
                        <c:v>28.698661804199219</c:v>
                      </c:pt>
                      <c:pt idx="227">
                        <c:v>28.242757797241211</c:v>
                      </c:pt>
                      <c:pt idx="228">
                        <c:v>27.799009323120117</c:v>
                      </c:pt>
                      <c:pt idx="229">
                        <c:v>27.367042541503906</c:v>
                      </c:pt>
                      <c:pt idx="230">
                        <c:v>26.946470260620117</c:v>
                      </c:pt>
                      <c:pt idx="231">
                        <c:v>26.536928176879883</c:v>
                      </c:pt>
                      <c:pt idx="232">
                        <c:v>26.138090133666992</c:v>
                      </c:pt>
                      <c:pt idx="233">
                        <c:v>25.749616622924805</c:v>
                      </c:pt>
                      <c:pt idx="234">
                        <c:v>25.371194839477539</c:v>
                      </c:pt>
                      <c:pt idx="235">
                        <c:v>25.002510070800781</c:v>
                      </c:pt>
                      <c:pt idx="236">
                        <c:v>24.643238067626953</c:v>
                      </c:pt>
                      <c:pt idx="237">
                        <c:v>24.293115615844727</c:v>
                      </c:pt>
                      <c:pt idx="238">
                        <c:v>23.951852798461914</c:v>
                      </c:pt>
                      <c:pt idx="239">
                        <c:v>23.619228363037109</c:v>
                      </c:pt>
                      <c:pt idx="240">
                        <c:v>23.29493522644043</c:v>
                      </c:pt>
                      <c:pt idx="241">
                        <c:v>22.978759765625</c:v>
                      </c:pt>
                      <c:pt idx="242">
                        <c:v>22.665409088134766</c:v>
                      </c:pt>
                      <c:pt idx="243">
                        <c:v>22.359174728393555</c:v>
                      </c:pt>
                      <c:pt idx="244">
                        <c:v>22.060482025146484</c:v>
                      </c:pt>
                      <c:pt idx="245">
                        <c:v>21.769130706787109</c:v>
                      </c:pt>
                      <c:pt idx="246">
                        <c:v>21.484916687011719</c:v>
                      </c:pt>
                      <c:pt idx="247">
                        <c:v>21.207635879516602</c:v>
                      </c:pt>
                      <c:pt idx="248">
                        <c:v>20.937097549438477</c:v>
                      </c:pt>
                      <c:pt idx="249">
                        <c:v>20.673078536987305</c:v>
                      </c:pt>
                      <c:pt idx="250">
                        <c:v>20.415426254272461</c:v>
                      </c:pt>
                      <c:pt idx="251">
                        <c:v>20.16395378112793</c:v>
                      </c:pt>
                      <c:pt idx="252">
                        <c:v>19.918481826782227</c:v>
                      </c:pt>
                      <c:pt idx="253">
                        <c:v>19.678836822509766</c:v>
                      </c:pt>
                      <c:pt idx="254">
                        <c:v>19.444887161254883</c:v>
                      </c:pt>
                      <c:pt idx="255">
                        <c:v>19.216442108154297</c:v>
                      </c:pt>
                      <c:pt idx="256">
                        <c:v>18.993385314941406</c:v>
                      </c:pt>
                      <c:pt idx="257">
                        <c:v>18.775539398193359</c:v>
                      </c:pt>
                      <c:pt idx="258">
                        <c:v>18.562770843505859</c:v>
                      </c:pt>
                      <c:pt idx="259">
                        <c:v>18.354957580566406</c:v>
                      </c:pt>
                      <c:pt idx="260">
                        <c:v>18.149967193603516</c:v>
                      </c:pt>
                      <c:pt idx="261">
                        <c:v>17.948797225952148</c:v>
                      </c:pt>
                      <c:pt idx="262">
                        <c:v>17.752267837524414</c:v>
                      </c:pt>
                      <c:pt idx="263">
                        <c:v>17.560235977172852</c:v>
                      </c:pt>
                      <c:pt idx="264">
                        <c:v>17.372604370117188</c:v>
                      </c:pt>
                      <c:pt idx="265">
                        <c:v>17.189250946044922</c:v>
                      </c:pt>
                      <c:pt idx="266">
                        <c:v>17.010059356689453</c:v>
                      </c:pt>
                      <c:pt idx="267">
                        <c:v>16.834928512573242</c:v>
                      </c:pt>
                      <c:pt idx="268">
                        <c:v>16.663753509521484</c:v>
                      </c:pt>
                      <c:pt idx="269">
                        <c:v>16.496429443359375</c:v>
                      </c:pt>
                      <c:pt idx="270">
                        <c:v>16.332859039306641</c:v>
                      </c:pt>
                      <c:pt idx="271">
                        <c:v>16.172950744628906</c:v>
                      </c:pt>
                      <c:pt idx="272">
                        <c:v>16.016613006591797</c:v>
                      </c:pt>
                      <c:pt idx="273">
                        <c:v>15.863753318786621</c:v>
                      </c:pt>
                      <c:pt idx="274">
                        <c:v>15.714284896850586</c:v>
                      </c:pt>
                      <c:pt idx="275">
                        <c:v>15.568123817443848</c:v>
                      </c:pt>
                      <c:pt idx="276">
                        <c:v>15.425189971923828</c:v>
                      </c:pt>
                      <c:pt idx="277">
                        <c:v>15.285406112670898</c:v>
                      </c:pt>
                      <c:pt idx="278">
                        <c:v>15.14869499206543</c:v>
                      </c:pt>
                      <c:pt idx="279">
                        <c:v>15.014984130859375</c:v>
                      </c:pt>
                      <c:pt idx="280">
                        <c:v>14.884185791015625</c:v>
                      </c:pt>
                      <c:pt idx="281">
                        <c:v>14.756252288818359</c:v>
                      </c:pt>
                      <c:pt idx="282">
                        <c:v>14.631103515625</c:v>
                      </c:pt>
                      <c:pt idx="283">
                        <c:v>14.50775146484375</c:v>
                      </c:pt>
                      <c:pt idx="284">
                        <c:v>14.386870384216309</c:v>
                      </c:pt>
                      <c:pt idx="285">
                        <c:v>14.268617630004883</c:v>
                      </c:pt>
                      <c:pt idx="286">
                        <c:v>14.152922630310059</c:v>
                      </c:pt>
                      <c:pt idx="287">
                        <c:v>14.039730072021484</c:v>
                      </c:pt>
                      <c:pt idx="288">
                        <c:v>13.92897891998291</c:v>
                      </c:pt>
                      <c:pt idx="289">
                        <c:v>13.820627212524414</c:v>
                      </c:pt>
                      <c:pt idx="290">
                        <c:v>13.714607238769531</c:v>
                      </c:pt>
                      <c:pt idx="291">
                        <c:v>13.610867500305176</c:v>
                      </c:pt>
                      <c:pt idx="292">
                        <c:v>13.50936222076416</c:v>
                      </c:pt>
                      <c:pt idx="293">
                        <c:v>13.410039901733398</c:v>
                      </c:pt>
                      <c:pt idx="294">
                        <c:v>13.312847137451172</c:v>
                      </c:pt>
                      <c:pt idx="295">
                        <c:v>13.217751502990723</c:v>
                      </c:pt>
                      <c:pt idx="296">
                        <c:v>13.124690055847168</c:v>
                      </c:pt>
                      <c:pt idx="297">
                        <c:v>13.033626556396484</c:v>
                      </c:pt>
                      <c:pt idx="298">
                        <c:v>12.944510459899902</c:v>
                      </c:pt>
                      <c:pt idx="299">
                        <c:v>12.85731029510498</c:v>
                      </c:pt>
                      <c:pt idx="300">
                        <c:v>12.771981239318848</c:v>
                      </c:pt>
                      <c:pt idx="301">
                        <c:v>12.688492774963379</c:v>
                      </c:pt>
                      <c:pt idx="302">
                        <c:v>12.606796264648438</c:v>
                      </c:pt>
                      <c:pt idx="303">
                        <c:v>12.526857376098633</c:v>
                      </c:pt>
                      <c:pt idx="304">
                        <c:v>12.447773933410645</c:v>
                      </c:pt>
                      <c:pt idx="305">
                        <c:v>12.368454933166504</c:v>
                      </c:pt>
                      <c:pt idx="306">
                        <c:v>12.289920806884766</c:v>
                      </c:pt>
                      <c:pt idx="307">
                        <c:v>12.21217155456543</c:v>
                      </c:pt>
                      <c:pt idx="308">
                        <c:v>12.135231018066406</c:v>
                      </c:pt>
                      <c:pt idx="309">
                        <c:v>12.059138298034668</c:v>
                      </c:pt>
                      <c:pt idx="310">
                        <c:v>11.983888626098633</c:v>
                      </c:pt>
                      <c:pt idx="311">
                        <c:v>11.909547805786133</c:v>
                      </c:pt>
                      <c:pt idx="312">
                        <c:v>11.836095809936523</c:v>
                      </c:pt>
                      <c:pt idx="313">
                        <c:v>11.763580322265625</c:v>
                      </c:pt>
                      <c:pt idx="314">
                        <c:v>11.691683769226074</c:v>
                      </c:pt>
                      <c:pt idx="315">
                        <c:v>11.620597839355469</c:v>
                      </c:pt>
                      <c:pt idx="316">
                        <c:v>11.550448417663574</c:v>
                      </c:pt>
                      <c:pt idx="317">
                        <c:v>11.481220245361328</c:v>
                      </c:pt>
                      <c:pt idx="318">
                        <c:v>11.412951469421387</c:v>
                      </c:pt>
                      <c:pt idx="319">
                        <c:v>11.345635414123535</c:v>
                      </c:pt>
                      <c:pt idx="320">
                        <c:v>11.27916145324707</c:v>
                      </c:pt>
                      <c:pt idx="321">
                        <c:v>11.213387489318848</c:v>
                      </c:pt>
                      <c:pt idx="322">
                        <c:v>11.148309707641602</c:v>
                      </c:pt>
                      <c:pt idx="323">
                        <c:v>11.083910942077637</c:v>
                      </c:pt>
                      <c:pt idx="324">
                        <c:v>11.020181655883789</c:v>
                      </c:pt>
                      <c:pt idx="325">
                        <c:v>10.957159996032715</c:v>
                      </c:pt>
                      <c:pt idx="326">
                        <c:v>10.894861221313477</c:v>
                      </c:pt>
                      <c:pt idx="327">
                        <c:v>10.833292961120605</c:v>
                      </c:pt>
                      <c:pt idx="328">
                        <c:v>10.772493362426758</c:v>
                      </c:pt>
                      <c:pt idx="329">
                        <c:v>10.712459564208984</c:v>
                      </c:pt>
                      <c:pt idx="330">
                        <c:v>10.653227806091309</c:v>
                      </c:pt>
                      <c:pt idx="331">
                        <c:v>10.594831466674805</c:v>
                      </c:pt>
                      <c:pt idx="332">
                        <c:v>10.537348747253418</c:v>
                      </c:pt>
                      <c:pt idx="333">
                        <c:v>10.480781555175781</c:v>
                      </c:pt>
                      <c:pt idx="334">
                        <c:v>10.425135612487793</c:v>
                      </c:pt>
                      <c:pt idx="335">
                        <c:v>10.370438575744629</c:v>
                      </c:pt>
                      <c:pt idx="336">
                        <c:v>10.316672325134277</c:v>
                      </c:pt>
                      <c:pt idx="337">
                        <c:v>10.263859748840332</c:v>
                      </c:pt>
                      <c:pt idx="338">
                        <c:v>10.211997032165527</c:v>
                      </c:pt>
                      <c:pt idx="339">
                        <c:v>10.161068916320801</c:v>
                      </c:pt>
                      <c:pt idx="340">
                        <c:v>10.111056327819824</c:v>
                      </c:pt>
                      <c:pt idx="341">
                        <c:v>10.061943054199219</c:v>
                      </c:pt>
                      <c:pt idx="342">
                        <c:v>10.013730049133301</c:v>
                      </c:pt>
                      <c:pt idx="343">
                        <c:v>9.9664020538330078</c:v>
                      </c:pt>
                      <c:pt idx="344">
                        <c:v>9.919926643371582</c:v>
                      </c:pt>
                      <c:pt idx="345">
                        <c:v>9.8743085861206055</c:v>
                      </c:pt>
                      <c:pt idx="346">
                        <c:v>9.8295192718505859</c:v>
                      </c:pt>
                      <c:pt idx="347">
                        <c:v>9.7855682373046875</c:v>
                      </c:pt>
                      <c:pt idx="348">
                        <c:v>9.7424259185791016</c:v>
                      </c:pt>
                      <c:pt idx="349">
                        <c:v>9.7000923156738281</c:v>
                      </c:pt>
                      <c:pt idx="350">
                        <c:v>9.6585540771484375</c:v>
                      </c:pt>
                      <c:pt idx="351">
                        <c:v>9.6178016662597656</c:v>
                      </c:pt>
                      <c:pt idx="352">
                        <c:v>9.5778207778930664</c:v>
                      </c:pt>
                      <c:pt idx="353">
                        <c:v>9.5384511947631836</c:v>
                      </c:pt>
                      <c:pt idx="354">
                        <c:v>9.4998197555541992</c:v>
                      </c:pt>
                      <c:pt idx="355">
                        <c:v>9.4619417190551758</c:v>
                      </c:pt>
                      <c:pt idx="356">
                        <c:v>9.4247884750366211</c:v>
                      </c:pt>
                      <c:pt idx="357">
                        <c:v>9.3883743286132813</c:v>
                      </c:pt>
                      <c:pt idx="358">
                        <c:v>9.3526849746704102</c:v>
                      </c:pt>
                      <c:pt idx="359">
                        <c:v>9.3177385330200195</c:v>
                      </c:pt>
                      <c:pt idx="360">
                        <c:v>9.283543586730957</c:v>
                      </c:pt>
                      <c:pt idx="361">
                        <c:v>9.2500448226928711</c:v>
                      </c:pt>
                      <c:pt idx="362">
                        <c:v>9.2172365188598633</c:v>
                      </c:pt>
                      <c:pt idx="363">
                        <c:v>9.1851053237915039</c:v>
                      </c:pt>
                      <c:pt idx="364">
                        <c:v>9.1536521911621094</c:v>
                      </c:pt>
                      <c:pt idx="365">
                        <c:v>9.1228570938110352</c:v>
                      </c:pt>
                      <c:pt idx="366">
                        <c:v>9.0927515029907227</c:v>
                      </c:pt>
                      <c:pt idx="367">
                        <c:v>9.0633201599121094</c:v>
                      </c:pt>
                      <c:pt idx="368">
                        <c:v>9.0345582962036133</c:v>
                      </c:pt>
                      <c:pt idx="369">
                        <c:v>9.0064277648925781</c:v>
                      </c:pt>
                      <c:pt idx="370">
                        <c:v>8.9789276123046875</c:v>
                      </c:pt>
                      <c:pt idx="371">
                        <c:v>8.9520454406738281</c:v>
                      </c:pt>
                      <c:pt idx="372">
                        <c:v>8.9257831573486328</c:v>
                      </c:pt>
                      <c:pt idx="373">
                        <c:v>8.9001331329345703</c:v>
                      </c:pt>
                      <c:pt idx="374">
                        <c:v>8.8750858306884766</c:v>
                      </c:pt>
                      <c:pt idx="375">
                        <c:v>8.8506364822387695</c:v>
                      </c:pt>
                      <c:pt idx="376">
                        <c:v>8.8267946243286133</c:v>
                      </c:pt>
                      <c:pt idx="377">
                        <c:v>8.8035364151000977</c:v>
                      </c:pt>
                      <c:pt idx="378">
                        <c:v>8.7808732986450195</c:v>
                      </c:pt>
                      <c:pt idx="379">
                        <c:v>8.7587909698486328</c:v>
                      </c:pt>
                      <c:pt idx="380">
                        <c:v>8.7372970581054688</c:v>
                      </c:pt>
                      <c:pt idx="381">
                        <c:v>8.716400146484375</c:v>
                      </c:pt>
                      <c:pt idx="382">
                        <c:v>8.696101188659668</c:v>
                      </c:pt>
                      <c:pt idx="383">
                        <c:v>8.6763591766357422</c:v>
                      </c:pt>
                      <c:pt idx="384">
                        <c:v>8.6571617126464844</c:v>
                      </c:pt>
                      <c:pt idx="385">
                        <c:v>8.6384315490722656</c:v>
                      </c:pt>
                      <c:pt idx="386">
                        <c:v>8.6200971603393555</c:v>
                      </c:pt>
                      <c:pt idx="387">
                        <c:v>8.6020278930664063</c:v>
                      </c:pt>
                      <c:pt idx="388">
                        <c:v>8.5840387344360352</c:v>
                      </c:pt>
                      <c:pt idx="389">
                        <c:v>8.5661134719848633</c:v>
                      </c:pt>
                      <c:pt idx="390">
                        <c:v>8.5482778549194336</c:v>
                      </c:pt>
                      <c:pt idx="391">
                        <c:v>8.5305385589599609</c:v>
                      </c:pt>
                      <c:pt idx="392">
                        <c:v>8.5128536224365234</c:v>
                      </c:pt>
                      <c:pt idx="393">
                        <c:v>8.4950971603393555</c:v>
                      </c:pt>
                      <c:pt idx="394">
                        <c:v>8.4772796630859375</c:v>
                      </c:pt>
                      <c:pt idx="395">
                        <c:v>8.459381103515625</c:v>
                      </c:pt>
                      <c:pt idx="396">
                        <c:v>8.4414205551147461</c:v>
                      </c:pt>
                      <c:pt idx="397">
                        <c:v>8.4233589172363281</c:v>
                      </c:pt>
                      <c:pt idx="398">
                        <c:v>8.4050636291503906</c:v>
                      </c:pt>
                      <c:pt idx="399">
                        <c:v>8.3864994049072266</c:v>
                      </c:pt>
                      <c:pt idx="400">
                        <c:v>8.36761474609375</c:v>
                      </c:pt>
                      <c:pt idx="401">
                        <c:v>8.3484172821044922</c:v>
                      </c:pt>
                      <c:pt idx="402">
                        <c:v>8.3289089202880859</c:v>
                      </c:pt>
                      <c:pt idx="403">
                        <c:v>8.3090810775756836</c:v>
                      </c:pt>
                      <c:pt idx="404">
                        <c:v>8.288909912109375</c:v>
                      </c:pt>
                      <c:pt idx="405">
                        <c:v>8.2682714462280273</c:v>
                      </c:pt>
                      <c:pt idx="406">
                        <c:v>8.2471141815185547</c:v>
                      </c:pt>
                      <c:pt idx="407">
                        <c:v>8.2254323959350586</c:v>
                      </c:pt>
                      <c:pt idx="408">
                        <c:v>8.2032356262207031</c:v>
                      </c:pt>
                      <c:pt idx="409">
                        <c:v>8.1804876327514648</c:v>
                      </c:pt>
                      <c:pt idx="410">
                        <c:v>8.1571550369262695</c:v>
                      </c:pt>
                      <c:pt idx="411">
                        <c:v>8.1328277587890625</c:v>
                      </c:pt>
                      <c:pt idx="412">
                        <c:v>8.1070880889892578</c:v>
                      </c:pt>
                      <c:pt idx="413">
                        <c:v>8.0798978805541992</c:v>
                      </c:pt>
                      <c:pt idx="414">
                        <c:v>8.0511589050292969</c:v>
                      </c:pt>
                      <c:pt idx="415">
                        <c:v>8.0208034515380859</c:v>
                      </c:pt>
                      <c:pt idx="416">
                        <c:v>7.9888439178466797</c:v>
                      </c:pt>
                      <c:pt idx="417">
                        <c:v>7.9560279846191406</c:v>
                      </c:pt>
                      <c:pt idx="418">
                        <c:v>7.9225764274597168</c:v>
                      </c:pt>
                      <c:pt idx="419">
                        <c:v>7.8885431289672852</c:v>
                      </c:pt>
                      <c:pt idx="420">
                        <c:v>7.8539423942565918</c:v>
                      </c:pt>
                      <c:pt idx="421">
                        <c:v>7.818793773651123</c:v>
                      </c:pt>
                      <c:pt idx="422">
                        <c:v>7.783052921295166</c:v>
                      </c:pt>
                      <c:pt idx="423">
                        <c:v>7.7466001510620117</c:v>
                      </c:pt>
                      <c:pt idx="424">
                        <c:v>7.7094225883483887</c:v>
                      </c:pt>
                      <c:pt idx="425">
                        <c:v>7.6715254783630371</c:v>
                      </c:pt>
                      <c:pt idx="426">
                        <c:v>7.6329126358032227</c:v>
                      </c:pt>
                      <c:pt idx="427">
                        <c:v>7.5936288833618164</c:v>
                      </c:pt>
                      <c:pt idx="428">
                        <c:v>7.5540318489074707</c:v>
                      </c:pt>
                      <c:pt idx="429">
                        <c:v>7.5141973495483398</c:v>
                      </c:pt>
                      <c:pt idx="430">
                        <c:v>7.4741530418395996</c:v>
                      </c:pt>
                      <c:pt idx="431">
                        <c:v>7.4339361190795898</c:v>
                      </c:pt>
                      <c:pt idx="432">
                        <c:v>7.3935904502868652</c:v>
                      </c:pt>
                      <c:pt idx="433">
                        <c:v>7.3532485961914063</c:v>
                      </c:pt>
                      <c:pt idx="434">
                        <c:v>7.3130135536193848</c:v>
                      </c:pt>
                      <c:pt idx="435">
                        <c:v>7.2729101181030273</c:v>
                      </c:pt>
                      <c:pt idx="436">
                        <c:v>7.2329807281494141</c:v>
                      </c:pt>
                      <c:pt idx="437">
                        <c:v>7.1932392120361328</c:v>
                      </c:pt>
                      <c:pt idx="438">
                        <c:v>7.1537151336669922</c:v>
                      </c:pt>
                      <c:pt idx="439">
                        <c:v>7.1143717765808105</c:v>
                      </c:pt>
                      <c:pt idx="440">
                        <c:v>7.0752267837524414</c:v>
                      </c:pt>
                      <c:pt idx="441">
                        <c:v>7.0363044738769531</c:v>
                      </c:pt>
                      <c:pt idx="442">
                        <c:v>6.9976186752319336</c:v>
                      </c:pt>
                      <c:pt idx="443">
                        <c:v>6.9591970443725586</c:v>
                      </c:pt>
                      <c:pt idx="444">
                        <c:v>6.9210419654846191</c:v>
                      </c:pt>
                      <c:pt idx="445">
                        <c:v>6.8830652236938477</c:v>
                      </c:pt>
                      <c:pt idx="446">
                        <c:v>6.8452591896057129</c:v>
                      </c:pt>
                      <c:pt idx="447">
                        <c:v>6.8076305389404297</c:v>
                      </c:pt>
                      <c:pt idx="448">
                        <c:v>6.7701807022094727</c:v>
                      </c:pt>
                      <c:pt idx="449">
                        <c:v>6.732903003692627</c:v>
                      </c:pt>
                      <c:pt idx="450">
                        <c:v>6.6958212852478027</c:v>
                      </c:pt>
                      <c:pt idx="451">
                        <c:v>6.6588735580444336</c:v>
                      </c:pt>
                      <c:pt idx="452">
                        <c:v>6.6219749450683594</c:v>
                      </c:pt>
                      <c:pt idx="453">
                        <c:v>6.585141658782959</c:v>
                      </c:pt>
                      <c:pt idx="454">
                        <c:v>6.5483779907226563</c:v>
                      </c:pt>
                      <c:pt idx="455">
                        <c:v>6.5116982460021973</c:v>
                      </c:pt>
                      <c:pt idx="456">
                        <c:v>6.4750981330871582</c:v>
                      </c:pt>
                      <c:pt idx="457">
                        <c:v>6.4385886192321777</c:v>
                      </c:pt>
                      <c:pt idx="458">
                        <c:v>6.4020142555236816</c:v>
                      </c:pt>
                      <c:pt idx="459">
                        <c:v>6.3652682304382324</c:v>
                      </c:pt>
                      <c:pt idx="460">
                        <c:v>6.3282580375671387</c:v>
                      </c:pt>
                      <c:pt idx="461">
                        <c:v>6.2911443710327148</c:v>
                      </c:pt>
                      <c:pt idx="462">
                        <c:v>6.2539300918579102</c:v>
                      </c:pt>
                      <c:pt idx="463">
                        <c:v>6.216644287109375</c:v>
                      </c:pt>
                      <c:pt idx="464">
                        <c:v>6.179283618927002</c:v>
                      </c:pt>
                      <c:pt idx="465">
                        <c:v>6.1419768333435059</c:v>
                      </c:pt>
                      <c:pt idx="466">
                        <c:v>6.1047763824462891</c:v>
                      </c:pt>
                      <c:pt idx="467">
                        <c:v>6.0676794052124023</c:v>
                      </c:pt>
                      <c:pt idx="468">
                        <c:v>6.0306868553161621</c:v>
                      </c:pt>
                      <c:pt idx="469">
                        <c:v>5.9937982559204102</c:v>
                      </c:pt>
                      <c:pt idx="470">
                        <c:v>5.9570107460021973</c:v>
                      </c:pt>
                      <c:pt idx="471">
                        <c:v>5.9203343391418457</c:v>
                      </c:pt>
                      <c:pt idx="472">
                        <c:v>5.8834881782531738</c:v>
                      </c:pt>
                      <c:pt idx="473">
                        <c:v>5.8458766937255859</c:v>
                      </c:pt>
                      <c:pt idx="474">
                        <c:v>5.8075118064880371</c:v>
                      </c:pt>
                      <c:pt idx="475">
                        <c:v>5.7684192657470703</c:v>
                      </c:pt>
                      <c:pt idx="476">
                        <c:v>5.728609561920166</c:v>
                      </c:pt>
                      <c:pt idx="477">
                        <c:v>5.6880989074707031</c:v>
                      </c:pt>
                      <c:pt idx="478">
                        <c:v>5.6469011306762695</c:v>
                      </c:pt>
                      <c:pt idx="479">
                        <c:v>5.6050100326538086</c:v>
                      </c:pt>
                      <c:pt idx="480">
                        <c:v>5.5625214576721191</c:v>
                      </c:pt>
                      <c:pt idx="481">
                        <c:v>5.5201201438903809</c:v>
                      </c:pt>
                      <c:pt idx="482">
                        <c:v>5.4779396057128906</c:v>
                      </c:pt>
                      <c:pt idx="483">
                        <c:v>5.435966968536377</c:v>
                      </c:pt>
                      <c:pt idx="484">
                        <c:v>5.3942117691040039</c:v>
                      </c:pt>
                      <c:pt idx="485">
                        <c:v>5.3526806831359863</c:v>
                      </c:pt>
                      <c:pt idx="486">
                        <c:v>5.3113651275634766</c:v>
                      </c:pt>
                      <c:pt idx="487">
                        <c:v>5.2702689170837402</c:v>
                      </c:pt>
                      <c:pt idx="488">
                        <c:v>5.229393482208252</c:v>
                      </c:pt>
                      <c:pt idx="489">
                        <c:v>5.1887197494506836</c:v>
                      </c:pt>
                      <c:pt idx="490">
                        <c:v>5.148259162902832</c:v>
                      </c:pt>
                      <c:pt idx="491">
                        <c:v>5.1080317497253418</c:v>
                      </c:pt>
                      <c:pt idx="492">
                        <c:v>5.068030834197998</c:v>
                      </c:pt>
                      <c:pt idx="493">
                        <c:v>5.0282573699951172</c:v>
                      </c:pt>
                      <c:pt idx="494">
                        <c:v>4.988624095916748</c:v>
                      </c:pt>
                      <c:pt idx="495">
                        <c:v>4.9491729736328125</c:v>
                      </c:pt>
                      <c:pt idx="496">
                        <c:v>4.9099335670471191</c:v>
                      </c:pt>
                      <c:pt idx="497">
                        <c:v>4.8708996772766113</c:v>
                      </c:pt>
                      <c:pt idx="498">
                        <c:v>4.8320717811584473</c:v>
                      </c:pt>
                      <c:pt idx="499">
                        <c:v>4.7934408187866211</c:v>
                      </c:pt>
                      <c:pt idx="500">
                        <c:v>4.7550044059753418</c:v>
                      </c:pt>
                      <c:pt idx="501">
                        <c:v>4.716761589050293</c:v>
                      </c:pt>
                      <c:pt idx="502">
                        <c:v>4.678706169128418</c:v>
                      </c:pt>
                      <c:pt idx="503">
                        <c:v>4.6408476829528809</c:v>
                      </c:pt>
                      <c:pt idx="504">
                        <c:v>4.6031804084777832</c:v>
                      </c:pt>
                      <c:pt idx="505">
                        <c:v>4.5656991004943848</c:v>
                      </c:pt>
                      <c:pt idx="506">
                        <c:v>4.5283865928649902</c:v>
                      </c:pt>
                      <c:pt idx="507">
                        <c:v>4.491241455078125</c:v>
                      </c:pt>
                      <c:pt idx="508">
                        <c:v>4.454256534576416</c:v>
                      </c:pt>
                      <c:pt idx="509">
                        <c:v>4.4174232482910156</c:v>
                      </c:pt>
                      <c:pt idx="510">
                        <c:v>4.3807339668273926</c:v>
                      </c:pt>
                      <c:pt idx="511">
                        <c:v>4.344182014465332</c:v>
                      </c:pt>
                      <c:pt idx="512">
                        <c:v>4.3077583312988281</c:v>
                      </c:pt>
                      <c:pt idx="513">
                        <c:v>4.2714567184448242</c:v>
                      </c:pt>
                      <c:pt idx="514">
                        <c:v>4.235264778137207</c:v>
                      </c:pt>
                      <c:pt idx="515">
                        <c:v>4.1991820335388184</c:v>
                      </c:pt>
                      <c:pt idx="516">
                        <c:v>4.1631917953491211</c:v>
                      </c:pt>
                      <c:pt idx="517">
                        <c:v>4.127286434173584</c:v>
                      </c:pt>
                      <c:pt idx="518">
                        <c:v>4.0914602279663086</c:v>
                      </c:pt>
                      <c:pt idx="519">
                        <c:v>4.0557045936584473</c:v>
                      </c:pt>
                      <c:pt idx="520">
                        <c:v>4.0200042724609375</c:v>
                      </c:pt>
                      <c:pt idx="521">
                        <c:v>3.984351634979248</c:v>
                      </c:pt>
                      <c:pt idx="522">
                        <c:v>3.9487366676330566</c:v>
                      </c:pt>
                      <c:pt idx="523">
                        <c:v>3.9131515026092529</c:v>
                      </c:pt>
                      <c:pt idx="524">
                        <c:v>3.8775575160980225</c:v>
                      </c:pt>
                      <c:pt idx="525">
                        <c:v>3.841855525970459</c:v>
                      </c:pt>
                      <c:pt idx="526">
                        <c:v>3.8061447143554688</c:v>
                      </c:pt>
                      <c:pt idx="527">
                        <c:v>3.7704184055328369</c:v>
                      </c:pt>
                      <c:pt idx="528">
                        <c:v>3.734670877456665</c:v>
                      </c:pt>
                      <c:pt idx="529">
                        <c:v>3.6988875865936279</c:v>
                      </c:pt>
                      <c:pt idx="530">
                        <c:v>3.6630589962005615</c:v>
                      </c:pt>
                      <c:pt idx="531">
                        <c:v>3.6271793842315674</c:v>
                      </c:pt>
                      <c:pt idx="532">
                        <c:v>3.5912346839904785</c:v>
                      </c:pt>
                      <c:pt idx="533">
                        <c:v>3.555213451385498</c:v>
                      </c:pt>
                      <c:pt idx="534">
                        <c:v>3.5191140174865723</c:v>
                      </c:pt>
                      <c:pt idx="535">
                        <c:v>3.4829268455505371</c:v>
                      </c:pt>
                      <c:pt idx="536">
                        <c:v>3.4466464519500732</c:v>
                      </c:pt>
                      <c:pt idx="537">
                        <c:v>3.4102671146392822</c:v>
                      </c:pt>
                      <c:pt idx="538">
                        <c:v>3.3737819194793701</c:v>
                      </c:pt>
                      <c:pt idx="539">
                        <c:v>3.3371825218200684</c:v>
                      </c:pt>
                      <c:pt idx="540">
                        <c:v>3.3004641532897949</c:v>
                      </c:pt>
                      <c:pt idx="541">
                        <c:v>3.2636218070983887</c:v>
                      </c:pt>
                      <c:pt idx="542">
                        <c:v>3.2266418933868408</c:v>
                      </c:pt>
                      <c:pt idx="543">
                        <c:v>3.189521312713623</c:v>
                      </c:pt>
                      <c:pt idx="544">
                        <c:v>3.1522455215454102</c:v>
                      </c:pt>
                      <c:pt idx="545">
                        <c:v>3.1148209571838379</c:v>
                      </c:pt>
                      <c:pt idx="546">
                        <c:v>3.0772337913513184</c:v>
                      </c:pt>
                      <c:pt idx="547">
                        <c:v>3.0394806861877441</c:v>
                      </c:pt>
                      <c:pt idx="548">
                        <c:v>3.0015575885772705</c:v>
                      </c:pt>
                      <c:pt idx="549">
                        <c:v>2.9634497165679932</c:v>
                      </c:pt>
                      <c:pt idx="550">
                        <c:v>2.9250459671020508</c:v>
                      </c:pt>
                      <c:pt idx="551">
                        <c:v>2.8863928318023682</c:v>
                      </c:pt>
                      <c:pt idx="552">
                        <c:v>2.847543478012085</c:v>
                      </c:pt>
                      <c:pt idx="553">
                        <c:v>2.808488130569458</c:v>
                      </c:pt>
                      <c:pt idx="554">
                        <c:v>2.7692241668701172</c:v>
                      </c:pt>
                      <c:pt idx="555">
                        <c:v>2.7297494411468506</c:v>
                      </c:pt>
                      <c:pt idx="556">
                        <c:v>2.6900634765625</c:v>
                      </c:pt>
                      <c:pt idx="557">
                        <c:v>2.6501655578613281</c:v>
                      </c:pt>
                      <c:pt idx="558">
                        <c:v>2.6100573539733887</c:v>
                      </c:pt>
                      <c:pt idx="559">
                        <c:v>2.5697405338287354</c:v>
                      </c:pt>
                      <c:pt idx="560">
                        <c:v>2.5292150974273682</c:v>
                      </c:pt>
                      <c:pt idx="561">
                        <c:v>2.4884891510009766</c:v>
                      </c:pt>
                      <c:pt idx="562">
                        <c:v>2.4475624561309814</c:v>
                      </c:pt>
                      <c:pt idx="563">
                        <c:v>2.4064426422119141</c:v>
                      </c:pt>
                      <c:pt idx="564">
                        <c:v>2.3651349544525146</c:v>
                      </c:pt>
                      <c:pt idx="565">
                        <c:v>2.3236513137817383</c:v>
                      </c:pt>
                      <c:pt idx="566">
                        <c:v>2.2819931507110596</c:v>
                      </c:pt>
                      <c:pt idx="567">
                        <c:v>2.24017333984375</c:v>
                      </c:pt>
                      <c:pt idx="568">
                        <c:v>2.1982038021087646</c:v>
                      </c:pt>
                      <c:pt idx="569">
                        <c:v>2.1559507846832275</c:v>
                      </c:pt>
                      <c:pt idx="570">
                        <c:v>2.1135330200195313</c:v>
                      </c:pt>
                      <c:pt idx="571">
                        <c:v>2.071014404296875</c:v>
                      </c:pt>
                      <c:pt idx="572">
                        <c:v>2.0284214019775391</c:v>
                      </c:pt>
                      <c:pt idx="573">
                        <c:v>1.9857699871063232</c:v>
                      </c:pt>
                      <c:pt idx="574">
                        <c:v>1.9432162046432495</c:v>
                      </c:pt>
                      <c:pt idx="575">
                        <c:v>1.9008290767669678</c:v>
                      </c:pt>
                      <c:pt idx="576">
                        <c:v>1.8586392402648926</c:v>
                      </c:pt>
                      <c:pt idx="577">
                        <c:v>1.8166608810424805</c:v>
                      </c:pt>
                      <c:pt idx="578">
                        <c:v>1.7749065160751343</c:v>
                      </c:pt>
                      <c:pt idx="579">
                        <c:v>1.7333880662918091</c:v>
                      </c:pt>
                      <c:pt idx="580">
                        <c:v>1.6921248435974121</c:v>
                      </c:pt>
                      <c:pt idx="581">
                        <c:v>1.6511356830596924</c:v>
                      </c:pt>
                      <c:pt idx="582">
                        <c:v>1.6104575395584106</c:v>
                      </c:pt>
                      <c:pt idx="583">
                        <c:v>1.5699694156646729</c:v>
                      </c:pt>
                      <c:pt idx="584">
                        <c:v>1.5298726558685303</c:v>
                      </c:pt>
                      <c:pt idx="585">
                        <c:v>1.4902287721633911</c:v>
                      </c:pt>
                      <c:pt idx="586">
                        <c:v>1.4510633945465088</c:v>
                      </c:pt>
                      <c:pt idx="587">
                        <c:v>1.4123929738998413</c:v>
                      </c:pt>
                      <c:pt idx="588">
                        <c:v>1.3742498159408569</c:v>
                      </c:pt>
                      <c:pt idx="589">
                        <c:v>1.3366632461547852</c:v>
                      </c:pt>
                      <c:pt idx="590">
                        <c:v>1.299662709236145</c:v>
                      </c:pt>
                      <c:pt idx="591">
                        <c:v>1.2632603645324707</c:v>
                      </c:pt>
                      <c:pt idx="592">
                        <c:v>1.2275468111038208</c:v>
                      </c:pt>
                      <c:pt idx="593">
                        <c:v>1.1930049657821655</c:v>
                      </c:pt>
                      <c:pt idx="594">
                        <c:v>1.1596152782440186</c:v>
                      </c:pt>
                      <c:pt idx="595">
                        <c:v>1.1275315284729004</c:v>
                      </c:pt>
                      <c:pt idx="596">
                        <c:v>1.0967228412628174</c:v>
                      </c:pt>
                      <c:pt idx="597">
                        <c:v>1.0671666860580444</c:v>
                      </c:pt>
                      <c:pt idx="598">
                        <c:v>1.0388352870941162</c:v>
                      </c:pt>
                      <c:pt idx="599">
                        <c:v>1.0117889642715454</c:v>
                      </c:pt>
                      <c:pt idx="600">
                        <c:v>0.98596560955047607</c:v>
                      </c:pt>
                      <c:pt idx="601">
                        <c:v>0.96097856760025024</c:v>
                      </c:pt>
                      <c:pt idx="602">
                        <c:v>0.93670177459716797</c:v>
                      </c:pt>
                      <c:pt idx="603">
                        <c:v>0.91296243667602539</c:v>
                      </c:pt>
                      <c:pt idx="604">
                        <c:v>0.88976895809173584</c:v>
                      </c:pt>
                      <c:pt idx="605">
                        <c:v>0.86841148138046265</c:v>
                      </c:pt>
                      <c:pt idx="606">
                        <c:v>0.84967327117919922</c:v>
                      </c:pt>
                      <c:pt idx="607">
                        <c:v>0.83420932292938232</c:v>
                      </c:pt>
                      <c:pt idx="608">
                        <c:v>0.82257974147796631</c:v>
                      </c:pt>
                      <c:pt idx="609">
                        <c:v>0.81484866142272949</c:v>
                      </c:pt>
                      <c:pt idx="610">
                        <c:v>0.81095260381698608</c:v>
                      </c:pt>
                      <c:pt idx="611">
                        <c:v>0.81079989671707153</c:v>
                      </c:pt>
                      <c:pt idx="612">
                        <c:v>0.81410455703735352</c:v>
                      </c:pt>
                      <c:pt idx="613">
                        <c:v>0.82083302736282349</c:v>
                      </c:pt>
                      <c:pt idx="614">
                        <c:v>0.83117806911468506</c:v>
                      </c:pt>
                      <c:pt idx="615">
                        <c:v>0.84503829479217529</c:v>
                      </c:pt>
                      <c:pt idx="616">
                        <c:v>0.86216992139816284</c:v>
                      </c:pt>
                      <c:pt idx="617">
                        <c:v>0.88249766826629639</c:v>
                      </c:pt>
                      <c:pt idx="618">
                        <c:v>0.90574973821640015</c:v>
                      </c:pt>
                      <c:pt idx="619">
                        <c:v>0.93108272552490234</c:v>
                      </c:pt>
                      <c:pt idx="620">
                        <c:v>0.95823115110397339</c:v>
                      </c:pt>
                      <c:pt idx="621">
                        <c:v>0.98703271150588989</c:v>
                      </c:pt>
                      <c:pt idx="622">
                        <c:v>1.0172795057296753</c:v>
                      </c:pt>
                      <c:pt idx="623">
                        <c:v>1.0482192039489746</c:v>
                      </c:pt>
                      <c:pt idx="624">
                        <c:v>1.0793559551239014</c:v>
                      </c:pt>
                      <c:pt idx="625">
                        <c:v>1.1104500293731689</c:v>
                      </c:pt>
                      <c:pt idx="626">
                        <c:v>1.1413373947143555</c:v>
                      </c:pt>
                      <c:pt idx="627">
                        <c:v>1.1719746589660645</c:v>
                      </c:pt>
                      <c:pt idx="628">
                        <c:v>1.2023645639419556</c:v>
                      </c:pt>
                      <c:pt idx="629">
                        <c:v>1.2334928512573242</c:v>
                      </c:pt>
                      <c:pt idx="630">
                        <c:v>1.2653273344039917</c:v>
                      </c:pt>
                      <c:pt idx="631">
                        <c:v>1.2978755235671997</c:v>
                      </c:pt>
                      <c:pt idx="632">
                        <c:v>1.3310427665710449</c:v>
                      </c:pt>
                      <c:pt idx="633">
                        <c:v>1.364721417427063</c:v>
                      </c:pt>
                      <c:pt idx="634">
                        <c:v>1.3988519906997681</c:v>
                      </c:pt>
                      <c:pt idx="635">
                        <c:v>1.4331845045089722</c:v>
                      </c:pt>
                      <c:pt idx="636">
                        <c:v>1.4674201011657715</c:v>
                      </c:pt>
                      <c:pt idx="637">
                        <c:v>1.5009534358978271</c:v>
                      </c:pt>
                      <c:pt idx="638">
                        <c:v>1.5338433980941772</c:v>
                      </c:pt>
                      <c:pt idx="639">
                        <c:v>1.5658034086227417</c:v>
                      </c:pt>
                      <c:pt idx="640">
                        <c:v>1.5966362953186035</c:v>
                      </c:pt>
                      <c:pt idx="641">
                        <c:v>1.626467227935791</c:v>
                      </c:pt>
                      <c:pt idx="642">
                        <c:v>1.6552554368972778</c:v>
                      </c:pt>
                      <c:pt idx="643">
                        <c:v>1.6829509735107422</c:v>
                      </c:pt>
                      <c:pt idx="644">
                        <c:v>1.7094299793243408</c:v>
                      </c:pt>
                      <c:pt idx="645">
                        <c:v>1.7343131303787231</c:v>
                      </c:pt>
                      <c:pt idx="646">
                        <c:v>1.75798499584198</c:v>
                      </c:pt>
                      <c:pt idx="647">
                        <c:v>1.7806833982467651</c:v>
                      </c:pt>
                      <c:pt idx="648">
                        <c:v>1.8024106025695801</c:v>
                      </c:pt>
                      <c:pt idx="649">
                        <c:v>1.8232181072235107</c:v>
                      </c:pt>
                      <c:pt idx="650">
                        <c:v>1.8434422016143799</c:v>
                      </c:pt>
                      <c:pt idx="651">
                        <c:v>1.8631107807159424</c:v>
                      </c:pt>
                      <c:pt idx="652">
                        <c:v>1.8821450471878052</c:v>
                      </c:pt>
                      <c:pt idx="653">
                        <c:v>1.9005918502807617</c:v>
                      </c:pt>
                      <c:pt idx="654">
                        <c:v>1.9185192584991455</c:v>
                      </c:pt>
                      <c:pt idx="655">
                        <c:v>1.9358940124511719</c:v>
                      </c:pt>
                      <c:pt idx="656">
                        <c:v>1.9528465270996094</c:v>
                      </c:pt>
                      <c:pt idx="657">
                        <c:v>1.9701323509216309</c:v>
                      </c:pt>
                      <c:pt idx="658">
                        <c:v>1.9878073930740356</c:v>
                      </c:pt>
                      <c:pt idx="659">
                        <c:v>2.005800724029541</c:v>
                      </c:pt>
                      <c:pt idx="660">
                        <c:v>2.0240418910980225</c:v>
                      </c:pt>
                      <c:pt idx="661">
                        <c:v>2.0426123142242432</c:v>
                      </c:pt>
                      <c:pt idx="662">
                        <c:v>2.0612757205963135</c:v>
                      </c:pt>
                      <c:pt idx="663">
                        <c:v>2.0796339511871338</c:v>
                      </c:pt>
                      <c:pt idx="664">
                        <c:v>2.0976700782775879</c:v>
                      </c:pt>
                      <c:pt idx="665">
                        <c:v>2.1153523921966553</c:v>
                      </c:pt>
                      <c:pt idx="666">
                        <c:v>2.1326439380645752</c:v>
                      </c:pt>
                      <c:pt idx="667">
                        <c:v>2.1493241786956787</c:v>
                      </c:pt>
                      <c:pt idx="668">
                        <c:v>2.1652586460113525</c:v>
                      </c:pt>
                      <c:pt idx="669">
                        <c:v>2.1804003715515137</c:v>
                      </c:pt>
                      <c:pt idx="670">
                        <c:v>2.194819450378418</c:v>
                      </c:pt>
                      <c:pt idx="671">
                        <c:v>2.2086043357849121</c:v>
                      </c:pt>
                      <c:pt idx="672">
                        <c:v>2.2218372821807861</c:v>
                      </c:pt>
                      <c:pt idx="673">
                        <c:v>2.2347121238708496</c:v>
                      </c:pt>
                      <c:pt idx="674">
                        <c:v>2.2473444938659668</c:v>
                      </c:pt>
                      <c:pt idx="675">
                        <c:v>2.2597560882568359</c:v>
                      </c:pt>
                      <c:pt idx="676">
                        <c:v>2.2718732357025146</c:v>
                      </c:pt>
                      <c:pt idx="677">
                        <c:v>2.2836964130401611</c:v>
                      </c:pt>
                      <c:pt idx="678">
                        <c:v>2.2952549457550049</c:v>
                      </c:pt>
                      <c:pt idx="679">
                        <c:v>2.3065536022186279</c:v>
                      </c:pt>
                      <c:pt idx="680">
                        <c:v>2.3176071643829346</c:v>
                      </c:pt>
                      <c:pt idx="681">
                        <c:v>2.3283576965332031</c:v>
                      </c:pt>
                      <c:pt idx="682">
                        <c:v>2.3388030529022217</c:v>
                      </c:pt>
                      <c:pt idx="683">
                        <c:v>2.3490111827850342</c:v>
                      </c:pt>
                      <c:pt idx="684">
                        <c:v>2.3590419292449951</c:v>
                      </c:pt>
                      <c:pt idx="685">
                        <c:v>2.3689825534820557</c:v>
                      </c:pt>
                      <c:pt idx="686">
                        <c:v>2.3788552284240723</c:v>
                      </c:pt>
                      <c:pt idx="687">
                        <c:v>2.3887431621551514</c:v>
                      </c:pt>
                      <c:pt idx="688">
                        <c:v>2.3986849784851074</c:v>
                      </c:pt>
                      <c:pt idx="689">
                        <c:v>2.4087753295898438</c:v>
                      </c:pt>
                      <c:pt idx="690">
                        <c:v>2.4191145896911621</c:v>
                      </c:pt>
                      <c:pt idx="691">
                        <c:v>2.429753303527832</c:v>
                      </c:pt>
                      <c:pt idx="692">
                        <c:v>2.440727710723877</c:v>
                      </c:pt>
                      <c:pt idx="693">
                        <c:v>2.4520435333251953</c:v>
                      </c:pt>
                      <c:pt idx="694">
                        <c:v>2.4637119770050049</c:v>
                      </c:pt>
                      <c:pt idx="695">
                        <c:v>2.4757692813873291</c:v>
                      </c:pt>
                      <c:pt idx="696">
                        <c:v>2.4882454872131348</c:v>
                      </c:pt>
                      <c:pt idx="697">
                        <c:v>2.5011301040649414</c:v>
                      </c:pt>
                      <c:pt idx="698">
                        <c:v>2.5144133567810059</c:v>
                      </c:pt>
                      <c:pt idx="699">
                        <c:v>2.5280590057373047</c:v>
                      </c:pt>
                      <c:pt idx="700">
                        <c:v>2.5420582294464111</c:v>
                      </c:pt>
                      <c:pt idx="701">
                        <c:v>2.556424617767334</c:v>
                      </c:pt>
                      <c:pt idx="702">
                        <c:v>2.57106614112854</c:v>
                      </c:pt>
                      <c:pt idx="703">
                        <c:v>2.5859301090240479</c:v>
                      </c:pt>
                      <c:pt idx="704">
                        <c:v>2.6009783744812012</c:v>
                      </c:pt>
                      <c:pt idx="705">
                        <c:v>2.6161372661590576</c:v>
                      </c:pt>
                      <c:pt idx="706">
                        <c:v>2.6313300132751465</c:v>
                      </c:pt>
                      <c:pt idx="707">
                        <c:v>2.6464831829071045</c:v>
                      </c:pt>
                      <c:pt idx="708">
                        <c:v>2.6615257263183594</c:v>
                      </c:pt>
                      <c:pt idx="709">
                        <c:v>2.6763997077941895</c:v>
                      </c:pt>
                      <c:pt idx="710">
                        <c:v>2.6910862922668457</c:v>
                      </c:pt>
                      <c:pt idx="711">
                        <c:v>2.7055761814117432</c:v>
                      </c:pt>
                      <c:pt idx="712">
                        <c:v>2.7198531627655029</c:v>
                      </c:pt>
                      <c:pt idx="713">
                        <c:v>2.7339131832122803</c:v>
                      </c:pt>
                      <c:pt idx="714">
                        <c:v>2.7477529048919678</c:v>
                      </c:pt>
                      <c:pt idx="715">
                        <c:v>2.7613649368286133</c:v>
                      </c:pt>
                      <c:pt idx="716">
                        <c:v>2.7747540473937988</c:v>
                      </c:pt>
                      <c:pt idx="717">
                        <c:v>2.7879362106323242</c:v>
                      </c:pt>
                      <c:pt idx="718">
                        <c:v>2.8009233474731445</c:v>
                      </c:pt>
                      <c:pt idx="719">
                        <c:v>2.8137218952178955</c:v>
                      </c:pt>
                      <c:pt idx="720">
                        <c:v>2.8263447284698486</c:v>
                      </c:pt>
                      <c:pt idx="721">
                        <c:v>2.83880615234375</c:v>
                      </c:pt>
                      <c:pt idx="722">
                        <c:v>2.8511149883270264</c:v>
                      </c:pt>
                      <c:pt idx="723">
                        <c:v>2.8632752895355225</c:v>
                      </c:pt>
                      <c:pt idx="724">
                        <c:v>2.8752937316894531</c:v>
                      </c:pt>
                      <c:pt idx="725">
                        <c:v>2.8871750831604004</c:v>
                      </c:pt>
                      <c:pt idx="726">
                        <c:v>2.8989222049713135</c:v>
                      </c:pt>
                      <c:pt idx="727">
                        <c:v>2.9105315208435059</c:v>
                      </c:pt>
                      <c:pt idx="728">
                        <c:v>2.9219956398010254</c:v>
                      </c:pt>
                      <c:pt idx="729">
                        <c:v>2.9332988262176514</c:v>
                      </c:pt>
                      <c:pt idx="730">
                        <c:v>2.9444403648376465</c:v>
                      </c:pt>
                      <c:pt idx="731">
                        <c:v>2.9554119110107422</c:v>
                      </c:pt>
                      <c:pt idx="732">
                        <c:v>2.9662082195281982</c:v>
                      </c:pt>
                      <c:pt idx="733">
                        <c:v>2.9768190383911133</c:v>
                      </c:pt>
                      <c:pt idx="734">
                        <c:v>2.987236499786377</c:v>
                      </c:pt>
                      <c:pt idx="735">
                        <c:v>2.9974541664123535</c:v>
                      </c:pt>
                      <c:pt idx="736">
                        <c:v>3.007460355758667</c:v>
                      </c:pt>
                      <c:pt idx="737">
                        <c:v>3.0172491073608398</c:v>
                      </c:pt>
                      <c:pt idx="738">
                        <c:v>3.0268106460571289</c:v>
                      </c:pt>
                      <c:pt idx="739">
                        <c:v>3.0361497402191162</c:v>
                      </c:pt>
                      <c:pt idx="740">
                        <c:v>3.0452685356140137</c:v>
                      </c:pt>
                      <c:pt idx="741">
                        <c:v>3.0541868209838867</c:v>
                      </c:pt>
                      <c:pt idx="742">
                        <c:v>3.0629127025604248</c:v>
                      </c:pt>
                      <c:pt idx="743">
                        <c:v>3.0714380741119385</c:v>
                      </c:pt>
                      <c:pt idx="744">
                        <c:v>3.0797746181488037</c:v>
                      </c:pt>
                      <c:pt idx="745">
                        <c:v>3.0879371166229248</c:v>
                      </c:pt>
                      <c:pt idx="746">
                        <c:v>3.0959296226501465</c:v>
                      </c:pt>
                      <c:pt idx="747">
                        <c:v>3.1037540435791016</c:v>
                      </c:pt>
                      <c:pt idx="748">
                        <c:v>3.1114122867584229</c:v>
                      </c:pt>
                      <c:pt idx="749">
                        <c:v>3.1189084053039551</c:v>
                      </c:pt>
                      <c:pt idx="750">
                        <c:v>3.1262397766113281</c:v>
                      </c:pt>
                      <c:pt idx="751">
                        <c:v>3.1334176063537598</c:v>
                      </c:pt>
                      <c:pt idx="752">
                        <c:v>3.140437126159668</c:v>
                      </c:pt>
                      <c:pt idx="753">
                        <c:v>3.1473062038421631</c:v>
                      </c:pt>
                      <c:pt idx="754">
                        <c:v>3.1540281772613525</c:v>
                      </c:pt>
                      <c:pt idx="755">
                        <c:v>3.1606056690216064</c:v>
                      </c:pt>
                      <c:pt idx="756">
                        <c:v>3.1670465469360352</c:v>
                      </c:pt>
                      <c:pt idx="757">
                        <c:v>3.1733477115631104</c:v>
                      </c:pt>
                      <c:pt idx="758">
                        <c:v>3.1794753074645996</c:v>
                      </c:pt>
                      <c:pt idx="759">
                        <c:v>3.1854178905487061</c:v>
                      </c:pt>
                      <c:pt idx="760">
                        <c:v>3.191173791885376</c:v>
                      </c:pt>
                      <c:pt idx="761">
                        <c:v>3.1967518329620361</c:v>
                      </c:pt>
                      <c:pt idx="762">
                        <c:v>3.2021541595458984</c:v>
                      </c:pt>
                      <c:pt idx="763">
                        <c:v>3.2073965072631836</c:v>
                      </c:pt>
                      <c:pt idx="764">
                        <c:v>3.21248459815979</c:v>
                      </c:pt>
                      <c:pt idx="765">
                        <c:v>3.2174363136291504</c:v>
                      </c:pt>
                      <c:pt idx="766">
                        <c:v>3.2222609519958496</c:v>
                      </c:pt>
                      <c:pt idx="767">
                        <c:v>3.2269690036773682</c:v>
                      </c:pt>
                      <c:pt idx="768">
                        <c:v>3.23152756690979</c:v>
                      </c:pt>
                      <c:pt idx="769">
                        <c:v>3.2358205318450928</c:v>
                      </c:pt>
                      <c:pt idx="770">
                        <c:v>3.2398583889007568</c:v>
                      </c:pt>
                      <c:pt idx="771">
                        <c:v>3.243654727935791</c:v>
                      </c:pt>
                      <c:pt idx="772">
                        <c:v>3.2472209930419922</c:v>
                      </c:pt>
                      <c:pt idx="773">
                        <c:v>3.2505779266357422</c:v>
                      </c:pt>
                      <c:pt idx="774">
                        <c:v>3.2537343502044678</c:v>
                      </c:pt>
                      <c:pt idx="775">
                        <c:v>3.2567038536071777</c:v>
                      </c:pt>
                      <c:pt idx="776">
                        <c:v>3.2595043182373047</c:v>
                      </c:pt>
                      <c:pt idx="777">
                        <c:v>3.2621493339538574</c:v>
                      </c:pt>
                      <c:pt idx="778">
                        <c:v>3.2646450996398926</c:v>
                      </c:pt>
                      <c:pt idx="779">
                        <c:v>3.2670106887817383</c:v>
                      </c:pt>
                      <c:pt idx="780">
                        <c:v>3.2692503929138184</c:v>
                      </c:pt>
                      <c:pt idx="781">
                        <c:v>3.2713804244995117</c:v>
                      </c:pt>
                      <c:pt idx="782">
                        <c:v>3.2734062671661377</c:v>
                      </c:pt>
                      <c:pt idx="783">
                        <c:v>3.2753396034240723</c:v>
                      </c:pt>
                      <c:pt idx="784">
                        <c:v>3.2771956920623779</c:v>
                      </c:pt>
                      <c:pt idx="785">
                        <c:v>3.2789781093597412</c:v>
                      </c:pt>
                      <c:pt idx="786">
                        <c:v>3.2806930541992188</c:v>
                      </c:pt>
                      <c:pt idx="787">
                        <c:v>3.282351016998291</c:v>
                      </c:pt>
                      <c:pt idx="788">
                        <c:v>3.283954381942749</c:v>
                      </c:pt>
                      <c:pt idx="789">
                        <c:v>3.2855031490325928</c:v>
                      </c:pt>
                      <c:pt idx="790">
                        <c:v>3.2870097160339355</c:v>
                      </c:pt>
                      <c:pt idx="791">
                        <c:v>3.2884719371795654</c:v>
                      </c:pt>
                      <c:pt idx="792">
                        <c:v>3.2898929119110107</c:v>
                      </c:pt>
                      <c:pt idx="793">
                        <c:v>3.2912821769714355</c:v>
                      </c:pt>
                      <c:pt idx="794">
                        <c:v>3.2926435470581055</c:v>
                      </c:pt>
                      <c:pt idx="795">
                        <c:v>3.2939722537994385</c:v>
                      </c:pt>
                      <c:pt idx="796">
                        <c:v>3.2952816486358643</c:v>
                      </c:pt>
                      <c:pt idx="797">
                        <c:v>3.2965638637542725</c:v>
                      </c:pt>
                      <c:pt idx="798">
                        <c:v>3.2978317737579346</c:v>
                      </c:pt>
                      <c:pt idx="799">
                        <c:v>3.2990846633911133</c:v>
                      </c:pt>
                      <c:pt idx="800">
                        <c:v>3.3003215789794922</c:v>
                      </c:pt>
                      <c:pt idx="801">
                        <c:v>3.3015487194061279</c:v>
                      </c:pt>
                      <c:pt idx="802">
                        <c:v>3.3027713298797607</c:v>
                      </c:pt>
                      <c:pt idx="803">
                        <c:v>3.3039877414703369</c:v>
                      </c:pt>
                      <c:pt idx="804">
                        <c:v>3.3052041530609131</c:v>
                      </c:pt>
                      <c:pt idx="805">
                        <c:v>3.3064250946044922</c:v>
                      </c:pt>
                      <c:pt idx="806">
                        <c:v>3.3076443672180176</c:v>
                      </c:pt>
                      <c:pt idx="807">
                        <c:v>3.3088746070861816</c:v>
                      </c:pt>
                      <c:pt idx="808">
                        <c:v>3.3101086616516113</c:v>
                      </c:pt>
                      <c:pt idx="809">
                        <c:v>3.3113501071929932</c:v>
                      </c:pt>
                      <c:pt idx="810">
                        <c:v>3.3126037120819092</c:v>
                      </c:pt>
                      <c:pt idx="811">
                        <c:v>3.3138625621795654</c:v>
                      </c:pt>
                      <c:pt idx="812">
                        <c:v>3.3151309490203857</c:v>
                      </c:pt>
                      <c:pt idx="813">
                        <c:v>3.3164131641387939</c:v>
                      </c:pt>
                      <c:pt idx="814">
                        <c:v>3.3177039623260498</c:v>
                      </c:pt>
                      <c:pt idx="815">
                        <c:v>3.3190066814422607</c:v>
                      </c:pt>
                      <c:pt idx="816">
                        <c:v>3.3203215599060059</c:v>
                      </c:pt>
                      <c:pt idx="817">
                        <c:v>3.3216457366943359</c:v>
                      </c:pt>
                      <c:pt idx="818">
                        <c:v>3.3229827880859375</c:v>
                      </c:pt>
                      <c:pt idx="819">
                        <c:v>3.3243303298950195</c:v>
                      </c:pt>
                      <c:pt idx="820">
                        <c:v>3.3256838321685791</c:v>
                      </c:pt>
                      <c:pt idx="821">
                        <c:v>3.3270444869995117</c:v>
                      </c:pt>
                      <c:pt idx="822">
                        <c:v>3.3284075260162354</c:v>
                      </c:pt>
                      <c:pt idx="823">
                        <c:v>3.3297762870788574</c:v>
                      </c:pt>
                      <c:pt idx="824">
                        <c:v>3.3311524391174316</c:v>
                      </c:pt>
                      <c:pt idx="825">
                        <c:v>3.3325340747833252</c:v>
                      </c:pt>
                      <c:pt idx="826">
                        <c:v>3.3339259624481201</c:v>
                      </c:pt>
                      <c:pt idx="827">
                        <c:v>3.3348121643066406</c:v>
                      </c:pt>
                      <c:pt idx="828">
                        <c:v>3.3362390995025635</c:v>
                      </c:pt>
                      <c:pt idx="829">
                        <c:v>3.3376824855804443</c:v>
                      </c:pt>
                      <c:pt idx="830">
                        <c:v>3.3391408920288086</c:v>
                      </c:pt>
                      <c:pt idx="831">
                        <c:v>3.3406174182891846</c:v>
                      </c:pt>
                      <c:pt idx="832">
                        <c:v>3.3421087265014648</c:v>
                      </c:pt>
                      <c:pt idx="833">
                        <c:v>3.343618631362915</c:v>
                      </c:pt>
                      <c:pt idx="834">
                        <c:v>3.3451519012451172</c:v>
                      </c:pt>
                      <c:pt idx="835">
                        <c:v>3.3467161655426025</c:v>
                      </c:pt>
                      <c:pt idx="836">
                        <c:v>3.3483083248138428</c:v>
                      </c:pt>
                      <c:pt idx="837">
                        <c:v>3.3499312400817871</c:v>
                      </c:pt>
                      <c:pt idx="838">
                        <c:v>3.3515896797180176</c:v>
                      </c:pt>
                      <c:pt idx="839">
                        <c:v>3.3532822132110596</c:v>
                      </c:pt>
                      <c:pt idx="840">
                        <c:v>3.3550131320953369</c:v>
                      </c:pt>
                      <c:pt idx="841">
                        <c:v>3.3567862510681152</c:v>
                      </c:pt>
                      <c:pt idx="842">
                        <c:v>3.3586037158966064</c:v>
                      </c:pt>
                      <c:pt idx="843">
                        <c:v>3.3604683876037598</c:v>
                      </c:pt>
                      <c:pt idx="844">
                        <c:v>3.3623824119567871</c:v>
                      </c:pt>
                      <c:pt idx="845">
                        <c:v>3.3643496036529541</c:v>
                      </c:pt>
                      <c:pt idx="846">
                        <c:v>3.3663711547851563</c:v>
                      </c:pt>
                      <c:pt idx="847">
                        <c:v>3.368450403213501</c:v>
                      </c:pt>
                      <c:pt idx="848">
                        <c:v>3.370586633682251</c:v>
                      </c:pt>
                      <c:pt idx="849">
                        <c:v>3.3727843761444092</c:v>
                      </c:pt>
                      <c:pt idx="850">
                        <c:v>3.3750462532043457</c:v>
                      </c:pt>
                      <c:pt idx="851">
                        <c:v>3.3773736953735352</c:v>
                      </c:pt>
                      <c:pt idx="852">
                        <c:v>3.3797674179077148</c:v>
                      </c:pt>
                      <c:pt idx="853">
                        <c:v>3.3822340965270996</c:v>
                      </c:pt>
                      <c:pt idx="854">
                        <c:v>3.3847725391387939</c:v>
                      </c:pt>
                      <c:pt idx="855">
                        <c:v>3.3873848915100098</c:v>
                      </c:pt>
                      <c:pt idx="856">
                        <c:v>3.3900721073150635</c:v>
                      </c:pt>
                      <c:pt idx="857">
                        <c:v>3.392836332321167</c:v>
                      </c:pt>
                      <c:pt idx="858">
                        <c:v>3.3956754207611084</c:v>
                      </c:pt>
                      <c:pt idx="859">
                        <c:v>3.3985874652862549</c:v>
                      </c:pt>
                      <c:pt idx="860">
                        <c:v>3.4015753269195557</c:v>
                      </c:pt>
                      <c:pt idx="861">
                        <c:v>3.4046366214752197</c:v>
                      </c:pt>
                      <c:pt idx="862">
                        <c:v>3.4077713489532471</c:v>
                      </c:pt>
                      <c:pt idx="863">
                        <c:v>3.4109771251678467</c:v>
                      </c:pt>
                      <c:pt idx="864">
                        <c:v>3.4142556190490723</c:v>
                      </c:pt>
                      <c:pt idx="865">
                        <c:v>3.4176027774810791</c:v>
                      </c:pt>
                      <c:pt idx="866">
                        <c:v>3.4210200309753418</c:v>
                      </c:pt>
                      <c:pt idx="867">
                        <c:v>3.4245007038116455</c:v>
                      </c:pt>
                      <c:pt idx="868">
                        <c:v>3.4280450344085693</c:v>
                      </c:pt>
                      <c:pt idx="869">
                        <c:v>3.4316527843475342</c:v>
                      </c:pt>
                      <c:pt idx="870">
                        <c:v>3.4353213310241699</c:v>
                      </c:pt>
                      <c:pt idx="871">
                        <c:v>3.4390490055084229</c:v>
                      </c:pt>
                      <c:pt idx="872">
                        <c:v>3.4428374767303467</c:v>
                      </c:pt>
                      <c:pt idx="873">
                        <c:v>3.4466791152954102</c:v>
                      </c:pt>
                      <c:pt idx="874">
                        <c:v>3.4505722522735596</c:v>
                      </c:pt>
                      <c:pt idx="875">
                        <c:v>3.4545078277587891</c:v>
                      </c:pt>
                      <c:pt idx="876">
                        <c:v>3.458479642868042</c:v>
                      </c:pt>
                      <c:pt idx="877">
                        <c:v>3.4624850749969482</c:v>
                      </c:pt>
                      <c:pt idx="878">
                        <c:v>3.4665136337280273</c:v>
                      </c:pt>
                      <c:pt idx="879">
                        <c:v>3.4705641269683838</c:v>
                      </c:pt>
                      <c:pt idx="880">
                        <c:v>3.4746251106262207</c:v>
                      </c:pt>
                      <c:pt idx="881">
                        <c:v>3.4786918163299561</c:v>
                      </c:pt>
                      <c:pt idx="882">
                        <c:v>3.4827585220336914</c:v>
                      </c:pt>
                      <c:pt idx="883">
                        <c:v>3.4868166446685791</c:v>
                      </c:pt>
                      <c:pt idx="884">
                        <c:v>3.4908602237701416</c:v>
                      </c:pt>
                      <c:pt idx="885">
                        <c:v>3.4948809146881104</c:v>
                      </c:pt>
                      <c:pt idx="886">
                        <c:v>3.498875617980957</c:v>
                      </c:pt>
                      <c:pt idx="887">
                        <c:v>3.5028343200683594</c:v>
                      </c:pt>
                      <c:pt idx="888">
                        <c:v>3.50675368309021</c:v>
                      </c:pt>
                      <c:pt idx="889">
                        <c:v>3.5106284618377686</c:v>
                      </c:pt>
                      <c:pt idx="890">
                        <c:v>3.5144505500793457</c:v>
                      </c:pt>
                      <c:pt idx="891">
                        <c:v>3.5182161331176758</c:v>
                      </c:pt>
                      <c:pt idx="892">
                        <c:v>3.5219247341156006</c:v>
                      </c:pt>
                      <c:pt idx="893">
                        <c:v>3.5255506038665771</c:v>
                      </c:pt>
                      <c:pt idx="894">
                        <c:v>3.5290019512176514</c:v>
                      </c:pt>
                      <c:pt idx="895">
                        <c:v>3.5322837829589844</c:v>
                      </c:pt>
                      <c:pt idx="896">
                        <c:v>3.5354256629943848</c:v>
                      </c:pt>
                      <c:pt idx="897">
                        <c:v>3.5384531021118164</c:v>
                      </c:pt>
                      <c:pt idx="898">
                        <c:v>3.5413928031921387</c:v>
                      </c:pt>
                      <c:pt idx="899">
                        <c:v>3.5442588329315186</c:v>
                      </c:pt>
                      <c:pt idx="900">
                        <c:v>3.5470690727233887</c:v>
                      </c:pt>
                      <c:pt idx="901">
                        <c:v>3.5498471260070801</c:v>
                      </c:pt>
                      <c:pt idx="902">
                        <c:v>3.5526015758514404</c:v>
                      </c:pt>
                      <c:pt idx="903">
                        <c:v>3.5553395748138428</c:v>
                      </c:pt>
                      <c:pt idx="904">
                        <c:v>3.5580620765686035</c:v>
                      </c:pt>
                      <c:pt idx="905">
                        <c:v>3.5607762336730957</c:v>
                      </c:pt>
                      <c:pt idx="906">
                        <c:v>3.5634896755218506</c:v>
                      </c:pt>
                      <c:pt idx="907">
                        <c:v>3.5662162303924561</c:v>
                      </c:pt>
                      <c:pt idx="908">
                        <c:v>3.5689671039581299</c:v>
                      </c:pt>
                      <c:pt idx="909">
                        <c:v>3.571751594543457</c:v>
                      </c:pt>
                      <c:pt idx="910">
                        <c:v>3.574582576751709</c:v>
                      </c:pt>
                      <c:pt idx="911">
                        <c:v>3.5774712562561035</c:v>
                      </c:pt>
                      <c:pt idx="912">
                        <c:v>3.5804321765899658</c:v>
                      </c:pt>
                      <c:pt idx="913">
                        <c:v>3.5834794044494629</c:v>
                      </c:pt>
                      <c:pt idx="914">
                        <c:v>3.5866265296936035</c:v>
                      </c:pt>
                      <c:pt idx="915">
                        <c:v>3.5898783206939697</c:v>
                      </c:pt>
                      <c:pt idx="916">
                        <c:v>3.5932421684265137</c:v>
                      </c:pt>
                      <c:pt idx="917">
                        <c:v>3.5967166423797607</c:v>
                      </c:pt>
                      <c:pt idx="918">
                        <c:v>3.6003043651580811</c:v>
                      </c:pt>
                      <c:pt idx="919">
                        <c:v>3.6040031909942627</c:v>
                      </c:pt>
                      <c:pt idx="920">
                        <c:v>3.6078112125396729</c:v>
                      </c:pt>
                      <c:pt idx="921">
                        <c:v>3.6117310523986816</c:v>
                      </c:pt>
                      <c:pt idx="922">
                        <c:v>3.6157763004302979</c:v>
                      </c:pt>
                      <c:pt idx="923">
                        <c:v>3.6199691295623779</c:v>
                      </c:pt>
                      <c:pt idx="924">
                        <c:v>3.6243395805358887</c:v>
                      </c:pt>
                      <c:pt idx="925">
                        <c:v>3.6289131641387939</c:v>
                      </c:pt>
                      <c:pt idx="926">
                        <c:v>3.6337156295776367</c:v>
                      </c:pt>
                      <c:pt idx="927">
                        <c:v>3.6387624740600586</c:v>
                      </c:pt>
                      <c:pt idx="928">
                        <c:v>3.6440653800964355</c:v>
                      </c:pt>
                      <c:pt idx="929">
                        <c:v>3.6496310234069824</c:v>
                      </c:pt>
                      <c:pt idx="930">
                        <c:v>3.6554625034332275</c:v>
                      </c:pt>
                      <c:pt idx="931">
                        <c:v>3.6615705490112305</c:v>
                      </c:pt>
                      <c:pt idx="932">
                        <c:v>3.6679604053497314</c:v>
                      </c:pt>
                      <c:pt idx="933">
                        <c:v>3.674644947052002</c:v>
                      </c:pt>
                      <c:pt idx="934">
                        <c:v>3.681645393371582</c:v>
                      </c:pt>
                      <c:pt idx="935">
                        <c:v>3.6889817714691162</c:v>
                      </c:pt>
                      <c:pt idx="936">
                        <c:v>3.6966507434844971</c:v>
                      </c:pt>
                      <c:pt idx="937">
                        <c:v>3.7046186923980713</c:v>
                      </c:pt>
                      <c:pt idx="938">
                        <c:v>3.7128827571868896</c:v>
                      </c:pt>
                      <c:pt idx="939">
                        <c:v>3.7214517593383789</c:v>
                      </c:pt>
                      <c:pt idx="940">
                        <c:v>3.7303578853607178</c:v>
                      </c:pt>
                      <c:pt idx="941">
                        <c:v>3.7396547794342041</c:v>
                      </c:pt>
                      <c:pt idx="942">
                        <c:v>3.7494180202484131</c:v>
                      </c:pt>
                      <c:pt idx="943">
                        <c:v>3.7597055435180664</c:v>
                      </c:pt>
                      <c:pt idx="944">
                        <c:v>3.7705533504486084</c:v>
                      </c:pt>
                      <c:pt idx="945">
                        <c:v>3.7820053100585938</c:v>
                      </c:pt>
                      <c:pt idx="946">
                        <c:v>3.7941341400146484</c:v>
                      </c:pt>
                      <c:pt idx="947">
                        <c:v>3.8070459365844727</c:v>
                      </c:pt>
                      <c:pt idx="948">
                        <c:v>3.8208019733428955</c:v>
                      </c:pt>
                      <c:pt idx="949">
                        <c:v>3.8354427814483643</c:v>
                      </c:pt>
                      <c:pt idx="950">
                        <c:v>3.851006031036377</c:v>
                      </c:pt>
                      <c:pt idx="951">
                        <c:v>3.8675153255462646</c:v>
                      </c:pt>
                      <c:pt idx="952">
                        <c:v>3.8849937915802002</c:v>
                      </c:pt>
                      <c:pt idx="953">
                        <c:v>3.9034812450408936</c:v>
                      </c:pt>
                      <c:pt idx="954">
                        <c:v>3.9230196475982666</c:v>
                      </c:pt>
                      <c:pt idx="955">
                        <c:v>3.9436519145965576</c:v>
                      </c:pt>
                      <c:pt idx="956">
                        <c:v>3.9654121398925781</c:v>
                      </c:pt>
                      <c:pt idx="957">
                        <c:v>3.9883012771606445</c:v>
                      </c:pt>
                      <c:pt idx="958">
                        <c:v>4.0121626853942871</c:v>
                      </c:pt>
                      <c:pt idx="959">
                        <c:v>4.0369458198547363</c:v>
                      </c:pt>
                      <c:pt idx="960">
                        <c:v>4.0623617172241211</c:v>
                      </c:pt>
                      <c:pt idx="961">
                        <c:v>4.0883917808532715</c:v>
                      </c:pt>
                      <c:pt idx="962">
                        <c:v>4.1150527000427246</c:v>
                      </c:pt>
                      <c:pt idx="963">
                        <c:v>4.1423592567443848</c:v>
                      </c:pt>
                      <c:pt idx="964">
                        <c:v>4.1703429222106934</c:v>
                      </c:pt>
                      <c:pt idx="965">
                        <c:v>4.1987724304199219</c:v>
                      </c:pt>
                      <c:pt idx="966">
                        <c:v>4.2278528213500977</c:v>
                      </c:pt>
                      <c:pt idx="967">
                        <c:v>4.2576360702514648</c:v>
                      </c:pt>
                      <c:pt idx="968">
                        <c:v>4.2881426811218262</c:v>
                      </c:pt>
                      <c:pt idx="969">
                        <c:v>4.3193960189819336</c:v>
                      </c:pt>
                      <c:pt idx="970">
                        <c:v>4.3514132499694824</c:v>
                      </c:pt>
                      <c:pt idx="971">
                        <c:v>4.3842129707336426</c:v>
                      </c:pt>
                      <c:pt idx="972">
                        <c:v>4.4178018569946289</c:v>
                      </c:pt>
                      <c:pt idx="973">
                        <c:v>4.452202320098877</c:v>
                      </c:pt>
                      <c:pt idx="974">
                        <c:v>4.4874334335327148</c:v>
                      </c:pt>
                      <c:pt idx="975">
                        <c:v>4.5235199928283691</c:v>
                      </c:pt>
                      <c:pt idx="976">
                        <c:v>4.5604825019836426</c:v>
                      </c:pt>
                      <c:pt idx="977">
                        <c:v>4.5983457565307617</c:v>
                      </c:pt>
                      <c:pt idx="978">
                        <c:v>4.6371345520019531</c:v>
                      </c:pt>
                      <c:pt idx="979">
                        <c:v>4.6768760681152344</c:v>
                      </c:pt>
                      <c:pt idx="980">
                        <c:v>4.717595100402832</c:v>
                      </c:pt>
                      <c:pt idx="981">
                        <c:v>4.7593178749084473</c:v>
                      </c:pt>
                      <c:pt idx="982">
                        <c:v>4.8020601272583008</c:v>
                      </c:pt>
                      <c:pt idx="983">
                        <c:v>4.8458471298217773</c:v>
                      </c:pt>
                      <c:pt idx="984">
                        <c:v>4.8907046318054199</c:v>
                      </c:pt>
                      <c:pt idx="985">
                        <c:v>4.9366679191589355</c:v>
                      </c:pt>
                      <c:pt idx="986">
                        <c:v>4.9837732315063477</c:v>
                      </c:pt>
                      <c:pt idx="987">
                        <c:v>5.0320563316345215</c:v>
                      </c:pt>
                      <c:pt idx="988">
                        <c:v>5.0815601348876953</c:v>
                      </c:pt>
                    </c:numCache>
                  </c:numRef>
                </c:yVal>
                <c:smooth val="1"/>
                <c:extLst>
                  <c:ext xmlns:c16="http://schemas.microsoft.com/office/drawing/2014/chart" uri="{C3380CC4-5D6E-409C-BE32-E72D297353CC}">
                    <c16:uniqueId val="{00000004-CEA7-4326-8BE8-659DFC0BDD93}"/>
                  </c:ext>
                </c:extLst>
              </c15:ser>
            </c15:filteredScatterSeries>
            <c15:filteredScatterSeries>
              <c15:ser>
                <c:idx val="4"/>
                <c:order val="3"/>
                <c:tx>
                  <c:v>9000 RPM</c:v>
                </c:tx>
                <c:marker>
                  <c:symbol val="none"/>
                </c:marker>
                <c:xVal>
                  <c:numRef>
                    <c:extLst xmlns:c15="http://schemas.microsoft.com/office/drawing/2012/chart">
                      <c:ext xmlns:c15="http://schemas.microsoft.com/office/drawing/2012/chart" uri="{02D57815-91ED-43cb-92C2-25804820EDAC}">
                        <c15:formulaRef>
                          <c15:sqref>'[1]Case 7 '!$A$3:$A$858</c15:sqref>
                        </c15:formulaRef>
                      </c:ext>
                    </c:extLst>
                    <c:numCache>
                      <c:formatCode>General</c:formatCode>
                      <c:ptCount val="856"/>
                      <c:pt idx="0">
                        <c:v>-97.723808288574219</c:v>
                      </c:pt>
                      <c:pt idx="1">
                        <c:v>-96.884048461914063</c:v>
                      </c:pt>
                      <c:pt idx="2">
                        <c:v>-96.044288635253906</c:v>
                      </c:pt>
                      <c:pt idx="3">
                        <c:v>-95.20452880859375</c:v>
                      </c:pt>
                      <c:pt idx="4">
                        <c:v>-94.364761352539063</c:v>
                      </c:pt>
                      <c:pt idx="5">
                        <c:v>-93.524993896484375</c:v>
                      </c:pt>
                      <c:pt idx="6">
                        <c:v>-92.685218811035156</c:v>
                      </c:pt>
                      <c:pt idx="7">
                        <c:v>-91.845451354980469</c:v>
                      </c:pt>
                      <c:pt idx="8">
                        <c:v>-91.005668640136719</c:v>
                      </c:pt>
                      <c:pt idx="9">
                        <c:v>-90.1658935546875</c:v>
                      </c:pt>
                      <c:pt idx="10">
                        <c:v>-89.32611083984375</c:v>
                      </c:pt>
                      <c:pt idx="11">
                        <c:v>-88.486328125</c:v>
                      </c:pt>
                      <c:pt idx="12">
                        <c:v>-87.64654541015625</c:v>
                      </c:pt>
                      <c:pt idx="13">
                        <c:v>-86.806755065917969</c:v>
                      </c:pt>
                      <c:pt idx="14">
                        <c:v>-85.966964721679688</c:v>
                      </c:pt>
                      <c:pt idx="15">
                        <c:v>-85.127174377441406</c:v>
                      </c:pt>
                      <c:pt idx="16">
                        <c:v>-84.287376403808594</c:v>
                      </c:pt>
                      <c:pt idx="17">
                        <c:v>-83.447578430175781</c:v>
                      </c:pt>
                      <c:pt idx="18">
                        <c:v>-82.607772827148438</c:v>
                      </c:pt>
                      <c:pt idx="19">
                        <c:v>-81.767974853515625</c:v>
                      </c:pt>
                      <c:pt idx="20">
                        <c:v>-80.928176879882813</c:v>
                      </c:pt>
                      <c:pt idx="21">
                        <c:v>-80.088363647460938</c:v>
                      </c:pt>
                      <c:pt idx="22">
                        <c:v>-79.248550415039063</c:v>
                      </c:pt>
                      <c:pt idx="23">
                        <c:v>-78.408737182617188</c:v>
                      </c:pt>
                      <c:pt idx="24">
                        <c:v>-77.568923950195313</c:v>
                      </c:pt>
                      <c:pt idx="25">
                        <c:v>-76.729110717773438</c:v>
                      </c:pt>
                      <c:pt idx="26">
                        <c:v>-75.8892822265625</c:v>
                      </c:pt>
                      <c:pt idx="27">
                        <c:v>-75.049461364746094</c:v>
                      </c:pt>
                      <c:pt idx="28">
                        <c:v>-74.209632873535156</c:v>
                      </c:pt>
                      <c:pt idx="29">
                        <c:v>-73.36981201171875</c:v>
                      </c:pt>
                      <c:pt idx="30">
                        <c:v>-72.529983520507813</c:v>
                      </c:pt>
                      <c:pt idx="31">
                        <c:v>-71.690155029296875</c:v>
                      </c:pt>
                      <c:pt idx="32">
                        <c:v>-70.850326538085938</c:v>
                      </c:pt>
                      <c:pt idx="33">
                        <c:v>-70.010482788085938</c:v>
                      </c:pt>
                      <c:pt idx="34">
                        <c:v>-69.170654296875</c:v>
                      </c:pt>
                      <c:pt idx="35">
                        <c:v>-68.330810546875</c:v>
                      </c:pt>
                      <c:pt idx="36">
                        <c:v>-67.490982055664063</c:v>
                      </c:pt>
                      <c:pt idx="37">
                        <c:v>-66.651138305664063</c:v>
                      </c:pt>
                      <c:pt idx="38">
                        <c:v>-65.811309814453125</c:v>
                      </c:pt>
                      <c:pt idx="39">
                        <c:v>-64.971466064453125</c:v>
                      </c:pt>
                      <c:pt idx="40">
                        <c:v>-64.131637573242188</c:v>
                      </c:pt>
                      <c:pt idx="41">
                        <c:v>-63.291797637939453</c:v>
                      </c:pt>
                      <c:pt idx="42">
                        <c:v>-62.451961517333984</c:v>
                      </c:pt>
                      <c:pt idx="43">
                        <c:v>-61.61212158203125</c:v>
                      </c:pt>
                      <c:pt idx="44">
                        <c:v>-60.772262573242188</c:v>
                      </c:pt>
                      <c:pt idx="45">
                        <c:v>-59.932403564453125</c:v>
                      </c:pt>
                      <c:pt idx="46">
                        <c:v>-59.092544555664063</c:v>
                      </c:pt>
                      <c:pt idx="47">
                        <c:v>-58.252685546875</c:v>
                      </c:pt>
                      <c:pt idx="48">
                        <c:v>-57.412826538085938</c:v>
                      </c:pt>
                      <c:pt idx="49">
                        <c:v>-56.572967529296875</c:v>
                      </c:pt>
                      <c:pt idx="50">
                        <c:v>-55.733108520507813</c:v>
                      </c:pt>
                      <c:pt idx="51">
                        <c:v>-54.89324951171875</c:v>
                      </c:pt>
                      <c:pt idx="52">
                        <c:v>-54.053390502929688</c:v>
                      </c:pt>
                      <c:pt idx="53">
                        <c:v>-53.213531494140625</c:v>
                      </c:pt>
                      <c:pt idx="54">
                        <c:v>-52.373672485351563</c:v>
                      </c:pt>
                      <c:pt idx="55">
                        <c:v>-51.5338134765625</c:v>
                      </c:pt>
                      <c:pt idx="56">
                        <c:v>-50.693954467773438</c:v>
                      </c:pt>
                      <c:pt idx="57">
                        <c:v>-49.854095458984375</c:v>
                      </c:pt>
                      <c:pt idx="58">
                        <c:v>-49.014236450195313</c:v>
                      </c:pt>
                      <c:pt idx="59">
                        <c:v>-48.17437744140625</c:v>
                      </c:pt>
                      <c:pt idx="60">
                        <c:v>-47.334510803222656</c:v>
                      </c:pt>
                      <c:pt idx="61">
                        <c:v>-46.49462890625</c:v>
                      </c:pt>
                      <c:pt idx="62">
                        <c:v>-45.654747009277344</c:v>
                      </c:pt>
                      <c:pt idx="63">
                        <c:v>-44.814865112304688</c:v>
                      </c:pt>
                      <c:pt idx="64">
                        <c:v>-43.974983215332031</c:v>
                      </c:pt>
                      <c:pt idx="65">
                        <c:v>-43.135101318359375</c:v>
                      </c:pt>
                      <c:pt idx="66">
                        <c:v>-42.295219421386719</c:v>
                      </c:pt>
                      <c:pt idx="67">
                        <c:v>-41.455337524414063</c:v>
                      </c:pt>
                      <c:pt idx="68">
                        <c:v>-40.615455627441406</c:v>
                      </c:pt>
                      <c:pt idx="69">
                        <c:v>-39.77557373046875</c:v>
                      </c:pt>
                      <c:pt idx="70">
                        <c:v>-38.935691833496094</c:v>
                      </c:pt>
                      <c:pt idx="71">
                        <c:v>-38.095802307128906</c:v>
                      </c:pt>
                      <c:pt idx="72">
                        <c:v>-37.255897521972656</c:v>
                      </c:pt>
                      <c:pt idx="73">
                        <c:v>-36.415992736816406</c:v>
                      </c:pt>
                      <c:pt idx="74">
                        <c:v>-35.576087951660156</c:v>
                      </c:pt>
                      <c:pt idx="75">
                        <c:v>-34.736183166503906</c:v>
                      </c:pt>
                      <c:pt idx="76">
                        <c:v>-33.896278381347656</c:v>
                      </c:pt>
                      <c:pt idx="77">
                        <c:v>-33.056373596191406</c:v>
                      </c:pt>
                      <c:pt idx="78">
                        <c:v>-32.216468811035156</c:v>
                      </c:pt>
                      <c:pt idx="79">
                        <c:v>-31.376564025878906</c:v>
                      </c:pt>
                      <c:pt idx="80">
                        <c:v>-30.536659240722656</c:v>
                      </c:pt>
                      <c:pt idx="81">
                        <c:v>-29.696754455566406</c:v>
                      </c:pt>
                      <c:pt idx="82">
                        <c:v>-28.856849670410156</c:v>
                      </c:pt>
                      <c:pt idx="83">
                        <c:v>-28.016944885253906</c:v>
                      </c:pt>
                      <c:pt idx="84">
                        <c:v>-27.177040100097656</c:v>
                      </c:pt>
                      <c:pt idx="85">
                        <c:v>-26.337135314941406</c:v>
                      </c:pt>
                      <c:pt idx="86">
                        <c:v>-25.497230529785156</c:v>
                      </c:pt>
                      <c:pt idx="87">
                        <c:v>-24.657325744628906</c:v>
                      </c:pt>
                      <c:pt idx="88">
                        <c:v>-23.817420959472656</c:v>
                      </c:pt>
                      <c:pt idx="89">
                        <c:v>-22.977516174316406</c:v>
                      </c:pt>
                      <c:pt idx="90">
                        <c:v>-22.137580871582031</c:v>
                      </c:pt>
                      <c:pt idx="91">
                        <c:v>-21.297630310058594</c:v>
                      </c:pt>
                      <c:pt idx="92">
                        <c:v>-20.457679748535156</c:v>
                      </c:pt>
                      <c:pt idx="93">
                        <c:v>-19.617729187011719</c:v>
                      </c:pt>
                      <c:pt idx="94">
                        <c:v>-18.777778625488281</c:v>
                      </c:pt>
                      <c:pt idx="95">
                        <c:v>-17.937828063964844</c:v>
                      </c:pt>
                      <c:pt idx="96">
                        <c:v>-17.097877502441406</c:v>
                      </c:pt>
                      <c:pt idx="97">
                        <c:v>-16.257926940917969</c:v>
                      </c:pt>
                      <c:pt idx="98">
                        <c:v>-15.417976379394531</c:v>
                      </c:pt>
                      <c:pt idx="99">
                        <c:v>-14.578025817871094</c:v>
                      </c:pt>
                      <c:pt idx="100">
                        <c:v>-13.738075256347656</c:v>
                      </c:pt>
                      <c:pt idx="101">
                        <c:v>-12.898124694824219</c:v>
                      </c:pt>
                      <c:pt idx="102">
                        <c:v>-12.058174133300781</c:v>
                      </c:pt>
                      <c:pt idx="103">
                        <c:v>-11.218223571777344</c:v>
                      </c:pt>
                      <c:pt idx="104">
                        <c:v>-10.378273010253906</c:v>
                      </c:pt>
                      <c:pt idx="105">
                        <c:v>-9.5383224487304688</c:v>
                      </c:pt>
                      <c:pt idx="106">
                        <c:v>-8.6983718872070313</c:v>
                      </c:pt>
                      <c:pt idx="107">
                        <c:v>-7.8584213256835938</c:v>
                      </c:pt>
                      <c:pt idx="108">
                        <c:v>-7.0184707641601563</c:v>
                      </c:pt>
                      <c:pt idx="109">
                        <c:v>-6.1785202026367188</c:v>
                      </c:pt>
                      <c:pt idx="110">
                        <c:v>-5.3385696411132813</c:v>
                      </c:pt>
                      <c:pt idx="111">
                        <c:v>-4.4986190795898438</c:v>
                      </c:pt>
                      <c:pt idx="112">
                        <c:v>-3.6586685180664063</c:v>
                      </c:pt>
                      <c:pt idx="113">
                        <c:v>-2.8187179565429688</c:v>
                      </c:pt>
                      <c:pt idx="114">
                        <c:v>-1.9787673950195313</c:v>
                      </c:pt>
                      <c:pt idx="115">
                        <c:v>-1.1388168334960938</c:v>
                      </c:pt>
                      <c:pt idx="116">
                        <c:v>-0.29886627197265625</c:v>
                      </c:pt>
                      <c:pt idx="117">
                        <c:v>0.5411224365234375</c:v>
                      </c:pt>
                      <c:pt idx="118">
                        <c:v>1.3811187744140625</c:v>
                      </c:pt>
                      <c:pt idx="119">
                        <c:v>2.2211151123046875</c:v>
                      </c:pt>
                      <c:pt idx="120">
                        <c:v>3.0611114501953125</c:v>
                      </c:pt>
                      <c:pt idx="121">
                        <c:v>3.9011077880859375</c:v>
                      </c:pt>
                      <c:pt idx="122">
                        <c:v>4.7411041259765625</c:v>
                      </c:pt>
                      <c:pt idx="123">
                        <c:v>5.5811004638671875</c:v>
                      </c:pt>
                      <c:pt idx="124">
                        <c:v>6.4210968017578125</c:v>
                      </c:pt>
                      <c:pt idx="125">
                        <c:v>7.2610931396484375</c:v>
                      </c:pt>
                      <c:pt idx="126">
                        <c:v>8.1010894775390625</c:v>
                      </c:pt>
                      <c:pt idx="127">
                        <c:v>8.9410858154296875</c:v>
                      </c:pt>
                      <c:pt idx="128">
                        <c:v>9.7810821533203125</c:v>
                      </c:pt>
                      <c:pt idx="129">
                        <c:v>10.621078491210938</c:v>
                      </c:pt>
                      <c:pt idx="130">
                        <c:v>11.461074829101563</c:v>
                      </c:pt>
                      <c:pt idx="131">
                        <c:v>12.301071166992188</c:v>
                      </c:pt>
                      <c:pt idx="132">
                        <c:v>13.141067504882813</c:v>
                      </c:pt>
                      <c:pt idx="133">
                        <c:v>13.981063842773438</c:v>
                      </c:pt>
                      <c:pt idx="134">
                        <c:v>14.821060180664063</c:v>
                      </c:pt>
                      <c:pt idx="135">
                        <c:v>15.661056518554688</c:v>
                      </c:pt>
                      <c:pt idx="136">
                        <c:v>16.501060485839844</c:v>
                      </c:pt>
                      <c:pt idx="137">
                        <c:v>17.341102600097656</c:v>
                      </c:pt>
                      <c:pt idx="138">
                        <c:v>18.181144714355469</c:v>
                      </c:pt>
                      <c:pt idx="139">
                        <c:v>19.021186828613281</c:v>
                      </c:pt>
                      <c:pt idx="140">
                        <c:v>19.861228942871094</c:v>
                      </c:pt>
                      <c:pt idx="141">
                        <c:v>20.701271057128906</c:v>
                      </c:pt>
                      <c:pt idx="142">
                        <c:v>21.541313171386719</c:v>
                      </c:pt>
                      <c:pt idx="143">
                        <c:v>22.381355285644531</c:v>
                      </c:pt>
                      <c:pt idx="144">
                        <c:v>23.221397399902344</c:v>
                      </c:pt>
                      <c:pt idx="145">
                        <c:v>24.061439514160156</c:v>
                      </c:pt>
                      <c:pt idx="146">
                        <c:v>24.901481628417969</c:v>
                      </c:pt>
                      <c:pt idx="147">
                        <c:v>25.741523742675781</c:v>
                      </c:pt>
                      <c:pt idx="148">
                        <c:v>26.581565856933594</c:v>
                      </c:pt>
                      <c:pt idx="149">
                        <c:v>27.421607971191406</c:v>
                      </c:pt>
                      <c:pt idx="150">
                        <c:v>28.261650085449219</c:v>
                      </c:pt>
                      <c:pt idx="151">
                        <c:v>29.101692199707031</c:v>
                      </c:pt>
                      <c:pt idx="152">
                        <c:v>29.941734313964844</c:v>
                      </c:pt>
                      <c:pt idx="153">
                        <c:v>30.781814575195313</c:v>
                      </c:pt>
                      <c:pt idx="154">
                        <c:v>31.621902465820313</c:v>
                      </c:pt>
                      <c:pt idx="155">
                        <c:v>32.461990356445313</c:v>
                      </c:pt>
                      <c:pt idx="156">
                        <c:v>33.302078247070313</c:v>
                      </c:pt>
                      <c:pt idx="157">
                        <c:v>34.142166137695313</c:v>
                      </c:pt>
                      <c:pt idx="158">
                        <c:v>34.982254028320313</c:v>
                      </c:pt>
                      <c:pt idx="159">
                        <c:v>35.822341918945313</c:v>
                      </c:pt>
                      <c:pt idx="160">
                        <c:v>36.662429809570313</c:v>
                      </c:pt>
                      <c:pt idx="161">
                        <c:v>37.502517700195313</c:v>
                      </c:pt>
                      <c:pt idx="162">
                        <c:v>38.342605590820313</c:v>
                      </c:pt>
                      <c:pt idx="163">
                        <c:v>39.182693481445313</c:v>
                      </c:pt>
                      <c:pt idx="164">
                        <c:v>40.022781372070313</c:v>
                      </c:pt>
                      <c:pt idx="165">
                        <c:v>40.862869262695313</c:v>
                      </c:pt>
                      <c:pt idx="166">
                        <c:v>41.702957153320313</c:v>
                      </c:pt>
                      <c:pt idx="167">
                        <c:v>42.543045043945313</c:v>
                      </c:pt>
                      <c:pt idx="168">
                        <c:v>43.383132934570313</c:v>
                      </c:pt>
                      <c:pt idx="169">
                        <c:v>44.223220825195313</c:v>
                      </c:pt>
                      <c:pt idx="170">
                        <c:v>45.063308715820313</c:v>
                      </c:pt>
                      <c:pt idx="171">
                        <c:v>45.903396606445313</c:v>
                      </c:pt>
                      <c:pt idx="172">
                        <c:v>46.743484497070313</c:v>
                      </c:pt>
                      <c:pt idx="173">
                        <c:v>47.583572387695313</c:v>
                      </c:pt>
                      <c:pt idx="174">
                        <c:v>48.423660278320313</c:v>
                      </c:pt>
                      <c:pt idx="175">
                        <c:v>49.263748168945313</c:v>
                      </c:pt>
                      <c:pt idx="176">
                        <c:v>50.103836059570313</c:v>
                      </c:pt>
                      <c:pt idx="177">
                        <c:v>50.943923950195313</c:v>
                      </c:pt>
                      <c:pt idx="178">
                        <c:v>51.784011840820313</c:v>
                      </c:pt>
                      <c:pt idx="179">
                        <c:v>52.624099731445313</c:v>
                      </c:pt>
                      <c:pt idx="180">
                        <c:v>53.464187622070313</c:v>
                      </c:pt>
                      <c:pt idx="181">
                        <c:v>54.304275512695313</c:v>
                      </c:pt>
                      <c:pt idx="182">
                        <c:v>55.144363403320313</c:v>
                      </c:pt>
                      <c:pt idx="183">
                        <c:v>55.984451293945313</c:v>
                      </c:pt>
                      <c:pt idx="184">
                        <c:v>56.824539184570313</c:v>
                      </c:pt>
                      <c:pt idx="185">
                        <c:v>57.664627075195313</c:v>
                      </c:pt>
                      <c:pt idx="186">
                        <c:v>58.504714965820313</c:v>
                      </c:pt>
                      <c:pt idx="187">
                        <c:v>59.344802856445313</c:v>
                      </c:pt>
                      <c:pt idx="188">
                        <c:v>60.184890747070313</c:v>
                      </c:pt>
                      <c:pt idx="189">
                        <c:v>61.024978637695313</c:v>
                      </c:pt>
                      <c:pt idx="190">
                        <c:v>61.865066528320313</c:v>
                      </c:pt>
                      <c:pt idx="191">
                        <c:v>62.705154418945313</c:v>
                      </c:pt>
                      <c:pt idx="192">
                        <c:v>63.545242309570313</c:v>
                      </c:pt>
                      <c:pt idx="193">
                        <c:v>64.385330200195313</c:v>
                      </c:pt>
                      <c:pt idx="194">
                        <c:v>65.225418090820313</c:v>
                      </c:pt>
                      <c:pt idx="195">
                        <c:v>66.065505981445313</c:v>
                      </c:pt>
                      <c:pt idx="196">
                        <c:v>66.905593872070313</c:v>
                      </c:pt>
                      <c:pt idx="197">
                        <c:v>67.745681762695313</c:v>
                      </c:pt>
                      <c:pt idx="198">
                        <c:v>68.585845947265625</c:v>
                      </c:pt>
                      <c:pt idx="199">
                        <c:v>69.426025390625</c:v>
                      </c:pt>
                      <c:pt idx="200">
                        <c:v>70.266204833984375</c:v>
                      </c:pt>
                      <c:pt idx="201">
                        <c:v>71.10638427734375</c:v>
                      </c:pt>
                      <c:pt idx="202">
                        <c:v>71.946563720703125</c:v>
                      </c:pt>
                      <c:pt idx="203">
                        <c:v>72.7867431640625</c:v>
                      </c:pt>
                      <c:pt idx="204">
                        <c:v>73.626922607421875</c:v>
                      </c:pt>
                      <c:pt idx="205">
                        <c:v>74.46710205078125</c:v>
                      </c:pt>
                      <c:pt idx="206">
                        <c:v>75.307281494140625</c:v>
                      </c:pt>
                      <c:pt idx="207">
                        <c:v>76.1474609375</c:v>
                      </c:pt>
                      <c:pt idx="208">
                        <c:v>76.987640380859375</c:v>
                      </c:pt>
                      <c:pt idx="209">
                        <c:v>77.82781982421875</c:v>
                      </c:pt>
                      <c:pt idx="210">
                        <c:v>78.667999267578125</c:v>
                      </c:pt>
                      <c:pt idx="211">
                        <c:v>79.5081787109375</c:v>
                      </c:pt>
                      <c:pt idx="212">
                        <c:v>80.348358154296875</c:v>
                      </c:pt>
                      <c:pt idx="213">
                        <c:v>81.18853759765625</c:v>
                      </c:pt>
                      <c:pt idx="214">
                        <c:v>82.028717041015625</c:v>
                      </c:pt>
                      <c:pt idx="215">
                        <c:v>82.868896484375</c:v>
                      </c:pt>
                      <c:pt idx="216">
                        <c:v>83.709075927734375</c:v>
                      </c:pt>
                      <c:pt idx="217">
                        <c:v>84.54925537109375</c:v>
                      </c:pt>
                      <c:pt idx="218">
                        <c:v>85.389434814453125</c:v>
                      </c:pt>
                      <c:pt idx="219">
                        <c:v>86.2296142578125</c:v>
                      </c:pt>
                      <c:pt idx="220">
                        <c:v>87.069793701171875</c:v>
                      </c:pt>
                      <c:pt idx="221">
                        <c:v>87.90997314453125</c:v>
                      </c:pt>
                      <c:pt idx="222">
                        <c:v>88.750152587890625</c:v>
                      </c:pt>
                      <c:pt idx="223">
                        <c:v>89.59033203125</c:v>
                      </c:pt>
                      <c:pt idx="224">
                        <c:v>90.430511474609375</c:v>
                      </c:pt>
                      <c:pt idx="225">
                        <c:v>91.27069091796875</c:v>
                      </c:pt>
                      <c:pt idx="226">
                        <c:v>92.110870361328125</c:v>
                      </c:pt>
                      <c:pt idx="227">
                        <c:v>92.9510498046875</c:v>
                      </c:pt>
                      <c:pt idx="228">
                        <c:v>93.791229248046875</c:v>
                      </c:pt>
                      <c:pt idx="229">
                        <c:v>94.63140869140625</c:v>
                      </c:pt>
                      <c:pt idx="230">
                        <c:v>95.471588134765625</c:v>
                      </c:pt>
                      <c:pt idx="231">
                        <c:v>96.311767578125</c:v>
                      </c:pt>
                      <c:pt idx="232">
                        <c:v>97.151947021484375</c:v>
                      </c:pt>
                      <c:pt idx="233">
                        <c:v>97.99212646484375</c:v>
                      </c:pt>
                      <c:pt idx="234">
                        <c:v>98.832305908203125</c:v>
                      </c:pt>
                      <c:pt idx="235">
                        <c:v>99.6724853515625</c:v>
                      </c:pt>
                      <c:pt idx="236">
                        <c:v>100.51266479492188</c:v>
                      </c:pt>
                      <c:pt idx="237">
                        <c:v>101.35284423828125</c:v>
                      </c:pt>
                      <c:pt idx="238">
                        <c:v>102.19302368164063</c:v>
                      </c:pt>
                      <c:pt idx="239">
                        <c:v>103.033203125</c:v>
                      </c:pt>
                      <c:pt idx="240">
                        <c:v>103.87338256835938</c:v>
                      </c:pt>
                      <c:pt idx="241">
                        <c:v>104.71356201171875</c:v>
                      </c:pt>
                      <c:pt idx="242">
                        <c:v>105.55374145507813</c:v>
                      </c:pt>
                      <c:pt idx="243">
                        <c:v>106.3939208984375</c:v>
                      </c:pt>
                      <c:pt idx="244">
                        <c:v>107.23410034179688</c:v>
                      </c:pt>
                      <c:pt idx="245">
                        <c:v>108.07427978515625</c:v>
                      </c:pt>
                      <c:pt idx="246">
                        <c:v>108.91450500488281</c:v>
                      </c:pt>
                      <c:pt idx="247">
                        <c:v>109.75477600097656</c:v>
                      </c:pt>
                      <c:pt idx="248">
                        <c:v>110.59504699707031</c:v>
                      </c:pt>
                      <c:pt idx="249">
                        <c:v>111.43531799316406</c:v>
                      </c:pt>
                      <c:pt idx="250">
                        <c:v>112.27558898925781</c:v>
                      </c:pt>
                      <c:pt idx="251">
                        <c:v>113.11585998535156</c:v>
                      </c:pt>
                      <c:pt idx="252">
                        <c:v>113.95613098144531</c:v>
                      </c:pt>
                      <c:pt idx="253">
                        <c:v>114.79640197753906</c:v>
                      </c:pt>
                      <c:pt idx="254">
                        <c:v>115.63667297363281</c:v>
                      </c:pt>
                      <c:pt idx="255">
                        <c:v>116.47694396972656</c:v>
                      </c:pt>
                      <c:pt idx="256">
                        <c:v>117.31721496582031</c:v>
                      </c:pt>
                      <c:pt idx="257">
                        <c:v>118.15748596191406</c:v>
                      </c:pt>
                      <c:pt idx="258">
                        <c:v>118.99775695800781</c:v>
                      </c:pt>
                      <c:pt idx="259">
                        <c:v>119.83802795410156</c:v>
                      </c:pt>
                      <c:pt idx="260">
                        <c:v>120.67829895019531</c:v>
                      </c:pt>
                      <c:pt idx="261">
                        <c:v>121.51856994628906</c:v>
                      </c:pt>
                      <c:pt idx="262">
                        <c:v>122.35884094238281</c:v>
                      </c:pt>
                      <c:pt idx="263">
                        <c:v>123.19911193847656</c:v>
                      </c:pt>
                      <c:pt idx="264">
                        <c:v>124.03938293457031</c:v>
                      </c:pt>
                      <c:pt idx="265">
                        <c:v>124.87965393066406</c:v>
                      </c:pt>
                      <c:pt idx="266">
                        <c:v>125.71992492675781</c:v>
                      </c:pt>
                      <c:pt idx="267">
                        <c:v>126.56019592285156</c:v>
                      </c:pt>
                      <c:pt idx="268">
                        <c:v>127.40046691894531</c:v>
                      </c:pt>
                      <c:pt idx="269">
                        <c:v>128.24073791503906</c:v>
                      </c:pt>
                      <c:pt idx="270">
                        <c:v>129.08100891113281</c:v>
                      </c:pt>
                      <c:pt idx="271">
                        <c:v>129.92127990722656</c:v>
                      </c:pt>
                      <c:pt idx="272">
                        <c:v>130.76155090332031</c:v>
                      </c:pt>
                      <c:pt idx="273">
                        <c:v>131.60182189941406</c:v>
                      </c:pt>
                      <c:pt idx="274">
                        <c:v>132.44209289550781</c:v>
                      </c:pt>
                      <c:pt idx="275">
                        <c:v>133.28236389160156</c:v>
                      </c:pt>
                      <c:pt idx="276">
                        <c:v>134.12263488769531</c:v>
                      </c:pt>
                      <c:pt idx="277">
                        <c:v>134.96290588378906</c:v>
                      </c:pt>
                      <c:pt idx="278">
                        <c:v>135.80317687988281</c:v>
                      </c:pt>
                      <c:pt idx="279">
                        <c:v>136.64344787597656</c:v>
                      </c:pt>
                      <c:pt idx="280">
                        <c:v>137.48371887207031</c:v>
                      </c:pt>
                      <c:pt idx="281">
                        <c:v>138.32398986816406</c:v>
                      </c:pt>
                      <c:pt idx="282">
                        <c:v>139.16426086425781</c:v>
                      </c:pt>
                      <c:pt idx="283">
                        <c:v>140.00453186035156</c:v>
                      </c:pt>
                      <c:pt idx="284">
                        <c:v>140.84480285644531</c:v>
                      </c:pt>
                      <c:pt idx="285">
                        <c:v>141.68507385253906</c:v>
                      </c:pt>
                      <c:pt idx="286">
                        <c:v>142.52534484863281</c:v>
                      </c:pt>
                      <c:pt idx="287">
                        <c:v>143.36561584472656</c:v>
                      </c:pt>
                      <c:pt idx="288">
                        <c:v>144.20588684082031</c:v>
                      </c:pt>
                      <c:pt idx="289">
                        <c:v>145.04615783691406</c:v>
                      </c:pt>
                      <c:pt idx="290">
                        <c:v>145.88642883300781</c:v>
                      </c:pt>
                      <c:pt idx="291">
                        <c:v>146.72676086425781</c:v>
                      </c:pt>
                      <c:pt idx="292">
                        <c:v>147.56712341308594</c:v>
                      </c:pt>
                      <c:pt idx="293">
                        <c:v>148.40748596191406</c:v>
                      </c:pt>
                      <c:pt idx="294">
                        <c:v>149.24784851074219</c:v>
                      </c:pt>
                      <c:pt idx="295">
                        <c:v>150.08821105957031</c:v>
                      </c:pt>
                      <c:pt idx="296">
                        <c:v>150.92857360839844</c:v>
                      </c:pt>
                      <c:pt idx="297">
                        <c:v>151.76893615722656</c:v>
                      </c:pt>
                      <c:pt idx="298">
                        <c:v>152.60929870605469</c:v>
                      </c:pt>
                      <c:pt idx="299">
                        <c:v>153.44966125488281</c:v>
                      </c:pt>
                      <c:pt idx="300">
                        <c:v>154.29002380371094</c:v>
                      </c:pt>
                      <c:pt idx="301">
                        <c:v>155.13038635253906</c:v>
                      </c:pt>
                      <c:pt idx="302">
                        <c:v>155.97074890136719</c:v>
                      </c:pt>
                      <c:pt idx="303">
                        <c:v>156.81111145019531</c:v>
                      </c:pt>
                      <c:pt idx="304">
                        <c:v>157.65147399902344</c:v>
                      </c:pt>
                      <c:pt idx="305">
                        <c:v>158.49179077148438</c:v>
                      </c:pt>
                      <c:pt idx="306">
                        <c:v>159.33206176757813</c:v>
                      </c:pt>
                      <c:pt idx="307">
                        <c:v>160.17233276367188</c:v>
                      </c:pt>
                      <c:pt idx="308">
                        <c:v>161.01260375976563</c:v>
                      </c:pt>
                      <c:pt idx="309">
                        <c:v>161.85287475585938</c:v>
                      </c:pt>
                      <c:pt idx="310">
                        <c:v>162.69314575195313</c:v>
                      </c:pt>
                      <c:pt idx="311">
                        <c:v>163.53341674804688</c:v>
                      </c:pt>
                      <c:pt idx="312">
                        <c:v>164.37368774414063</c:v>
                      </c:pt>
                      <c:pt idx="313">
                        <c:v>165.21395874023438</c:v>
                      </c:pt>
                      <c:pt idx="314">
                        <c:v>166.05422973632813</c:v>
                      </c:pt>
                      <c:pt idx="315">
                        <c:v>166.89450073242188</c:v>
                      </c:pt>
                      <c:pt idx="316">
                        <c:v>167.73477172851563</c:v>
                      </c:pt>
                      <c:pt idx="317">
                        <c:v>168.57513427734375</c:v>
                      </c:pt>
                      <c:pt idx="318">
                        <c:v>169.41558837890625</c:v>
                      </c:pt>
                      <c:pt idx="319">
                        <c:v>170.25604248046875</c:v>
                      </c:pt>
                      <c:pt idx="320">
                        <c:v>171.09649658203125</c:v>
                      </c:pt>
                      <c:pt idx="321">
                        <c:v>171.93695068359375</c:v>
                      </c:pt>
                      <c:pt idx="322">
                        <c:v>172.77740478515625</c:v>
                      </c:pt>
                      <c:pt idx="323">
                        <c:v>173.61785888671875</c:v>
                      </c:pt>
                      <c:pt idx="324">
                        <c:v>174.45831298828125</c:v>
                      </c:pt>
                      <c:pt idx="325">
                        <c:v>175.29876708984375</c:v>
                      </c:pt>
                      <c:pt idx="326">
                        <c:v>176.13922119140625</c:v>
                      </c:pt>
                      <c:pt idx="327">
                        <c:v>176.97967529296875</c:v>
                      </c:pt>
                      <c:pt idx="328">
                        <c:v>177.82012939453125</c:v>
                      </c:pt>
                      <c:pt idx="329">
                        <c:v>178.66058349609375</c:v>
                      </c:pt>
                      <c:pt idx="330">
                        <c:v>179.50103759765625</c:v>
                      </c:pt>
                      <c:pt idx="331">
                        <c:v>180.34149169921875</c:v>
                      </c:pt>
                      <c:pt idx="332">
                        <c:v>181.18194580078125</c:v>
                      </c:pt>
                      <c:pt idx="333">
                        <c:v>182.02239990234375</c:v>
                      </c:pt>
                      <c:pt idx="334">
                        <c:v>182.86285400390625</c:v>
                      </c:pt>
                      <c:pt idx="335">
                        <c:v>183.70330810546875</c:v>
                      </c:pt>
                      <c:pt idx="336">
                        <c:v>184.54376220703125</c:v>
                      </c:pt>
                      <c:pt idx="337">
                        <c:v>185.38421630859375</c:v>
                      </c:pt>
                      <c:pt idx="338">
                        <c:v>186.22467041015625</c:v>
                      </c:pt>
                      <c:pt idx="339">
                        <c:v>187.06512451171875</c:v>
                      </c:pt>
                      <c:pt idx="340">
                        <c:v>187.90557861328125</c:v>
                      </c:pt>
                      <c:pt idx="341">
                        <c:v>188.74603271484375</c:v>
                      </c:pt>
                      <c:pt idx="342">
                        <c:v>189.58648681640625</c:v>
                      </c:pt>
                      <c:pt idx="343">
                        <c:v>190.42694091796875</c:v>
                      </c:pt>
                      <c:pt idx="344">
                        <c:v>191.26739501953125</c:v>
                      </c:pt>
                      <c:pt idx="345">
                        <c:v>192.10784912109375</c:v>
                      </c:pt>
                      <c:pt idx="346">
                        <c:v>192.94830322265625</c:v>
                      </c:pt>
                      <c:pt idx="347">
                        <c:v>193.78875732421875</c:v>
                      </c:pt>
                      <c:pt idx="348">
                        <c:v>194.62921142578125</c:v>
                      </c:pt>
                      <c:pt idx="349">
                        <c:v>195.46966552734375</c:v>
                      </c:pt>
                      <c:pt idx="350">
                        <c:v>196.31011962890625</c:v>
                      </c:pt>
                      <c:pt idx="351">
                        <c:v>197.15057373046875</c:v>
                      </c:pt>
                      <c:pt idx="352">
                        <c:v>197.99102783203125</c:v>
                      </c:pt>
                      <c:pt idx="353">
                        <c:v>198.83148193359375</c:v>
                      </c:pt>
                      <c:pt idx="354">
                        <c:v>199.67193603515625</c:v>
                      </c:pt>
                      <c:pt idx="355">
                        <c:v>200.51239013671875</c:v>
                      </c:pt>
                      <c:pt idx="356">
                        <c:v>201.35284423828125</c:v>
                      </c:pt>
                      <c:pt idx="357">
                        <c:v>202.19329833984375</c:v>
                      </c:pt>
                      <c:pt idx="358">
                        <c:v>203.03375244140625</c:v>
                      </c:pt>
                      <c:pt idx="359">
                        <c:v>203.87420654296875</c:v>
                      </c:pt>
                      <c:pt idx="360">
                        <c:v>204.71466064453125</c:v>
                      </c:pt>
                      <c:pt idx="361">
                        <c:v>205.55511474609375</c:v>
                      </c:pt>
                      <c:pt idx="362">
                        <c:v>206.39556884765625</c:v>
                      </c:pt>
                      <c:pt idx="363">
                        <c:v>207.23602294921875</c:v>
                      </c:pt>
                      <c:pt idx="364">
                        <c:v>208.07647705078125</c:v>
                      </c:pt>
                      <c:pt idx="365">
                        <c:v>208.91693115234375</c:v>
                      </c:pt>
                      <c:pt idx="366">
                        <c:v>209.75738525390625</c:v>
                      </c:pt>
                      <c:pt idx="367">
                        <c:v>210.59783935546875</c:v>
                      </c:pt>
                      <c:pt idx="368">
                        <c:v>211.43829345703125</c:v>
                      </c:pt>
                      <c:pt idx="369">
                        <c:v>212.27874755859375</c:v>
                      </c:pt>
                      <c:pt idx="370">
                        <c:v>213.11920166015625</c:v>
                      </c:pt>
                      <c:pt idx="371">
                        <c:v>213.95965576171875</c:v>
                      </c:pt>
                      <c:pt idx="372">
                        <c:v>214.80010986328125</c:v>
                      </c:pt>
                      <c:pt idx="373">
                        <c:v>215.64056396484375</c:v>
                      </c:pt>
                      <c:pt idx="374">
                        <c:v>216.48101806640625</c:v>
                      </c:pt>
                      <c:pt idx="375">
                        <c:v>217.32147216796875</c:v>
                      </c:pt>
                      <c:pt idx="376">
                        <c:v>218.16192626953125</c:v>
                      </c:pt>
                      <c:pt idx="377">
                        <c:v>219.00238037109375</c:v>
                      </c:pt>
                      <c:pt idx="378">
                        <c:v>219.84283447265625</c:v>
                      </c:pt>
                      <c:pt idx="379">
                        <c:v>220.68328857421875</c:v>
                      </c:pt>
                      <c:pt idx="380">
                        <c:v>221.52374267578125</c:v>
                      </c:pt>
                      <c:pt idx="381">
                        <c:v>222.36419677734375</c:v>
                      </c:pt>
                      <c:pt idx="382">
                        <c:v>223.20465087890625</c:v>
                      </c:pt>
                      <c:pt idx="383">
                        <c:v>224.04510498046875</c:v>
                      </c:pt>
                      <c:pt idx="384">
                        <c:v>224.88555908203125</c:v>
                      </c:pt>
                      <c:pt idx="385">
                        <c:v>225.72601318359375</c:v>
                      </c:pt>
                      <c:pt idx="386">
                        <c:v>226.56646728515625</c:v>
                      </c:pt>
                      <c:pt idx="387">
                        <c:v>227.40692138671875</c:v>
                      </c:pt>
                      <c:pt idx="388">
                        <c:v>228.24737548828125</c:v>
                      </c:pt>
                      <c:pt idx="389">
                        <c:v>229.08782958984375</c:v>
                      </c:pt>
                      <c:pt idx="390">
                        <c:v>229.92828369140625</c:v>
                      </c:pt>
                      <c:pt idx="391">
                        <c:v>230.76873779296875</c:v>
                      </c:pt>
                      <c:pt idx="392">
                        <c:v>231.60919189453125</c:v>
                      </c:pt>
                      <c:pt idx="393">
                        <c:v>232.44964599609375</c:v>
                      </c:pt>
                      <c:pt idx="394">
                        <c:v>233.29010009765625</c:v>
                      </c:pt>
                      <c:pt idx="395">
                        <c:v>234.13055419921875</c:v>
                      </c:pt>
                      <c:pt idx="396">
                        <c:v>234.97100830078125</c:v>
                      </c:pt>
                      <c:pt idx="397">
                        <c:v>235.81146240234375</c:v>
                      </c:pt>
                      <c:pt idx="398">
                        <c:v>236.65191650390625</c:v>
                      </c:pt>
                      <c:pt idx="399">
                        <c:v>237.49237060546875</c:v>
                      </c:pt>
                      <c:pt idx="400">
                        <c:v>238.33282470703125</c:v>
                      </c:pt>
                      <c:pt idx="401">
                        <c:v>239.17327880859375</c:v>
                      </c:pt>
                      <c:pt idx="402">
                        <c:v>240.01373291015625</c:v>
                      </c:pt>
                      <c:pt idx="403">
                        <c:v>240.85418701171875</c:v>
                      </c:pt>
                      <c:pt idx="404">
                        <c:v>241.69464111328125</c:v>
                      </c:pt>
                      <c:pt idx="405">
                        <c:v>242.53509521484375</c:v>
                      </c:pt>
                      <c:pt idx="406">
                        <c:v>243.37554931640625</c:v>
                      </c:pt>
                      <c:pt idx="407">
                        <c:v>244.21600341796875</c:v>
                      </c:pt>
                      <c:pt idx="408">
                        <c:v>245.05645751953125</c:v>
                      </c:pt>
                      <c:pt idx="409">
                        <c:v>245.89691162109375</c:v>
                      </c:pt>
                      <c:pt idx="410">
                        <c:v>246.73736572265625</c:v>
                      </c:pt>
                      <c:pt idx="411">
                        <c:v>247.57781982421875</c:v>
                      </c:pt>
                      <c:pt idx="412">
                        <c:v>248.41827392578125</c:v>
                      </c:pt>
                      <c:pt idx="413">
                        <c:v>249.25872802734375</c:v>
                      </c:pt>
                      <c:pt idx="414">
                        <c:v>250.09918212890625</c:v>
                      </c:pt>
                      <c:pt idx="415">
                        <c:v>250.93963623046875</c:v>
                      </c:pt>
                      <c:pt idx="416">
                        <c:v>251.78009033203125</c:v>
                      </c:pt>
                      <c:pt idx="417">
                        <c:v>252.62054443359375</c:v>
                      </c:pt>
                      <c:pt idx="418">
                        <c:v>253.46099853515625</c:v>
                      </c:pt>
                      <c:pt idx="419">
                        <c:v>254.30145263671875</c:v>
                      </c:pt>
                      <c:pt idx="420">
                        <c:v>255.14190673828125</c:v>
                      </c:pt>
                      <c:pt idx="421">
                        <c:v>255.98236083984375</c:v>
                      </c:pt>
                      <c:pt idx="422">
                        <c:v>256.82284545898438</c:v>
                      </c:pt>
                      <c:pt idx="423">
                        <c:v>257.66348266601563</c:v>
                      </c:pt>
                      <c:pt idx="424">
                        <c:v>258.50411987304688</c:v>
                      </c:pt>
                      <c:pt idx="425">
                        <c:v>259.34475708007813</c:v>
                      </c:pt>
                      <c:pt idx="426">
                        <c:v>260.18539428710938</c:v>
                      </c:pt>
                      <c:pt idx="427">
                        <c:v>261.02603149414063</c:v>
                      </c:pt>
                      <c:pt idx="428">
                        <c:v>261.86666870117188</c:v>
                      </c:pt>
                      <c:pt idx="429">
                        <c:v>262.70730590820313</c:v>
                      </c:pt>
                      <c:pt idx="430">
                        <c:v>263.54794311523438</c:v>
                      </c:pt>
                      <c:pt idx="431">
                        <c:v>264.38858032226563</c:v>
                      </c:pt>
                      <c:pt idx="432">
                        <c:v>265.22921752929688</c:v>
                      </c:pt>
                      <c:pt idx="433">
                        <c:v>266.06985473632813</c:v>
                      </c:pt>
                      <c:pt idx="434">
                        <c:v>266.91049194335938</c:v>
                      </c:pt>
                      <c:pt idx="435">
                        <c:v>267.75112915039063</c:v>
                      </c:pt>
                      <c:pt idx="436">
                        <c:v>268.59176635742188</c:v>
                      </c:pt>
                      <c:pt idx="437">
                        <c:v>269.43240356445313</c:v>
                      </c:pt>
                      <c:pt idx="438">
                        <c:v>270.27304077148438</c:v>
                      </c:pt>
                      <c:pt idx="439">
                        <c:v>271.11367797851563</c:v>
                      </c:pt>
                      <c:pt idx="440">
                        <c:v>271.95431518554688</c:v>
                      </c:pt>
                      <c:pt idx="441">
                        <c:v>272.79495239257813</c:v>
                      </c:pt>
                      <c:pt idx="442">
                        <c:v>273.63558959960938</c:v>
                      </c:pt>
                      <c:pt idx="443">
                        <c:v>274.47622680664063</c:v>
                      </c:pt>
                      <c:pt idx="444">
                        <c:v>275.31686401367188</c:v>
                      </c:pt>
                      <c:pt idx="445">
                        <c:v>276.15750122070313</c:v>
                      </c:pt>
                      <c:pt idx="446">
                        <c:v>276.99813842773438</c:v>
                      </c:pt>
                      <c:pt idx="447">
                        <c:v>277.83877563476563</c:v>
                      </c:pt>
                      <c:pt idx="448">
                        <c:v>278.67941284179688</c:v>
                      </c:pt>
                      <c:pt idx="449">
                        <c:v>279.52005004882813</c:v>
                      </c:pt>
                      <c:pt idx="450">
                        <c:v>280.36068725585938</c:v>
                      </c:pt>
                      <c:pt idx="451">
                        <c:v>281.20132446289063</c:v>
                      </c:pt>
                      <c:pt idx="452">
                        <c:v>282.04196166992188</c:v>
                      </c:pt>
                      <c:pt idx="453">
                        <c:v>282.88259887695313</c:v>
                      </c:pt>
                      <c:pt idx="454">
                        <c:v>283.72323608398438</c:v>
                      </c:pt>
                      <c:pt idx="455">
                        <c:v>284.56387329101563</c:v>
                      </c:pt>
                      <c:pt idx="456">
                        <c:v>285.40451049804688</c:v>
                      </c:pt>
                      <c:pt idx="457">
                        <c:v>286.24514770507813</c:v>
                      </c:pt>
                      <c:pt idx="458">
                        <c:v>287.08578491210938</c:v>
                      </c:pt>
                      <c:pt idx="459">
                        <c:v>287.92642211914063</c:v>
                      </c:pt>
                      <c:pt idx="460">
                        <c:v>288.76705932617188</c:v>
                      </c:pt>
                      <c:pt idx="461">
                        <c:v>289.60769653320313</c:v>
                      </c:pt>
                      <c:pt idx="462">
                        <c:v>290.44833374023438</c:v>
                      </c:pt>
                      <c:pt idx="463">
                        <c:v>291.28897094726563</c:v>
                      </c:pt>
                      <c:pt idx="464">
                        <c:v>292.12960815429688</c:v>
                      </c:pt>
                      <c:pt idx="465">
                        <c:v>292.97024536132813</c:v>
                      </c:pt>
                      <c:pt idx="466">
                        <c:v>293.81088256835938</c:v>
                      </c:pt>
                      <c:pt idx="467">
                        <c:v>294.65151977539063</c:v>
                      </c:pt>
                      <c:pt idx="468">
                        <c:v>295.49215698242188</c:v>
                      </c:pt>
                      <c:pt idx="469">
                        <c:v>296.33279418945313</c:v>
                      </c:pt>
                      <c:pt idx="470">
                        <c:v>297.17343139648438</c:v>
                      </c:pt>
                      <c:pt idx="471">
                        <c:v>298.01406860351563</c:v>
                      </c:pt>
                      <c:pt idx="472">
                        <c:v>298.85470581054688</c:v>
                      </c:pt>
                      <c:pt idx="473">
                        <c:v>299.69534301757813</c:v>
                      </c:pt>
                      <c:pt idx="474">
                        <c:v>300.53598022460938</c:v>
                      </c:pt>
                      <c:pt idx="475">
                        <c:v>301.37661743164063</c:v>
                      </c:pt>
                      <c:pt idx="476">
                        <c:v>302.21725463867188</c:v>
                      </c:pt>
                      <c:pt idx="477">
                        <c:v>303.05789184570313</c:v>
                      </c:pt>
                      <c:pt idx="478">
                        <c:v>303.89852905273438</c:v>
                      </c:pt>
                      <c:pt idx="479">
                        <c:v>304.73916625976563</c:v>
                      </c:pt>
                      <c:pt idx="480">
                        <c:v>305.57980346679688</c:v>
                      </c:pt>
                      <c:pt idx="481">
                        <c:v>306.42044067382813</c:v>
                      </c:pt>
                      <c:pt idx="482">
                        <c:v>307.26107788085938</c:v>
                      </c:pt>
                      <c:pt idx="483">
                        <c:v>308.10171508789063</c:v>
                      </c:pt>
                      <c:pt idx="484">
                        <c:v>308.94235229492188</c:v>
                      </c:pt>
                      <c:pt idx="485">
                        <c:v>309.78298950195313</c:v>
                      </c:pt>
                      <c:pt idx="486">
                        <c:v>310.62362670898438</c:v>
                      </c:pt>
                      <c:pt idx="487">
                        <c:v>311.46426391601563</c:v>
                      </c:pt>
                      <c:pt idx="488">
                        <c:v>312.30490112304688</c:v>
                      </c:pt>
                      <c:pt idx="489">
                        <c:v>313.14553833007813</c:v>
                      </c:pt>
                      <c:pt idx="490">
                        <c:v>313.98617553710938</c:v>
                      </c:pt>
                      <c:pt idx="491">
                        <c:v>314.82681274414063</c:v>
                      </c:pt>
                      <c:pt idx="492">
                        <c:v>315.66744995117188</c:v>
                      </c:pt>
                      <c:pt idx="493">
                        <c:v>316.50808715820313</c:v>
                      </c:pt>
                      <c:pt idx="494">
                        <c:v>317.34872436523438</c:v>
                      </c:pt>
                      <c:pt idx="495">
                        <c:v>318.18936157226563</c:v>
                      </c:pt>
                      <c:pt idx="496">
                        <c:v>319.02999877929688</c:v>
                      </c:pt>
                      <c:pt idx="497">
                        <c:v>319.87063598632813</c:v>
                      </c:pt>
                      <c:pt idx="498">
                        <c:v>320.71127319335938</c:v>
                      </c:pt>
                      <c:pt idx="499">
                        <c:v>321.55191040039063</c:v>
                      </c:pt>
                      <c:pt idx="500">
                        <c:v>322.39254760742188</c:v>
                      </c:pt>
                      <c:pt idx="501">
                        <c:v>323.23318481445313</c:v>
                      </c:pt>
                      <c:pt idx="502">
                        <c:v>324.07382202148438</c:v>
                      </c:pt>
                      <c:pt idx="503">
                        <c:v>324.91445922851563</c:v>
                      </c:pt>
                      <c:pt idx="504">
                        <c:v>325.75509643554688</c:v>
                      </c:pt>
                      <c:pt idx="505">
                        <c:v>326.59573364257813</c:v>
                      </c:pt>
                      <c:pt idx="506">
                        <c:v>327.43637084960938</c:v>
                      </c:pt>
                      <c:pt idx="507">
                        <c:v>328.27700805664063</c:v>
                      </c:pt>
                      <c:pt idx="508">
                        <c:v>329.11764526367188</c:v>
                      </c:pt>
                      <c:pt idx="509">
                        <c:v>329.95828247070313</c:v>
                      </c:pt>
                      <c:pt idx="510">
                        <c:v>330.79891967773438</c:v>
                      </c:pt>
                      <c:pt idx="511">
                        <c:v>331.63955688476563</c:v>
                      </c:pt>
                      <c:pt idx="512">
                        <c:v>332.48019409179688</c:v>
                      </c:pt>
                      <c:pt idx="513">
                        <c:v>333.32083129882813</c:v>
                      </c:pt>
                      <c:pt idx="514">
                        <c:v>334.16146850585938</c:v>
                      </c:pt>
                      <c:pt idx="515">
                        <c:v>335.00210571289063</c:v>
                      </c:pt>
                      <c:pt idx="516">
                        <c:v>335.84274291992188</c:v>
                      </c:pt>
                      <c:pt idx="517">
                        <c:v>336.68338012695313</c:v>
                      </c:pt>
                      <c:pt idx="518">
                        <c:v>337.524169921875</c:v>
                      </c:pt>
                      <c:pt idx="519">
                        <c:v>338.364990234375</c:v>
                      </c:pt>
                      <c:pt idx="520">
                        <c:v>339.205810546875</c:v>
                      </c:pt>
                      <c:pt idx="521">
                        <c:v>340.046630859375</c:v>
                      </c:pt>
                      <c:pt idx="522">
                        <c:v>340.887451171875</c:v>
                      </c:pt>
                      <c:pt idx="523">
                        <c:v>341.728271484375</c:v>
                      </c:pt>
                      <c:pt idx="524">
                        <c:v>342.569091796875</c:v>
                      </c:pt>
                      <c:pt idx="525">
                        <c:v>343.409912109375</c:v>
                      </c:pt>
                      <c:pt idx="526">
                        <c:v>344.250732421875</c:v>
                      </c:pt>
                      <c:pt idx="527">
                        <c:v>345.091552734375</c:v>
                      </c:pt>
                      <c:pt idx="528">
                        <c:v>345.932373046875</c:v>
                      </c:pt>
                      <c:pt idx="529">
                        <c:v>346.773193359375</c:v>
                      </c:pt>
                      <c:pt idx="530">
                        <c:v>347.614013671875</c:v>
                      </c:pt>
                      <c:pt idx="531">
                        <c:v>348.454833984375</c:v>
                      </c:pt>
                      <c:pt idx="532">
                        <c:v>349.295654296875</c:v>
                      </c:pt>
                      <c:pt idx="533">
                        <c:v>350.136474609375</c:v>
                      </c:pt>
                      <c:pt idx="534">
                        <c:v>350.977294921875</c:v>
                      </c:pt>
                      <c:pt idx="535">
                        <c:v>351.818115234375</c:v>
                      </c:pt>
                      <c:pt idx="536">
                        <c:v>352.658935546875</c:v>
                      </c:pt>
                      <c:pt idx="537">
                        <c:v>353.499755859375</c:v>
                      </c:pt>
                      <c:pt idx="538">
                        <c:v>354.340576171875</c:v>
                      </c:pt>
                      <c:pt idx="539">
                        <c:v>355.181396484375</c:v>
                      </c:pt>
                      <c:pt idx="540">
                        <c:v>356.022216796875</c:v>
                      </c:pt>
                      <c:pt idx="541">
                        <c:v>356.863037109375</c:v>
                      </c:pt>
                      <c:pt idx="542">
                        <c:v>357.703857421875</c:v>
                      </c:pt>
                      <c:pt idx="543">
                        <c:v>358.544677734375</c:v>
                      </c:pt>
                      <c:pt idx="544">
                        <c:v>359.385498046875</c:v>
                      </c:pt>
                      <c:pt idx="545">
                        <c:v>360.226318359375</c:v>
                      </c:pt>
                      <c:pt idx="546">
                        <c:v>361.067138671875</c:v>
                      </c:pt>
                      <c:pt idx="547">
                        <c:v>361.907958984375</c:v>
                      </c:pt>
                      <c:pt idx="548">
                        <c:v>362.748779296875</c:v>
                      </c:pt>
                      <c:pt idx="549">
                        <c:v>363.589599609375</c:v>
                      </c:pt>
                      <c:pt idx="550">
                        <c:v>364.430419921875</c:v>
                      </c:pt>
                      <c:pt idx="551">
                        <c:v>365.271240234375</c:v>
                      </c:pt>
                      <c:pt idx="552">
                        <c:v>366.112060546875</c:v>
                      </c:pt>
                      <c:pt idx="553">
                        <c:v>366.952880859375</c:v>
                      </c:pt>
                      <c:pt idx="554">
                        <c:v>367.793701171875</c:v>
                      </c:pt>
                      <c:pt idx="555">
                        <c:v>368.634521484375</c:v>
                      </c:pt>
                      <c:pt idx="556">
                        <c:v>369.475341796875</c:v>
                      </c:pt>
                      <c:pt idx="557">
                        <c:v>370.316162109375</c:v>
                      </c:pt>
                      <c:pt idx="558">
                        <c:v>371.156982421875</c:v>
                      </c:pt>
                      <c:pt idx="559">
                        <c:v>371.997802734375</c:v>
                      </c:pt>
                      <c:pt idx="560">
                        <c:v>372.838623046875</c:v>
                      </c:pt>
                      <c:pt idx="561">
                        <c:v>373.679443359375</c:v>
                      </c:pt>
                      <c:pt idx="562">
                        <c:v>374.520263671875</c:v>
                      </c:pt>
                      <c:pt idx="563">
                        <c:v>375.361083984375</c:v>
                      </c:pt>
                      <c:pt idx="564">
                        <c:v>376.201904296875</c:v>
                      </c:pt>
                      <c:pt idx="565">
                        <c:v>377.042724609375</c:v>
                      </c:pt>
                      <c:pt idx="566">
                        <c:v>377.883544921875</c:v>
                      </c:pt>
                      <c:pt idx="567">
                        <c:v>378.724365234375</c:v>
                      </c:pt>
                      <c:pt idx="568">
                        <c:v>379.565185546875</c:v>
                      </c:pt>
                      <c:pt idx="569">
                        <c:v>380.406005859375</c:v>
                      </c:pt>
                      <c:pt idx="570">
                        <c:v>381.246826171875</c:v>
                      </c:pt>
                      <c:pt idx="571">
                        <c:v>382.087646484375</c:v>
                      </c:pt>
                      <c:pt idx="572">
                        <c:v>382.928466796875</c:v>
                      </c:pt>
                      <c:pt idx="573">
                        <c:v>383.769287109375</c:v>
                      </c:pt>
                      <c:pt idx="574">
                        <c:v>384.610107421875</c:v>
                      </c:pt>
                      <c:pt idx="575">
                        <c:v>385.450927734375</c:v>
                      </c:pt>
                      <c:pt idx="576">
                        <c:v>386.291748046875</c:v>
                      </c:pt>
                      <c:pt idx="577">
                        <c:v>387.132568359375</c:v>
                      </c:pt>
                      <c:pt idx="578">
                        <c:v>387.973388671875</c:v>
                      </c:pt>
                      <c:pt idx="579">
                        <c:v>388.814208984375</c:v>
                      </c:pt>
                      <c:pt idx="580">
                        <c:v>389.655029296875</c:v>
                      </c:pt>
                      <c:pt idx="581">
                        <c:v>390.495849609375</c:v>
                      </c:pt>
                      <c:pt idx="582">
                        <c:v>391.336669921875</c:v>
                      </c:pt>
                      <c:pt idx="583">
                        <c:v>392.177490234375</c:v>
                      </c:pt>
                      <c:pt idx="584">
                        <c:v>393.018310546875</c:v>
                      </c:pt>
                      <c:pt idx="585">
                        <c:v>393.859130859375</c:v>
                      </c:pt>
                      <c:pt idx="586">
                        <c:v>394.699951171875</c:v>
                      </c:pt>
                      <c:pt idx="587">
                        <c:v>395.540771484375</c:v>
                      </c:pt>
                      <c:pt idx="588">
                        <c:v>396.381591796875</c:v>
                      </c:pt>
                      <c:pt idx="589">
                        <c:v>397.222412109375</c:v>
                      </c:pt>
                      <c:pt idx="590">
                        <c:v>398.063232421875</c:v>
                      </c:pt>
                      <c:pt idx="591">
                        <c:v>398.904052734375</c:v>
                      </c:pt>
                      <c:pt idx="592">
                        <c:v>399.744873046875</c:v>
                      </c:pt>
                      <c:pt idx="593">
                        <c:v>400.585693359375</c:v>
                      </c:pt>
                      <c:pt idx="594">
                        <c:v>401.426513671875</c:v>
                      </c:pt>
                      <c:pt idx="595">
                        <c:v>402.267333984375</c:v>
                      </c:pt>
                      <c:pt idx="596">
                        <c:v>403.108154296875</c:v>
                      </c:pt>
                      <c:pt idx="597">
                        <c:v>403.948974609375</c:v>
                      </c:pt>
                      <c:pt idx="598">
                        <c:v>404.789794921875</c:v>
                      </c:pt>
                      <c:pt idx="599">
                        <c:v>405.630615234375</c:v>
                      </c:pt>
                      <c:pt idx="600">
                        <c:v>406.471435546875</c:v>
                      </c:pt>
                      <c:pt idx="601">
                        <c:v>407.312255859375</c:v>
                      </c:pt>
                      <c:pt idx="602">
                        <c:v>408.153076171875</c:v>
                      </c:pt>
                      <c:pt idx="603">
                        <c:v>408.993896484375</c:v>
                      </c:pt>
                      <c:pt idx="604">
                        <c:v>409.834716796875</c:v>
                      </c:pt>
                      <c:pt idx="605">
                        <c:v>410.675537109375</c:v>
                      </c:pt>
                      <c:pt idx="606">
                        <c:v>411.516357421875</c:v>
                      </c:pt>
                      <c:pt idx="607">
                        <c:v>412.35720825195313</c:v>
                      </c:pt>
                      <c:pt idx="608">
                        <c:v>413.19821166992188</c:v>
                      </c:pt>
                      <c:pt idx="609">
                        <c:v>414.03921508789063</c:v>
                      </c:pt>
                      <c:pt idx="610">
                        <c:v>414.88006591796875</c:v>
                      </c:pt>
                      <c:pt idx="611">
                        <c:v>415.72088623046875</c:v>
                      </c:pt>
                      <c:pt idx="612">
                        <c:v>416.56170654296875</c:v>
                      </c:pt>
                      <c:pt idx="613">
                        <c:v>417.40252685546875</c:v>
                      </c:pt>
                      <c:pt idx="614">
                        <c:v>418.24334716796875</c:v>
                      </c:pt>
                      <c:pt idx="615">
                        <c:v>419.08416748046875</c:v>
                      </c:pt>
                      <c:pt idx="616">
                        <c:v>419.92498779296875</c:v>
                      </c:pt>
                      <c:pt idx="617">
                        <c:v>420.76580810546875</c:v>
                      </c:pt>
                      <c:pt idx="618">
                        <c:v>421.60662841796875</c:v>
                      </c:pt>
                      <c:pt idx="619">
                        <c:v>422.44744873046875</c:v>
                      </c:pt>
                      <c:pt idx="620">
                        <c:v>423.28826904296875</c:v>
                      </c:pt>
                      <c:pt idx="621">
                        <c:v>424.12908935546875</c:v>
                      </c:pt>
                      <c:pt idx="622">
                        <c:v>424.96990966796875</c:v>
                      </c:pt>
                      <c:pt idx="623">
                        <c:v>425.81072998046875</c:v>
                      </c:pt>
                      <c:pt idx="624">
                        <c:v>426.65155029296875</c:v>
                      </c:pt>
                      <c:pt idx="625">
                        <c:v>427.49237060546875</c:v>
                      </c:pt>
                      <c:pt idx="626">
                        <c:v>428.33319091796875</c:v>
                      </c:pt>
                      <c:pt idx="627">
                        <c:v>429.17401123046875</c:v>
                      </c:pt>
                      <c:pt idx="628">
                        <c:v>430.01483154296875</c:v>
                      </c:pt>
                      <c:pt idx="629">
                        <c:v>430.85565185546875</c:v>
                      </c:pt>
                      <c:pt idx="630">
                        <c:v>431.69647216796875</c:v>
                      </c:pt>
                      <c:pt idx="631">
                        <c:v>432.53729248046875</c:v>
                      </c:pt>
                      <c:pt idx="632">
                        <c:v>433.37811279296875</c:v>
                      </c:pt>
                      <c:pt idx="633">
                        <c:v>434.21893310546875</c:v>
                      </c:pt>
                      <c:pt idx="634">
                        <c:v>435.05975341796875</c:v>
                      </c:pt>
                      <c:pt idx="635">
                        <c:v>435.90057373046875</c:v>
                      </c:pt>
                      <c:pt idx="636">
                        <c:v>436.74139404296875</c:v>
                      </c:pt>
                      <c:pt idx="637">
                        <c:v>437.58221435546875</c:v>
                      </c:pt>
                      <c:pt idx="638">
                        <c:v>438.42303466796875</c:v>
                      </c:pt>
                      <c:pt idx="639">
                        <c:v>439.26385498046875</c:v>
                      </c:pt>
                      <c:pt idx="640">
                        <c:v>440.10467529296875</c:v>
                      </c:pt>
                      <c:pt idx="641">
                        <c:v>440.94549560546875</c:v>
                      </c:pt>
                      <c:pt idx="642">
                        <c:v>441.78631591796875</c:v>
                      </c:pt>
                      <c:pt idx="643">
                        <c:v>442.62713623046875</c:v>
                      </c:pt>
                      <c:pt idx="644">
                        <c:v>443.46795654296875</c:v>
                      </c:pt>
                      <c:pt idx="645">
                        <c:v>444.30877685546875</c:v>
                      </c:pt>
                      <c:pt idx="646">
                        <c:v>445.14959716796875</c:v>
                      </c:pt>
                      <c:pt idx="647">
                        <c:v>445.99041748046875</c:v>
                      </c:pt>
                      <c:pt idx="648">
                        <c:v>446.83123779296875</c:v>
                      </c:pt>
                      <c:pt idx="649">
                        <c:v>447.67205810546875</c:v>
                      </c:pt>
                      <c:pt idx="650">
                        <c:v>448.51287841796875</c:v>
                      </c:pt>
                      <c:pt idx="651">
                        <c:v>449.35369873046875</c:v>
                      </c:pt>
                      <c:pt idx="652">
                        <c:v>450.19451904296875</c:v>
                      </c:pt>
                      <c:pt idx="653">
                        <c:v>451.035400390625</c:v>
                      </c:pt>
                      <c:pt idx="654">
                        <c:v>451.8765869140625</c:v>
                      </c:pt>
                      <c:pt idx="655">
                        <c:v>452.7177734375</c:v>
                      </c:pt>
                      <c:pt idx="656">
                        <c:v>453.5589599609375</c:v>
                      </c:pt>
                      <c:pt idx="657">
                        <c:v>454.400146484375</c:v>
                      </c:pt>
                      <c:pt idx="658">
                        <c:v>455.2413330078125</c:v>
                      </c:pt>
                      <c:pt idx="659">
                        <c:v>456.08251953125</c:v>
                      </c:pt>
                      <c:pt idx="660">
                        <c:v>456.9237060546875</c:v>
                      </c:pt>
                      <c:pt idx="661">
                        <c:v>457.764892578125</c:v>
                      </c:pt>
                      <c:pt idx="662">
                        <c:v>458.6060791015625</c:v>
                      </c:pt>
                      <c:pt idx="663">
                        <c:v>459.447265625</c:v>
                      </c:pt>
                      <c:pt idx="664">
                        <c:v>460.2884521484375</c:v>
                      </c:pt>
                      <c:pt idx="665">
                        <c:v>461.129638671875</c:v>
                      </c:pt>
                      <c:pt idx="666">
                        <c:v>461.9708251953125</c:v>
                      </c:pt>
                      <c:pt idx="667">
                        <c:v>462.81201171875</c:v>
                      </c:pt>
                      <c:pt idx="668">
                        <c:v>463.6531982421875</c:v>
                      </c:pt>
                      <c:pt idx="669">
                        <c:v>464.494384765625</c:v>
                      </c:pt>
                      <c:pt idx="670">
                        <c:v>465.3355712890625</c:v>
                      </c:pt>
                      <c:pt idx="671">
                        <c:v>466.1767578125</c:v>
                      </c:pt>
                      <c:pt idx="672">
                        <c:v>467.0179443359375</c:v>
                      </c:pt>
                      <c:pt idx="673">
                        <c:v>467.859130859375</c:v>
                      </c:pt>
                      <c:pt idx="674">
                        <c:v>468.7003173828125</c:v>
                      </c:pt>
                      <c:pt idx="675">
                        <c:v>469.54150390625</c:v>
                      </c:pt>
                      <c:pt idx="676">
                        <c:v>470.3826904296875</c:v>
                      </c:pt>
                      <c:pt idx="677">
                        <c:v>471.223876953125</c:v>
                      </c:pt>
                      <c:pt idx="678">
                        <c:v>472.0650634765625</c:v>
                      </c:pt>
                      <c:pt idx="679">
                        <c:v>472.90625</c:v>
                      </c:pt>
                      <c:pt idx="680">
                        <c:v>473.7474365234375</c:v>
                      </c:pt>
                      <c:pt idx="681">
                        <c:v>474.588623046875</c:v>
                      </c:pt>
                      <c:pt idx="682">
                        <c:v>475.4298095703125</c:v>
                      </c:pt>
                      <c:pt idx="683">
                        <c:v>476.27099609375</c:v>
                      </c:pt>
                      <c:pt idx="684">
                        <c:v>477.1121826171875</c:v>
                      </c:pt>
                      <c:pt idx="685">
                        <c:v>477.953369140625</c:v>
                      </c:pt>
                      <c:pt idx="686">
                        <c:v>478.7945556640625</c:v>
                      </c:pt>
                      <c:pt idx="687">
                        <c:v>479.6357421875</c:v>
                      </c:pt>
                      <c:pt idx="688">
                        <c:v>480.4769287109375</c:v>
                      </c:pt>
                      <c:pt idx="689">
                        <c:v>481.318115234375</c:v>
                      </c:pt>
                      <c:pt idx="690">
                        <c:v>482.1593017578125</c:v>
                      </c:pt>
                      <c:pt idx="691">
                        <c:v>483.00048828125</c:v>
                      </c:pt>
                      <c:pt idx="692">
                        <c:v>483.8416748046875</c:v>
                      </c:pt>
                      <c:pt idx="693">
                        <c:v>484.682861328125</c:v>
                      </c:pt>
                      <c:pt idx="694">
                        <c:v>485.5240478515625</c:v>
                      </c:pt>
                      <c:pt idx="695">
                        <c:v>486.365234375</c:v>
                      </c:pt>
                      <c:pt idx="696">
                        <c:v>487.2064208984375</c:v>
                      </c:pt>
                      <c:pt idx="697">
                        <c:v>488.047607421875</c:v>
                      </c:pt>
                      <c:pt idx="698">
                        <c:v>488.8887939453125</c:v>
                      </c:pt>
                      <c:pt idx="699">
                        <c:v>489.72998046875</c:v>
                      </c:pt>
                      <c:pt idx="700">
                        <c:v>490.5711669921875</c:v>
                      </c:pt>
                      <c:pt idx="701">
                        <c:v>491.412353515625</c:v>
                      </c:pt>
                      <c:pt idx="702">
                        <c:v>492.2535400390625</c:v>
                      </c:pt>
                      <c:pt idx="703">
                        <c:v>493.0947265625</c:v>
                      </c:pt>
                      <c:pt idx="704">
                        <c:v>493.9359130859375</c:v>
                      </c:pt>
                      <c:pt idx="705">
                        <c:v>494.777099609375</c:v>
                      </c:pt>
                      <c:pt idx="706">
                        <c:v>495.6182861328125</c:v>
                      </c:pt>
                      <c:pt idx="707">
                        <c:v>496.45947265625</c:v>
                      </c:pt>
                      <c:pt idx="708">
                        <c:v>497.3006591796875</c:v>
                      </c:pt>
                      <c:pt idx="709">
                        <c:v>498.141845703125</c:v>
                      </c:pt>
                      <c:pt idx="710">
                        <c:v>498.9830322265625</c:v>
                      </c:pt>
                      <c:pt idx="711">
                        <c:v>499.82421875</c:v>
                      </c:pt>
                      <c:pt idx="712">
                        <c:v>500.6654052734375</c:v>
                      </c:pt>
                      <c:pt idx="713">
                        <c:v>501.506591796875</c:v>
                      </c:pt>
                      <c:pt idx="714">
                        <c:v>502.3477783203125</c:v>
                      </c:pt>
                      <c:pt idx="715">
                        <c:v>503.18896484375</c:v>
                      </c:pt>
                      <c:pt idx="716">
                        <c:v>504.0301513671875</c:v>
                      </c:pt>
                      <c:pt idx="717">
                        <c:v>504.871337890625</c:v>
                      </c:pt>
                      <c:pt idx="718">
                        <c:v>505.7125244140625</c:v>
                      </c:pt>
                      <c:pt idx="719">
                        <c:v>506.5537109375</c:v>
                      </c:pt>
                      <c:pt idx="720">
                        <c:v>507.3948974609375</c:v>
                      </c:pt>
                      <c:pt idx="721">
                        <c:v>508.236083984375</c:v>
                      </c:pt>
                      <c:pt idx="722">
                        <c:v>509.0772705078125</c:v>
                      </c:pt>
                      <c:pt idx="723">
                        <c:v>509.91845703125</c:v>
                      </c:pt>
                      <c:pt idx="724">
                        <c:v>510.7596435546875</c:v>
                      </c:pt>
                      <c:pt idx="725">
                        <c:v>511.600830078125</c:v>
                      </c:pt>
                      <c:pt idx="726">
                        <c:v>512.4420166015625</c:v>
                      </c:pt>
                      <c:pt idx="727">
                        <c:v>513.283203125</c:v>
                      </c:pt>
                      <c:pt idx="728">
                        <c:v>514.1243896484375</c:v>
                      </c:pt>
                      <c:pt idx="729">
                        <c:v>514.965576171875</c:v>
                      </c:pt>
                      <c:pt idx="730">
                        <c:v>515.8067626953125</c:v>
                      </c:pt>
                      <c:pt idx="731">
                        <c:v>516.64794921875</c:v>
                      </c:pt>
                      <c:pt idx="732">
                        <c:v>517.4891357421875</c:v>
                      </c:pt>
                      <c:pt idx="733">
                        <c:v>518.330322265625</c:v>
                      </c:pt>
                      <c:pt idx="734">
                        <c:v>519.1715087890625</c:v>
                      </c:pt>
                      <c:pt idx="735">
                        <c:v>520.0126953125</c:v>
                      </c:pt>
                      <c:pt idx="736">
                        <c:v>520.8538818359375</c:v>
                      </c:pt>
                      <c:pt idx="737">
                        <c:v>521.695068359375</c:v>
                      </c:pt>
                      <c:pt idx="738">
                        <c:v>522.5362548828125</c:v>
                      </c:pt>
                      <c:pt idx="739">
                        <c:v>523.37744140625</c:v>
                      </c:pt>
                      <c:pt idx="740">
                        <c:v>524.2186279296875</c:v>
                      </c:pt>
                      <c:pt idx="741">
                        <c:v>525.059814453125</c:v>
                      </c:pt>
                      <c:pt idx="742">
                        <c:v>525.9010009765625</c:v>
                      </c:pt>
                      <c:pt idx="743">
                        <c:v>526.7421875</c:v>
                      </c:pt>
                      <c:pt idx="744">
                        <c:v>527.5833740234375</c:v>
                      </c:pt>
                      <c:pt idx="745">
                        <c:v>528.424560546875</c:v>
                      </c:pt>
                      <c:pt idx="746">
                        <c:v>529.2657470703125</c:v>
                      </c:pt>
                      <c:pt idx="747">
                        <c:v>530.10693359375</c:v>
                      </c:pt>
                      <c:pt idx="748">
                        <c:v>530.9481201171875</c:v>
                      </c:pt>
                      <c:pt idx="749">
                        <c:v>531.789306640625</c:v>
                      </c:pt>
                      <c:pt idx="750">
                        <c:v>532.6304931640625</c:v>
                      </c:pt>
                      <c:pt idx="751">
                        <c:v>533.4716796875</c:v>
                      </c:pt>
                      <c:pt idx="752">
                        <c:v>534.3128662109375</c:v>
                      </c:pt>
                      <c:pt idx="753">
                        <c:v>535.154052734375</c:v>
                      </c:pt>
                      <c:pt idx="754">
                        <c:v>535.9952392578125</c:v>
                      </c:pt>
                      <c:pt idx="755">
                        <c:v>536.83642578125</c:v>
                      </c:pt>
                      <c:pt idx="756">
                        <c:v>537.6776123046875</c:v>
                      </c:pt>
                      <c:pt idx="757">
                        <c:v>538.518798828125</c:v>
                      </c:pt>
                      <c:pt idx="758">
                        <c:v>539.3599853515625</c:v>
                      </c:pt>
                      <c:pt idx="759">
                        <c:v>540.201171875</c:v>
                      </c:pt>
                      <c:pt idx="760">
                        <c:v>541.0423583984375</c:v>
                      </c:pt>
                      <c:pt idx="761">
                        <c:v>541.883544921875</c:v>
                      </c:pt>
                      <c:pt idx="762">
                        <c:v>542.7247314453125</c:v>
                      </c:pt>
                      <c:pt idx="763">
                        <c:v>543.56591796875</c:v>
                      </c:pt>
                      <c:pt idx="764">
                        <c:v>544.4071044921875</c:v>
                      </c:pt>
                      <c:pt idx="765">
                        <c:v>545.248291015625</c:v>
                      </c:pt>
                      <c:pt idx="766">
                        <c:v>546.0894775390625</c:v>
                      </c:pt>
                      <c:pt idx="767">
                        <c:v>546.9306640625</c:v>
                      </c:pt>
                      <c:pt idx="768">
                        <c:v>547.7718505859375</c:v>
                      </c:pt>
                      <c:pt idx="769">
                        <c:v>548.613037109375</c:v>
                      </c:pt>
                      <c:pt idx="770">
                        <c:v>549.4542236328125</c:v>
                      </c:pt>
                      <c:pt idx="771">
                        <c:v>550.29541015625</c:v>
                      </c:pt>
                      <c:pt idx="772">
                        <c:v>551.1365966796875</c:v>
                      </c:pt>
                      <c:pt idx="773">
                        <c:v>551.977783203125</c:v>
                      </c:pt>
                      <c:pt idx="774">
                        <c:v>552.8189697265625</c:v>
                      </c:pt>
                      <c:pt idx="775">
                        <c:v>553.66015625</c:v>
                      </c:pt>
                      <c:pt idx="776">
                        <c:v>554.5013427734375</c:v>
                      </c:pt>
                      <c:pt idx="777">
                        <c:v>555.342529296875</c:v>
                      </c:pt>
                      <c:pt idx="778">
                        <c:v>556.1837158203125</c:v>
                      </c:pt>
                      <c:pt idx="779">
                        <c:v>557.02490234375</c:v>
                      </c:pt>
                      <c:pt idx="780">
                        <c:v>557.8660888671875</c:v>
                      </c:pt>
                      <c:pt idx="781">
                        <c:v>558.707275390625</c:v>
                      </c:pt>
                      <c:pt idx="782">
                        <c:v>559.5484619140625</c:v>
                      </c:pt>
                      <c:pt idx="783">
                        <c:v>560.3896484375</c:v>
                      </c:pt>
                      <c:pt idx="784">
                        <c:v>561.2308349609375</c:v>
                      </c:pt>
                      <c:pt idx="785">
                        <c:v>562.072021484375</c:v>
                      </c:pt>
                      <c:pt idx="786">
                        <c:v>562.9132080078125</c:v>
                      </c:pt>
                      <c:pt idx="787">
                        <c:v>563.75439453125</c:v>
                      </c:pt>
                      <c:pt idx="788">
                        <c:v>564.5955810546875</c:v>
                      </c:pt>
                      <c:pt idx="789">
                        <c:v>565.436767578125</c:v>
                      </c:pt>
                      <c:pt idx="790">
                        <c:v>566.2779541015625</c:v>
                      </c:pt>
                      <c:pt idx="791">
                        <c:v>567.119140625</c:v>
                      </c:pt>
                      <c:pt idx="792">
                        <c:v>567.9603271484375</c:v>
                      </c:pt>
                      <c:pt idx="793">
                        <c:v>568.801513671875</c:v>
                      </c:pt>
                      <c:pt idx="794">
                        <c:v>569.6427001953125</c:v>
                      </c:pt>
                      <c:pt idx="795">
                        <c:v>570.48388671875</c:v>
                      </c:pt>
                      <c:pt idx="796">
                        <c:v>571.3250732421875</c:v>
                      </c:pt>
                      <c:pt idx="797">
                        <c:v>572.166259765625</c:v>
                      </c:pt>
                      <c:pt idx="798">
                        <c:v>573.0074462890625</c:v>
                      </c:pt>
                      <c:pt idx="799">
                        <c:v>573.8486328125</c:v>
                      </c:pt>
                      <c:pt idx="800">
                        <c:v>574.6898193359375</c:v>
                      </c:pt>
                      <c:pt idx="801">
                        <c:v>575.531005859375</c:v>
                      </c:pt>
                      <c:pt idx="802">
                        <c:v>576.3721923828125</c:v>
                      </c:pt>
                      <c:pt idx="803">
                        <c:v>577.21337890625</c:v>
                      </c:pt>
                      <c:pt idx="804">
                        <c:v>578.0545654296875</c:v>
                      </c:pt>
                      <c:pt idx="805">
                        <c:v>578.895751953125</c:v>
                      </c:pt>
                      <c:pt idx="806">
                        <c:v>579.7369384765625</c:v>
                      </c:pt>
                      <c:pt idx="807">
                        <c:v>580.578125</c:v>
                      </c:pt>
                      <c:pt idx="808">
                        <c:v>581.4193115234375</c:v>
                      </c:pt>
                      <c:pt idx="809">
                        <c:v>582.260498046875</c:v>
                      </c:pt>
                      <c:pt idx="810">
                        <c:v>583.1016845703125</c:v>
                      </c:pt>
                      <c:pt idx="811">
                        <c:v>583.94287109375</c:v>
                      </c:pt>
                      <c:pt idx="812">
                        <c:v>584.7840576171875</c:v>
                      </c:pt>
                      <c:pt idx="813">
                        <c:v>585.625244140625</c:v>
                      </c:pt>
                      <c:pt idx="814">
                        <c:v>586.4664306640625</c:v>
                      </c:pt>
                      <c:pt idx="815">
                        <c:v>587.3076171875</c:v>
                      </c:pt>
                      <c:pt idx="816">
                        <c:v>588.1488037109375</c:v>
                      </c:pt>
                      <c:pt idx="817">
                        <c:v>588.989990234375</c:v>
                      </c:pt>
                      <c:pt idx="818">
                        <c:v>589.8311767578125</c:v>
                      </c:pt>
                      <c:pt idx="819">
                        <c:v>590.67236328125</c:v>
                      </c:pt>
                      <c:pt idx="820">
                        <c:v>591.5135498046875</c:v>
                      </c:pt>
                      <c:pt idx="821">
                        <c:v>592.354736328125</c:v>
                      </c:pt>
                      <c:pt idx="822">
                        <c:v>593.1959228515625</c:v>
                      </c:pt>
                      <c:pt idx="823">
                        <c:v>594.037109375</c:v>
                      </c:pt>
                      <c:pt idx="824">
                        <c:v>594.8782958984375</c:v>
                      </c:pt>
                      <c:pt idx="825">
                        <c:v>595.719482421875</c:v>
                      </c:pt>
                      <c:pt idx="826">
                        <c:v>596.5606689453125</c:v>
                      </c:pt>
                      <c:pt idx="827">
                        <c:v>597.40185546875</c:v>
                      </c:pt>
                      <c:pt idx="828">
                        <c:v>598.2430419921875</c:v>
                      </c:pt>
                      <c:pt idx="829">
                        <c:v>599.084228515625</c:v>
                      </c:pt>
                      <c:pt idx="830">
                        <c:v>599.9254150390625</c:v>
                      </c:pt>
                      <c:pt idx="831">
                        <c:v>600.7666015625</c:v>
                      </c:pt>
                      <c:pt idx="832">
                        <c:v>601.6077880859375</c:v>
                      </c:pt>
                      <c:pt idx="833">
                        <c:v>602.448974609375</c:v>
                      </c:pt>
                      <c:pt idx="834">
                        <c:v>603.2901611328125</c:v>
                      </c:pt>
                      <c:pt idx="835">
                        <c:v>604.13134765625</c:v>
                      </c:pt>
                      <c:pt idx="836">
                        <c:v>604.9725341796875</c:v>
                      </c:pt>
                      <c:pt idx="837">
                        <c:v>605.813720703125</c:v>
                      </c:pt>
                      <c:pt idx="838">
                        <c:v>606.6549072265625</c:v>
                      </c:pt>
                      <c:pt idx="839">
                        <c:v>607.49609375</c:v>
                      </c:pt>
                      <c:pt idx="840">
                        <c:v>608.3372802734375</c:v>
                      </c:pt>
                      <c:pt idx="841">
                        <c:v>609.178466796875</c:v>
                      </c:pt>
                      <c:pt idx="842">
                        <c:v>610.0196533203125</c:v>
                      </c:pt>
                      <c:pt idx="843">
                        <c:v>610.86083984375</c:v>
                      </c:pt>
                      <c:pt idx="844">
                        <c:v>611.7020263671875</c:v>
                      </c:pt>
                      <c:pt idx="845">
                        <c:v>612.543212890625</c:v>
                      </c:pt>
                      <c:pt idx="846">
                        <c:v>613.3843994140625</c:v>
                      </c:pt>
                      <c:pt idx="847">
                        <c:v>614.2255859375</c:v>
                      </c:pt>
                      <c:pt idx="848">
                        <c:v>615.0667724609375</c:v>
                      </c:pt>
                      <c:pt idx="849">
                        <c:v>615.907958984375</c:v>
                      </c:pt>
                      <c:pt idx="850">
                        <c:v>616.7491455078125</c:v>
                      </c:pt>
                      <c:pt idx="851">
                        <c:v>617.59033203125</c:v>
                      </c:pt>
                      <c:pt idx="852">
                        <c:v>618.4315185546875</c:v>
                      </c:pt>
                      <c:pt idx="853">
                        <c:v>619.272705078125</c:v>
                      </c:pt>
                      <c:pt idx="854">
                        <c:v>620.1138916015625</c:v>
                      </c:pt>
                      <c:pt idx="855">
                        <c:v>620.955322265625</c:v>
                      </c:pt>
                    </c:numCache>
                  </c:numRef>
                </c:xVal>
                <c:yVal>
                  <c:numRef>
                    <c:extLst xmlns:c15="http://schemas.microsoft.com/office/drawing/2012/chart">
                      <c:ext xmlns:c15="http://schemas.microsoft.com/office/drawing/2012/chart" uri="{02D57815-91ED-43cb-92C2-25804820EDAC}">
                        <c15:formulaRef>
                          <c15:sqref>'[1]Case 7 '!$B$3:$B$858</c15:sqref>
                        </c15:formulaRef>
                      </c:ext>
                    </c:extLst>
                    <c:numCache>
                      <c:formatCode>General</c:formatCode>
                      <c:ptCount val="856"/>
                      <c:pt idx="0">
                        <c:v>5.0142202377319336</c:v>
                      </c:pt>
                      <c:pt idx="1">
                        <c:v>5.0744814872741699</c:v>
                      </c:pt>
                      <c:pt idx="2">
                        <c:v>5.1363654136657715</c:v>
                      </c:pt>
                      <c:pt idx="3">
                        <c:v>5.1993370056152344</c:v>
                      </c:pt>
                      <c:pt idx="4">
                        <c:v>5.2639327049255371</c:v>
                      </c:pt>
                      <c:pt idx="5">
                        <c:v>5.3302769660949707</c:v>
                      </c:pt>
                      <c:pt idx="6">
                        <c:v>5.3984270095825195</c:v>
                      </c:pt>
                      <c:pt idx="7">
                        <c:v>5.4684343338012695</c:v>
                      </c:pt>
                      <c:pt idx="8">
                        <c:v>5.5403623580932617</c:v>
                      </c:pt>
                      <c:pt idx="9">
                        <c:v>5.614264965057373</c:v>
                      </c:pt>
                      <c:pt idx="10">
                        <c:v>5.690211296081543</c:v>
                      </c:pt>
                      <c:pt idx="11">
                        <c:v>5.7682614326477051</c:v>
                      </c:pt>
                      <c:pt idx="12">
                        <c:v>5.8484816551208496</c:v>
                      </c:pt>
                      <c:pt idx="13">
                        <c:v>5.930941104888916</c:v>
                      </c:pt>
                      <c:pt idx="14">
                        <c:v>6.0157160758972168</c:v>
                      </c:pt>
                      <c:pt idx="15">
                        <c:v>6.1028733253479004</c:v>
                      </c:pt>
                      <c:pt idx="16">
                        <c:v>6.1924982070922852</c:v>
                      </c:pt>
                      <c:pt idx="17">
                        <c:v>6.2846660614013672</c:v>
                      </c:pt>
                      <c:pt idx="18">
                        <c:v>6.3794598579406738</c:v>
                      </c:pt>
                      <c:pt idx="19">
                        <c:v>6.4769692420959473</c:v>
                      </c:pt>
                      <c:pt idx="20">
                        <c:v>6.5772747993469238</c:v>
                      </c:pt>
                      <c:pt idx="21">
                        <c:v>6.6804847717285156</c:v>
                      </c:pt>
                      <c:pt idx="22">
                        <c:v>6.7866802215576172</c:v>
                      </c:pt>
                      <c:pt idx="23">
                        <c:v>6.8959732055664063</c:v>
                      </c:pt>
                      <c:pt idx="24">
                        <c:v>7.0084528923034668</c:v>
                      </c:pt>
                      <c:pt idx="25">
                        <c:v>7.1242389678955078</c:v>
                      </c:pt>
                      <c:pt idx="26">
                        <c:v>7.2434382438659668</c:v>
                      </c:pt>
                      <c:pt idx="27">
                        <c:v>7.3661623001098633</c:v>
                      </c:pt>
                      <c:pt idx="28">
                        <c:v>7.4925360679626465</c:v>
                      </c:pt>
                      <c:pt idx="29">
                        <c:v>7.6226763725280762</c:v>
                      </c:pt>
                      <c:pt idx="30">
                        <c:v>7.7567219734191895</c:v>
                      </c:pt>
                      <c:pt idx="31">
                        <c:v>7.8947954177856445</c:v>
                      </c:pt>
                      <c:pt idx="32">
                        <c:v>8.0370407104492188</c:v>
                      </c:pt>
                      <c:pt idx="33">
                        <c:v>8.1836032867431641</c:v>
                      </c:pt>
                      <c:pt idx="34">
                        <c:v>8.334625244140625</c:v>
                      </c:pt>
                      <c:pt idx="35">
                        <c:v>8.490260124206543</c:v>
                      </c:pt>
                      <c:pt idx="36">
                        <c:v>8.6506633758544922</c:v>
                      </c:pt>
                      <c:pt idx="37">
                        <c:v>8.8160066604614258</c:v>
                      </c:pt>
                      <c:pt idx="38">
                        <c:v>8.9864568710327148</c:v>
                      </c:pt>
                      <c:pt idx="39">
                        <c:v>9.1621866226196289</c:v>
                      </c:pt>
                      <c:pt idx="40">
                        <c:v>9.3433752059936523</c:v>
                      </c:pt>
                      <c:pt idx="41">
                        <c:v>9.5300636291503906</c:v>
                      </c:pt>
                      <c:pt idx="42">
                        <c:v>9.7209453582763672</c:v>
                      </c:pt>
                      <c:pt idx="43">
                        <c:v>9.9177846908569336</c:v>
                      </c:pt>
                      <c:pt idx="44">
                        <c:v>10.120768547058105</c:v>
                      </c:pt>
                      <c:pt idx="45">
                        <c:v>10.33011531829834</c:v>
                      </c:pt>
                      <c:pt idx="46">
                        <c:v>10.546027183532715</c:v>
                      </c:pt>
                      <c:pt idx="47">
                        <c:v>10.768730163574219</c:v>
                      </c:pt>
                      <c:pt idx="48">
                        <c:v>10.99845027923584</c:v>
                      </c:pt>
                      <c:pt idx="49">
                        <c:v>11.235417366027832</c:v>
                      </c:pt>
                      <c:pt idx="50">
                        <c:v>11.479864120483398</c:v>
                      </c:pt>
                      <c:pt idx="51">
                        <c:v>11.732033729553223</c:v>
                      </c:pt>
                      <c:pt idx="52">
                        <c:v>11.992172241210938</c:v>
                      </c:pt>
                      <c:pt idx="53">
                        <c:v>12.260549545288086</c:v>
                      </c:pt>
                      <c:pt idx="54">
                        <c:v>12.537388801574707</c:v>
                      </c:pt>
                      <c:pt idx="55">
                        <c:v>12.82298755645752</c:v>
                      </c:pt>
                      <c:pt idx="56">
                        <c:v>13.117588996887207</c:v>
                      </c:pt>
                      <c:pt idx="57">
                        <c:v>13.421473503112793</c:v>
                      </c:pt>
                      <c:pt idx="58">
                        <c:v>13.734912872314453</c:v>
                      </c:pt>
                      <c:pt idx="59">
                        <c:v>14.058164596557617</c:v>
                      </c:pt>
                      <c:pt idx="60">
                        <c:v>14.391518592834473</c:v>
                      </c:pt>
                      <c:pt idx="61">
                        <c:v>14.735264778137207</c:v>
                      </c:pt>
                      <c:pt idx="62">
                        <c:v>15.089677810668945</c:v>
                      </c:pt>
                      <c:pt idx="63">
                        <c:v>15.454988479614258</c:v>
                      </c:pt>
                      <c:pt idx="64">
                        <c:v>15.831516265869141</c:v>
                      </c:pt>
                      <c:pt idx="65">
                        <c:v>16.219507217407227</c:v>
                      </c:pt>
                      <c:pt idx="66">
                        <c:v>16.619234085083008</c:v>
                      </c:pt>
                      <c:pt idx="67">
                        <c:v>17.028276443481445</c:v>
                      </c:pt>
                      <c:pt idx="68">
                        <c:v>17.448810577392578</c:v>
                      </c:pt>
                      <c:pt idx="69">
                        <c:v>17.881671905517578</c:v>
                      </c:pt>
                      <c:pt idx="70">
                        <c:v>18.327053070068359</c:v>
                      </c:pt>
                      <c:pt idx="71">
                        <c:v>18.785179138183594</c:v>
                      </c:pt>
                      <c:pt idx="72">
                        <c:v>19.256330490112305</c:v>
                      </c:pt>
                      <c:pt idx="73">
                        <c:v>19.740663528442383</c:v>
                      </c:pt>
                      <c:pt idx="74">
                        <c:v>20.23832893371582</c:v>
                      </c:pt>
                      <c:pt idx="75">
                        <c:v>20.749551773071289</c:v>
                      </c:pt>
                      <c:pt idx="76">
                        <c:v>21.274515151977539</c:v>
                      </c:pt>
                      <c:pt idx="77">
                        <c:v>21.813352584838867</c:v>
                      </c:pt>
                      <c:pt idx="78">
                        <c:v>22.366216659545898</c:v>
                      </c:pt>
                      <c:pt idx="79">
                        <c:v>22.933280944824219</c:v>
                      </c:pt>
                      <c:pt idx="80">
                        <c:v>23.514657974243164</c:v>
                      </c:pt>
                      <c:pt idx="81">
                        <c:v>24.11048698425293</c:v>
                      </c:pt>
                      <c:pt idx="82">
                        <c:v>24.721004486083984</c:v>
                      </c:pt>
                      <c:pt idx="83">
                        <c:v>25.346284866333008</c:v>
                      </c:pt>
                      <c:pt idx="84">
                        <c:v>25.986505508422852</c:v>
                      </c:pt>
                      <c:pt idx="85">
                        <c:v>26.641885757446289</c:v>
                      </c:pt>
                      <c:pt idx="86">
                        <c:v>27.31275749206543</c:v>
                      </c:pt>
                      <c:pt idx="87">
                        <c:v>27.99433708190918</c:v>
                      </c:pt>
                      <c:pt idx="88">
                        <c:v>28.690914154052734</c:v>
                      </c:pt>
                      <c:pt idx="89">
                        <c:v>29.403467178344727</c:v>
                      </c:pt>
                      <c:pt idx="90">
                        <c:v>30.132495880126953</c:v>
                      </c:pt>
                      <c:pt idx="91">
                        <c:v>30.878547668457031</c:v>
                      </c:pt>
                      <c:pt idx="92">
                        <c:v>31.642255783081055</c:v>
                      </c:pt>
                      <c:pt idx="93">
                        <c:v>32.4244384765625</c:v>
                      </c:pt>
                      <c:pt idx="94">
                        <c:v>33.226108551025391</c:v>
                      </c:pt>
                      <c:pt idx="95">
                        <c:v>34.048408508300781</c:v>
                      </c:pt>
                      <c:pt idx="96">
                        <c:v>34.892608642578125</c:v>
                      </c:pt>
                      <c:pt idx="97">
                        <c:v>35.760292053222656</c:v>
                      </c:pt>
                      <c:pt idx="98">
                        <c:v>36.653350830078125</c:v>
                      </c:pt>
                      <c:pt idx="99">
                        <c:v>37.570262908935547</c:v>
                      </c:pt>
                      <c:pt idx="100">
                        <c:v>38.507720947265625</c:v>
                      </c:pt>
                      <c:pt idx="101">
                        <c:v>39.476638793945313</c:v>
                      </c:pt>
                      <c:pt idx="102">
                        <c:v>40.479297637939453</c:v>
                      </c:pt>
                      <c:pt idx="103">
                        <c:v>41.518928527832031</c:v>
                      </c:pt>
                      <c:pt idx="104">
                        <c:v>42.598728179931641</c:v>
                      </c:pt>
                      <c:pt idx="105">
                        <c:v>43.722415924072266</c:v>
                      </c:pt>
                      <c:pt idx="106">
                        <c:v>44.881828308105469</c:v>
                      </c:pt>
                      <c:pt idx="107">
                        <c:v>46.085056304931641</c:v>
                      </c:pt>
                      <c:pt idx="108">
                        <c:v>47.342235565185547</c:v>
                      </c:pt>
                      <c:pt idx="109">
                        <c:v>48.657485961914063</c:v>
                      </c:pt>
                      <c:pt idx="110">
                        <c:v>50.028209686279297</c:v>
                      </c:pt>
                      <c:pt idx="111">
                        <c:v>51.447879791259766</c:v>
                      </c:pt>
                      <c:pt idx="112">
                        <c:v>52.935451507568359</c:v>
                      </c:pt>
                      <c:pt idx="113">
                        <c:v>54.493579864501953</c:v>
                      </c:pt>
                      <c:pt idx="114">
                        <c:v>56.100685119628906</c:v>
                      </c:pt>
                      <c:pt idx="115">
                        <c:v>57.782505035400391</c:v>
                      </c:pt>
                      <c:pt idx="116">
                        <c:v>59.531368255615234</c:v>
                      </c:pt>
                      <c:pt idx="117">
                        <c:v>61.341068267822266</c:v>
                      </c:pt>
                      <c:pt idx="118">
                        <c:v>63.222320556640625</c:v>
                      </c:pt>
                      <c:pt idx="119">
                        <c:v>65.154411315917969</c:v>
                      </c:pt>
                      <c:pt idx="120">
                        <c:v>67.149757385253906</c:v>
                      </c:pt>
                      <c:pt idx="121">
                        <c:v>69.178352355957031</c:v>
                      </c:pt>
                      <c:pt idx="122">
                        <c:v>71.25128173828125</c:v>
                      </c:pt>
                      <c:pt idx="123">
                        <c:v>73.349227905273438</c:v>
                      </c:pt>
                      <c:pt idx="124">
                        <c:v>75.4613037109375</c:v>
                      </c:pt>
                      <c:pt idx="125">
                        <c:v>77.580268859863281</c:v>
                      </c:pt>
                      <c:pt idx="126">
                        <c:v>79.674423217773438</c:v>
                      </c:pt>
                      <c:pt idx="127">
                        <c:v>81.738296508789063</c:v>
                      </c:pt>
                      <c:pt idx="128">
                        <c:v>83.752273559570313</c:v>
                      </c:pt>
                      <c:pt idx="129">
                        <c:v>85.675849914550781</c:v>
                      </c:pt>
                      <c:pt idx="130">
                        <c:v>87.498939514160156</c:v>
                      </c:pt>
                      <c:pt idx="131">
                        <c:v>89.200279235839844</c:v>
                      </c:pt>
                      <c:pt idx="132">
                        <c:v>90.723030090332031</c:v>
                      </c:pt>
                      <c:pt idx="133">
                        <c:v>92.063186645507813</c:v>
                      </c:pt>
                      <c:pt idx="134">
                        <c:v>93.195480346679688</c:v>
                      </c:pt>
                      <c:pt idx="135">
                        <c:v>94.06964111328125</c:v>
                      </c:pt>
                      <c:pt idx="136">
                        <c:v>94.720207214355469</c:v>
                      </c:pt>
                      <c:pt idx="137">
                        <c:v>95.078933715820313</c:v>
                      </c:pt>
                      <c:pt idx="138">
                        <c:v>95.198577880859375</c:v>
                      </c:pt>
                      <c:pt idx="139">
                        <c:v>95.076530456542969</c:v>
                      </c:pt>
                      <c:pt idx="140">
                        <c:v>94.675857543945313</c:v>
                      </c:pt>
                      <c:pt idx="141">
                        <c:v>94.067863464355469</c:v>
                      </c:pt>
                      <c:pt idx="142">
                        <c:v>93.262039184570313</c:v>
                      </c:pt>
                      <c:pt idx="143">
                        <c:v>92.271560668945313</c:v>
                      </c:pt>
                      <c:pt idx="144">
                        <c:v>91.103813171386719</c:v>
                      </c:pt>
                      <c:pt idx="145">
                        <c:v>89.777908325195313</c:v>
                      </c:pt>
                      <c:pt idx="146">
                        <c:v>88.332618713378906</c:v>
                      </c:pt>
                      <c:pt idx="147">
                        <c:v>86.788230895996094</c:v>
                      </c:pt>
                      <c:pt idx="148">
                        <c:v>85.110160827636719</c:v>
                      </c:pt>
                      <c:pt idx="149">
                        <c:v>83.156105041503906</c:v>
                      </c:pt>
                      <c:pt idx="150">
                        <c:v>81.210922241210938</c:v>
                      </c:pt>
                      <c:pt idx="151">
                        <c:v>79.299324035644531</c:v>
                      </c:pt>
                      <c:pt idx="152">
                        <c:v>77.426422119140625</c:v>
                      </c:pt>
                      <c:pt idx="153">
                        <c:v>75.592613220214844</c:v>
                      </c:pt>
                      <c:pt idx="154">
                        <c:v>73.799156188964844</c:v>
                      </c:pt>
                      <c:pt idx="155">
                        <c:v>72.046646118164063</c:v>
                      </c:pt>
                      <c:pt idx="156">
                        <c:v>70.335517883300781</c:v>
                      </c:pt>
                      <c:pt idx="157">
                        <c:v>68.665924072265625</c:v>
                      </c:pt>
                      <c:pt idx="158">
                        <c:v>67.027984619140625</c:v>
                      </c:pt>
                      <c:pt idx="159">
                        <c:v>65.420433044433594</c:v>
                      </c:pt>
                      <c:pt idx="160">
                        <c:v>63.852283477783203</c:v>
                      </c:pt>
                      <c:pt idx="161">
                        <c:v>62.326068878173828</c:v>
                      </c:pt>
                      <c:pt idx="162">
                        <c:v>60.841556549072266</c:v>
                      </c:pt>
                      <c:pt idx="163">
                        <c:v>59.398166656494141</c:v>
                      </c:pt>
                      <c:pt idx="164">
                        <c:v>57.995304107666016</c:v>
                      </c:pt>
                      <c:pt idx="165">
                        <c:v>56.63226318359375</c:v>
                      </c:pt>
                      <c:pt idx="166">
                        <c:v>55.308338165283203</c:v>
                      </c:pt>
                      <c:pt idx="167">
                        <c:v>54.011493682861328</c:v>
                      </c:pt>
                      <c:pt idx="168">
                        <c:v>52.744400024414063</c:v>
                      </c:pt>
                      <c:pt idx="169">
                        <c:v>51.514881134033203</c:v>
                      </c:pt>
                      <c:pt idx="170">
                        <c:v>50.275569915771484</c:v>
                      </c:pt>
                      <c:pt idx="171">
                        <c:v>49.038536071777344</c:v>
                      </c:pt>
                      <c:pt idx="172">
                        <c:v>47.853870391845703</c:v>
                      </c:pt>
                      <c:pt idx="173">
                        <c:v>46.717723846435547</c:v>
                      </c:pt>
                      <c:pt idx="174">
                        <c:v>45.619819641113281</c:v>
                      </c:pt>
                      <c:pt idx="175">
                        <c:v>44.549415588378906</c:v>
                      </c:pt>
                      <c:pt idx="176">
                        <c:v>43.519840240478516</c:v>
                      </c:pt>
                      <c:pt idx="177">
                        <c:v>42.528839111328125</c:v>
                      </c:pt>
                      <c:pt idx="178">
                        <c:v>41.574634552001953</c:v>
                      </c:pt>
                      <c:pt idx="179">
                        <c:v>40.654594421386719</c:v>
                      </c:pt>
                      <c:pt idx="180">
                        <c:v>39.767406463623047</c:v>
                      </c:pt>
                      <c:pt idx="181">
                        <c:v>38.911483764648438</c:v>
                      </c:pt>
                      <c:pt idx="182">
                        <c:v>38.084499359130859</c:v>
                      </c:pt>
                      <c:pt idx="183">
                        <c:v>37.270778656005859</c:v>
                      </c:pt>
                      <c:pt idx="184">
                        <c:v>36.484664916992188</c:v>
                      </c:pt>
                      <c:pt idx="185">
                        <c:v>35.725082397460938</c:v>
                      </c:pt>
                      <c:pt idx="186">
                        <c:v>34.990825653076172</c:v>
                      </c:pt>
                      <c:pt idx="187">
                        <c:v>34.280876159667969</c:v>
                      </c:pt>
                      <c:pt idx="188">
                        <c:v>33.594249725341797</c:v>
                      </c:pt>
                      <c:pt idx="189">
                        <c:v>32.930004119873047</c:v>
                      </c:pt>
                      <c:pt idx="190">
                        <c:v>32.287223815917969</c:v>
                      </c:pt>
                      <c:pt idx="191">
                        <c:v>31.665067672729492</c:v>
                      </c:pt>
                      <c:pt idx="192">
                        <c:v>31.062717437744141</c:v>
                      </c:pt>
                      <c:pt idx="193">
                        <c:v>30.472417831420898</c:v>
                      </c:pt>
                      <c:pt idx="194">
                        <c:v>29.896121978759766</c:v>
                      </c:pt>
                      <c:pt idx="195">
                        <c:v>29.337766647338867</c:v>
                      </c:pt>
                      <c:pt idx="196">
                        <c:v>28.796724319458008</c:v>
                      </c:pt>
                      <c:pt idx="197">
                        <c:v>28.272329330444336</c:v>
                      </c:pt>
                      <c:pt idx="198">
                        <c:v>27.763969421386719</c:v>
                      </c:pt>
                      <c:pt idx="199">
                        <c:v>27.271055221557617</c:v>
                      </c:pt>
                      <c:pt idx="200">
                        <c:v>26.793083190917969</c:v>
                      </c:pt>
                      <c:pt idx="201">
                        <c:v>26.3294677734375</c:v>
                      </c:pt>
                      <c:pt idx="202">
                        <c:v>25.879720687866211</c:v>
                      </c:pt>
                      <c:pt idx="203">
                        <c:v>25.443347930908203</c:v>
                      </c:pt>
                      <c:pt idx="204">
                        <c:v>25.01988410949707</c:v>
                      </c:pt>
                      <c:pt idx="205">
                        <c:v>24.608085632324219</c:v>
                      </c:pt>
                      <c:pt idx="206">
                        <c:v>24.201911926269531</c:v>
                      </c:pt>
                      <c:pt idx="207">
                        <c:v>23.807544708251953</c:v>
                      </c:pt>
                      <c:pt idx="208">
                        <c:v>23.424600601196289</c:v>
                      </c:pt>
                      <c:pt idx="209">
                        <c:v>23.052669525146484</c:v>
                      </c:pt>
                      <c:pt idx="210">
                        <c:v>22.691410064697266</c:v>
                      </c:pt>
                      <c:pt idx="211">
                        <c:v>22.340444564819336</c:v>
                      </c:pt>
                      <c:pt idx="212">
                        <c:v>21.999443054199219</c:v>
                      </c:pt>
                      <c:pt idx="213">
                        <c:v>21.668060302734375</c:v>
                      </c:pt>
                      <c:pt idx="214">
                        <c:v>21.346004486083984</c:v>
                      </c:pt>
                      <c:pt idx="215">
                        <c:v>21.032926559448242</c:v>
                      </c:pt>
                      <c:pt idx="216">
                        <c:v>20.728580474853516</c:v>
                      </c:pt>
                      <c:pt idx="217">
                        <c:v>20.432655334472656</c:v>
                      </c:pt>
                      <c:pt idx="218">
                        <c:v>20.14488410949707</c:v>
                      </c:pt>
                      <c:pt idx="219">
                        <c:v>19.865013122558594</c:v>
                      </c:pt>
                      <c:pt idx="220">
                        <c:v>19.591516494750977</c:v>
                      </c:pt>
                      <c:pt idx="221">
                        <c:v>19.322994232177734</c:v>
                      </c:pt>
                      <c:pt idx="222">
                        <c:v>19.061737060546875</c:v>
                      </c:pt>
                      <c:pt idx="223">
                        <c:v>18.807540893554688</c:v>
                      </c:pt>
                      <c:pt idx="224">
                        <c:v>18.560165405273438</c:v>
                      </c:pt>
                      <c:pt idx="225">
                        <c:v>18.319412231445313</c:v>
                      </c:pt>
                      <c:pt idx="226">
                        <c:v>18.085075378417969</c:v>
                      </c:pt>
                      <c:pt idx="227">
                        <c:v>17.856960296630859</c:v>
                      </c:pt>
                      <c:pt idx="228">
                        <c:v>17.634878158569336</c:v>
                      </c:pt>
                      <c:pt idx="229">
                        <c:v>17.41864013671875</c:v>
                      </c:pt>
                      <c:pt idx="230">
                        <c:v>17.208084106445313</c:v>
                      </c:pt>
                      <c:pt idx="231">
                        <c:v>17.003028869628906</c:v>
                      </c:pt>
                      <c:pt idx="232">
                        <c:v>16.803310394287109</c:v>
                      </c:pt>
                      <c:pt idx="233">
                        <c:v>16.608781814575195</c:v>
                      </c:pt>
                      <c:pt idx="234">
                        <c:v>16.419286727905273</c:v>
                      </c:pt>
                      <c:pt idx="235">
                        <c:v>16.234674453735352</c:v>
                      </c:pt>
                      <c:pt idx="236">
                        <c:v>16.054805755615234</c:v>
                      </c:pt>
                      <c:pt idx="237">
                        <c:v>15.879545211791992</c:v>
                      </c:pt>
                      <c:pt idx="238">
                        <c:v>15.708629608154297</c:v>
                      </c:pt>
                      <c:pt idx="239">
                        <c:v>15.540688514709473</c:v>
                      </c:pt>
                      <c:pt idx="240">
                        <c:v>15.377011299133301</c:v>
                      </c:pt>
                      <c:pt idx="241">
                        <c:v>15.217486381530762</c:v>
                      </c:pt>
                      <c:pt idx="242">
                        <c:v>15.06199836730957</c:v>
                      </c:pt>
                      <c:pt idx="243">
                        <c:v>14.910429000854492</c:v>
                      </c:pt>
                      <c:pt idx="244">
                        <c:v>14.762675285339355</c:v>
                      </c:pt>
                      <c:pt idx="245">
                        <c:v>14.618627548217773</c:v>
                      </c:pt>
                      <c:pt idx="246">
                        <c:v>14.47818660736084</c:v>
                      </c:pt>
                      <c:pt idx="247">
                        <c:v>14.341257095336914</c:v>
                      </c:pt>
                      <c:pt idx="248">
                        <c:v>14.207744598388672</c:v>
                      </c:pt>
                      <c:pt idx="249">
                        <c:v>14.077563285827637</c:v>
                      </c:pt>
                      <c:pt idx="250">
                        <c:v>13.950615882873535</c:v>
                      </c:pt>
                      <c:pt idx="251">
                        <c:v>13.826833724975586</c:v>
                      </c:pt>
                      <c:pt idx="252">
                        <c:v>13.706123352050781</c:v>
                      </c:pt>
                      <c:pt idx="253">
                        <c:v>13.588412284851074</c:v>
                      </c:pt>
                      <c:pt idx="254">
                        <c:v>13.473613739013672</c:v>
                      </c:pt>
                      <c:pt idx="255">
                        <c:v>13.361668586730957</c:v>
                      </c:pt>
                      <c:pt idx="256">
                        <c:v>13.252483367919922</c:v>
                      </c:pt>
                      <c:pt idx="257">
                        <c:v>13.146015167236328</c:v>
                      </c:pt>
                      <c:pt idx="258">
                        <c:v>13.042176246643066</c:v>
                      </c:pt>
                      <c:pt idx="259">
                        <c:v>12.940911293029785</c:v>
                      </c:pt>
                      <c:pt idx="260">
                        <c:v>12.842153549194336</c:v>
                      </c:pt>
                      <c:pt idx="261">
                        <c:v>12.745845794677734</c:v>
                      </c:pt>
                      <c:pt idx="262">
                        <c:v>12.65194034576416</c:v>
                      </c:pt>
                      <c:pt idx="263">
                        <c:v>12.559924125671387</c:v>
                      </c:pt>
                      <c:pt idx="264">
                        <c:v>12.466814994812012</c:v>
                      </c:pt>
                      <c:pt idx="265">
                        <c:v>12.374625205993652</c:v>
                      </c:pt>
                      <c:pt idx="266">
                        <c:v>12.283378601074219</c:v>
                      </c:pt>
                      <c:pt idx="267">
                        <c:v>12.193156242370605</c:v>
                      </c:pt>
                      <c:pt idx="268">
                        <c:v>12.103964805603027</c:v>
                      </c:pt>
                      <c:pt idx="269">
                        <c:v>12.015886306762695</c:v>
                      </c:pt>
                      <c:pt idx="270">
                        <c:v>11.928939819335938</c:v>
                      </c:pt>
                      <c:pt idx="271">
                        <c:v>11.843178749084473</c:v>
                      </c:pt>
                      <c:pt idx="272">
                        <c:v>11.758636474609375</c:v>
                      </c:pt>
                      <c:pt idx="273">
                        <c:v>11.675286293029785</c:v>
                      </c:pt>
                      <c:pt idx="274">
                        <c:v>11.593122482299805</c:v>
                      </c:pt>
                      <c:pt idx="275">
                        <c:v>11.512178421020508</c:v>
                      </c:pt>
                      <c:pt idx="276">
                        <c:v>11.43245792388916</c:v>
                      </c:pt>
                      <c:pt idx="277">
                        <c:v>11.353852272033691</c:v>
                      </c:pt>
                      <c:pt idx="278">
                        <c:v>11.276122093200684</c:v>
                      </c:pt>
                      <c:pt idx="279">
                        <c:v>11.199245452880859</c:v>
                      </c:pt>
                      <c:pt idx="280">
                        <c:v>11.123209953308105</c:v>
                      </c:pt>
                      <c:pt idx="281">
                        <c:v>11.04802131652832</c:v>
                      </c:pt>
                      <c:pt idx="282">
                        <c:v>10.973743438720703</c:v>
                      </c:pt>
                      <c:pt idx="283">
                        <c:v>10.900396347045898</c:v>
                      </c:pt>
                      <c:pt idx="284">
                        <c:v>10.828023910522461</c:v>
                      </c:pt>
                      <c:pt idx="285">
                        <c:v>10.75665283203125</c:v>
                      </c:pt>
                      <c:pt idx="286">
                        <c:v>10.686330795288086</c:v>
                      </c:pt>
                      <c:pt idx="287">
                        <c:v>10.617158889770508</c:v>
                      </c:pt>
                      <c:pt idx="288">
                        <c:v>10.549220085144043</c:v>
                      </c:pt>
                      <c:pt idx="289">
                        <c:v>10.48249626159668</c:v>
                      </c:pt>
                      <c:pt idx="290">
                        <c:v>10.417032241821289</c:v>
                      </c:pt>
                      <c:pt idx="291">
                        <c:v>10.352826118469238</c:v>
                      </c:pt>
                      <c:pt idx="292">
                        <c:v>10.289900779724121</c:v>
                      </c:pt>
                      <c:pt idx="293">
                        <c:v>10.228255271911621</c:v>
                      </c:pt>
                      <c:pt idx="294">
                        <c:v>10.167705535888672</c:v>
                      </c:pt>
                      <c:pt idx="295">
                        <c:v>10.108267784118652</c:v>
                      </c:pt>
                      <c:pt idx="296">
                        <c:v>10.050050735473633</c:v>
                      </c:pt>
                      <c:pt idx="297">
                        <c:v>9.9930315017700195</c:v>
                      </c:pt>
                      <c:pt idx="298">
                        <c:v>9.9371795654296875</c:v>
                      </c:pt>
                      <c:pt idx="299">
                        <c:v>9.8824691772460938</c:v>
                      </c:pt>
                      <c:pt idx="300">
                        <c:v>9.8288841247558594</c:v>
                      </c:pt>
                      <c:pt idx="301">
                        <c:v>9.7764139175415039</c:v>
                      </c:pt>
                      <c:pt idx="302">
                        <c:v>9.7250375747680664</c:v>
                      </c:pt>
                      <c:pt idx="303">
                        <c:v>9.6747331619262695</c:v>
                      </c:pt>
                      <c:pt idx="304">
                        <c:v>9.6254987716674805</c:v>
                      </c:pt>
                      <c:pt idx="305">
                        <c:v>9.5773048400878906</c:v>
                      </c:pt>
                      <c:pt idx="306">
                        <c:v>9.5301504135131836</c:v>
                      </c:pt>
                      <c:pt idx="307">
                        <c:v>9.4839982986450195</c:v>
                      </c:pt>
                      <c:pt idx="308">
                        <c:v>9.4388418197631836</c:v>
                      </c:pt>
                      <c:pt idx="309">
                        <c:v>9.3946752548217773</c:v>
                      </c:pt>
                      <c:pt idx="310">
                        <c:v>9.3514804840087891</c:v>
                      </c:pt>
                      <c:pt idx="311">
                        <c:v>9.3092918395996094</c:v>
                      </c:pt>
                      <c:pt idx="312">
                        <c:v>9.2680902481079102</c:v>
                      </c:pt>
                      <c:pt idx="313">
                        <c:v>9.2278203964233398</c:v>
                      </c:pt>
                      <c:pt idx="314">
                        <c:v>9.1884641647338867</c:v>
                      </c:pt>
                      <c:pt idx="315">
                        <c:v>9.1500158309936523</c:v>
                      </c:pt>
                      <c:pt idx="316">
                        <c:v>9.1124601364135742</c:v>
                      </c:pt>
                      <c:pt idx="317">
                        <c:v>9.0758190155029297</c:v>
                      </c:pt>
                      <c:pt idx="318">
                        <c:v>9.0400924682617188</c:v>
                      </c:pt>
                      <c:pt idx="319">
                        <c:v>9.0052404403686523</c:v>
                      </c:pt>
                      <c:pt idx="320">
                        <c:v>8.971226692199707</c:v>
                      </c:pt>
                      <c:pt idx="321">
                        <c:v>8.9380521774291992</c:v>
                      </c:pt>
                      <c:pt idx="322">
                        <c:v>8.9056968688964844</c:v>
                      </c:pt>
                      <c:pt idx="323">
                        <c:v>8.8741664886474609</c:v>
                      </c:pt>
                      <c:pt idx="324">
                        <c:v>8.8434438705444336</c:v>
                      </c:pt>
                      <c:pt idx="325">
                        <c:v>8.8135242462158203</c:v>
                      </c:pt>
                      <c:pt idx="326">
                        <c:v>8.784398078918457</c:v>
                      </c:pt>
                      <c:pt idx="327">
                        <c:v>8.7560644149780273</c:v>
                      </c:pt>
                      <c:pt idx="328">
                        <c:v>8.7285041809082031</c:v>
                      </c:pt>
                      <c:pt idx="329">
                        <c:v>8.7017354965209961</c:v>
                      </c:pt>
                      <c:pt idx="330">
                        <c:v>8.6757659912109375</c:v>
                      </c:pt>
                      <c:pt idx="331">
                        <c:v>8.6505794525146484</c:v>
                      </c:pt>
                      <c:pt idx="332">
                        <c:v>8.626133918762207</c:v>
                      </c:pt>
                      <c:pt idx="333">
                        <c:v>8.6023569107055664</c:v>
                      </c:pt>
                      <c:pt idx="334">
                        <c:v>8.5791072845458984</c:v>
                      </c:pt>
                      <c:pt idx="335">
                        <c:v>8.5561914443969727</c:v>
                      </c:pt>
                      <c:pt idx="336">
                        <c:v>8.5333328247070313</c:v>
                      </c:pt>
                      <c:pt idx="337">
                        <c:v>8.5104970932006836</c:v>
                      </c:pt>
                      <c:pt idx="338">
                        <c:v>8.48773193359375</c:v>
                      </c:pt>
                      <c:pt idx="339">
                        <c:v>8.4650239944458008</c:v>
                      </c:pt>
                      <c:pt idx="340">
                        <c:v>8.4421834945678711</c:v>
                      </c:pt>
                      <c:pt idx="341">
                        <c:v>8.4191875457763672</c:v>
                      </c:pt>
                      <c:pt idx="342">
                        <c:v>8.3959732055664063</c:v>
                      </c:pt>
                      <c:pt idx="343">
                        <c:v>8.3725366592407227</c:v>
                      </c:pt>
                      <c:pt idx="344">
                        <c:v>8.3488388061523438</c:v>
                      </c:pt>
                      <c:pt idx="345">
                        <c:v>8.3246994018554688</c:v>
                      </c:pt>
                      <c:pt idx="346">
                        <c:v>8.3000516891479492</c:v>
                      </c:pt>
                      <c:pt idx="347">
                        <c:v>8.2748842239379883</c:v>
                      </c:pt>
                      <c:pt idx="348">
                        <c:v>8.2491817474365234</c:v>
                      </c:pt>
                      <c:pt idx="349">
                        <c:v>8.2229652404785156</c:v>
                      </c:pt>
                      <c:pt idx="350">
                        <c:v>8.1961402893066406</c:v>
                      </c:pt>
                      <c:pt idx="351">
                        <c:v>8.1685371398925781</c:v>
                      </c:pt>
                      <c:pt idx="352">
                        <c:v>8.1401195526123047</c:v>
                      </c:pt>
                      <c:pt idx="353">
                        <c:v>8.1108770370483398</c:v>
                      </c:pt>
                      <c:pt idx="354">
                        <c:v>8.0807933807373047</c:v>
                      </c:pt>
                      <c:pt idx="355">
                        <c:v>8.0498046875</c:v>
                      </c:pt>
                      <c:pt idx="356">
                        <c:v>8.0171728134155273</c:v>
                      </c:pt>
                      <c:pt idx="357">
                        <c:v>7.9824204444885254</c:v>
                      </c:pt>
                      <c:pt idx="358">
                        <c:v>7.9454712867736816</c:v>
                      </c:pt>
                      <c:pt idx="359">
                        <c:v>7.9061589241027832</c:v>
                      </c:pt>
                      <c:pt idx="360">
                        <c:v>7.8644595146179199</c:v>
                      </c:pt>
                      <c:pt idx="361">
                        <c:v>7.8213911056518555</c:v>
                      </c:pt>
                      <c:pt idx="362">
                        <c:v>7.7774763107299805</c:v>
                      </c:pt>
                      <c:pt idx="363">
                        <c:v>7.7326955795288086</c:v>
                      </c:pt>
                      <c:pt idx="364">
                        <c:v>7.6870813369750977</c:v>
                      </c:pt>
                      <c:pt idx="365">
                        <c:v>7.640627384185791</c:v>
                      </c:pt>
                      <c:pt idx="366">
                        <c:v>7.5931754112243652</c:v>
                      </c:pt>
                      <c:pt idx="367">
                        <c:v>7.5446648597717285</c:v>
                      </c:pt>
                      <c:pt idx="368">
                        <c:v>7.4951014518737793</c:v>
                      </c:pt>
                      <c:pt idx="369">
                        <c:v>7.4444994926452637</c:v>
                      </c:pt>
                      <c:pt idx="370">
                        <c:v>7.3930830955505371</c:v>
                      </c:pt>
                      <c:pt idx="371">
                        <c:v>7.3412914276123047</c:v>
                      </c:pt>
                      <c:pt idx="372">
                        <c:v>7.2891855239868164</c:v>
                      </c:pt>
                      <c:pt idx="373">
                        <c:v>7.236821174621582</c:v>
                      </c:pt>
                      <c:pt idx="374">
                        <c:v>7.1842670440673828</c:v>
                      </c:pt>
                      <c:pt idx="375">
                        <c:v>7.1317386627197266</c:v>
                      </c:pt>
                      <c:pt idx="376">
                        <c:v>7.0793776512145996</c:v>
                      </c:pt>
                      <c:pt idx="377">
                        <c:v>7.0272283554077148</c:v>
                      </c:pt>
                      <c:pt idx="378">
                        <c:v>6.9753460884094238</c:v>
                      </c:pt>
                      <c:pt idx="379">
                        <c:v>6.9237661361694336</c:v>
                      </c:pt>
                      <c:pt idx="380">
                        <c:v>6.8724632263183594</c:v>
                      </c:pt>
                      <c:pt idx="381">
                        <c:v>6.8214454650878906</c:v>
                      </c:pt>
                      <c:pt idx="382">
                        <c:v>6.770756721496582</c:v>
                      </c:pt>
                      <c:pt idx="383">
                        <c:v>6.7201766967773438</c:v>
                      </c:pt>
                      <c:pt idx="384">
                        <c:v>6.6699380874633789</c:v>
                      </c:pt>
                      <c:pt idx="385">
                        <c:v>6.6200180053710938</c:v>
                      </c:pt>
                      <c:pt idx="386">
                        <c:v>6.5703468322753906</c:v>
                      </c:pt>
                      <c:pt idx="387">
                        <c:v>6.5209436416625977</c:v>
                      </c:pt>
                      <c:pt idx="388">
                        <c:v>6.4717988967895508</c:v>
                      </c:pt>
                      <c:pt idx="389">
                        <c:v>6.4229326248168945</c:v>
                      </c:pt>
                      <c:pt idx="390">
                        <c:v>6.3743405342102051</c:v>
                      </c:pt>
                      <c:pt idx="391">
                        <c:v>6.3258686065673828</c:v>
                      </c:pt>
                      <c:pt idx="392">
                        <c:v>6.2775044441223145</c:v>
                      </c:pt>
                      <c:pt idx="393">
                        <c:v>6.229255199432373</c:v>
                      </c:pt>
                      <c:pt idx="394">
                        <c:v>6.1811442375183105</c:v>
                      </c:pt>
                      <c:pt idx="395">
                        <c:v>6.1331744194030762</c:v>
                      </c:pt>
                      <c:pt idx="396">
                        <c:v>6.0852975845336914</c:v>
                      </c:pt>
                      <c:pt idx="397">
                        <c:v>6.0373048782348633</c:v>
                      </c:pt>
                      <c:pt idx="398">
                        <c:v>5.9891881942749023</c:v>
                      </c:pt>
                      <c:pt idx="399">
                        <c:v>5.940955638885498</c:v>
                      </c:pt>
                      <c:pt idx="400">
                        <c:v>5.8926229476928711</c:v>
                      </c:pt>
                      <c:pt idx="401">
                        <c:v>5.8442072868347168</c:v>
                      </c:pt>
                      <c:pt idx="402">
                        <c:v>5.7957620620727539</c:v>
                      </c:pt>
                      <c:pt idx="403">
                        <c:v>5.7474722862243652</c:v>
                      </c:pt>
                      <c:pt idx="404">
                        <c:v>5.6993608474731445</c:v>
                      </c:pt>
                      <c:pt idx="405">
                        <c:v>5.6514291763305664</c:v>
                      </c:pt>
                      <c:pt idx="406">
                        <c:v>5.603665828704834</c:v>
                      </c:pt>
                      <c:pt idx="407">
                        <c:v>5.556088924407959</c:v>
                      </c:pt>
                      <c:pt idx="408">
                        <c:v>5.5086793899536133</c:v>
                      </c:pt>
                      <c:pt idx="409">
                        <c:v>5.4607019424438477</c:v>
                      </c:pt>
                      <c:pt idx="410">
                        <c:v>5.4117145538330078</c:v>
                      </c:pt>
                      <c:pt idx="411">
                        <c:v>5.3617854118347168</c:v>
                      </c:pt>
                      <c:pt idx="412">
                        <c:v>5.3109250068664551</c:v>
                      </c:pt>
                      <c:pt idx="413">
                        <c:v>5.2590389251708984</c:v>
                      </c:pt>
                      <c:pt idx="414">
                        <c:v>5.2062773704528809</c:v>
                      </c:pt>
                      <c:pt idx="415">
                        <c:v>5.1526479721069336</c:v>
                      </c:pt>
                      <c:pt idx="416">
                        <c:v>5.0986933708190918</c:v>
                      </c:pt>
                      <c:pt idx="417">
                        <c:v>5.0451021194458008</c:v>
                      </c:pt>
                      <c:pt idx="418">
                        <c:v>4.9918756484985352</c:v>
                      </c:pt>
                      <c:pt idx="419">
                        <c:v>4.9390225410461426</c:v>
                      </c:pt>
                      <c:pt idx="420">
                        <c:v>4.8865394592285156</c:v>
                      </c:pt>
                      <c:pt idx="421">
                        <c:v>4.8344316482543945</c:v>
                      </c:pt>
                      <c:pt idx="422">
                        <c:v>4.7826967239379883</c:v>
                      </c:pt>
                      <c:pt idx="423">
                        <c:v>4.7313318252563477</c:v>
                      </c:pt>
                      <c:pt idx="424">
                        <c:v>4.6803293228149414</c:v>
                      </c:pt>
                      <c:pt idx="425">
                        <c:v>4.6297073364257813</c:v>
                      </c:pt>
                      <c:pt idx="426">
                        <c:v>4.5794768333435059</c:v>
                      </c:pt>
                      <c:pt idx="427">
                        <c:v>4.5296239852905273</c:v>
                      </c:pt>
                      <c:pt idx="428">
                        <c:v>4.4801435470581055</c:v>
                      </c:pt>
                      <c:pt idx="429">
                        <c:v>4.4310317039489746</c:v>
                      </c:pt>
                      <c:pt idx="430">
                        <c:v>4.3822746276855469</c:v>
                      </c:pt>
                      <c:pt idx="431">
                        <c:v>4.3338713645935059</c:v>
                      </c:pt>
                      <c:pt idx="432">
                        <c:v>4.2858099937438965</c:v>
                      </c:pt>
                      <c:pt idx="433">
                        <c:v>4.2380871772766113</c:v>
                      </c:pt>
                      <c:pt idx="434">
                        <c:v>4.1906986236572266</c:v>
                      </c:pt>
                      <c:pt idx="435">
                        <c:v>4.1436457633972168</c:v>
                      </c:pt>
                      <c:pt idx="436">
                        <c:v>4.0969324111938477</c:v>
                      </c:pt>
                      <c:pt idx="437">
                        <c:v>4.0504388809204102</c:v>
                      </c:pt>
                      <c:pt idx="438">
                        <c:v>4.0042133331298828</c:v>
                      </c:pt>
                      <c:pt idx="439">
                        <c:v>3.9582931995391846</c:v>
                      </c:pt>
                      <c:pt idx="440">
                        <c:v>3.9126713275909424</c:v>
                      </c:pt>
                      <c:pt idx="441">
                        <c:v>3.8673326969146729</c:v>
                      </c:pt>
                      <c:pt idx="442">
                        <c:v>3.8222756385803223</c:v>
                      </c:pt>
                      <c:pt idx="443">
                        <c:v>3.7774794101715088</c:v>
                      </c:pt>
                      <c:pt idx="444">
                        <c:v>3.7329380512237549</c:v>
                      </c:pt>
                      <c:pt idx="445">
                        <c:v>3.6886355876922607</c:v>
                      </c:pt>
                      <c:pt idx="446">
                        <c:v>3.6445667743682861</c:v>
                      </c:pt>
                      <c:pt idx="447">
                        <c:v>3.600717306137085</c:v>
                      </c:pt>
                      <c:pt idx="448">
                        <c:v>3.5570731163024902</c:v>
                      </c:pt>
                      <c:pt idx="449">
                        <c:v>3.5136206150054932</c:v>
                      </c:pt>
                      <c:pt idx="450">
                        <c:v>3.4703507423400879</c:v>
                      </c:pt>
                      <c:pt idx="451">
                        <c:v>3.4272446632385254</c:v>
                      </c:pt>
                      <c:pt idx="452">
                        <c:v>3.3842942714691162</c:v>
                      </c:pt>
                      <c:pt idx="453">
                        <c:v>3.3414814472198486</c:v>
                      </c:pt>
                      <c:pt idx="454">
                        <c:v>3.2987875938415527</c:v>
                      </c:pt>
                      <c:pt idx="455">
                        <c:v>3.2561933994293213</c:v>
                      </c:pt>
                      <c:pt idx="456">
                        <c:v>3.2136952877044678</c:v>
                      </c:pt>
                      <c:pt idx="457">
                        <c:v>3.1712813377380371</c:v>
                      </c:pt>
                      <c:pt idx="458">
                        <c:v>3.1289427280426025</c:v>
                      </c:pt>
                      <c:pt idx="459">
                        <c:v>3.0866556167602539</c:v>
                      </c:pt>
                      <c:pt idx="460">
                        <c:v>3.0442631244659424</c:v>
                      </c:pt>
                      <c:pt idx="461">
                        <c:v>3.0019125938415527</c:v>
                      </c:pt>
                      <c:pt idx="462">
                        <c:v>2.9595925807952881</c:v>
                      </c:pt>
                      <c:pt idx="463">
                        <c:v>2.9173049926757813</c:v>
                      </c:pt>
                      <c:pt idx="464">
                        <c:v>2.8750324249267578</c:v>
                      </c:pt>
                      <c:pt idx="465">
                        <c:v>2.8327784538269043</c:v>
                      </c:pt>
                      <c:pt idx="466">
                        <c:v>2.7905306816101074</c:v>
                      </c:pt>
                      <c:pt idx="467">
                        <c:v>2.7482872009277344</c:v>
                      </c:pt>
                      <c:pt idx="468">
                        <c:v>2.7060375213623047</c:v>
                      </c:pt>
                      <c:pt idx="469">
                        <c:v>2.6637744903564453</c:v>
                      </c:pt>
                      <c:pt idx="470">
                        <c:v>2.6214919090270996</c:v>
                      </c:pt>
                      <c:pt idx="471">
                        <c:v>2.5791816711425781</c:v>
                      </c:pt>
                      <c:pt idx="472">
                        <c:v>2.5368351936340332</c:v>
                      </c:pt>
                      <c:pt idx="473">
                        <c:v>2.4944477081298828</c:v>
                      </c:pt>
                      <c:pt idx="474">
                        <c:v>2.4520201683044434</c:v>
                      </c:pt>
                      <c:pt idx="475">
                        <c:v>2.4095504283905029</c:v>
                      </c:pt>
                      <c:pt idx="476">
                        <c:v>2.3670244216918945</c:v>
                      </c:pt>
                      <c:pt idx="477">
                        <c:v>2.3244316577911377</c:v>
                      </c:pt>
                      <c:pt idx="478">
                        <c:v>2.2817389965057373</c:v>
                      </c:pt>
                      <c:pt idx="479">
                        <c:v>2.2388346195220947</c:v>
                      </c:pt>
                      <c:pt idx="480">
                        <c:v>2.1958727836608887</c:v>
                      </c:pt>
                      <c:pt idx="481">
                        <c:v>2.1528525352478027</c:v>
                      </c:pt>
                      <c:pt idx="482">
                        <c:v>2.1097805500030518</c:v>
                      </c:pt>
                      <c:pt idx="483">
                        <c:v>2.0666584968566895</c:v>
                      </c:pt>
                      <c:pt idx="484">
                        <c:v>2.0234930515289307</c:v>
                      </c:pt>
                      <c:pt idx="485">
                        <c:v>1.9802937507629395</c:v>
                      </c:pt>
                      <c:pt idx="486">
                        <c:v>1.9370700120925903</c:v>
                      </c:pt>
                      <c:pt idx="487">
                        <c:v>1.8938307762145996</c:v>
                      </c:pt>
                      <c:pt idx="488">
                        <c:v>1.8505895137786865</c:v>
                      </c:pt>
                      <c:pt idx="489">
                        <c:v>1.8073567152023315</c:v>
                      </c:pt>
                      <c:pt idx="490">
                        <c:v>1.7641490697860718</c:v>
                      </c:pt>
                      <c:pt idx="491">
                        <c:v>1.7209826707839966</c:v>
                      </c:pt>
                      <c:pt idx="492">
                        <c:v>1.6778723001480103</c:v>
                      </c:pt>
                      <c:pt idx="493">
                        <c:v>1.6347355842590332</c:v>
                      </c:pt>
                      <c:pt idx="494">
                        <c:v>1.59159255027771</c:v>
                      </c:pt>
                      <c:pt idx="495">
                        <c:v>1.5485934019088745</c:v>
                      </c:pt>
                      <c:pt idx="496">
                        <c:v>1.5057656764984131</c:v>
                      </c:pt>
                      <c:pt idx="497">
                        <c:v>1.463294506072998</c:v>
                      </c:pt>
                      <c:pt idx="498">
                        <c:v>1.4212698936462402</c:v>
                      </c:pt>
                      <c:pt idx="499">
                        <c:v>1.3797198534011841</c:v>
                      </c:pt>
                      <c:pt idx="500">
                        <c:v>1.3386615514755249</c:v>
                      </c:pt>
                      <c:pt idx="501">
                        <c:v>1.2981020212173462</c:v>
                      </c:pt>
                      <c:pt idx="502">
                        <c:v>1.2580640316009521</c:v>
                      </c:pt>
                      <c:pt idx="503">
                        <c:v>1.2185665369033813</c:v>
                      </c:pt>
                      <c:pt idx="504">
                        <c:v>1.1796425580978394</c:v>
                      </c:pt>
                      <c:pt idx="505">
                        <c:v>1.1411614418029785</c:v>
                      </c:pt>
                      <c:pt idx="506">
                        <c:v>1.1033952236175537</c:v>
                      </c:pt>
                      <c:pt idx="507">
                        <c:v>1.066478967666626</c:v>
                      </c:pt>
                      <c:pt idx="508">
                        <c:v>1.0304340124130249</c:v>
                      </c:pt>
                      <c:pt idx="509">
                        <c:v>0.99525022506713867</c:v>
                      </c:pt>
                      <c:pt idx="510">
                        <c:v>0.96100807189941406</c:v>
                      </c:pt>
                      <c:pt idx="511">
                        <c:v>0.92779648303985596</c:v>
                      </c:pt>
                      <c:pt idx="512">
                        <c:v>0.89568382501602173</c:v>
                      </c:pt>
                      <c:pt idx="513">
                        <c:v>0.86499333381652832</c:v>
                      </c:pt>
                      <c:pt idx="514">
                        <c:v>0.83596265316009521</c:v>
                      </c:pt>
                      <c:pt idx="515">
                        <c:v>0.80880343914031982</c:v>
                      </c:pt>
                      <c:pt idx="516">
                        <c:v>0.78351455926895142</c:v>
                      </c:pt>
                      <c:pt idx="517">
                        <c:v>0.76012170314788818</c:v>
                      </c:pt>
                      <c:pt idx="518">
                        <c:v>0.73855096101760864</c:v>
                      </c:pt>
                      <c:pt idx="519">
                        <c:v>0.71887946128845215</c:v>
                      </c:pt>
                      <c:pt idx="520">
                        <c:v>0.70100611448287964</c:v>
                      </c:pt>
                      <c:pt idx="521">
                        <c:v>0.68455195426940918</c:v>
                      </c:pt>
                      <c:pt idx="522">
                        <c:v>0.66951835155487061</c:v>
                      </c:pt>
                      <c:pt idx="523">
                        <c:v>0.65592360496520996</c:v>
                      </c:pt>
                      <c:pt idx="524">
                        <c:v>0.64546310901641846</c:v>
                      </c:pt>
                      <c:pt idx="525">
                        <c:v>0.63889557123184204</c:v>
                      </c:pt>
                      <c:pt idx="526">
                        <c:v>0.63714861869812012</c:v>
                      </c:pt>
                      <c:pt idx="527">
                        <c:v>0.64017647504806519</c:v>
                      </c:pt>
                      <c:pt idx="528">
                        <c:v>0.64767175912857056</c:v>
                      </c:pt>
                      <c:pt idx="529">
                        <c:v>0.6592603325843811</c:v>
                      </c:pt>
                      <c:pt idx="530">
                        <c:v>0.67458772659301758</c:v>
                      </c:pt>
                      <c:pt idx="531">
                        <c:v>0.69341200590133667</c:v>
                      </c:pt>
                      <c:pt idx="532">
                        <c:v>0.71562618017196655</c:v>
                      </c:pt>
                      <c:pt idx="533">
                        <c:v>0.74080127477645874</c:v>
                      </c:pt>
                      <c:pt idx="534">
                        <c:v>0.76868069171905518</c:v>
                      </c:pt>
                      <c:pt idx="535">
                        <c:v>0.79913657903671265</c:v>
                      </c:pt>
                      <c:pt idx="536">
                        <c:v>0.83115118741989136</c:v>
                      </c:pt>
                      <c:pt idx="537">
                        <c:v>0.86449921131134033</c:v>
                      </c:pt>
                      <c:pt idx="538">
                        <c:v>0.89909517765045166</c:v>
                      </c:pt>
                      <c:pt idx="539">
                        <c:v>0.93475806713104248</c:v>
                      </c:pt>
                      <c:pt idx="540">
                        <c:v>0.97057390213012695</c:v>
                      </c:pt>
                      <c:pt idx="541">
                        <c:v>1.0062247514724731</c:v>
                      </c:pt>
                      <c:pt idx="542">
                        <c:v>1.0417035818099976</c:v>
                      </c:pt>
                      <c:pt idx="543">
                        <c:v>1.0770289897918701</c:v>
                      </c:pt>
                      <c:pt idx="544">
                        <c:v>1.1130261421203613</c:v>
                      </c:pt>
                      <c:pt idx="545">
                        <c:v>1.1508026123046875</c:v>
                      </c:pt>
                      <c:pt idx="546">
                        <c:v>1.1902894973754883</c:v>
                      </c:pt>
                      <c:pt idx="547">
                        <c:v>1.23148512840271</c:v>
                      </c:pt>
                      <c:pt idx="548">
                        <c:v>1.2743344306945801</c:v>
                      </c:pt>
                      <c:pt idx="549">
                        <c:v>1.3189051151275635</c:v>
                      </c:pt>
                      <c:pt idx="550">
                        <c:v>1.3649939298629761</c:v>
                      </c:pt>
                      <c:pt idx="551">
                        <c:v>1.4123965501785278</c:v>
                      </c:pt>
                      <c:pt idx="552">
                        <c:v>1.4610615968704224</c:v>
                      </c:pt>
                      <c:pt idx="553">
                        <c:v>1.5103639364242554</c:v>
                      </c:pt>
                      <c:pt idx="554">
                        <c:v>1.5602089166641235</c:v>
                      </c:pt>
                      <c:pt idx="555">
                        <c:v>1.610559344291687</c:v>
                      </c:pt>
                      <c:pt idx="556">
                        <c:v>1.6612309217453003</c:v>
                      </c:pt>
                      <c:pt idx="557">
                        <c:v>1.7119662761688232</c:v>
                      </c:pt>
                      <c:pt idx="558">
                        <c:v>1.7621985673904419</c:v>
                      </c:pt>
                      <c:pt idx="559">
                        <c:v>1.8119970560073853</c:v>
                      </c:pt>
                      <c:pt idx="560">
                        <c:v>1.8614463806152344</c:v>
                      </c:pt>
                      <c:pt idx="561">
                        <c:v>1.9102767705917358</c:v>
                      </c:pt>
                      <c:pt idx="562">
                        <c:v>1.9584240913391113</c:v>
                      </c:pt>
                      <c:pt idx="563">
                        <c:v>2.0063395500183105</c:v>
                      </c:pt>
                      <c:pt idx="564">
                        <c:v>2.0535793304443359</c:v>
                      </c:pt>
                      <c:pt idx="565">
                        <c:v>2.0999047756195068</c:v>
                      </c:pt>
                      <c:pt idx="566">
                        <c:v>2.1452052593231201</c:v>
                      </c:pt>
                      <c:pt idx="567">
                        <c:v>2.1891119480133057</c:v>
                      </c:pt>
                      <c:pt idx="568">
                        <c:v>2.2316222190856934</c:v>
                      </c:pt>
                      <c:pt idx="569">
                        <c:v>2.2737469673156738</c:v>
                      </c:pt>
                      <c:pt idx="570">
                        <c:v>2.3152549266815186</c:v>
                      </c:pt>
                      <c:pt idx="571">
                        <c:v>2.3557848930358887</c:v>
                      </c:pt>
                      <c:pt idx="572">
                        <c:v>2.3952364921569824</c:v>
                      </c:pt>
                      <c:pt idx="573">
                        <c:v>2.4332325458526611</c:v>
                      </c:pt>
                      <c:pt idx="574">
                        <c:v>2.4688787460327148</c:v>
                      </c:pt>
                      <c:pt idx="575">
                        <c:v>2.502070426940918</c:v>
                      </c:pt>
                      <c:pt idx="576">
                        <c:v>2.5328404903411865</c:v>
                      </c:pt>
                      <c:pt idx="577">
                        <c:v>2.5610661506652832</c:v>
                      </c:pt>
                      <c:pt idx="578">
                        <c:v>2.5865106582641602</c:v>
                      </c:pt>
                      <c:pt idx="579">
                        <c:v>2.6091833114624023</c:v>
                      </c:pt>
                      <c:pt idx="580">
                        <c:v>2.6293354034423828</c:v>
                      </c:pt>
                      <c:pt idx="581">
                        <c:v>2.6472611427307129</c:v>
                      </c:pt>
                      <c:pt idx="582">
                        <c:v>2.6632430553436279</c:v>
                      </c:pt>
                      <c:pt idx="583">
                        <c:v>2.6776540279388428</c:v>
                      </c:pt>
                      <c:pt idx="584">
                        <c:v>2.6906619071960449</c:v>
                      </c:pt>
                      <c:pt idx="585">
                        <c:v>2.7022511959075928</c:v>
                      </c:pt>
                      <c:pt idx="586">
                        <c:v>2.7124645709991455</c:v>
                      </c:pt>
                      <c:pt idx="587">
                        <c:v>2.7214641571044922</c:v>
                      </c:pt>
                      <c:pt idx="588">
                        <c:v>2.7293486595153809</c:v>
                      </c:pt>
                      <c:pt idx="589">
                        <c:v>2.7362327575683594</c:v>
                      </c:pt>
                      <c:pt idx="590">
                        <c:v>2.742152214050293</c:v>
                      </c:pt>
                      <c:pt idx="591">
                        <c:v>2.747359037399292</c:v>
                      </c:pt>
                      <c:pt idx="592">
                        <c:v>2.7520465850830078</c:v>
                      </c:pt>
                      <c:pt idx="593">
                        <c:v>2.756413459777832</c:v>
                      </c:pt>
                      <c:pt idx="594">
                        <c:v>2.7605283260345459</c:v>
                      </c:pt>
                      <c:pt idx="595">
                        <c:v>2.7645370960235596</c:v>
                      </c:pt>
                      <c:pt idx="596">
                        <c:v>2.7685005664825439</c:v>
                      </c:pt>
                      <c:pt idx="597">
                        <c:v>2.7725474834442139</c:v>
                      </c:pt>
                      <c:pt idx="598">
                        <c:v>2.7767341136932373</c:v>
                      </c:pt>
                      <c:pt idx="599">
                        <c:v>2.7810821533203125</c:v>
                      </c:pt>
                      <c:pt idx="600">
                        <c:v>2.785534143447876</c:v>
                      </c:pt>
                      <c:pt idx="601">
                        <c:v>2.7901737689971924</c:v>
                      </c:pt>
                      <c:pt idx="602">
                        <c:v>2.7950506210327148</c:v>
                      </c:pt>
                      <c:pt idx="603">
                        <c:v>2.8001585006713867</c:v>
                      </c:pt>
                      <c:pt idx="604">
                        <c:v>2.8054449558258057</c:v>
                      </c:pt>
                      <c:pt idx="605">
                        <c:v>2.8108580112457275</c:v>
                      </c:pt>
                      <c:pt idx="606">
                        <c:v>2.816356897354126</c:v>
                      </c:pt>
                      <c:pt idx="607">
                        <c:v>2.8219313621520996</c:v>
                      </c:pt>
                      <c:pt idx="608">
                        <c:v>2.8275096416473389</c:v>
                      </c:pt>
                      <c:pt idx="609">
                        <c:v>2.8330299854278564</c:v>
                      </c:pt>
                      <c:pt idx="610">
                        <c:v>2.838454008102417</c:v>
                      </c:pt>
                      <c:pt idx="611">
                        <c:v>2.8437385559082031</c:v>
                      </c:pt>
                      <c:pt idx="612">
                        <c:v>2.8488571643829346</c:v>
                      </c:pt>
                      <c:pt idx="613">
                        <c:v>2.8537688255310059</c:v>
                      </c:pt>
                      <c:pt idx="614">
                        <c:v>2.8584644794464111</c:v>
                      </c:pt>
                      <c:pt idx="615">
                        <c:v>2.8629610538482666</c:v>
                      </c:pt>
                      <c:pt idx="616">
                        <c:v>2.8672733306884766</c:v>
                      </c:pt>
                      <c:pt idx="617">
                        <c:v>2.8714172840118408</c:v>
                      </c:pt>
                      <c:pt idx="618">
                        <c:v>2.8754055500030518</c:v>
                      </c:pt>
                      <c:pt idx="619">
                        <c:v>2.8792200088500977</c:v>
                      </c:pt>
                      <c:pt idx="620">
                        <c:v>2.8828721046447754</c:v>
                      </c:pt>
                      <c:pt idx="621">
                        <c:v>2.8863756656646729</c:v>
                      </c:pt>
                      <c:pt idx="622">
                        <c:v>2.8897349834442139</c:v>
                      </c:pt>
                      <c:pt idx="623">
                        <c:v>2.8929572105407715</c:v>
                      </c:pt>
                      <c:pt idx="624">
                        <c:v>2.8960428237915039</c:v>
                      </c:pt>
                      <c:pt idx="625">
                        <c:v>2.898998498916626</c:v>
                      </c:pt>
                      <c:pt idx="626">
                        <c:v>2.9018175601959229</c:v>
                      </c:pt>
                      <c:pt idx="627">
                        <c:v>2.9044966697692871</c:v>
                      </c:pt>
                      <c:pt idx="628">
                        <c:v>2.9070355892181396</c:v>
                      </c:pt>
                      <c:pt idx="629">
                        <c:v>2.9094197750091553</c:v>
                      </c:pt>
                      <c:pt idx="630">
                        <c:v>2.9116353988647461</c:v>
                      </c:pt>
                      <c:pt idx="631">
                        <c:v>2.9136629104614258</c:v>
                      </c:pt>
                      <c:pt idx="632">
                        <c:v>2.9154973030090332</c:v>
                      </c:pt>
                      <c:pt idx="633">
                        <c:v>2.9171252250671387</c:v>
                      </c:pt>
                      <c:pt idx="634">
                        <c:v>2.9185447692871094</c:v>
                      </c:pt>
                      <c:pt idx="635">
                        <c:v>2.9197440147399902</c:v>
                      </c:pt>
                      <c:pt idx="636">
                        <c:v>2.9207332134246826</c:v>
                      </c:pt>
                      <c:pt idx="637">
                        <c:v>2.9215059280395508</c:v>
                      </c:pt>
                      <c:pt idx="638">
                        <c:v>2.9220612049102783</c:v>
                      </c:pt>
                      <c:pt idx="639">
                        <c:v>2.9224092960357666</c:v>
                      </c:pt>
                      <c:pt idx="640">
                        <c:v>2.9225647449493408</c:v>
                      </c:pt>
                      <c:pt idx="641">
                        <c:v>2.9225428104400635</c:v>
                      </c:pt>
                      <c:pt idx="642">
                        <c:v>2.9223785400390625</c:v>
                      </c:pt>
                      <c:pt idx="643">
                        <c:v>2.9220750331878662</c:v>
                      </c:pt>
                      <c:pt idx="644">
                        <c:v>2.9216547012329102</c:v>
                      </c:pt>
                      <c:pt idx="645">
                        <c:v>2.921144962310791</c:v>
                      </c:pt>
                      <c:pt idx="646">
                        <c:v>2.9205648899078369</c:v>
                      </c:pt>
                      <c:pt idx="647">
                        <c:v>2.9199175834655762</c:v>
                      </c:pt>
                      <c:pt idx="648">
                        <c:v>2.9192216396331787</c:v>
                      </c:pt>
                      <c:pt idx="649">
                        <c:v>2.9184806346893311</c:v>
                      </c:pt>
                      <c:pt idx="650">
                        <c:v>2.9177181720733643</c:v>
                      </c:pt>
                      <c:pt idx="651">
                        <c:v>2.916945219039917</c:v>
                      </c:pt>
                      <c:pt idx="652">
                        <c:v>2.9161839485168457</c:v>
                      </c:pt>
                      <c:pt idx="653">
                        <c:v>2.9154553413391113</c:v>
                      </c:pt>
                      <c:pt idx="654">
                        <c:v>2.9147753715515137</c:v>
                      </c:pt>
                      <c:pt idx="655">
                        <c:v>2.9141829013824463</c:v>
                      </c:pt>
                      <c:pt idx="656">
                        <c:v>2.9136743545532227</c:v>
                      </c:pt>
                      <c:pt idx="657">
                        <c:v>2.9132304191589355</c:v>
                      </c:pt>
                      <c:pt idx="658">
                        <c:v>2.9128804206848145</c:v>
                      </c:pt>
                      <c:pt idx="659">
                        <c:v>2.9126503467559814</c:v>
                      </c:pt>
                      <c:pt idx="660">
                        <c:v>2.9125733375549316</c:v>
                      </c:pt>
                      <c:pt idx="661">
                        <c:v>2.9126858711242676</c:v>
                      </c:pt>
                      <c:pt idx="662">
                        <c:v>2.913015604019165</c:v>
                      </c:pt>
                      <c:pt idx="663">
                        <c:v>2.9135935306549072</c:v>
                      </c:pt>
                      <c:pt idx="664">
                        <c:v>2.914435863494873</c:v>
                      </c:pt>
                      <c:pt idx="665">
                        <c:v>2.9154748916625977</c:v>
                      </c:pt>
                      <c:pt idx="666">
                        <c:v>2.9165818691253662</c:v>
                      </c:pt>
                      <c:pt idx="667">
                        <c:v>2.9177646636962891</c:v>
                      </c:pt>
                      <c:pt idx="668">
                        <c:v>2.9190394878387451</c:v>
                      </c:pt>
                      <c:pt idx="669">
                        <c:v>2.9204080104827881</c:v>
                      </c:pt>
                      <c:pt idx="670">
                        <c:v>2.9218752384185791</c:v>
                      </c:pt>
                      <c:pt idx="671">
                        <c:v>2.9234442710876465</c:v>
                      </c:pt>
                      <c:pt idx="672">
                        <c:v>2.9251127243041992</c:v>
                      </c:pt>
                      <c:pt idx="673">
                        <c:v>2.9268815517425537</c:v>
                      </c:pt>
                      <c:pt idx="674">
                        <c:v>2.9287447929382324</c:v>
                      </c:pt>
                      <c:pt idx="675">
                        <c:v>2.9307010173797607</c:v>
                      </c:pt>
                      <c:pt idx="676">
                        <c:v>2.9327499866485596</c:v>
                      </c:pt>
                      <c:pt idx="677">
                        <c:v>2.9348869323730469</c:v>
                      </c:pt>
                      <c:pt idx="678">
                        <c:v>2.9371106624603271</c:v>
                      </c:pt>
                      <c:pt idx="679">
                        <c:v>2.9394242763519287</c:v>
                      </c:pt>
                      <c:pt idx="680">
                        <c:v>2.9418227672576904</c:v>
                      </c:pt>
                      <c:pt idx="681">
                        <c:v>2.9443080425262451</c:v>
                      </c:pt>
                      <c:pt idx="682">
                        <c:v>2.9468832015991211</c:v>
                      </c:pt>
                      <c:pt idx="683">
                        <c:v>2.9495463371276855</c:v>
                      </c:pt>
                      <c:pt idx="684">
                        <c:v>2.952298641204834</c:v>
                      </c:pt>
                      <c:pt idx="685">
                        <c:v>2.9551422595977783</c:v>
                      </c:pt>
                      <c:pt idx="686">
                        <c:v>2.958080530166626</c:v>
                      </c:pt>
                      <c:pt idx="687">
                        <c:v>2.9611148834228516</c:v>
                      </c:pt>
                      <c:pt idx="688">
                        <c:v>2.9642512798309326</c:v>
                      </c:pt>
                      <c:pt idx="689">
                        <c:v>2.9674906730651855</c:v>
                      </c:pt>
                      <c:pt idx="690">
                        <c:v>2.9708459377288818</c:v>
                      </c:pt>
                      <c:pt idx="691">
                        <c:v>2.9743156433105469</c:v>
                      </c:pt>
                      <c:pt idx="692">
                        <c:v>2.977910041809082</c:v>
                      </c:pt>
                      <c:pt idx="693">
                        <c:v>2.9816312789916992</c:v>
                      </c:pt>
                      <c:pt idx="694">
                        <c:v>2.9854772090911865</c:v>
                      </c:pt>
                      <c:pt idx="695">
                        <c:v>2.9894537925720215</c:v>
                      </c:pt>
                      <c:pt idx="696">
                        <c:v>2.9935641288757324</c:v>
                      </c:pt>
                      <c:pt idx="697">
                        <c:v>2.9978096485137939</c:v>
                      </c:pt>
                      <c:pt idx="698">
                        <c:v>3.0021967887878418</c:v>
                      </c:pt>
                      <c:pt idx="699">
                        <c:v>3.0067236423492432</c:v>
                      </c:pt>
                      <c:pt idx="700">
                        <c:v>3.0113952159881592</c:v>
                      </c:pt>
                      <c:pt idx="701">
                        <c:v>3.0162076950073242</c:v>
                      </c:pt>
                      <c:pt idx="702">
                        <c:v>3.0211615562438965</c:v>
                      </c:pt>
                      <c:pt idx="703">
                        <c:v>3.026261568069458</c:v>
                      </c:pt>
                      <c:pt idx="704">
                        <c:v>3.0315124988555908</c:v>
                      </c:pt>
                      <c:pt idx="705">
                        <c:v>3.0369112491607666</c:v>
                      </c:pt>
                      <c:pt idx="706">
                        <c:v>3.0424625873565674</c:v>
                      </c:pt>
                      <c:pt idx="707">
                        <c:v>3.0481662750244141</c:v>
                      </c:pt>
                      <c:pt idx="708">
                        <c:v>3.0540149211883545</c:v>
                      </c:pt>
                      <c:pt idx="709">
                        <c:v>3.0600097179412842</c:v>
                      </c:pt>
                      <c:pt idx="710">
                        <c:v>3.06614089012146</c:v>
                      </c:pt>
                      <c:pt idx="711">
                        <c:v>3.0724077224731445</c:v>
                      </c:pt>
                      <c:pt idx="712">
                        <c:v>3.0788018703460693</c:v>
                      </c:pt>
                      <c:pt idx="713">
                        <c:v>3.0853192806243896</c:v>
                      </c:pt>
                      <c:pt idx="714">
                        <c:v>3.0919525623321533</c:v>
                      </c:pt>
                      <c:pt idx="715">
                        <c:v>3.098703145980835</c:v>
                      </c:pt>
                      <c:pt idx="716">
                        <c:v>3.1055595874786377</c:v>
                      </c:pt>
                      <c:pt idx="717">
                        <c:v>3.1125121116638184</c:v>
                      </c:pt>
                      <c:pt idx="718">
                        <c:v>3.1195487976074219</c:v>
                      </c:pt>
                      <c:pt idx="719">
                        <c:v>3.1266560554504395</c:v>
                      </c:pt>
                      <c:pt idx="720">
                        <c:v>3.1338262557983398</c:v>
                      </c:pt>
                      <c:pt idx="721">
                        <c:v>3.1410472393035889</c:v>
                      </c:pt>
                      <c:pt idx="722">
                        <c:v>3.148303747177124</c:v>
                      </c:pt>
                      <c:pt idx="723">
                        <c:v>3.1555881500244141</c:v>
                      </c:pt>
                      <c:pt idx="724">
                        <c:v>3.1628854274749756</c:v>
                      </c:pt>
                      <c:pt idx="725">
                        <c:v>3.1701915264129639</c:v>
                      </c:pt>
                      <c:pt idx="726">
                        <c:v>3.1774947643280029</c:v>
                      </c:pt>
                      <c:pt idx="727">
                        <c:v>3.1847834587097168</c:v>
                      </c:pt>
                      <c:pt idx="728">
                        <c:v>3.1920490264892578</c:v>
                      </c:pt>
                      <c:pt idx="729">
                        <c:v>3.1992847919464111</c:v>
                      </c:pt>
                      <c:pt idx="730">
                        <c:v>3.2059276103973389</c:v>
                      </c:pt>
                      <c:pt idx="731">
                        <c:v>3.2131035327911377</c:v>
                      </c:pt>
                      <c:pt idx="732">
                        <c:v>3.2202296257019043</c:v>
                      </c:pt>
                      <c:pt idx="733">
                        <c:v>3.2273030281066895</c:v>
                      </c:pt>
                      <c:pt idx="734">
                        <c:v>3.2343127727508545</c:v>
                      </c:pt>
                      <c:pt idx="735">
                        <c:v>3.2412524223327637</c:v>
                      </c:pt>
                      <c:pt idx="736">
                        <c:v>3.2481184005737305</c:v>
                      </c:pt>
                      <c:pt idx="737">
                        <c:v>3.254913330078125</c:v>
                      </c:pt>
                      <c:pt idx="738">
                        <c:v>3.261629581451416</c:v>
                      </c:pt>
                      <c:pt idx="739">
                        <c:v>3.2682609558105469</c:v>
                      </c:pt>
                      <c:pt idx="740">
                        <c:v>3.2748069763183594</c:v>
                      </c:pt>
                      <c:pt idx="741">
                        <c:v>3.2812573909759521</c:v>
                      </c:pt>
                      <c:pt idx="742">
                        <c:v>3.2876152992248535</c:v>
                      </c:pt>
                      <c:pt idx="743">
                        <c:v>3.2938776016235352</c:v>
                      </c:pt>
                      <c:pt idx="744">
                        <c:v>3.3000407218933105</c:v>
                      </c:pt>
                      <c:pt idx="745">
                        <c:v>3.3061013221740723</c:v>
                      </c:pt>
                      <c:pt idx="746">
                        <c:v>3.3120617866516113</c:v>
                      </c:pt>
                      <c:pt idx="747">
                        <c:v>3.3179125785827637</c:v>
                      </c:pt>
                      <c:pt idx="748">
                        <c:v>3.3236434459686279</c:v>
                      </c:pt>
                      <c:pt idx="749">
                        <c:v>3.3292586803436279</c:v>
                      </c:pt>
                      <c:pt idx="750">
                        <c:v>3.3347659111022949</c:v>
                      </c:pt>
                      <c:pt idx="751">
                        <c:v>3.3401870727539063</c:v>
                      </c:pt>
                      <c:pt idx="752">
                        <c:v>3.3455328941345215</c:v>
                      </c:pt>
                      <c:pt idx="753">
                        <c:v>3.3508181571960449</c:v>
                      </c:pt>
                      <c:pt idx="754">
                        <c:v>3.3560442924499512</c:v>
                      </c:pt>
                      <c:pt idx="755">
                        <c:v>3.3612213134765625</c:v>
                      </c:pt>
                      <c:pt idx="756">
                        <c:v>3.3663549423217773</c:v>
                      </c:pt>
                      <c:pt idx="757">
                        <c:v>3.3714518547058105</c:v>
                      </c:pt>
                      <c:pt idx="758">
                        <c:v>3.3765137195587158</c:v>
                      </c:pt>
                      <c:pt idx="759">
                        <c:v>3.3815560340881348</c:v>
                      </c:pt>
                      <c:pt idx="760">
                        <c:v>3.3865916728973389</c:v>
                      </c:pt>
                      <c:pt idx="761">
                        <c:v>3.3916277885437012</c:v>
                      </c:pt>
                      <c:pt idx="762">
                        <c:v>3.3966662883758545</c:v>
                      </c:pt>
                      <c:pt idx="763">
                        <c:v>3.4017195701599121</c:v>
                      </c:pt>
                      <c:pt idx="764">
                        <c:v>3.4067907333374023</c:v>
                      </c:pt>
                      <c:pt idx="765">
                        <c:v>3.41188645362854</c:v>
                      </c:pt>
                      <c:pt idx="766">
                        <c:v>3.4170095920562744</c:v>
                      </c:pt>
                      <c:pt idx="767">
                        <c:v>3.4221634864807129</c:v>
                      </c:pt>
                      <c:pt idx="768">
                        <c:v>3.4273455142974854</c:v>
                      </c:pt>
                      <c:pt idx="769">
                        <c:v>3.4325606822967529</c:v>
                      </c:pt>
                      <c:pt idx="770">
                        <c:v>3.4378087520599365</c:v>
                      </c:pt>
                      <c:pt idx="771">
                        <c:v>3.44309401512146</c:v>
                      </c:pt>
                      <c:pt idx="772">
                        <c:v>3.4484202861785889</c:v>
                      </c:pt>
                      <c:pt idx="773">
                        <c:v>3.4537944793701172</c:v>
                      </c:pt>
                      <c:pt idx="774">
                        <c:v>3.4592199325561523</c:v>
                      </c:pt>
                      <c:pt idx="775">
                        <c:v>3.4646894931793213</c:v>
                      </c:pt>
                      <c:pt idx="776">
                        <c:v>3.4702003002166748</c:v>
                      </c:pt>
                      <c:pt idx="777">
                        <c:v>3.475719690322876</c:v>
                      </c:pt>
                      <c:pt idx="778">
                        <c:v>3.4811618328094482</c:v>
                      </c:pt>
                      <c:pt idx="779">
                        <c:v>3.486522912979126</c:v>
                      </c:pt>
                      <c:pt idx="780">
                        <c:v>3.4918112754821777</c:v>
                      </c:pt>
                      <c:pt idx="781">
                        <c:v>3.4970343112945557</c:v>
                      </c:pt>
                      <c:pt idx="782">
                        <c:v>3.5021915435791016</c:v>
                      </c:pt>
                      <c:pt idx="783">
                        <c:v>3.5072851181030273</c:v>
                      </c:pt>
                      <c:pt idx="784">
                        <c:v>3.512310266494751</c:v>
                      </c:pt>
                      <c:pt idx="785">
                        <c:v>3.5172615051269531</c:v>
                      </c:pt>
                      <c:pt idx="786">
                        <c:v>3.5221552848815918</c:v>
                      </c:pt>
                      <c:pt idx="787">
                        <c:v>3.5269618034362793</c:v>
                      </c:pt>
                      <c:pt idx="788">
                        <c:v>3.531663179397583</c:v>
                      </c:pt>
                      <c:pt idx="789">
                        <c:v>3.536247730255127</c:v>
                      </c:pt>
                      <c:pt idx="790">
                        <c:v>3.5407166481018066</c:v>
                      </c:pt>
                      <c:pt idx="791">
                        <c:v>3.5450739860534668</c:v>
                      </c:pt>
                      <c:pt idx="792">
                        <c:v>3.5493202209472656</c:v>
                      </c:pt>
                      <c:pt idx="793">
                        <c:v>3.5534591674804688</c:v>
                      </c:pt>
                      <c:pt idx="794">
                        <c:v>3.5574955940246582</c:v>
                      </c:pt>
                      <c:pt idx="795">
                        <c:v>3.5614433288574219</c:v>
                      </c:pt>
                      <c:pt idx="796">
                        <c:v>3.5653049945831299</c:v>
                      </c:pt>
                      <c:pt idx="797">
                        <c:v>3.569084644317627</c:v>
                      </c:pt>
                      <c:pt idx="798">
                        <c:v>3.5727913379669189</c:v>
                      </c:pt>
                      <c:pt idx="799">
                        <c:v>3.5764505863189697</c:v>
                      </c:pt>
                      <c:pt idx="800">
                        <c:v>3.5800924301147461</c:v>
                      </c:pt>
                      <c:pt idx="801">
                        <c:v>3.5837512016296387</c:v>
                      </c:pt>
                      <c:pt idx="802">
                        <c:v>3.5874655246734619</c:v>
                      </c:pt>
                      <c:pt idx="803">
                        <c:v>3.5912928581237793</c:v>
                      </c:pt>
                      <c:pt idx="804">
                        <c:v>3.5952861309051514</c:v>
                      </c:pt>
                      <c:pt idx="805">
                        <c:v>3.5995066165924072</c:v>
                      </c:pt>
                      <c:pt idx="806">
                        <c:v>3.6039986610412598</c:v>
                      </c:pt>
                      <c:pt idx="807">
                        <c:v>3.6088049411773682</c:v>
                      </c:pt>
                      <c:pt idx="808">
                        <c:v>3.6139810085296631</c:v>
                      </c:pt>
                      <c:pt idx="809">
                        <c:v>3.6195833683013916</c:v>
                      </c:pt>
                      <c:pt idx="810">
                        <c:v>3.6256387233734131</c:v>
                      </c:pt>
                      <c:pt idx="811">
                        <c:v>3.6320910453796387</c:v>
                      </c:pt>
                      <c:pt idx="812">
                        <c:v>3.6389245986938477</c:v>
                      </c:pt>
                      <c:pt idx="813">
                        <c:v>3.646186351776123</c:v>
                      </c:pt>
                      <c:pt idx="814">
                        <c:v>3.6539480686187744</c:v>
                      </c:pt>
                      <c:pt idx="815">
                        <c:v>3.6623570919036865</c:v>
                      </c:pt>
                      <c:pt idx="816">
                        <c:v>3.6715497970581055</c:v>
                      </c:pt>
                      <c:pt idx="817">
                        <c:v>3.6816022396087646</c:v>
                      </c:pt>
                      <c:pt idx="818">
                        <c:v>3.6925778388977051</c:v>
                      </c:pt>
                      <c:pt idx="819">
                        <c:v>3.7046222686767578</c:v>
                      </c:pt>
                      <c:pt idx="820">
                        <c:v>3.7178964614868164</c:v>
                      </c:pt>
                      <c:pt idx="821">
                        <c:v>3.7324647903442383</c:v>
                      </c:pt>
                      <c:pt idx="822">
                        <c:v>3.7483770847320557</c:v>
                      </c:pt>
                      <c:pt idx="823">
                        <c:v>3.7656655311584473</c:v>
                      </c:pt>
                      <c:pt idx="824">
                        <c:v>3.7843503952026367</c:v>
                      </c:pt>
                      <c:pt idx="825">
                        <c:v>3.8044893741607666</c:v>
                      </c:pt>
                      <c:pt idx="826">
                        <c:v>3.8261373043060303</c:v>
                      </c:pt>
                      <c:pt idx="827">
                        <c:v>3.8493528366088867</c:v>
                      </c:pt>
                      <c:pt idx="828">
                        <c:v>3.8741755485534668</c:v>
                      </c:pt>
                      <c:pt idx="829">
                        <c:v>3.9004135131835938</c:v>
                      </c:pt>
                      <c:pt idx="830">
                        <c:v>3.9279425144195557</c:v>
                      </c:pt>
                      <c:pt idx="831">
                        <c:v>3.9563426971435547</c:v>
                      </c:pt>
                      <c:pt idx="832">
                        <c:v>3.9855520725250244</c:v>
                      </c:pt>
                      <c:pt idx="833">
                        <c:v>4.0155940055847168</c:v>
                      </c:pt>
                      <c:pt idx="834">
                        <c:v>4.0465021133422852</c:v>
                      </c:pt>
                      <c:pt idx="835">
                        <c:v>4.078310489654541</c:v>
                      </c:pt>
                      <c:pt idx="836">
                        <c:v>4.1110363006591797</c:v>
                      </c:pt>
                      <c:pt idx="837">
                        <c:v>4.1446928977966309</c:v>
                      </c:pt>
                      <c:pt idx="838">
                        <c:v>4.1793107986450195</c:v>
                      </c:pt>
                      <c:pt idx="839">
                        <c:v>4.2149229049682617</c:v>
                      </c:pt>
                      <c:pt idx="840">
                        <c:v>4.2515549659729004</c:v>
                      </c:pt>
                      <c:pt idx="841">
                        <c:v>4.2892313003540039</c:v>
                      </c:pt>
                      <c:pt idx="842">
                        <c:v>4.327967643737793</c:v>
                      </c:pt>
                      <c:pt idx="843">
                        <c:v>4.3678016662597656</c:v>
                      </c:pt>
                      <c:pt idx="844">
                        <c:v>4.4087715148925781</c:v>
                      </c:pt>
                      <c:pt idx="845">
                        <c:v>4.4509053230285645</c:v>
                      </c:pt>
                      <c:pt idx="846">
                        <c:v>4.4942388534545898</c:v>
                      </c:pt>
                      <c:pt idx="847">
                        <c:v>4.5388212203979492</c:v>
                      </c:pt>
                      <c:pt idx="848">
                        <c:v>4.584688663482666</c:v>
                      </c:pt>
                      <c:pt idx="849">
                        <c:v>4.6318717002868652</c:v>
                      </c:pt>
                      <c:pt idx="850">
                        <c:v>4.6804170608520508</c:v>
                      </c:pt>
                      <c:pt idx="851">
                        <c:v>4.7303423881530762</c:v>
                      </c:pt>
                      <c:pt idx="852">
                        <c:v>4.781700611114502</c:v>
                      </c:pt>
                      <c:pt idx="853">
                        <c:v>4.8345432281494141</c:v>
                      </c:pt>
                      <c:pt idx="854">
                        <c:v>4.8889327049255371</c:v>
                      </c:pt>
                      <c:pt idx="855">
                        <c:v>4.9449367523193359</c:v>
                      </c:pt>
                    </c:numCache>
                  </c:numRef>
                </c:yVal>
                <c:smooth val="1"/>
                <c:extLst>
                  <c:ext xmlns:c16="http://schemas.microsoft.com/office/drawing/2014/chart" uri="{C3380CC4-5D6E-409C-BE32-E72D297353CC}">
                    <c16:uniqueId val="{00000005-CEA7-4326-8BE8-659DFC0BDD93}"/>
                  </c:ext>
                </c:extLst>
              </c15:ser>
            </c15:filteredScatterSeries>
            <c15:filteredScatterSeries>
              <c15:ser>
                <c:idx val="5"/>
                <c:order val="4"/>
                <c:tx>
                  <c:v>8000 RPM</c:v>
                </c:tx>
                <c:marker>
                  <c:symbol val="none"/>
                </c:marker>
                <c:xVal>
                  <c:numRef>
                    <c:extLst xmlns:c15="http://schemas.microsoft.com/office/drawing/2012/chart">
                      <c:ext xmlns:c15="http://schemas.microsoft.com/office/drawing/2012/chart" uri="{02D57815-91ED-43cb-92C2-25804820EDAC}">
                        <c15:formulaRef>
                          <c15:sqref>'[1]Case 6 '!$A$3:$A$920</c15:sqref>
                        </c15:formulaRef>
                      </c:ext>
                    </c:extLst>
                    <c:numCache>
                      <c:formatCode>General</c:formatCode>
                      <c:ptCount val="918"/>
                      <c:pt idx="0">
                        <c:v>-97.733253479003906</c:v>
                      </c:pt>
                      <c:pt idx="1">
                        <c:v>-96.950180053710938</c:v>
                      </c:pt>
                      <c:pt idx="2">
                        <c:v>-96.167106628417969</c:v>
                      </c:pt>
                      <c:pt idx="3">
                        <c:v>-95.384025573730469</c:v>
                      </c:pt>
                      <c:pt idx="4">
                        <c:v>-94.600944519042969</c:v>
                      </c:pt>
                      <c:pt idx="5">
                        <c:v>-93.817855834960938</c:v>
                      </c:pt>
                      <c:pt idx="6">
                        <c:v>-93.034767150878906</c:v>
                      </c:pt>
                      <c:pt idx="7">
                        <c:v>-92.251678466796875</c:v>
                      </c:pt>
                      <c:pt idx="8">
                        <c:v>-91.468589782714844</c:v>
                      </c:pt>
                      <c:pt idx="9">
                        <c:v>-90.685493469238281</c:v>
                      </c:pt>
                      <c:pt idx="10">
                        <c:v>-89.902397155761719</c:v>
                      </c:pt>
                      <c:pt idx="11">
                        <c:v>-89.119293212890625</c:v>
                      </c:pt>
                      <c:pt idx="12">
                        <c:v>-88.336189270019531</c:v>
                      </c:pt>
                      <c:pt idx="13">
                        <c:v>-87.553085327148438</c:v>
                      </c:pt>
                      <c:pt idx="14">
                        <c:v>-86.769973754882813</c:v>
                      </c:pt>
                      <c:pt idx="15">
                        <c:v>-85.986869812011719</c:v>
                      </c:pt>
                      <c:pt idx="16">
                        <c:v>-85.203750610351563</c:v>
                      </c:pt>
                      <c:pt idx="17">
                        <c:v>-84.420639038085938</c:v>
                      </c:pt>
                      <c:pt idx="18">
                        <c:v>-83.637519836425781</c:v>
                      </c:pt>
                      <c:pt idx="19">
                        <c:v>-82.854400634765625</c:v>
                      </c:pt>
                      <c:pt idx="20">
                        <c:v>-82.071281433105469</c:v>
                      </c:pt>
                      <c:pt idx="21">
                        <c:v>-81.288162231445313</c:v>
                      </c:pt>
                      <c:pt idx="22">
                        <c:v>-80.505043029785156</c:v>
                      </c:pt>
                      <c:pt idx="23">
                        <c:v>-79.721908569335938</c:v>
                      </c:pt>
                      <c:pt idx="24">
                        <c:v>-78.93878173828125</c:v>
                      </c:pt>
                      <c:pt idx="25">
                        <c:v>-78.155654907226563</c:v>
                      </c:pt>
                      <c:pt idx="26">
                        <c:v>-77.372520446777344</c:v>
                      </c:pt>
                      <c:pt idx="27">
                        <c:v>-76.589385986328125</c:v>
                      </c:pt>
                      <c:pt idx="28">
                        <c:v>-75.806259155273438</c:v>
                      </c:pt>
                      <c:pt idx="29">
                        <c:v>-75.023124694824219</c:v>
                      </c:pt>
                      <c:pt idx="30">
                        <c:v>-74.239982604980469</c:v>
                      </c:pt>
                      <c:pt idx="31">
                        <c:v>-73.456840515136719</c:v>
                      </c:pt>
                      <c:pt idx="32">
                        <c:v>-72.673698425292969</c:v>
                      </c:pt>
                      <c:pt idx="33">
                        <c:v>-71.890556335449219</c:v>
                      </c:pt>
                      <c:pt idx="34">
                        <c:v>-71.107414245605469</c:v>
                      </c:pt>
                      <c:pt idx="35">
                        <c:v>-70.324272155761719</c:v>
                      </c:pt>
                      <c:pt idx="36">
                        <c:v>-69.541130065917969</c:v>
                      </c:pt>
                      <c:pt idx="37">
                        <c:v>-68.757987976074219</c:v>
                      </c:pt>
                      <c:pt idx="38">
                        <c:v>-67.974838256835938</c:v>
                      </c:pt>
                      <c:pt idx="39">
                        <c:v>-67.191680908203125</c:v>
                      </c:pt>
                      <c:pt idx="40">
                        <c:v>-66.408523559570313</c:v>
                      </c:pt>
                      <c:pt idx="41">
                        <c:v>-65.625381469726563</c:v>
                      </c:pt>
                      <c:pt idx="42">
                        <c:v>-64.842239379882813</c:v>
                      </c:pt>
                      <c:pt idx="43">
                        <c:v>-64.059066772460938</c:v>
                      </c:pt>
                      <c:pt idx="44">
                        <c:v>-63.275905609130859</c:v>
                      </c:pt>
                      <c:pt idx="45">
                        <c:v>-62.492740631103516</c:v>
                      </c:pt>
                      <c:pt idx="46">
                        <c:v>-61.709575653076172</c:v>
                      </c:pt>
                      <c:pt idx="47">
                        <c:v>-60.926410675048828</c:v>
                      </c:pt>
                      <c:pt idx="48">
                        <c:v>-60.143245697021484</c:v>
                      </c:pt>
                      <c:pt idx="49">
                        <c:v>-59.360080718994141</c:v>
                      </c:pt>
                      <c:pt idx="50">
                        <c:v>-58.576915740966797</c:v>
                      </c:pt>
                      <c:pt idx="51">
                        <c:v>-57.793750762939453</c:v>
                      </c:pt>
                      <c:pt idx="52">
                        <c:v>-57.010585784912109</c:v>
                      </c:pt>
                      <c:pt idx="53">
                        <c:v>-56.227420806884766</c:v>
                      </c:pt>
                      <c:pt idx="54">
                        <c:v>-55.444255828857422</c:v>
                      </c:pt>
                      <c:pt idx="55">
                        <c:v>-54.661090850830078</c:v>
                      </c:pt>
                      <c:pt idx="56">
                        <c:v>-53.877925872802734</c:v>
                      </c:pt>
                      <c:pt idx="57">
                        <c:v>-53.094760894775391</c:v>
                      </c:pt>
                      <c:pt idx="58">
                        <c:v>-52.311595916748047</c:v>
                      </c:pt>
                      <c:pt idx="59">
                        <c:v>-51.528430938720703</c:v>
                      </c:pt>
                      <c:pt idx="60">
                        <c:v>-50.745254516601563</c:v>
                      </c:pt>
                      <c:pt idx="61">
                        <c:v>-49.962066650390625</c:v>
                      </c:pt>
                      <c:pt idx="62">
                        <c:v>-49.178878784179688</c:v>
                      </c:pt>
                      <c:pt idx="63">
                        <c:v>-48.39569091796875</c:v>
                      </c:pt>
                      <c:pt idx="64">
                        <c:v>-47.612503051757813</c:v>
                      </c:pt>
                      <c:pt idx="65">
                        <c:v>-46.829315185546875</c:v>
                      </c:pt>
                      <c:pt idx="66">
                        <c:v>-46.046127319335938</c:v>
                      </c:pt>
                      <c:pt idx="67">
                        <c:v>-45.262939453125</c:v>
                      </c:pt>
                      <c:pt idx="68">
                        <c:v>-44.479751586914063</c:v>
                      </c:pt>
                      <c:pt idx="69">
                        <c:v>-43.696563720703125</c:v>
                      </c:pt>
                      <c:pt idx="70">
                        <c:v>-42.913375854492188</c:v>
                      </c:pt>
                      <c:pt idx="71">
                        <c:v>-42.13018798828125</c:v>
                      </c:pt>
                      <c:pt idx="72">
                        <c:v>-41.347000122070313</c:v>
                      </c:pt>
                      <c:pt idx="73">
                        <c:v>-40.563793182373047</c:v>
                      </c:pt>
                      <c:pt idx="74">
                        <c:v>-39.780582427978516</c:v>
                      </c:pt>
                      <c:pt idx="75">
                        <c:v>-38.997371673583984</c:v>
                      </c:pt>
                      <c:pt idx="76">
                        <c:v>-38.214160919189453</c:v>
                      </c:pt>
                      <c:pt idx="77">
                        <c:v>-37.430950164794922</c:v>
                      </c:pt>
                      <c:pt idx="78">
                        <c:v>-36.647739410400391</c:v>
                      </c:pt>
                      <c:pt idx="79">
                        <c:v>-35.864528656005859</c:v>
                      </c:pt>
                      <c:pt idx="80">
                        <c:v>-35.081317901611328</c:v>
                      </c:pt>
                      <c:pt idx="81">
                        <c:v>-34.298107147216797</c:v>
                      </c:pt>
                      <c:pt idx="82">
                        <c:v>-33.514884948730469</c:v>
                      </c:pt>
                      <c:pt idx="83">
                        <c:v>-32.731651306152344</c:v>
                      </c:pt>
                      <c:pt idx="84">
                        <c:v>-31.948417663574219</c:v>
                      </c:pt>
                      <c:pt idx="85">
                        <c:v>-31.165184020996094</c:v>
                      </c:pt>
                      <c:pt idx="86">
                        <c:v>-30.381950378417969</c:v>
                      </c:pt>
                      <c:pt idx="87">
                        <c:v>-29.598716735839844</c:v>
                      </c:pt>
                      <c:pt idx="88">
                        <c:v>-28.815483093261719</c:v>
                      </c:pt>
                      <c:pt idx="89">
                        <c:v>-28.032249450683594</c:v>
                      </c:pt>
                      <c:pt idx="90">
                        <c:v>-27.249015808105469</c:v>
                      </c:pt>
                      <c:pt idx="91">
                        <c:v>-26.465782165527344</c:v>
                      </c:pt>
                      <c:pt idx="92">
                        <c:v>-25.682548522949219</c:v>
                      </c:pt>
                      <c:pt idx="93">
                        <c:v>-24.899314880371094</c:v>
                      </c:pt>
                      <c:pt idx="94">
                        <c:v>-24.116081237792969</c:v>
                      </c:pt>
                      <c:pt idx="95">
                        <c:v>-23.332847595214844</c:v>
                      </c:pt>
                      <c:pt idx="96">
                        <c:v>-22.549613952636719</c:v>
                      </c:pt>
                      <c:pt idx="97">
                        <c:v>-21.766380310058594</c:v>
                      </c:pt>
                      <c:pt idx="98">
                        <c:v>-20.983146667480469</c:v>
                      </c:pt>
                      <c:pt idx="99">
                        <c:v>-20.199913024902344</c:v>
                      </c:pt>
                      <c:pt idx="100">
                        <c:v>-19.416679382324219</c:v>
                      </c:pt>
                      <c:pt idx="101">
                        <c:v>-18.633445739746094</c:v>
                      </c:pt>
                      <c:pt idx="102">
                        <c:v>-17.850212097167969</c:v>
                      </c:pt>
                      <c:pt idx="103">
                        <c:v>-17.066978454589844</c:v>
                      </c:pt>
                      <c:pt idx="104">
                        <c:v>-16.283744812011719</c:v>
                      </c:pt>
                      <c:pt idx="105">
                        <c:v>-15.500511169433594</c:v>
                      </c:pt>
                      <c:pt idx="106">
                        <c:v>-14.717277526855469</c:v>
                      </c:pt>
                      <c:pt idx="107">
                        <c:v>-13.934043884277344</c:v>
                      </c:pt>
                      <c:pt idx="108">
                        <c:v>-13.150772094726563</c:v>
                      </c:pt>
                      <c:pt idx="109">
                        <c:v>-12.36749267578125</c:v>
                      </c:pt>
                      <c:pt idx="110">
                        <c:v>-11.584213256835938</c:v>
                      </c:pt>
                      <c:pt idx="111">
                        <c:v>-10.800933837890625</c:v>
                      </c:pt>
                      <c:pt idx="112">
                        <c:v>-10.017654418945313</c:v>
                      </c:pt>
                      <c:pt idx="113">
                        <c:v>-9.234375</c:v>
                      </c:pt>
                      <c:pt idx="114">
                        <c:v>-8.4510955810546875</c:v>
                      </c:pt>
                      <c:pt idx="115">
                        <c:v>-7.667816162109375</c:v>
                      </c:pt>
                      <c:pt idx="116">
                        <c:v>-6.8845367431640625</c:v>
                      </c:pt>
                      <c:pt idx="117">
                        <c:v>-6.10125732421875</c:v>
                      </c:pt>
                      <c:pt idx="118">
                        <c:v>-5.3179779052734375</c:v>
                      </c:pt>
                      <c:pt idx="119">
                        <c:v>-4.534698486328125</c:v>
                      </c:pt>
                      <c:pt idx="120">
                        <c:v>-3.7514190673828125</c:v>
                      </c:pt>
                      <c:pt idx="121">
                        <c:v>-2.9681396484375</c:v>
                      </c:pt>
                      <c:pt idx="122">
                        <c:v>-2.1848602294921875</c:v>
                      </c:pt>
                      <c:pt idx="123">
                        <c:v>-1.401580810546875</c:v>
                      </c:pt>
                      <c:pt idx="124">
                        <c:v>-0.6183013916015625</c:v>
                      </c:pt>
                      <c:pt idx="125">
                        <c:v>0.16497802734375</c:v>
                      </c:pt>
                      <c:pt idx="126">
                        <c:v>0.9482574462890625</c:v>
                      </c:pt>
                      <c:pt idx="127">
                        <c:v>1.731536865234375</c:v>
                      </c:pt>
                      <c:pt idx="128">
                        <c:v>2.5148162841796875</c:v>
                      </c:pt>
                      <c:pt idx="129">
                        <c:v>3.2981109619140625</c:v>
                      </c:pt>
                      <c:pt idx="130">
                        <c:v>4.0814361572265625</c:v>
                      </c:pt>
                      <c:pt idx="131">
                        <c:v>4.8647613525390625</c:v>
                      </c:pt>
                      <c:pt idx="132">
                        <c:v>5.6480865478515625</c:v>
                      </c:pt>
                      <c:pt idx="133">
                        <c:v>6.4314117431640625</c:v>
                      </c:pt>
                      <c:pt idx="134">
                        <c:v>7.2147369384765625</c:v>
                      </c:pt>
                      <c:pt idx="135">
                        <c:v>7.9980621337890625</c:v>
                      </c:pt>
                      <c:pt idx="136">
                        <c:v>8.7813873291015625</c:v>
                      </c:pt>
                      <c:pt idx="137">
                        <c:v>9.5647125244140625</c:v>
                      </c:pt>
                      <c:pt idx="138">
                        <c:v>10.348037719726563</c:v>
                      </c:pt>
                      <c:pt idx="139">
                        <c:v>11.131362915039063</c:v>
                      </c:pt>
                      <c:pt idx="140">
                        <c:v>11.914688110351563</c:v>
                      </c:pt>
                      <c:pt idx="141">
                        <c:v>12.698013305664063</c:v>
                      </c:pt>
                      <c:pt idx="142">
                        <c:v>13.481338500976563</c:v>
                      </c:pt>
                      <c:pt idx="143">
                        <c:v>14.264663696289063</c:v>
                      </c:pt>
                      <c:pt idx="144">
                        <c:v>15.047988891601563</c:v>
                      </c:pt>
                      <c:pt idx="145">
                        <c:v>15.831314086914063</c:v>
                      </c:pt>
                      <c:pt idx="146">
                        <c:v>16.614639282226563</c:v>
                      </c:pt>
                      <c:pt idx="147">
                        <c:v>17.397964477539063</c:v>
                      </c:pt>
                      <c:pt idx="148">
                        <c:v>18.181289672851563</c:v>
                      </c:pt>
                      <c:pt idx="149">
                        <c:v>18.964614868164063</c:v>
                      </c:pt>
                      <c:pt idx="150">
                        <c:v>19.747940063476563</c:v>
                      </c:pt>
                      <c:pt idx="151">
                        <c:v>20.531295776367188</c:v>
                      </c:pt>
                      <c:pt idx="152">
                        <c:v>21.314666748046875</c:v>
                      </c:pt>
                      <c:pt idx="153">
                        <c:v>22.098037719726563</c:v>
                      </c:pt>
                      <c:pt idx="154">
                        <c:v>22.88140869140625</c:v>
                      </c:pt>
                      <c:pt idx="155">
                        <c:v>23.664779663085938</c:v>
                      </c:pt>
                      <c:pt idx="156">
                        <c:v>24.448150634765625</c:v>
                      </c:pt>
                      <c:pt idx="157">
                        <c:v>25.231521606445313</c:v>
                      </c:pt>
                      <c:pt idx="158">
                        <c:v>26.014892578125</c:v>
                      </c:pt>
                      <c:pt idx="159">
                        <c:v>26.798263549804688</c:v>
                      </c:pt>
                      <c:pt idx="160">
                        <c:v>27.581634521484375</c:v>
                      </c:pt>
                      <c:pt idx="161">
                        <c:v>28.365005493164063</c:v>
                      </c:pt>
                      <c:pt idx="162">
                        <c:v>29.14837646484375</c:v>
                      </c:pt>
                      <c:pt idx="163">
                        <c:v>29.931747436523438</c:v>
                      </c:pt>
                      <c:pt idx="164">
                        <c:v>30.71514892578125</c:v>
                      </c:pt>
                      <c:pt idx="165">
                        <c:v>31.498565673828125</c:v>
                      </c:pt>
                      <c:pt idx="166">
                        <c:v>32.281982421875</c:v>
                      </c:pt>
                      <c:pt idx="167">
                        <c:v>33.065399169921875</c:v>
                      </c:pt>
                      <c:pt idx="168">
                        <c:v>33.84881591796875</c:v>
                      </c:pt>
                      <c:pt idx="169">
                        <c:v>34.632232666015625</c:v>
                      </c:pt>
                      <c:pt idx="170">
                        <c:v>35.4156494140625</c:v>
                      </c:pt>
                      <c:pt idx="171">
                        <c:v>36.199066162109375</c:v>
                      </c:pt>
                      <c:pt idx="172">
                        <c:v>36.98248291015625</c:v>
                      </c:pt>
                      <c:pt idx="173">
                        <c:v>37.765899658203125</c:v>
                      </c:pt>
                      <c:pt idx="174">
                        <c:v>38.54931640625</c:v>
                      </c:pt>
                      <c:pt idx="175">
                        <c:v>39.332733154296875</c:v>
                      </c:pt>
                      <c:pt idx="176">
                        <c:v>40.11614990234375</c:v>
                      </c:pt>
                      <c:pt idx="177">
                        <c:v>40.899566650390625</c:v>
                      </c:pt>
                      <c:pt idx="178">
                        <c:v>41.6829833984375</c:v>
                      </c:pt>
                      <c:pt idx="179">
                        <c:v>42.466400146484375</c:v>
                      </c:pt>
                      <c:pt idx="180">
                        <c:v>43.24981689453125</c:v>
                      </c:pt>
                      <c:pt idx="181">
                        <c:v>44.033233642578125</c:v>
                      </c:pt>
                      <c:pt idx="182">
                        <c:v>44.816650390625</c:v>
                      </c:pt>
                      <c:pt idx="183">
                        <c:v>45.600067138671875</c:v>
                      </c:pt>
                      <c:pt idx="184">
                        <c:v>46.38348388671875</c:v>
                      </c:pt>
                      <c:pt idx="185">
                        <c:v>47.166900634765625</c:v>
                      </c:pt>
                      <c:pt idx="186">
                        <c:v>47.9503173828125</c:v>
                      </c:pt>
                      <c:pt idx="187">
                        <c:v>48.733734130859375</c:v>
                      </c:pt>
                      <c:pt idx="188">
                        <c:v>49.51715087890625</c:v>
                      </c:pt>
                      <c:pt idx="189">
                        <c:v>50.300567626953125</c:v>
                      </c:pt>
                      <c:pt idx="190">
                        <c:v>51.083984375</c:v>
                      </c:pt>
                      <c:pt idx="191">
                        <c:v>51.867401123046875</c:v>
                      </c:pt>
                      <c:pt idx="192">
                        <c:v>52.65081787109375</c:v>
                      </c:pt>
                      <c:pt idx="193">
                        <c:v>53.434234619140625</c:v>
                      </c:pt>
                      <c:pt idx="194">
                        <c:v>54.2176513671875</c:v>
                      </c:pt>
                      <c:pt idx="195">
                        <c:v>55.001068115234375</c:v>
                      </c:pt>
                      <c:pt idx="196">
                        <c:v>55.78448486328125</c:v>
                      </c:pt>
                      <c:pt idx="197">
                        <c:v>56.567901611328125</c:v>
                      </c:pt>
                      <c:pt idx="198">
                        <c:v>57.351318359375</c:v>
                      </c:pt>
                      <c:pt idx="199">
                        <c:v>58.134735107421875</c:v>
                      </c:pt>
                      <c:pt idx="200">
                        <c:v>58.91815185546875</c:v>
                      </c:pt>
                      <c:pt idx="201">
                        <c:v>59.701568603515625</c:v>
                      </c:pt>
                      <c:pt idx="202">
                        <c:v>60.4849853515625</c:v>
                      </c:pt>
                      <c:pt idx="203">
                        <c:v>61.268402099609375</c:v>
                      </c:pt>
                      <c:pt idx="204">
                        <c:v>62.05181884765625</c:v>
                      </c:pt>
                      <c:pt idx="205">
                        <c:v>62.835235595703125</c:v>
                      </c:pt>
                      <c:pt idx="206">
                        <c:v>63.61865234375</c:v>
                      </c:pt>
                      <c:pt idx="207">
                        <c:v>64.402069091796875</c:v>
                      </c:pt>
                      <c:pt idx="208">
                        <c:v>65.18548583984375</c:v>
                      </c:pt>
                      <c:pt idx="209">
                        <c:v>65.968902587890625</c:v>
                      </c:pt>
                      <c:pt idx="210">
                        <c:v>66.7523193359375</c:v>
                      </c:pt>
                      <c:pt idx="211">
                        <c:v>67.535736083984375</c:v>
                      </c:pt>
                      <c:pt idx="212">
                        <c:v>68.31915283203125</c:v>
                      </c:pt>
                      <c:pt idx="213">
                        <c:v>69.102569580078125</c:v>
                      </c:pt>
                      <c:pt idx="214">
                        <c:v>69.885986328125</c:v>
                      </c:pt>
                      <c:pt idx="215">
                        <c:v>70.669403076171875</c:v>
                      </c:pt>
                      <c:pt idx="216">
                        <c:v>71.45281982421875</c:v>
                      </c:pt>
                      <c:pt idx="217">
                        <c:v>72.236236572265625</c:v>
                      </c:pt>
                      <c:pt idx="218">
                        <c:v>73.0196533203125</c:v>
                      </c:pt>
                      <c:pt idx="219">
                        <c:v>73.803070068359375</c:v>
                      </c:pt>
                      <c:pt idx="220">
                        <c:v>74.58648681640625</c:v>
                      </c:pt>
                      <c:pt idx="221">
                        <c:v>75.369903564453125</c:v>
                      </c:pt>
                      <c:pt idx="222">
                        <c:v>76.1533203125</c:v>
                      </c:pt>
                      <c:pt idx="223">
                        <c:v>76.936737060546875</c:v>
                      </c:pt>
                      <c:pt idx="224">
                        <c:v>77.72015380859375</c:v>
                      </c:pt>
                      <c:pt idx="225">
                        <c:v>78.503570556640625</c:v>
                      </c:pt>
                      <c:pt idx="226">
                        <c:v>79.287017822265625</c:v>
                      </c:pt>
                      <c:pt idx="227">
                        <c:v>80.070526123046875</c:v>
                      </c:pt>
                      <c:pt idx="228">
                        <c:v>80.854034423828125</c:v>
                      </c:pt>
                      <c:pt idx="229">
                        <c:v>81.637542724609375</c:v>
                      </c:pt>
                      <c:pt idx="230">
                        <c:v>82.421051025390625</c:v>
                      </c:pt>
                      <c:pt idx="231">
                        <c:v>83.204559326171875</c:v>
                      </c:pt>
                      <c:pt idx="232">
                        <c:v>83.988067626953125</c:v>
                      </c:pt>
                      <c:pt idx="233">
                        <c:v>84.771575927734375</c:v>
                      </c:pt>
                      <c:pt idx="234">
                        <c:v>85.555084228515625</c:v>
                      </c:pt>
                      <c:pt idx="235">
                        <c:v>86.338592529296875</c:v>
                      </c:pt>
                      <c:pt idx="236">
                        <c:v>87.122100830078125</c:v>
                      </c:pt>
                      <c:pt idx="237">
                        <c:v>87.905609130859375</c:v>
                      </c:pt>
                      <c:pt idx="238">
                        <c:v>88.689117431640625</c:v>
                      </c:pt>
                      <c:pt idx="239">
                        <c:v>89.472625732421875</c:v>
                      </c:pt>
                      <c:pt idx="240">
                        <c:v>90.256134033203125</c:v>
                      </c:pt>
                      <c:pt idx="241">
                        <c:v>91.039642333984375</c:v>
                      </c:pt>
                      <c:pt idx="242">
                        <c:v>91.823150634765625</c:v>
                      </c:pt>
                      <c:pt idx="243">
                        <c:v>92.606658935546875</c:v>
                      </c:pt>
                      <c:pt idx="244">
                        <c:v>93.390167236328125</c:v>
                      </c:pt>
                      <c:pt idx="245">
                        <c:v>94.173675537109375</c:v>
                      </c:pt>
                      <c:pt idx="246">
                        <c:v>94.957183837890625</c:v>
                      </c:pt>
                      <c:pt idx="247">
                        <c:v>95.740692138671875</c:v>
                      </c:pt>
                      <c:pt idx="248">
                        <c:v>96.524200439453125</c:v>
                      </c:pt>
                      <c:pt idx="249">
                        <c:v>97.307708740234375</c:v>
                      </c:pt>
                      <c:pt idx="250">
                        <c:v>98.091217041015625</c:v>
                      </c:pt>
                      <c:pt idx="251">
                        <c:v>98.874725341796875</c:v>
                      </c:pt>
                      <c:pt idx="252">
                        <c:v>99.658233642578125</c:v>
                      </c:pt>
                      <c:pt idx="253">
                        <c:v>100.44174194335938</c:v>
                      </c:pt>
                      <c:pt idx="254">
                        <c:v>101.22525024414063</c:v>
                      </c:pt>
                      <c:pt idx="255">
                        <c:v>102.00875854492188</c:v>
                      </c:pt>
                      <c:pt idx="256">
                        <c:v>102.79226684570313</c:v>
                      </c:pt>
                      <c:pt idx="257">
                        <c:v>103.57577514648438</c:v>
                      </c:pt>
                      <c:pt idx="258">
                        <c:v>104.35928344726563</c:v>
                      </c:pt>
                      <c:pt idx="259">
                        <c:v>105.14279174804688</c:v>
                      </c:pt>
                      <c:pt idx="260">
                        <c:v>105.92630004882813</c:v>
                      </c:pt>
                      <c:pt idx="261">
                        <c:v>106.70980834960938</c:v>
                      </c:pt>
                      <c:pt idx="262">
                        <c:v>107.49331665039063</c:v>
                      </c:pt>
                      <c:pt idx="263">
                        <c:v>108.27682495117188</c:v>
                      </c:pt>
                      <c:pt idx="264">
                        <c:v>109.06033325195313</c:v>
                      </c:pt>
                      <c:pt idx="265">
                        <c:v>109.84384155273438</c:v>
                      </c:pt>
                      <c:pt idx="266">
                        <c:v>110.62734985351563</c:v>
                      </c:pt>
                      <c:pt idx="267">
                        <c:v>111.41085815429688</c:v>
                      </c:pt>
                      <c:pt idx="268">
                        <c:v>112.19436645507813</c:v>
                      </c:pt>
                      <c:pt idx="269">
                        <c:v>112.97787475585938</c:v>
                      </c:pt>
                      <c:pt idx="270">
                        <c:v>113.76138305664063</c:v>
                      </c:pt>
                      <c:pt idx="271">
                        <c:v>114.54496765136719</c:v>
                      </c:pt>
                      <c:pt idx="272">
                        <c:v>115.32856750488281</c:v>
                      </c:pt>
                      <c:pt idx="273">
                        <c:v>116.11216735839844</c:v>
                      </c:pt>
                      <c:pt idx="274">
                        <c:v>116.89576721191406</c:v>
                      </c:pt>
                      <c:pt idx="275">
                        <c:v>117.67936706542969</c:v>
                      </c:pt>
                      <c:pt idx="276">
                        <c:v>118.46296691894531</c:v>
                      </c:pt>
                      <c:pt idx="277">
                        <c:v>119.24656677246094</c:v>
                      </c:pt>
                      <c:pt idx="278">
                        <c:v>120.03016662597656</c:v>
                      </c:pt>
                      <c:pt idx="279">
                        <c:v>120.81376647949219</c:v>
                      </c:pt>
                      <c:pt idx="280">
                        <c:v>121.59736633300781</c:v>
                      </c:pt>
                      <c:pt idx="281">
                        <c:v>122.38096618652344</c:v>
                      </c:pt>
                      <c:pt idx="282">
                        <c:v>123.16456604003906</c:v>
                      </c:pt>
                      <c:pt idx="283">
                        <c:v>123.94816589355469</c:v>
                      </c:pt>
                      <c:pt idx="284">
                        <c:v>124.73176574707031</c:v>
                      </c:pt>
                      <c:pt idx="285">
                        <c:v>125.51536560058594</c:v>
                      </c:pt>
                      <c:pt idx="286">
                        <c:v>126.29896545410156</c:v>
                      </c:pt>
                      <c:pt idx="287">
                        <c:v>127.08256530761719</c:v>
                      </c:pt>
                      <c:pt idx="288">
                        <c:v>127.86616516113281</c:v>
                      </c:pt>
                      <c:pt idx="289">
                        <c:v>128.64976501464844</c:v>
                      </c:pt>
                      <c:pt idx="290">
                        <c:v>129.43336486816406</c:v>
                      </c:pt>
                      <c:pt idx="291">
                        <c:v>130.21696472167969</c:v>
                      </c:pt>
                      <c:pt idx="292">
                        <c:v>131.00056457519531</c:v>
                      </c:pt>
                      <c:pt idx="293">
                        <c:v>131.78416442871094</c:v>
                      </c:pt>
                      <c:pt idx="294">
                        <c:v>132.56776428222656</c:v>
                      </c:pt>
                      <c:pt idx="295">
                        <c:v>133.35136413574219</c:v>
                      </c:pt>
                      <c:pt idx="296">
                        <c:v>134.13496398925781</c:v>
                      </c:pt>
                      <c:pt idx="297">
                        <c:v>134.91856384277344</c:v>
                      </c:pt>
                      <c:pt idx="298">
                        <c:v>135.70216369628906</c:v>
                      </c:pt>
                      <c:pt idx="299">
                        <c:v>136.48576354980469</c:v>
                      </c:pt>
                      <c:pt idx="300">
                        <c:v>137.26936340332031</c:v>
                      </c:pt>
                      <c:pt idx="301">
                        <c:v>138.05296325683594</c:v>
                      </c:pt>
                      <c:pt idx="302">
                        <c:v>138.83656311035156</c:v>
                      </c:pt>
                      <c:pt idx="303">
                        <c:v>139.62016296386719</c:v>
                      </c:pt>
                      <c:pt idx="304">
                        <c:v>140.40376281738281</c:v>
                      </c:pt>
                      <c:pt idx="305">
                        <c:v>141.18736267089844</c:v>
                      </c:pt>
                      <c:pt idx="306">
                        <c:v>141.97096252441406</c:v>
                      </c:pt>
                      <c:pt idx="307">
                        <c:v>142.75456237792969</c:v>
                      </c:pt>
                      <c:pt idx="308">
                        <c:v>143.53816223144531</c:v>
                      </c:pt>
                      <c:pt idx="309">
                        <c:v>144.32176208496094</c:v>
                      </c:pt>
                      <c:pt idx="310">
                        <c:v>145.10536193847656</c:v>
                      </c:pt>
                      <c:pt idx="311">
                        <c:v>145.88896179199219</c:v>
                      </c:pt>
                      <c:pt idx="312">
                        <c:v>146.67256164550781</c:v>
                      </c:pt>
                      <c:pt idx="313">
                        <c:v>147.45616149902344</c:v>
                      </c:pt>
                      <c:pt idx="314">
                        <c:v>148.23976135253906</c:v>
                      </c:pt>
                      <c:pt idx="315">
                        <c:v>149.02336120605469</c:v>
                      </c:pt>
                      <c:pt idx="316">
                        <c:v>149.80696105957031</c:v>
                      </c:pt>
                      <c:pt idx="317">
                        <c:v>150.59056091308594</c:v>
                      </c:pt>
                      <c:pt idx="318">
                        <c:v>151.37416076660156</c:v>
                      </c:pt>
                      <c:pt idx="319">
                        <c:v>152.15776062011719</c:v>
                      </c:pt>
                      <c:pt idx="320">
                        <c:v>152.94136047363281</c:v>
                      </c:pt>
                      <c:pt idx="321">
                        <c:v>153.72496032714844</c:v>
                      </c:pt>
                      <c:pt idx="322">
                        <c:v>154.50856018066406</c:v>
                      </c:pt>
                      <c:pt idx="323">
                        <c:v>155.29216003417969</c:v>
                      </c:pt>
                      <c:pt idx="324">
                        <c:v>156.07575988769531</c:v>
                      </c:pt>
                      <c:pt idx="325">
                        <c:v>156.85935974121094</c:v>
                      </c:pt>
                      <c:pt idx="326">
                        <c:v>157.64295959472656</c:v>
                      </c:pt>
                      <c:pt idx="327">
                        <c:v>158.42660522460938</c:v>
                      </c:pt>
                      <c:pt idx="328">
                        <c:v>159.21029663085938</c:v>
                      </c:pt>
                      <c:pt idx="329">
                        <c:v>159.99398803710938</c:v>
                      </c:pt>
                      <c:pt idx="330">
                        <c:v>160.77767944335938</c:v>
                      </c:pt>
                      <c:pt idx="331">
                        <c:v>161.56137084960938</c:v>
                      </c:pt>
                      <c:pt idx="332">
                        <c:v>162.34506225585938</c:v>
                      </c:pt>
                      <c:pt idx="333">
                        <c:v>163.12875366210938</c:v>
                      </c:pt>
                      <c:pt idx="334">
                        <c:v>163.91244506835938</c:v>
                      </c:pt>
                      <c:pt idx="335">
                        <c:v>164.69613647460938</c:v>
                      </c:pt>
                      <c:pt idx="336">
                        <c:v>165.47982788085938</c:v>
                      </c:pt>
                      <c:pt idx="337">
                        <c:v>166.26351928710938</c:v>
                      </c:pt>
                      <c:pt idx="338">
                        <c:v>167.04721069335938</c:v>
                      </c:pt>
                      <c:pt idx="339">
                        <c:v>167.83090209960938</c:v>
                      </c:pt>
                      <c:pt idx="340">
                        <c:v>168.61459350585938</c:v>
                      </c:pt>
                      <c:pt idx="341">
                        <c:v>169.39828491210938</c:v>
                      </c:pt>
                      <c:pt idx="342">
                        <c:v>170.18197631835938</c:v>
                      </c:pt>
                      <c:pt idx="343">
                        <c:v>170.96566772460938</c:v>
                      </c:pt>
                      <c:pt idx="344">
                        <c:v>171.74935913085938</c:v>
                      </c:pt>
                      <c:pt idx="345">
                        <c:v>172.53305053710938</c:v>
                      </c:pt>
                      <c:pt idx="346">
                        <c:v>173.31674194335938</c:v>
                      </c:pt>
                      <c:pt idx="347">
                        <c:v>174.10043334960938</c:v>
                      </c:pt>
                      <c:pt idx="348">
                        <c:v>174.88412475585938</c:v>
                      </c:pt>
                      <c:pt idx="349">
                        <c:v>175.66781616210938</c:v>
                      </c:pt>
                      <c:pt idx="350">
                        <c:v>176.45150756835938</c:v>
                      </c:pt>
                      <c:pt idx="351">
                        <c:v>177.23519897460938</c:v>
                      </c:pt>
                      <c:pt idx="352">
                        <c:v>178.01889038085938</c:v>
                      </c:pt>
                      <c:pt idx="353">
                        <c:v>178.80258178710938</c:v>
                      </c:pt>
                      <c:pt idx="354">
                        <c:v>179.58627319335938</c:v>
                      </c:pt>
                      <c:pt idx="355">
                        <c:v>180.36996459960938</c:v>
                      </c:pt>
                      <c:pt idx="356">
                        <c:v>181.15365600585938</c:v>
                      </c:pt>
                      <c:pt idx="357">
                        <c:v>181.93734741210938</c:v>
                      </c:pt>
                      <c:pt idx="358">
                        <c:v>182.72103881835938</c:v>
                      </c:pt>
                      <c:pt idx="359">
                        <c:v>183.50473022460938</c:v>
                      </c:pt>
                      <c:pt idx="360">
                        <c:v>184.28842163085938</c:v>
                      </c:pt>
                      <c:pt idx="361">
                        <c:v>185.07211303710938</c:v>
                      </c:pt>
                      <c:pt idx="362">
                        <c:v>185.85580444335938</c:v>
                      </c:pt>
                      <c:pt idx="363">
                        <c:v>186.63949584960938</c:v>
                      </c:pt>
                      <c:pt idx="364">
                        <c:v>187.42318725585938</c:v>
                      </c:pt>
                      <c:pt idx="365">
                        <c:v>188.20687866210938</c:v>
                      </c:pt>
                      <c:pt idx="366">
                        <c:v>188.99057006835938</c:v>
                      </c:pt>
                      <c:pt idx="367">
                        <c:v>189.77426147460938</c:v>
                      </c:pt>
                      <c:pt idx="368">
                        <c:v>190.55795288085938</c:v>
                      </c:pt>
                      <c:pt idx="369">
                        <c:v>191.34164428710938</c:v>
                      </c:pt>
                      <c:pt idx="370">
                        <c:v>192.12533569335938</c:v>
                      </c:pt>
                      <c:pt idx="371">
                        <c:v>192.90902709960938</c:v>
                      </c:pt>
                      <c:pt idx="372">
                        <c:v>193.69271850585938</c:v>
                      </c:pt>
                      <c:pt idx="373">
                        <c:v>194.47640991210938</c:v>
                      </c:pt>
                      <c:pt idx="374">
                        <c:v>195.26010131835938</c:v>
                      </c:pt>
                      <c:pt idx="375">
                        <c:v>196.04379272460938</c:v>
                      </c:pt>
                      <c:pt idx="376">
                        <c:v>196.82748413085938</c:v>
                      </c:pt>
                      <c:pt idx="377">
                        <c:v>197.61117553710938</c:v>
                      </c:pt>
                      <c:pt idx="378">
                        <c:v>198.39486694335938</c:v>
                      </c:pt>
                      <c:pt idx="379">
                        <c:v>199.17855834960938</c:v>
                      </c:pt>
                      <c:pt idx="380">
                        <c:v>199.96224975585938</c:v>
                      </c:pt>
                      <c:pt idx="381">
                        <c:v>200.74594116210938</c:v>
                      </c:pt>
                      <c:pt idx="382">
                        <c:v>201.52963256835938</c:v>
                      </c:pt>
                      <c:pt idx="383">
                        <c:v>202.31332397460938</c:v>
                      </c:pt>
                      <c:pt idx="384">
                        <c:v>203.09701538085938</c:v>
                      </c:pt>
                      <c:pt idx="385">
                        <c:v>203.88070678710938</c:v>
                      </c:pt>
                      <c:pt idx="386">
                        <c:v>204.66439819335938</c:v>
                      </c:pt>
                      <c:pt idx="387">
                        <c:v>205.44808959960938</c:v>
                      </c:pt>
                      <c:pt idx="388">
                        <c:v>206.23178100585938</c:v>
                      </c:pt>
                      <c:pt idx="389">
                        <c:v>207.01547241210938</c:v>
                      </c:pt>
                      <c:pt idx="390">
                        <c:v>207.79916381835938</c:v>
                      </c:pt>
                      <c:pt idx="391">
                        <c:v>208.58285522460938</c:v>
                      </c:pt>
                      <c:pt idx="392">
                        <c:v>209.36654663085938</c:v>
                      </c:pt>
                      <c:pt idx="393">
                        <c:v>210.15023803710938</c:v>
                      </c:pt>
                      <c:pt idx="394">
                        <c:v>210.93392944335938</c:v>
                      </c:pt>
                      <c:pt idx="395">
                        <c:v>211.71762084960938</c:v>
                      </c:pt>
                      <c:pt idx="396">
                        <c:v>212.50131225585938</c:v>
                      </c:pt>
                      <c:pt idx="397">
                        <c:v>213.28500366210938</c:v>
                      </c:pt>
                      <c:pt idx="398">
                        <c:v>214.06869506835938</c:v>
                      </c:pt>
                      <c:pt idx="399">
                        <c:v>214.85238647460938</c:v>
                      </c:pt>
                      <c:pt idx="400">
                        <c:v>215.63607788085938</c:v>
                      </c:pt>
                      <c:pt idx="401">
                        <c:v>216.41976928710938</c:v>
                      </c:pt>
                      <c:pt idx="402">
                        <c:v>217.20358276367188</c:v>
                      </c:pt>
                      <c:pt idx="403">
                        <c:v>217.98745727539063</c:v>
                      </c:pt>
                      <c:pt idx="404">
                        <c:v>218.77133178710938</c:v>
                      </c:pt>
                      <c:pt idx="405">
                        <c:v>219.55520629882813</c:v>
                      </c:pt>
                      <c:pt idx="406">
                        <c:v>220.33908081054688</c:v>
                      </c:pt>
                      <c:pt idx="407">
                        <c:v>221.12295532226563</c:v>
                      </c:pt>
                      <c:pt idx="408">
                        <c:v>221.90682983398438</c:v>
                      </c:pt>
                      <c:pt idx="409">
                        <c:v>222.69070434570313</c:v>
                      </c:pt>
                      <c:pt idx="410">
                        <c:v>223.47457885742188</c:v>
                      </c:pt>
                      <c:pt idx="411">
                        <c:v>224.25845336914063</c:v>
                      </c:pt>
                      <c:pt idx="412">
                        <c:v>225.04232788085938</c:v>
                      </c:pt>
                      <c:pt idx="413">
                        <c:v>225.82620239257813</c:v>
                      </c:pt>
                      <c:pt idx="414">
                        <c:v>226.61007690429688</c:v>
                      </c:pt>
                      <c:pt idx="415">
                        <c:v>227.39395141601563</c:v>
                      </c:pt>
                      <c:pt idx="416">
                        <c:v>228.17782592773438</c:v>
                      </c:pt>
                      <c:pt idx="417">
                        <c:v>228.96170043945313</c:v>
                      </c:pt>
                      <c:pt idx="418">
                        <c:v>229.74557495117188</c:v>
                      </c:pt>
                      <c:pt idx="419">
                        <c:v>230.52944946289063</c:v>
                      </c:pt>
                      <c:pt idx="420">
                        <c:v>231.31332397460938</c:v>
                      </c:pt>
                      <c:pt idx="421">
                        <c:v>232.09719848632813</c:v>
                      </c:pt>
                      <c:pt idx="422">
                        <c:v>232.88107299804688</c:v>
                      </c:pt>
                      <c:pt idx="423">
                        <c:v>233.66494750976563</c:v>
                      </c:pt>
                      <c:pt idx="424">
                        <c:v>234.44882202148438</c:v>
                      </c:pt>
                      <c:pt idx="425">
                        <c:v>235.23269653320313</c:v>
                      </c:pt>
                      <c:pt idx="426">
                        <c:v>236.01657104492188</c:v>
                      </c:pt>
                      <c:pt idx="427">
                        <c:v>236.80044555664063</c:v>
                      </c:pt>
                      <c:pt idx="428">
                        <c:v>237.58432006835938</c:v>
                      </c:pt>
                      <c:pt idx="429">
                        <c:v>238.36819458007813</c:v>
                      </c:pt>
                      <c:pt idx="430">
                        <c:v>239.15206909179688</c:v>
                      </c:pt>
                      <c:pt idx="431">
                        <c:v>239.93594360351563</c:v>
                      </c:pt>
                      <c:pt idx="432">
                        <c:v>240.71981811523438</c:v>
                      </c:pt>
                      <c:pt idx="433">
                        <c:v>241.50369262695313</c:v>
                      </c:pt>
                      <c:pt idx="434">
                        <c:v>242.28756713867188</c:v>
                      </c:pt>
                      <c:pt idx="435">
                        <c:v>243.07144165039063</c:v>
                      </c:pt>
                      <c:pt idx="436">
                        <c:v>243.85531616210938</c:v>
                      </c:pt>
                      <c:pt idx="437">
                        <c:v>244.63919067382813</c:v>
                      </c:pt>
                      <c:pt idx="438">
                        <c:v>245.42306518554688</c:v>
                      </c:pt>
                      <c:pt idx="439">
                        <c:v>246.20693969726563</c:v>
                      </c:pt>
                      <c:pt idx="440">
                        <c:v>246.99081420898438</c:v>
                      </c:pt>
                      <c:pt idx="441">
                        <c:v>247.77468872070313</c:v>
                      </c:pt>
                      <c:pt idx="442">
                        <c:v>248.55856323242188</c:v>
                      </c:pt>
                      <c:pt idx="443">
                        <c:v>249.34243774414063</c:v>
                      </c:pt>
                      <c:pt idx="444">
                        <c:v>250.12631225585938</c:v>
                      </c:pt>
                      <c:pt idx="445">
                        <c:v>250.91018676757813</c:v>
                      </c:pt>
                      <c:pt idx="446">
                        <c:v>251.69406127929688</c:v>
                      </c:pt>
                      <c:pt idx="447">
                        <c:v>252.47793579101563</c:v>
                      </c:pt>
                      <c:pt idx="448">
                        <c:v>253.26181030273438</c:v>
                      </c:pt>
                      <c:pt idx="449">
                        <c:v>254.04568481445313</c:v>
                      </c:pt>
                      <c:pt idx="450">
                        <c:v>254.82955932617188</c:v>
                      </c:pt>
                      <c:pt idx="451">
                        <c:v>255.61343383789063</c:v>
                      </c:pt>
                      <c:pt idx="452">
                        <c:v>256.39730834960938</c:v>
                      </c:pt>
                      <c:pt idx="453">
                        <c:v>257.18118286132813</c:v>
                      </c:pt>
                      <c:pt idx="454">
                        <c:v>257.96505737304688</c:v>
                      </c:pt>
                      <c:pt idx="455">
                        <c:v>258.74893188476563</c:v>
                      </c:pt>
                      <c:pt idx="456">
                        <c:v>259.53280639648438</c:v>
                      </c:pt>
                      <c:pt idx="457">
                        <c:v>260.31668090820313</c:v>
                      </c:pt>
                      <c:pt idx="458">
                        <c:v>261.10055541992188</c:v>
                      </c:pt>
                      <c:pt idx="459">
                        <c:v>261.88442993164063</c:v>
                      </c:pt>
                      <c:pt idx="460">
                        <c:v>262.66830444335938</c:v>
                      </c:pt>
                      <c:pt idx="461">
                        <c:v>263.45217895507813</c:v>
                      </c:pt>
                      <c:pt idx="462">
                        <c:v>264.23605346679688</c:v>
                      </c:pt>
                      <c:pt idx="463">
                        <c:v>265.01992797851563</c:v>
                      </c:pt>
                      <c:pt idx="464">
                        <c:v>265.80380249023438</c:v>
                      </c:pt>
                      <c:pt idx="465">
                        <c:v>266.58767700195313</c:v>
                      </c:pt>
                      <c:pt idx="466">
                        <c:v>267.37155151367188</c:v>
                      </c:pt>
                      <c:pt idx="467">
                        <c:v>268.15542602539063</c:v>
                      </c:pt>
                      <c:pt idx="468">
                        <c:v>268.93930053710938</c:v>
                      </c:pt>
                      <c:pt idx="469">
                        <c:v>269.72317504882813</c:v>
                      </c:pt>
                      <c:pt idx="470">
                        <c:v>270.50704956054688</c:v>
                      </c:pt>
                      <c:pt idx="471">
                        <c:v>271.29092407226563</c:v>
                      </c:pt>
                      <c:pt idx="472">
                        <c:v>272.07479858398438</c:v>
                      </c:pt>
                      <c:pt idx="473">
                        <c:v>272.85867309570313</c:v>
                      </c:pt>
                      <c:pt idx="474">
                        <c:v>273.64254760742188</c:v>
                      </c:pt>
                      <c:pt idx="475">
                        <c:v>274.42642211914063</c:v>
                      </c:pt>
                      <c:pt idx="476">
                        <c:v>275.21029663085938</c:v>
                      </c:pt>
                      <c:pt idx="477">
                        <c:v>275.99417114257813</c:v>
                      </c:pt>
                      <c:pt idx="478">
                        <c:v>276.77804565429688</c:v>
                      </c:pt>
                      <c:pt idx="479">
                        <c:v>277.56192016601563</c:v>
                      </c:pt>
                      <c:pt idx="480">
                        <c:v>278.34579467773438</c:v>
                      </c:pt>
                      <c:pt idx="481">
                        <c:v>279.12966918945313</c:v>
                      </c:pt>
                      <c:pt idx="482">
                        <c:v>279.91354370117188</c:v>
                      </c:pt>
                      <c:pt idx="483">
                        <c:v>280.69741821289063</c:v>
                      </c:pt>
                      <c:pt idx="484">
                        <c:v>281.48129272460938</c:v>
                      </c:pt>
                      <c:pt idx="485">
                        <c:v>282.26516723632813</c:v>
                      </c:pt>
                      <c:pt idx="486">
                        <c:v>283.04904174804688</c:v>
                      </c:pt>
                      <c:pt idx="487">
                        <c:v>283.83291625976563</c:v>
                      </c:pt>
                      <c:pt idx="488">
                        <c:v>284.61679077148438</c:v>
                      </c:pt>
                      <c:pt idx="489">
                        <c:v>285.40066528320313</c:v>
                      </c:pt>
                      <c:pt idx="490">
                        <c:v>286.18453979492188</c:v>
                      </c:pt>
                      <c:pt idx="491">
                        <c:v>286.96841430664063</c:v>
                      </c:pt>
                      <c:pt idx="492">
                        <c:v>287.75228881835938</c:v>
                      </c:pt>
                      <c:pt idx="493">
                        <c:v>288.53616333007813</c:v>
                      </c:pt>
                      <c:pt idx="494">
                        <c:v>289.32003784179688</c:v>
                      </c:pt>
                      <c:pt idx="495">
                        <c:v>290.10391235351563</c:v>
                      </c:pt>
                      <c:pt idx="496">
                        <c:v>290.88778686523438</c:v>
                      </c:pt>
                      <c:pt idx="497">
                        <c:v>291.67166137695313</c:v>
                      </c:pt>
                      <c:pt idx="498">
                        <c:v>292.45553588867188</c:v>
                      </c:pt>
                      <c:pt idx="499">
                        <c:v>293.23941040039063</c:v>
                      </c:pt>
                      <c:pt idx="500">
                        <c:v>294.02328491210938</c:v>
                      </c:pt>
                      <c:pt idx="501">
                        <c:v>294.80715942382813</c:v>
                      </c:pt>
                      <c:pt idx="502">
                        <c:v>295.59103393554688</c:v>
                      </c:pt>
                      <c:pt idx="503">
                        <c:v>296.37490844726563</c:v>
                      </c:pt>
                      <c:pt idx="504">
                        <c:v>297.15878295898438</c:v>
                      </c:pt>
                      <c:pt idx="505">
                        <c:v>297.94265747070313</c:v>
                      </c:pt>
                      <c:pt idx="506">
                        <c:v>298.72653198242188</c:v>
                      </c:pt>
                      <c:pt idx="507">
                        <c:v>299.51040649414063</c:v>
                      </c:pt>
                      <c:pt idx="508">
                        <c:v>300.29428100585938</c:v>
                      </c:pt>
                      <c:pt idx="509">
                        <c:v>301.07815551757813</c:v>
                      </c:pt>
                      <c:pt idx="510">
                        <c:v>301.86203002929688</c:v>
                      </c:pt>
                      <c:pt idx="511">
                        <c:v>302.64590454101563</c:v>
                      </c:pt>
                      <c:pt idx="512">
                        <c:v>303.42977905273438</c:v>
                      </c:pt>
                      <c:pt idx="513">
                        <c:v>304.21365356445313</c:v>
                      </c:pt>
                      <c:pt idx="514">
                        <c:v>304.99752807617188</c:v>
                      </c:pt>
                      <c:pt idx="515">
                        <c:v>305.78140258789063</c:v>
                      </c:pt>
                      <c:pt idx="516">
                        <c:v>306.56527709960938</c:v>
                      </c:pt>
                      <c:pt idx="517">
                        <c:v>307.34915161132813</c:v>
                      </c:pt>
                      <c:pt idx="518">
                        <c:v>308.13302612304688</c:v>
                      </c:pt>
                      <c:pt idx="519">
                        <c:v>308.91702270507813</c:v>
                      </c:pt>
                      <c:pt idx="520">
                        <c:v>309.70108032226563</c:v>
                      </c:pt>
                      <c:pt idx="521">
                        <c:v>310.48513793945313</c:v>
                      </c:pt>
                      <c:pt idx="522">
                        <c:v>311.26919555664063</c:v>
                      </c:pt>
                      <c:pt idx="523">
                        <c:v>312.05325317382813</c:v>
                      </c:pt>
                      <c:pt idx="524">
                        <c:v>312.83731079101563</c:v>
                      </c:pt>
                      <c:pt idx="525">
                        <c:v>313.62136840820313</c:v>
                      </c:pt>
                      <c:pt idx="526">
                        <c:v>314.40542602539063</c:v>
                      </c:pt>
                      <c:pt idx="527">
                        <c:v>315.18948364257813</c:v>
                      </c:pt>
                      <c:pt idx="528">
                        <c:v>315.97354125976563</c:v>
                      </c:pt>
                      <c:pt idx="529">
                        <c:v>316.75759887695313</c:v>
                      </c:pt>
                      <c:pt idx="530">
                        <c:v>317.54165649414063</c:v>
                      </c:pt>
                      <c:pt idx="531">
                        <c:v>318.32571411132813</c:v>
                      </c:pt>
                      <c:pt idx="532">
                        <c:v>319.10977172851563</c:v>
                      </c:pt>
                      <c:pt idx="533">
                        <c:v>319.89382934570313</c:v>
                      </c:pt>
                      <c:pt idx="534">
                        <c:v>320.67788696289063</c:v>
                      </c:pt>
                      <c:pt idx="535">
                        <c:v>321.46194458007813</c:v>
                      </c:pt>
                      <c:pt idx="536">
                        <c:v>322.24600219726563</c:v>
                      </c:pt>
                      <c:pt idx="537">
                        <c:v>323.03005981445313</c:v>
                      </c:pt>
                      <c:pt idx="538">
                        <c:v>323.81411743164063</c:v>
                      </c:pt>
                      <c:pt idx="539">
                        <c:v>324.59817504882813</c:v>
                      </c:pt>
                      <c:pt idx="540">
                        <c:v>325.38223266601563</c:v>
                      </c:pt>
                      <c:pt idx="541">
                        <c:v>326.16629028320313</c:v>
                      </c:pt>
                      <c:pt idx="542">
                        <c:v>326.95034790039063</c:v>
                      </c:pt>
                      <c:pt idx="543">
                        <c:v>327.73440551757813</c:v>
                      </c:pt>
                      <c:pt idx="544">
                        <c:v>328.51846313476563</c:v>
                      </c:pt>
                      <c:pt idx="545">
                        <c:v>329.30252075195313</c:v>
                      </c:pt>
                      <c:pt idx="546">
                        <c:v>330.08657836914063</c:v>
                      </c:pt>
                      <c:pt idx="547">
                        <c:v>330.87063598632813</c:v>
                      </c:pt>
                      <c:pt idx="548">
                        <c:v>331.65469360351563</c:v>
                      </c:pt>
                      <c:pt idx="549">
                        <c:v>332.43875122070313</c:v>
                      </c:pt>
                      <c:pt idx="550">
                        <c:v>333.22280883789063</c:v>
                      </c:pt>
                      <c:pt idx="551">
                        <c:v>334.00686645507813</c:v>
                      </c:pt>
                      <c:pt idx="552">
                        <c:v>334.79092407226563</c:v>
                      </c:pt>
                      <c:pt idx="553">
                        <c:v>335.57498168945313</c:v>
                      </c:pt>
                      <c:pt idx="554">
                        <c:v>336.35903930664063</c:v>
                      </c:pt>
                      <c:pt idx="555">
                        <c:v>337.14309692382813</c:v>
                      </c:pt>
                      <c:pt idx="556">
                        <c:v>337.92715454101563</c:v>
                      </c:pt>
                      <c:pt idx="557">
                        <c:v>338.71121215820313</c:v>
                      </c:pt>
                      <c:pt idx="558">
                        <c:v>339.49526977539063</c:v>
                      </c:pt>
                      <c:pt idx="559">
                        <c:v>340.27932739257813</c:v>
                      </c:pt>
                      <c:pt idx="560">
                        <c:v>341.06338500976563</c:v>
                      </c:pt>
                      <c:pt idx="561">
                        <c:v>341.84744262695313</c:v>
                      </c:pt>
                      <c:pt idx="562">
                        <c:v>342.63150024414063</c:v>
                      </c:pt>
                      <c:pt idx="563">
                        <c:v>343.41555786132813</c:v>
                      </c:pt>
                      <c:pt idx="564">
                        <c:v>344.19961547851563</c:v>
                      </c:pt>
                      <c:pt idx="565">
                        <c:v>344.98367309570313</c:v>
                      </c:pt>
                      <c:pt idx="566">
                        <c:v>345.76773071289063</c:v>
                      </c:pt>
                      <c:pt idx="567">
                        <c:v>346.55178833007813</c:v>
                      </c:pt>
                      <c:pt idx="568">
                        <c:v>347.33584594726563</c:v>
                      </c:pt>
                      <c:pt idx="569">
                        <c:v>348.11990356445313</c:v>
                      </c:pt>
                      <c:pt idx="570">
                        <c:v>348.90396118164063</c:v>
                      </c:pt>
                      <c:pt idx="571">
                        <c:v>349.68801879882813</c:v>
                      </c:pt>
                      <c:pt idx="572">
                        <c:v>350.47207641601563</c:v>
                      </c:pt>
                      <c:pt idx="573">
                        <c:v>351.25613403320313</c:v>
                      </c:pt>
                      <c:pt idx="574">
                        <c:v>352.04019165039063</c:v>
                      </c:pt>
                      <c:pt idx="575">
                        <c:v>352.82424926757813</c:v>
                      </c:pt>
                      <c:pt idx="576">
                        <c:v>353.60830688476563</c:v>
                      </c:pt>
                      <c:pt idx="577">
                        <c:v>354.39236450195313</c:v>
                      </c:pt>
                      <c:pt idx="578">
                        <c:v>355.17642211914063</c:v>
                      </c:pt>
                      <c:pt idx="579">
                        <c:v>355.96047973632813</c:v>
                      </c:pt>
                      <c:pt idx="580">
                        <c:v>356.74453735351563</c:v>
                      </c:pt>
                      <c:pt idx="581">
                        <c:v>357.52859497070313</c:v>
                      </c:pt>
                      <c:pt idx="582">
                        <c:v>358.31265258789063</c:v>
                      </c:pt>
                      <c:pt idx="583">
                        <c:v>359.09671020507813</c:v>
                      </c:pt>
                      <c:pt idx="584">
                        <c:v>359.88076782226563</c:v>
                      </c:pt>
                      <c:pt idx="585">
                        <c:v>360.66482543945313</c:v>
                      </c:pt>
                      <c:pt idx="586">
                        <c:v>361.44888305664063</c:v>
                      </c:pt>
                      <c:pt idx="587">
                        <c:v>362.23294067382813</c:v>
                      </c:pt>
                      <c:pt idx="588">
                        <c:v>363.01699829101563</c:v>
                      </c:pt>
                      <c:pt idx="589">
                        <c:v>363.80105590820313</c:v>
                      </c:pt>
                      <c:pt idx="590">
                        <c:v>364.58511352539063</c:v>
                      </c:pt>
                      <c:pt idx="591">
                        <c:v>365.36917114257813</c:v>
                      </c:pt>
                      <c:pt idx="592">
                        <c:v>366.15322875976563</c:v>
                      </c:pt>
                      <c:pt idx="593">
                        <c:v>366.93728637695313</c:v>
                      </c:pt>
                      <c:pt idx="594">
                        <c:v>367.72134399414063</c:v>
                      </c:pt>
                      <c:pt idx="595">
                        <c:v>368.50540161132813</c:v>
                      </c:pt>
                      <c:pt idx="596">
                        <c:v>369.28945922851563</c:v>
                      </c:pt>
                      <c:pt idx="597">
                        <c:v>370.07351684570313</c:v>
                      </c:pt>
                      <c:pt idx="598">
                        <c:v>370.85757446289063</c:v>
                      </c:pt>
                      <c:pt idx="599">
                        <c:v>371.64163208007813</c:v>
                      </c:pt>
                      <c:pt idx="600">
                        <c:v>372.42568969726563</c:v>
                      </c:pt>
                      <c:pt idx="601">
                        <c:v>373.20974731445313</c:v>
                      </c:pt>
                      <c:pt idx="602">
                        <c:v>373.99380493164063</c:v>
                      </c:pt>
                      <c:pt idx="603">
                        <c:v>374.77786254882813</c:v>
                      </c:pt>
                      <c:pt idx="604">
                        <c:v>375.56192016601563</c:v>
                      </c:pt>
                      <c:pt idx="605">
                        <c:v>376.34597778320313</c:v>
                      </c:pt>
                      <c:pt idx="606">
                        <c:v>377.13003540039063</c:v>
                      </c:pt>
                      <c:pt idx="607">
                        <c:v>377.91409301757813</c:v>
                      </c:pt>
                      <c:pt idx="608">
                        <c:v>378.69815063476563</c:v>
                      </c:pt>
                      <c:pt idx="609">
                        <c:v>379.48220825195313</c:v>
                      </c:pt>
                      <c:pt idx="610">
                        <c:v>380.26626586914063</c:v>
                      </c:pt>
                      <c:pt idx="611">
                        <c:v>381.05032348632813</c:v>
                      </c:pt>
                      <c:pt idx="612">
                        <c:v>381.83438110351563</c:v>
                      </c:pt>
                      <c:pt idx="613">
                        <c:v>382.61843872070313</c:v>
                      </c:pt>
                      <c:pt idx="614">
                        <c:v>383.402587890625</c:v>
                      </c:pt>
                      <c:pt idx="615">
                        <c:v>384.18682861328125</c:v>
                      </c:pt>
                      <c:pt idx="616">
                        <c:v>384.9710693359375</c:v>
                      </c:pt>
                      <c:pt idx="617">
                        <c:v>385.75531005859375</c:v>
                      </c:pt>
                      <c:pt idx="618">
                        <c:v>386.53955078125</c:v>
                      </c:pt>
                      <c:pt idx="619">
                        <c:v>387.32379150390625</c:v>
                      </c:pt>
                      <c:pt idx="620">
                        <c:v>388.1080322265625</c:v>
                      </c:pt>
                      <c:pt idx="621">
                        <c:v>388.89227294921875</c:v>
                      </c:pt>
                      <c:pt idx="622">
                        <c:v>389.676513671875</c:v>
                      </c:pt>
                      <c:pt idx="623">
                        <c:v>390.46075439453125</c:v>
                      </c:pt>
                      <c:pt idx="624">
                        <c:v>391.2449951171875</c:v>
                      </c:pt>
                      <c:pt idx="625">
                        <c:v>392.02923583984375</c:v>
                      </c:pt>
                      <c:pt idx="626">
                        <c:v>392.8134765625</c:v>
                      </c:pt>
                      <c:pt idx="627">
                        <c:v>393.59771728515625</c:v>
                      </c:pt>
                      <c:pt idx="628">
                        <c:v>394.3819580078125</c:v>
                      </c:pt>
                      <c:pt idx="629">
                        <c:v>395.16619873046875</c:v>
                      </c:pt>
                      <c:pt idx="630">
                        <c:v>395.950439453125</c:v>
                      </c:pt>
                      <c:pt idx="631">
                        <c:v>396.73468017578125</c:v>
                      </c:pt>
                      <c:pt idx="632">
                        <c:v>397.5189208984375</c:v>
                      </c:pt>
                      <c:pt idx="633">
                        <c:v>398.30316162109375</c:v>
                      </c:pt>
                      <c:pt idx="634">
                        <c:v>399.08740234375</c:v>
                      </c:pt>
                      <c:pt idx="635">
                        <c:v>399.87164306640625</c:v>
                      </c:pt>
                      <c:pt idx="636">
                        <c:v>400.6558837890625</c:v>
                      </c:pt>
                      <c:pt idx="637">
                        <c:v>401.44012451171875</c:v>
                      </c:pt>
                      <c:pt idx="638">
                        <c:v>402.224365234375</c:v>
                      </c:pt>
                      <c:pt idx="639">
                        <c:v>403.00860595703125</c:v>
                      </c:pt>
                      <c:pt idx="640">
                        <c:v>403.7928466796875</c:v>
                      </c:pt>
                      <c:pt idx="641">
                        <c:v>404.57708740234375</c:v>
                      </c:pt>
                      <c:pt idx="642">
                        <c:v>405.361328125</c:v>
                      </c:pt>
                      <c:pt idx="643">
                        <c:v>406.14556884765625</c:v>
                      </c:pt>
                      <c:pt idx="644">
                        <c:v>406.9298095703125</c:v>
                      </c:pt>
                      <c:pt idx="645">
                        <c:v>407.71405029296875</c:v>
                      </c:pt>
                      <c:pt idx="646">
                        <c:v>408.498291015625</c:v>
                      </c:pt>
                      <c:pt idx="647">
                        <c:v>409.28253173828125</c:v>
                      </c:pt>
                      <c:pt idx="648">
                        <c:v>410.0667724609375</c:v>
                      </c:pt>
                      <c:pt idx="649">
                        <c:v>410.85101318359375</c:v>
                      </c:pt>
                      <c:pt idx="650">
                        <c:v>411.63525390625</c:v>
                      </c:pt>
                      <c:pt idx="651">
                        <c:v>412.41949462890625</c:v>
                      </c:pt>
                      <c:pt idx="652">
                        <c:v>413.2037353515625</c:v>
                      </c:pt>
                      <c:pt idx="653">
                        <c:v>413.98797607421875</c:v>
                      </c:pt>
                      <c:pt idx="654">
                        <c:v>414.7720947265625</c:v>
                      </c:pt>
                      <c:pt idx="655">
                        <c:v>415.55615234375</c:v>
                      </c:pt>
                      <c:pt idx="656">
                        <c:v>416.3402099609375</c:v>
                      </c:pt>
                      <c:pt idx="657">
                        <c:v>417.124267578125</c:v>
                      </c:pt>
                      <c:pt idx="658">
                        <c:v>417.9083251953125</c:v>
                      </c:pt>
                      <c:pt idx="659">
                        <c:v>418.6923828125</c:v>
                      </c:pt>
                      <c:pt idx="660">
                        <c:v>419.4764404296875</c:v>
                      </c:pt>
                      <c:pt idx="661">
                        <c:v>420.260498046875</c:v>
                      </c:pt>
                      <c:pt idx="662">
                        <c:v>421.0445556640625</c:v>
                      </c:pt>
                      <c:pt idx="663">
                        <c:v>421.82861328125</c:v>
                      </c:pt>
                      <c:pt idx="664">
                        <c:v>422.6126708984375</c:v>
                      </c:pt>
                      <c:pt idx="665">
                        <c:v>423.39691162109375</c:v>
                      </c:pt>
                      <c:pt idx="666">
                        <c:v>424.18133544921875</c:v>
                      </c:pt>
                      <c:pt idx="667">
                        <c:v>424.96575927734375</c:v>
                      </c:pt>
                      <c:pt idx="668">
                        <c:v>425.75018310546875</c:v>
                      </c:pt>
                      <c:pt idx="669">
                        <c:v>426.53460693359375</c:v>
                      </c:pt>
                      <c:pt idx="670">
                        <c:v>427.31903076171875</c:v>
                      </c:pt>
                      <c:pt idx="671">
                        <c:v>428.10345458984375</c:v>
                      </c:pt>
                      <c:pt idx="672">
                        <c:v>428.88787841796875</c:v>
                      </c:pt>
                      <c:pt idx="673">
                        <c:v>429.67230224609375</c:v>
                      </c:pt>
                      <c:pt idx="674">
                        <c:v>430.45672607421875</c:v>
                      </c:pt>
                      <c:pt idx="675">
                        <c:v>431.24114990234375</c:v>
                      </c:pt>
                      <c:pt idx="676">
                        <c:v>432.02557373046875</c:v>
                      </c:pt>
                      <c:pt idx="677">
                        <c:v>432.80999755859375</c:v>
                      </c:pt>
                      <c:pt idx="678">
                        <c:v>433.59442138671875</c:v>
                      </c:pt>
                      <c:pt idx="679">
                        <c:v>434.37884521484375</c:v>
                      </c:pt>
                      <c:pt idx="680">
                        <c:v>435.16326904296875</c:v>
                      </c:pt>
                      <c:pt idx="681">
                        <c:v>435.94769287109375</c:v>
                      </c:pt>
                      <c:pt idx="682">
                        <c:v>436.73211669921875</c:v>
                      </c:pt>
                      <c:pt idx="683">
                        <c:v>437.51654052734375</c:v>
                      </c:pt>
                      <c:pt idx="684">
                        <c:v>438.30096435546875</c:v>
                      </c:pt>
                      <c:pt idx="685">
                        <c:v>439.08538818359375</c:v>
                      </c:pt>
                      <c:pt idx="686">
                        <c:v>439.86981201171875</c:v>
                      </c:pt>
                      <c:pt idx="687">
                        <c:v>440.65423583984375</c:v>
                      </c:pt>
                      <c:pt idx="688">
                        <c:v>441.43865966796875</c:v>
                      </c:pt>
                      <c:pt idx="689">
                        <c:v>442.22308349609375</c:v>
                      </c:pt>
                      <c:pt idx="690">
                        <c:v>443.00750732421875</c:v>
                      </c:pt>
                      <c:pt idx="691">
                        <c:v>443.79193115234375</c:v>
                      </c:pt>
                      <c:pt idx="692">
                        <c:v>444.57635498046875</c:v>
                      </c:pt>
                      <c:pt idx="693">
                        <c:v>445.36077880859375</c:v>
                      </c:pt>
                      <c:pt idx="694">
                        <c:v>446.14520263671875</c:v>
                      </c:pt>
                      <c:pt idx="695">
                        <c:v>446.92962646484375</c:v>
                      </c:pt>
                      <c:pt idx="696">
                        <c:v>447.71405029296875</c:v>
                      </c:pt>
                      <c:pt idx="697">
                        <c:v>448.49847412109375</c:v>
                      </c:pt>
                      <c:pt idx="698">
                        <c:v>449.28289794921875</c:v>
                      </c:pt>
                      <c:pt idx="699">
                        <c:v>450.06732177734375</c:v>
                      </c:pt>
                      <c:pt idx="700">
                        <c:v>450.85174560546875</c:v>
                      </c:pt>
                      <c:pt idx="701">
                        <c:v>451.63616943359375</c:v>
                      </c:pt>
                      <c:pt idx="702">
                        <c:v>452.42059326171875</c:v>
                      </c:pt>
                      <c:pt idx="703">
                        <c:v>453.20501708984375</c:v>
                      </c:pt>
                      <c:pt idx="704">
                        <c:v>453.98944091796875</c:v>
                      </c:pt>
                      <c:pt idx="705">
                        <c:v>454.77386474609375</c:v>
                      </c:pt>
                      <c:pt idx="706">
                        <c:v>455.55828857421875</c:v>
                      </c:pt>
                      <c:pt idx="707">
                        <c:v>456.34271240234375</c:v>
                      </c:pt>
                      <c:pt idx="708">
                        <c:v>457.12713623046875</c:v>
                      </c:pt>
                      <c:pt idx="709">
                        <c:v>457.91156005859375</c:v>
                      </c:pt>
                      <c:pt idx="710">
                        <c:v>458.69598388671875</c:v>
                      </c:pt>
                      <c:pt idx="711">
                        <c:v>459.48040771484375</c:v>
                      </c:pt>
                      <c:pt idx="712">
                        <c:v>460.26483154296875</c:v>
                      </c:pt>
                      <c:pt idx="713">
                        <c:v>461.04925537109375</c:v>
                      </c:pt>
                      <c:pt idx="714">
                        <c:v>461.83367919921875</c:v>
                      </c:pt>
                      <c:pt idx="715">
                        <c:v>462.61810302734375</c:v>
                      </c:pt>
                      <c:pt idx="716">
                        <c:v>463.40252685546875</c:v>
                      </c:pt>
                      <c:pt idx="717">
                        <c:v>464.18695068359375</c:v>
                      </c:pt>
                      <c:pt idx="718">
                        <c:v>464.97137451171875</c:v>
                      </c:pt>
                      <c:pt idx="719">
                        <c:v>465.75579833984375</c:v>
                      </c:pt>
                      <c:pt idx="720">
                        <c:v>466.54022216796875</c:v>
                      </c:pt>
                      <c:pt idx="721">
                        <c:v>467.32464599609375</c:v>
                      </c:pt>
                      <c:pt idx="722">
                        <c:v>468.10906982421875</c:v>
                      </c:pt>
                      <c:pt idx="723">
                        <c:v>468.89349365234375</c:v>
                      </c:pt>
                      <c:pt idx="724">
                        <c:v>469.67791748046875</c:v>
                      </c:pt>
                      <c:pt idx="725">
                        <c:v>470.46234130859375</c:v>
                      </c:pt>
                      <c:pt idx="726">
                        <c:v>471.24676513671875</c:v>
                      </c:pt>
                      <c:pt idx="727">
                        <c:v>472.03118896484375</c:v>
                      </c:pt>
                      <c:pt idx="728">
                        <c:v>472.81561279296875</c:v>
                      </c:pt>
                      <c:pt idx="729">
                        <c:v>473.60003662109375</c:v>
                      </c:pt>
                      <c:pt idx="730">
                        <c:v>474.38446044921875</c:v>
                      </c:pt>
                      <c:pt idx="731">
                        <c:v>475.16888427734375</c:v>
                      </c:pt>
                      <c:pt idx="732">
                        <c:v>475.95330810546875</c:v>
                      </c:pt>
                      <c:pt idx="733">
                        <c:v>476.73773193359375</c:v>
                      </c:pt>
                      <c:pt idx="734">
                        <c:v>477.52215576171875</c:v>
                      </c:pt>
                      <c:pt idx="735">
                        <c:v>478.30657958984375</c:v>
                      </c:pt>
                      <c:pt idx="736">
                        <c:v>479.09100341796875</c:v>
                      </c:pt>
                      <c:pt idx="737">
                        <c:v>479.87542724609375</c:v>
                      </c:pt>
                      <c:pt idx="738">
                        <c:v>480.65985107421875</c:v>
                      </c:pt>
                      <c:pt idx="739">
                        <c:v>481.44427490234375</c:v>
                      </c:pt>
                      <c:pt idx="740">
                        <c:v>482.22869873046875</c:v>
                      </c:pt>
                      <c:pt idx="741">
                        <c:v>483.01312255859375</c:v>
                      </c:pt>
                      <c:pt idx="742">
                        <c:v>483.79754638671875</c:v>
                      </c:pt>
                      <c:pt idx="743">
                        <c:v>484.58197021484375</c:v>
                      </c:pt>
                      <c:pt idx="744">
                        <c:v>485.36639404296875</c:v>
                      </c:pt>
                      <c:pt idx="745">
                        <c:v>486.15081787109375</c:v>
                      </c:pt>
                      <c:pt idx="746">
                        <c:v>486.93524169921875</c:v>
                      </c:pt>
                      <c:pt idx="747">
                        <c:v>487.71966552734375</c:v>
                      </c:pt>
                      <c:pt idx="748">
                        <c:v>488.50408935546875</c:v>
                      </c:pt>
                      <c:pt idx="749">
                        <c:v>489.28851318359375</c:v>
                      </c:pt>
                      <c:pt idx="750">
                        <c:v>490.07293701171875</c:v>
                      </c:pt>
                      <c:pt idx="751">
                        <c:v>490.85736083984375</c:v>
                      </c:pt>
                      <c:pt idx="752">
                        <c:v>491.64178466796875</c:v>
                      </c:pt>
                      <c:pt idx="753">
                        <c:v>492.42620849609375</c:v>
                      </c:pt>
                      <c:pt idx="754">
                        <c:v>493.21063232421875</c:v>
                      </c:pt>
                      <c:pt idx="755">
                        <c:v>493.99505615234375</c:v>
                      </c:pt>
                      <c:pt idx="756">
                        <c:v>494.77947998046875</c:v>
                      </c:pt>
                      <c:pt idx="757">
                        <c:v>495.56390380859375</c:v>
                      </c:pt>
                      <c:pt idx="758">
                        <c:v>496.34832763671875</c:v>
                      </c:pt>
                      <c:pt idx="759">
                        <c:v>497.13275146484375</c:v>
                      </c:pt>
                      <c:pt idx="760">
                        <c:v>497.91717529296875</c:v>
                      </c:pt>
                      <c:pt idx="761">
                        <c:v>498.70159912109375</c:v>
                      </c:pt>
                      <c:pt idx="762">
                        <c:v>499.48602294921875</c:v>
                      </c:pt>
                      <c:pt idx="763">
                        <c:v>500.27044677734375</c:v>
                      </c:pt>
                      <c:pt idx="764">
                        <c:v>501.05487060546875</c:v>
                      </c:pt>
                      <c:pt idx="765">
                        <c:v>501.83929443359375</c:v>
                      </c:pt>
                      <c:pt idx="766">
                        <c:v>502.62371826171875</c:v>
                      </c:pt>
                      <c:pt idx="767">
                        <c:v>503.40814208984375</c:v>
                      </c:pt>
                      <c:pt idx="768">
                        <c:v>504.19256591796875</c:v>
                      </c:pt>
                      <c:pt idx="769">
                        <c:v>504.97698974609375</c:v>
                      </c:pt>
                      <c:pt idx="770">
                        <c:v>505.76141357421875</c:v>
                      </c:pt>
                      <c:pt idx="771">
                        <c:v>506.54583740234375</c:v>
                      </c:pt>
                      <c:pt idx="772">
                        <c:v>507.33026123046875</c:v>
                      </c:pt>
                      <c:pt idx="773">
                        <c:v>508.11468505859375</c:v>
                      </c:pt>
                      <c:pt idx="774">
                        <c:v>508.89910888671875</c:v>
                      </c:pt>
                      <c:pt idx="775">
                        <c:v>509.68353271484375</c:v>
                      </c:pt>
                      <c:pt idx="776">
                        <c:v>510.46795654296875</c:v>
                      </c:pt>
                      <c:pt idx="777">
                        <c:v>511.25238037109375</c:v>
                      </c:pt>
                      <c:pt idx="778">
                        <c:v>512.03680419921875</c:v>
                      </c:pt>
                      <c:pt idx="779">
                        <c:v>512.82122802734375</c:v>
                      </c:pt>
                      <c:pt idx="780">
                        <c:v>513.60565185546875</c:v>
                      </c:pt>
                      <c:pt idx="781">
                        <c:v>514.39007568359375</c:v>
                      </c:pt>
                      <c:pt idx="782">
                        <c:v>515.17449951171875</c:v>
                      </c:pt>
                      <c:pt idx="783">
                        <c:v>515.95892333984375</c:v>
                      </c:pt>
                      <c:pt idx="784">
                        <c:v>516.74334716796875</c:v>
                      </c:pt>
                      <c:pt idx="785">
                        <c:v>517.52777099609375</c:v>
                      </c:pt>
                      <c:pt idx="786">
                        <c:v>518.31219482421875</c:v>
                      </c:pt>
                      <c:pt idx="787">
                        <c:v>519.09661865234375</c:v>
                      </c:pt>
                      <c:pt idx="788">
                        <c:v>519.88104248046875</c:v>
                      </c:pt>
                      <c:pt idx="789">
                        <c:v>520.66546630859375</c:v>
                      </c:pt>
                      <c:pt idx="790">
                        <c:v>521.44989013671875</c:v>
                      </c:pt>
                      <c:pt idx="791">
                        <c:v>522.23431396484375</c:v>
                      </c:pt>
                      <c:pt idx="792">
                        <c:v>523.01873779296875</c:v>
                      </c:pt>
                      <c:pt idx="793">
                        <c:v>523.80316162109375</c:v>
                      </c:pt>
                      <c:pt idx="794">
                        <c:v>524.58758544921875</c:v>
                      </c:pt>
                      <c:pt idx="795">
                        <c:v>525.37200927734375</c:v>
                      </c:pt>
                      <c:pt idx="796">
                        <c:v>526.15643310546875</c:v>
                      </c:pt>
                      <c:pt idx="797">
                        <c:v>526.94085693359375</c:v>
                      </c:pt>
                      <c:pt idx="798">
                        <c:v>527.72528076171875</c:v>
                      </c:pt>
                      <c:pt idx="799">
                        <c:v>528.50970458984375</c:v>
                      </c:pt>
                      <c:pt idx="800">
                        <c:v>529.29412841796875</c:v>
                      </c:pt>
                      <c:pt idx="801">
                        <c:v>530.07855224609375</c:v>
                      </c:pt>
                      <c:pt idx="802">
                        <c:v>530.86297607421875</c:v>
                      </c:pt>
                      <c:pt idx="803">
                        <c:v>531.64739990234375</c:v>
                      </c:pt>
                      <c:pt idx="804">
                        <c:v>532.43182373046875</c:v>
                      </c:pt>
                      <c:pt idx="805">
                        <c:v>533.21624755859375</c:v>
                      </c:pt>
                      <c:pt idx="806">
                        <c:v>534.00067138671875</c:v>
                      </c:pt>
                      <c:pt idx="807">
                        <c:v>534.78509521484375</c:v>
                      </c:pt>
                      <c:pt idx="808">
                        <c:v>535.56951904296875</c:v>
                      </c:pt>
                      <c:pt idx="809">
                        <c:v>536.35394287109375</c:v>
                      </c:pt>
                      <c:pt idx="810">
                        <c:v>537.13836669921875</c:v>
                      </c:pt>
                      <c:pt idx="811">
                        <c:v>537.92279052734375</c:v>
                      </c:pt>
                      <c:pt idx="812">
                        <c:v>538.70721435546875</c:v>
                      </c:pt>
                      <c:pt idx="813">
                        <c:v>539.49163818359375</c:v>
                      </c:pt>
                      <c:pt idx="814">
                        <c:v>540.27606201171875</c:v>
                      </c:pt>
                      <c:pt idx="815">
                        <c:v>541.06048583984375</c:v>
                      </c:pt>
                      <c:pt idx="816">
                        <c:v>541.84490966796875</c:v>
                      </c:pt>
                      <c:pt idx="817">
                        <c:v>542.62933349609375</c:v>
                      </c:pt>
                      <c:pt idx="818">
                        <c:v>543.41375732421875</c:v>
                      </c:pt>
                      <c:pt idx="819">
                        <c:v>544.19818115234375</c:v>
                      </c:pt>
                      <c:pt idx="820">
                        <c:v>544.98260498046875</c:v>
                      </c:pt>
                      <c:pt idx="821">
                        <c:v>545.76702880859375</c:v>
                      </c:pt>
                      <c:pt idx="822">
                        <c:v>546.55145263671875</c:v>
                      </c:pt>
                      <c:pt idx="823">
                        <c:v>547.33587646484375</c:v>
                      </c:pt>
                      <c:pt idx="824">
                        <c:v>548.12030029296875</c:v>
                      </c:pt>
                      <c:pt idx="825">
                        <c:v>548.90472412109375</c:v>
                      </c:pt>
                      <c:pt idx="826">
                        <c:v>549.68914794921875</c:v>
                      </c:pt>
                      <c:pt idx="827">
                        <c:v>550.47357177734375</c:v>
                      </c:pt>
                      <c:pt idx="828">
                        <c:v>551.25799560546875</c:v>
                      </c:pt>
                      <c:pt idx="829">
                        <c:v>552.04241943359375</c:v>
                      </c:pt>
                      <c:pt idx="830">
                        <c:v>552.82684326171875</c:v>
                      </c:pt>
                      <c:pt idx="831">
                        <c:v>553.61126708984375</c:v>
                      </c:pt>
                      <c:pt idx="832">
                        <c:v>554.39569091796875</c:v>
                      </c:pt>
                      <c:pt idx="833">
                        <c:v>555.18011474609375</c:v>
                      </c:pt>
                      <c:pt idx="834">
                        <c:v>555.96453857421875</c:v>
                      </c:pt>
                      <c:pt idx="835">
                        <c:v>556.74896240234375</c:v>
                      </c:pt>
                      <c:pt idx="836">
                        <c:v>557.53338623046875</c:v>
                      </c:pt>
                      <c:pt idx="837">
                        <c:v>558.31781005859375</c:v>
                      </c:pt>
                      <c:pt idx="838">
                        <c:v>559.10223388671875</c:v>
                      </c:pt>
                      <c:pt idx="839">
                        <c:v>559.88665771484375</c:v>
                      </c:pt>
                      <c:pt idx="840">
                        <c:v>560.67108154296875</c:v>
                      </c:pt>
                      <c:pt idx="841">
                        <c:v>561.45550537109375</c:v>
                      </c:pt>
                      <c:pt idx="842">
                        <c:v>562.23992919921875</c:v>
                      </c:pt>
                      <c:pt idx="843">
                        <c:v>563.02435302734375</c:v>
                      </c:pt>
                      <c:pt idx="844">
                        <c:v>563.80877685546875</c:v>
                      </c:pt>
                      <c:pt idx="845">
                        <c:v>564.59320068359375</c:v>
                      </c:pt>
                      <c:pt idx="846">
                        <c:v>565.37762451171875</c:v>
                      </c:pt>
                      <c:pt idx="847">
                        <c:v>566.16204833984375</c:v>
                      </c:pt>
                      <c:pt idx="848">
                        <c:v>566.94647216796875</c:v>
                      </c:pt>
                      <c:pt idx="849">
                        <c:v>567.73089599609375</c:v>
                      </c:pt>
                      <c:pt idx="850">
                        <c:v>568.51531982421875</c:v>
                      </c:pt>
                      <c:pt idx="851">
                        <c:v>569.29974365234375</c:v>
                      </c:pt>
                      <c:pt idx="852">
                        <c:v>570.08416748046875</c:v>
                      </c:pt>
                      <c:pt idx="853">
                        <c:v>570.86859130859375</c:v>
                      </c:pt>
                      <c:pt idx="854">
                        <c:v>571.65301513671875</c:v>
                      </c:pt>
                      <c:pt idx="855">
                        <c:v>572.43743896484375</c:v>
                      </c:pt>
                      <c:pt idx="856">
                        <c:v>573.22186279296875</c:v>
                      </c:pt>
                      <c:pt idx="857">
                        <c:v>574.00628662109375</c:v>
                      </c:pt>
                      <c:pt idx="858">
                        <c:v>574.79071044921875</c:v>
                      </c:pt>
                      <c:pt idx="859">
                        <c:v>575.57513427734375</c:v>
                      </c:pt>
                      <c:pt idx="860">
                        <c:v>576.35955810546875</c:v>
                      </c:pt>
                      <c:pt idx="861">
                        <c:v>577.14398193359375</c:v>
                      </c:pt>
                      <c:pt idx="862">
                        <c:v>577.92840576171875</c:v>
                      </c:pt>
                      <c:pt idx="863">
                        <c:v>578.71282958984375</c:v>
                      </c:pt>
                      <c:pt idx="864">
                        <c:v>579.49725341796875</c:v>
                      </c:pt>
                      <c:pt idx="865">
                        <c:v>580.28167724609375</c:v>
                      </c:pt>
                      <c:pt idx="866">
                        <c:v>581.06610107421875</c:v>
                      </c:pt>
                      <c:pt idx="867">
                        <c:v>581.85052490234375</c:v>
                      </c:pt>
                      <c:pt idx="868">
                        <c:v>582.63494873046875</c:v>
                      </c:pt>
                      <c:pt idx="869">
                        <c:v>583.41937255859375</c:v>
                      </c:pt>
                      <c:pt idx="870">
                        <c:v>584.20379638671875</c:v>
                      </c:pt>
                      <c:pt idx="871">
                        <c:v>584.98822021484375</c:v>
                      </c:pt>
                      <c:pt idx="872">
                        <c:v>585.77264404296875</c:v>
                      </c:pt>
                      <c:pt idx="873">
                        <c:v>586.55706787109375</c:v>
                      </c:pt>
                      <c:pt idx="874">
                        <c:v>587.34149169921875</c:v>
                      </c:pt>
                      <c:pt idx="875">
                        <c:v>588.12591552734375</c:v>
                      </c:pt>
                      <c:pt idx="876">
                        <c:v>588.91058349609375</c:v>
                      </c:pt>
                      <c:pt idx="877">
                        <c:v>589.69537353515625</c:v>
                      </c:pt>
                      <c:pt idx="878">
                        <c:v>590.48016357421875</c:v>
                      </c:pt>
                      <c:pt idx="879">
                        <c:v>591.26495361328125</c:v>
                      </c:pt>
                      <c:pt idx="880">
                        <c:v>592.04974365234375</c:v>
                      </c:pt>
                      <c:pt idx="881">
                        <c:v>592.83453369140625</c:v>
                      </c:pt>
                      <c:pt idx="882">
                        <c:v>593.61932373046875</c:v>
                      </c:pt>
                      <c:pt idx="883">
                        <c:v>594.40411376953125</c:v>
                      </c:pt>
                      <c:pt idx="884">
                        <c:v>595.18890380859375</c:v>
                      </c:pt>
                      <c:pt idx="885">
                        <c:v>595.97369384765625</c:v>
                      </c:pt>
                      <c:pt idx="886">
                        <c:v>596.75848388671875</c:v>
                      </c:pt>
                      <c:pt idx="887">
                        <c:v>597.54327392578125</c:v>
                      </c:pt>
                      <c:pt idx="888">
                        <c:v>598.32806396484375</c:v>
                      </c:pt>
                      <c:pt idx="889">
                        <c:v>599.11285400390625</c:v>
                      </c:pt>
                      <c:pt idx="890">
                        <c:v>599.89764404296875</c:v>
                      </c:pt>
                      <c:pt idx="891">
                        <c:v>600.68243408203125</c:v>
                      </c:pt>
                      <c:pt idx="892">
                        <c:v>601.46722412109375</c:v>
                      </c:pt>
                      <c:pt idx="893">
                        <c:v>602.25201416015625</c:v>
                      </c:pt>
                      <c:pt idx="894">
                        <c:v>603.03680419921875</c:v>
                      </c:pt>
                      <c:pt idx="895">
                        <c:v>603.82159423828125</c:v>
                      </c:pt>
                      <c:pt idx="896">
                        <c:v>604.60638427734375</c:v>
                      </c:pt>
                      <c:pt idx="897">
                        <c:v>605.39117431640625</c:v>
                      </c:pt>
                      <c:pt idx="898">
                        <c:v>606.17596435546875</c:v>
                      </c:pt>
                      <c:pt idx="899">
                        <c:v>606.96075439453125</c:v>
                      </c:pt>
                      <c:pt idx="900">
                        <c:v>607.74554443359375</c:v>
                      </c:pt>
                      <c:pt idx="901">
                        <c:v>608.53033447265625</c:v>
                      </c:pt>
                      <c:pt idx="902">
                        <c:v>609.31512451171875</c:v>
                      </c:pt>
                      <c:pt idx="903">
                        <c:v>610.09991455078125</c:v>
                      </c:pt>
                      <c:pt idx="904">
                        <c:v>610.88470458984375</c:v>
                      </c:pt>
                      <c:pt idx="905">
                        <c:v>611.66949462890625</c:v>
                      </c:pt>
                      <c:pt idx="906">
                        <c:v>612.45428466796875</c:v>
                      </c:pt>
                      <c:pt idx="907">
                        <c:v>613.23907470703125</c:v>
                      </c:pt>
                      <c:pt idx="908">
                        <c:v>614.02386474609375</c:v>
                      </c:pt>
                      <c:pt idx="909">
                        <c:v>614.80865478515625</c:v>
                      </c:pt>
                      <c:pt idx="910">
                        <c:v>615.59344482421875</c:v>
                      </c:pt>
                      <c:pt idx="911">
                        <c:v>616.37823486328125</c:v>
                      </c:pt>
                      <c:pt idx="912">
                        <c:v>617.16302490234375</c:v>
                      </c:pt>
                      <c:pt idx="913">
                        <c:v>617.94781494140625</c:v>
                      </c:pt>
                      <c:pt idx="914">
                        <c:v>618.73260498046875</c:v>
                      </c:pt>
                      <c:pt idx="915">
                        <c:v>619.51739501953125</c:v>
                      </c:pt>
                      <c:pt idx="916">
                        <c:v>620.30218505859375</c:v>
                      </c:pt>
                      <c:pt idx="917">
                        <c:v>621.08697509765625</c:v>
                      </c:pt>
                    </c:numCache>
                  </c:numRef>
                </c:xVal>
                <c:yVal>
                  <c:numRef>
                    <c:extLst xmlns:c15="http://schemas.microsoft.com/office/drawing/2012/chart">
                      <c:ext xmlns:c15="http://schemas.microsoft.com/office/drawing/2012/chart" uri="{02D57815-91ED-43cb-92C2-25804820EDAC}">
                        <c15:formulaRef>
                          <c15:sqref>'[1]Case 6 '!$B$3:$B$920</c15:sqref>
                        </c15:formulaRef>
                      </c:ext>
                    </c:extLst>
                    <c:numCache>
                      <c:formatCode>General</c:formatCode>
                      <c:ptCount val="918"/>
                      <c:pt idx="0">
                        <c:v>4.1824088096618652</c:v>
                      </c:pt>
                      <c:pt idx="1">
                        <c:v>4.2293319702148438</c:v>
                      </c:pt>
                      <c:pt idx="2">
                        <c:v>4.277432918548584</c:v>
                      </c:pt>
                      <c:pt idx="3">
                        <c:v>4.3267459869384766</c:v>
                      </c:pt>
                      <c:pt idx="4">
                        <c:v>4.3773031234741211</c:v>
                      </c:pt>
                      <c:pt idx="5">
                        <c:v>4.4291439056396484</c:v>
                      </c:pt>
                      <c:pt idx="6">
                        <c:v>4.4823007583618164</c:v>
                      </c:pt>
                      <c:pt idx="7">
                        <c:v>4.5368151664733887</c:v>
                      </c:pt>
                      <c:pt idx="8">
                        <c:v>4.5927248001098633</c:v>
                      </c:pt>
                      <c:pt idx="9">
                        <c:v>4.6500711441040039</c:v>
                      </c:pt>
                      <c:pt idx="10">
                        <c:v>4.708895206451416</c:v>
                      </c:pt>
                      <c:pt idx="11">
                        <c:v>4.7692422866821289</c:v>
                      </c:pt>
                      <c:pt idx="12">
                        <c:v>4.8311586380004883</c:v>
                      </c:pt>
                      <c:pt idx="13">
                        <c:v>4.8946876525878906</c:v>
                      </c:pt>
                      <c:pt idx="14">
                        <c:v>4.9598827362060547</c:v>
                      </c:pt>
                      <c:pt idx="15">
                        <c:v>5.0267868041992188</c:v>
                      </c:pt>
                      <c:pt idx="16">
                        <c:v>5.095456600189209</c:v>
                      </c:pt>
                      <c:pt idx="17">
                        <c:v>5.1659436225891113</c:v>
                      </c:pt>
                      <c:pt idx="18">
                        <c:v>5.2383055686950684</c:v>
                      </c:pt>
                      <c:pt idx="19">
                        <c:v>5.3125967979431152</c:v>
                      </c:pt>
                      <c:pt idx="20">
                        <c:v>5.388880729675293</c:v>
                      </c:pt>
                      <c:pt idx="21">
                        <c:v>5.4672136306762695</c:v>
                      </c:pt>
                      <c:pt idx="22">
                        <c:v>5.547661304473877</c:v>
                      </c:pt>
                      <c:pt idx="23">
                        <c:v>5.6302947998046875</c:v>
                      </c:pt>
                      <c:pt idx="24">
                        <c:v>5.7151718139648438</c:v>
                      </c:pt>
                      <c:pt idx="25">
                        <c:v>5.8023686408996582</c:v>
                      </c:pt>
                      <c:pt idx="26">
                        <c:v>5.8919591903686523</c:v>
                      </c:pt>
                      <c:pt idx="27">
                        <c:v>5.9840168952941895</c:v>
                      </c:pt>
                      <c:pt idx="28">
                        <c:v>6.078620433807373</c:v>
                      </c:pt>
                      <c:pt idx="29">
                        <c:v>6.175847053527832</c:v>
                      </c:pt>
                      <c:pt idx="30">
                        <c:v>6.275787353515625</c:v>
                      </c:pt>
                      <c:pt idx="31">
                        <c:v>6.3785204887390137</c:v>
                      </c:pt>
                      <c:pt idx="32">
                        <c:v>6.4841418266296387</c:v>
                      </c:pt>
                      <c:pt idx="33">
                        <c:v>6.5927386283874512</c:v>
                      </c:pt>
                      <c:pt idx="34">
                        <c:v>6.7044095993041992</c:v>
                      </c:pt>
                      <c:pt idx="35">
                        <c:v>6.8192510604858398</c:v>
                      </c:pt>
                      <c:pt idx="36">
                        <c:v>6.9373688697814941</c:v>
                      </c:pt>
                      <c:pt idx="37">
                        <c:v>7.058861255645752</c:v>
                      </c:pt>
                      <c:pt idx="38">
                        <c:v>7.1838479042053223</c:v>
                      </c:pt>
                      <c:pt idx="39">
                        <c:v>7.3124270439147949</c:v>
                      </c:pt>
                      <c:pt idx="40">
                        <c:v>7.4447307586669922</c:v>
                      </c:pt>
                      <c:pt idx="41">
                        <c:v>7.5808629989624023</c:v>
                      </c:pt>
                      <c:pt idx="42">
                        <c:v>7.7209601402282715</c:v>
                      </c:pt>
                      <c:pt idx="43">
                        <c:v>7.8651514053344727</c:v>
                      </c:pt>
                      <c:pt idx="44">
                        <c:v>8.0125637054443359</c:v>
                      </c:pt>
                      <c:pt idx="45">
                        <c:v>8.1637058258056641</c:v>
                      </c:pt>
                      <c:pt idx="46">
                        <c:v>8.3192529678344727</c:v>
                      </c:pt>
                      <c:pt idx="47">
                        <c:v>8.4793672561645508</c:v>
                      </c:pt>
                      <c:pt idx="48">
                        <c:v>8.6441755294799805</c:v>
                      </c:pt>
                      <c:pt idx="49">
                        <c:v>8.8138341903686523</c:v>
                      </c:pt>
                      <c:pt idx="50">
                        <c:v>8.988490104675293</c:v>
                      </c:pt>
                      <c:pt idx="51">
                        <c:v>9.1683082580566406</c:v>
                      </c:pt>
                      <c:pt idx="52">
                        <c:v>9.3534421920776367</c:v>
                      </c:pt>
                      <c:pt idx="53">
                        <c:v>9.5440483093261719</c:v>
                      </c:pt>
                      <c:pt idx="54">
                        <c:v>9.7403154373168945</c:v>
                      </c:pt>
                      <c:pt idx="55">
                        <c:v>9.9423866271972656</c:v>
                      </c:pt>
                      <c:pt idx="56">
                        <c:v>10.150469779968262</c:v>
                      </c:pt>
                      <c:pt idx="57">
                        <c:v>10.364717483520508</c:v>
                      </c:pt>
                      <c:pt idx="58">
                        <c:v>10.585322380065918</c:v>
                      </c:pt>
                      <c:pt idx="59">
                        <c:v>10.812459945678711</c:v>
                      </c:pt>
                      <c:pt idx="60">
                        <c:v>11.046331405639648</c:v>
                      </c:pt>
                      <c:pt idx="61">
                        <c:v>11.287116050720215</c:v>
                      </c:pt>
                      <c:pt idx="62">
                        <c:v>11.53501033782959</c:v>
                      </c:pt>
                      <c:pt idx="63">
                        <c:v>11.790196418762207</c:v>
                      </c:pt>
                      <c:pt idx="64">
                        <c:v>12.052885055541992</c:v>
                      </c:pt>
                      <c:pt idx="65">
                        <c:v>12.323265075683594</c:v>
                      </c:pt>
                      <c:pt idx="66">
                        <c:v>12.601519584655762</c:v>
                      </c:pt>
                      <c:pt idx="67">
                        <c:v>12.887853622436523</c:v>
                      </c:pt>
                      <c:pt idx="68">
                        <c:v>13.182463645935059</c:v>
                      </c:pt>
                      <c:pt idx="69">
                        <c:v>13.48553466796875</c:v>
                      </c:pt>
                      <c:pt idx="70">
                        <c:v>13.797273635864258</c:v>
                      </c:pt>
                      <c:pt idx="71">
                        <c:v>14.117851257324219</c:v>
                      </c:pt>
                      <c:pt idx="72">
                        <c:v>14.447473526000977</c:v>
                      </c:pt>
                      <c:pt idx="73">
                        <c:v>14.784805297851563</c:v>
                      </c:pt>
                      <c:pt idx="74">
                        <c:v>15.129752159118652</c:v>
                      </c:pt>
                      <c:pt idx="75">
                        <c:v>15.484092712402344</c:v>
                      </c:pt>
                      <c:pt idx="76">
                        <c:v>15.848002433776855</c:v>
                      </c:pt>
                      <c:pt idx="77">
                        <c:v>16.221652984619141</c:v>
                      </c:pt>
                      <c:pt idx="78">
                        <c:v>16.605192184448242</c:v>
                      </c:pt>
                      <c:pt idx="79">
                        <c:v>16.998783111572266</c:v>
                      </c:pt>
                      <c:pt idx="80">
                        <c:v>17.402530670166016</c:v>
                      </c:pt>
                      <c:pt idx="81">
                        <c:v>17.816612243652344</c:v>
                      </c:pt>
                      <c:pt idx="82">
                        <c:v>18.241201400756836</c:v>
                      </c:pt>
                      <c:pt idx="83">
                        <c:v>18.676403045654297</c:v>
                      </c:pt>
                      <c:pt idx="84">
                        <c:v>19.122331619262695</c:v>
                      </c:pt>
                      <c:pt idx="85">
                        <c:v>19.579191207885742</c:v>
                      </c:pt>
                      <c:pt idx="86">
                        <c:v>20.047086715698242</c:v>
                      </c:pt>
                      <c:pt idx="87">
                        <c:v>20.526180267333984</c:v>
                      </c:pt>
                      <c:pt idx="88">
                        <c:v>21.016647338867188</c:v>
                      </c:pt>
                      <c:pt idx="89">
                        <c:v>21.518701553344727</c:v>
                      </c:pt>
                      <c:pt idx="90">
                        <c:v>22.032543182373047</c:v>
                      </c:pt>
                      <c:pt idx="91">
                        <c:v>22.558366775512695</c:v>
                      </c:pt>
                      <c:pt idx="92">
                        <c:v>23.096492767333984</c:v>
                      </c:pt>
                      <c:pt idx="93">
                        <c:v>23.647237777709961</c:v>
                      </c:pt>
                      <c:pt idx="94">
                        <c:v>24.210935592651367</c:v>
                      </c:pt>
                      <c:pt idx="95">
                        <c:v>24.78605842590332</c:v>
                      </c:pt>
                      <c:pt idx="96">
                        <c:v>25.370813369750977</c:v>
                      </c:pt>
                      <c:pt idx="97">
                        <c:v>25.969537734985352</c:v>
                      </c:pt>
                      <c:pt idx="98">
                        <c:v>26.582853317260742</c:v>
                      </c:pt>
                      <c:pt idx="99">
                        <c:v>27.211603164672852</c:v>
                      </c:pt>
                      <c:pt idx="100">
                        <c:v>27.856477737426758</c:v>
                      </c:pt>
                      <c:pt idx="101">
                        <c:v>28.518657684326172</c:v>
                      </c:pt>
                      <c:pt idx="102">
                        <c:v>29.199155807495117</c:v>
                      </c:pt>
                      <c:pt idx="103">
                        <c:v>29.899372100830078</c:v>
                      </c:pt>
                      <c:pt idx="104">
                        <c:v>30.620639801025391</c:v>
                      </c:pt>
                      <c:pt idx="105">
                        <c:v>31.364799499511719</c:v>
                      </c:pt>
                      <c:pt idx="106">
                        <c:v>32.133602142333984</c:v>
                      </c:pt>
                      <c:pt idx="107">
                        <c:v>32.929172515869141</c:v>
                      </c:pt>
                      <c:pt idx="108">
                        <c:v>33.742034912109375</c:v>
                      </c:pt>
                      <c:pt idx="109">
                        <c:v>34.583637237548828</c:v>
                      </c:pt>
                      <c:pt idx="110">
                        <c:v>35.458049774169922</c:v>
                      </c:pt>
                      <c:pt idx="111">
                        <c:v>36.367946624755859</c:v>
                      </c:pt>
                      <c:pt idx="112">
                        <c:v>37.316566467285156</c:v>
                      </c:pt>
                      <c:pt idx="113">
                        <c:v>38.306930541992188</c:v>
                      </c:pt>
                      <c:pt idx="114">
                        <c:v>39.336223602294922</c:v>
                      </c:pt>
                      <c:pt idx="115">
                        <c:v>40.398780822753906</c:v>
                      </c:pt>
                      <c:pt idx="116">
                        <c:v>41.511329650878906</c:v>
                      </c:pt>
                      <c:pt idx="117">
                        <c:v>42.677314758300781</c:v>
                      </c:pt>
                      <c:pt idx="118">
                        <c:v>43.900279998779297</c:v>
                      </c:pt>
                      <c:pt idx="119">
                        <c:v>45.160820007324219</c:v>
                      </c:pt>
                      <c:pt idx="120">
                        <c:v>46.480049133300781</c:v>
                      </c:pt>
                      <c:pt idx="121">
                        <c:v>47.863510131835938</c:v>
                      </c:pt>
                      <c:pt idx="122">
                        <c:v>49.298728942871094</c:v>
                      </c:pt>
                      <c:pt idx="123">
                        <c:v>50.788715362548828</c:v>
                      </c:pt>
                      <c:pt idx="124">
                        <c:v>52.346744537353516</c:v>
                      </c:pt>
                      <c:pt idx="125">
                        <c:v>53.951045989990234</c:v>
                      </c:pt>
                      <c:pt idx="126">
                        <c:v>55.616619110107422</c:v>
                      </c:pt>
                      <c:pt idx="127">
                        <c:v>57.337394714355469</c:v>
                      </c:pt>
                      <c:pt idx="128">
                        <c:v>59.106510162353516</c:v>
                      </c:pt>
                      <c:pt idx="129">
                        <c:v>60.926895141601563</c:v>
                      </c:pt>
                      <c:pt idx="130">
                        <c:v>62.784580230712891</c:v>
                      </c:pt>
                      <c:pt idx="131">
                        <c:v>64.676033020019531</c:v>
                      </c:pt>
                      <c:pt idx="132">
                        <c:v>66.586952209472656</c:v>
                      </c:pt>
                      <c:pt idx="133">
                        <c:v>68.510208129882813</c:v>
                      </c:pt>
                      <c:pt idx="134">
                        <c:v>70.442092895507813</c:v>
                      </c:pt>
                      <c:pt idx="135">
                        <c:v>72.355010986328125</c:v>
                      </c:pt>
                      <c:pt idx="136">
                        <c:v>74.249832153320313</c:v>
                      </c:pt>
                      <c:pt idx="137">
                        <c:v>76.103782653808594</c:v>
                      </c:pt>
                      <c:pt idx="138">
                        <c:v>77.8975830078125</c:v>
                      </c:pt>
                      <c:pt idx="139">
                        <c:v>79.62188720703125</c:v>
                      </c:pt>
                      <c:pt idx="140">
                        <c:v>81.244361877441406</c:v>
                      </c:pt>
                      <c:pt idx="141">
                        <c:v>82.751251220703125</c:v>
                      </c:pt>
                      <c:pt idx="142">
                        <c:v>84.131210327148438</c:v>
                      </c:pt>
                      <c:pt idx="143">
                        <c:v>85.333297729492188</c:v>
                      </c:pt>
                      <c:pt idx="144">
                        <c:v>86.37445068359375</c:v>
                      </c:pt>
                      <c:pt idx="145">
                        <c:v>87.201271057128906</c:v>
                      </c:pt>
                      <c:pt idx="146">
                        <c:v>87.839988708496094</c:v>
                      </c:pt>
                      <c:pt idx="147">
                        <c:v>88.236190795898438</c:v>
                      </c:pt>
                      <c:pt idx="148">
                        <c:v>88.446067810058594</c:v>
                      </c:pt>
                      <c:pt idx="149">
                        <c:v>88.411880493164063</c:v>
                      </c:pt>
                      <c:pt idx="150">
                        <c:v>88.174552917480469</c:v>
                      </c:pt>
                      <c:pt idx="151">
                        <c:v>87.7574462890625</c:v>
                      </c:pt>
                      <c:pt idx="152">
                        <c:v>87.166847229003906</c:v>
                      </c:pt>
                      <c:pt idx="153">
                        <c:v>86.374900817871094</c:v>
                      </c:pt>
                      <c:pt idx="154">
                        <c:v>85.435890197753906</c:v>
                      </c:pt>
                      <c:pt idx="155">
                        <c:v>84.368827819824219</c:v>
                      </c:pt>
                      <c:pt idx="156">
                        <c:v>83.188011169433594</c:v>
                      </c:pt>
                      <c:pt idx="157">
                        <c:v>81.909751892089844</c:v>
                      </c:pt>
                      <c:pt idx="158">
                        <c:v>80.550445556640625</c:v>
                      </c:pt>
                      <c:pt idx="159">
                        <c:v>78.991554260253906</c:v>
                      </c:pt>
                      <c:pt idx="160">
                        <c:v>77.278511047363281</c:v>
                      </c:pt>
                      <c:pt idx="161">
                        <c:v>75.593986511230469</c:v>
                      </c:pt>
                      <c:pt idx="162">
                        <c:v>73.93939208984375</c:v>
                      </c:pt>
                      <c:pt idx="163">
                        <c:v>72.306991577148438</c:v>
                      </c:pt>
                      <c:pt idx="164">
                        <c:v>70.689849853515625</c:v>
                      </c:pt>
                      <c:pt idx="165">
                        <c:v>69.105903625488281</c:v>
                      </c:pt>
                      <c:pt idx="166">
                        <c:v>67.555877685546875</c:v>
                      </c:pt>
                      <c:pt idx="167">
                        <c:v>66.039985656738281</c:v>
                      </c:pt>
                      <c:pt idx="168">
                        <c:v>64.558502197265625</c:v>
                      </c:pt>
                      <c:pt idx="169">
                        <c:v>63.111480712890625</c:v>
                      </c:pt>
                      <c:pt idx="170">
                        <c:v>61.698783874511719</c:v>
                      </c:pt>
                      <c:pt idx="171">
                        <c:v>60.320423126220703</c:v>
                      </c:pt>
                      <c:pt idx="172">
                        <c:v>58.968574523925781</c:v>
                      </c:pt>
                      <c:pt idx="173">
                        <c:v>57.637908935546875</c:v>
                      </c:pt>
                      <c:pt idx="174">
                        <c:v>56.341564178466797</c:v>
                      </c:pt>
                      <c:pt idx="175">
                        <c:v>55.079044342041016</c:v>
                      </c:pt>
                      <c:pt idx="176">
                        <c:v>53.849868774414063</c:v>
                      </c:pt>
                      <c:pt idx="177">
                        <c:v>52.653564453125</c:v>
                      </c:pt>
                      <c:pt idx="178">
                        <c:v>51.489425659179688</c:v>
                      </c:pt>
                      <c:pt idx="179">
                        <c:v>50.319858551025391</c:v>
                      </c:pt>
                      <c:pt idx="180">
                        <c:v>49.154544830322266</c:v>
                      </c:pt>
                      <c:pt idx="181">
                        <c:v>48.012489318847656</c:v>
                      </c:pt>
                      <c:pt idx="182">
                        <c:v>46.91156005859375</c:v>
                      </c:pt>
                      <c:pt idx="183">
                        <c:v>45.850814819335938</c:v>
                      </c:pt>
                      <c:pt idx="184">
                        <c:v>44.827995300292969</c:v>
                      </c:pt>
                      <c:pt idx="185">
                        <c:v>43.841014862060547</c:v>
                      </c:pt>
                      <c:pt idx="186">
                        <c:v>42.888355255126953</c:v>
                      </c:pt>
                      <c:pt idx="187">
                        <c:v>41.967891693115234</c:v>
                      </c:pt>
                      <c:pt idx="188">
                        <c:v>41.076805114746094</c:v>
                      </c:pt>
                      <c:pt idx="189">
                        <c:v>40.200103759765625</c:v>
                      </c:pt>
                      <c:pt idx="190">
                        <c:v>39.35205078125</c:v>
                      </c:pt>
                      <c:pt idx="191">
                        <c:v>38.531360626220703</c:v>
                      </c:pt>
                      <c:pt idx="192">
                        <c:v>37.737041473388672</c:v>
                      </c:pt>
                      <c:pt idx="193">
                        <c:v>36.967975616455078</c:v>
                      </c:pt>
                      <c:pt idx="194">
                        <c:v>36.223171234130859</c:v>
                      </c:pt>
                      <c:pt idx="195">
                        <c:v>35.501712799072266</c:v>
                      </c:pt>
                      <c:pt idx="196">
                        <c:v>34.802719116210938</c:v>
                      </c:pt>
                      <c:pt idx="197">
                        <c:v>34.125289916992188</c:v>
                      </c:pt>
                      <c:pt idx="198">
                        <c:v>33.466999053955078</c:v>
                      </c:pt>
                      <c:pt idx="199">
                        <c:v>32.818161010742188</c:v>
                      </c:pt>
                      <c:pt idx="200">
                        <c:v>32.188907623291016</c:v>
                      </c:pt>
                      <c:pt idx="201">
                        <c:v>31.578496932983398</c:v>
                      </c:pt>
                      <c:pt idx="202">
                        <c:v>30.986331939697266</c:v>
                      </c:pt>
                      <c:pt idx="203">
                        <c:v>30.411754608154297</c:v>
                      </c:pt>
                      <c:pt idx="204">
                        <c:v>29.854106903076172</c:v>
                      </c:pt>
                      <c:pt idx="205">
                        <c:v>29.312871932983398</c:v>
                      </c:pt>
                      <c:pt idx="206">
                        <c:v>28.787458419799805</c:v>
                      </c:pt>
                      <c:pt idx="207">
                        <c:v>28.277332305908203</c:v>
                      </c:pt>
                      <c:pt idx="208">
                        <c:v>27.781930923461914</c:v>
                      </c:pt>
                      <c:pt idx="209">
                        <c:v>27.300798416137695</c:v>
                      </c:pt>
                      <c:pt idx="210">
                        <c:v>26.831277847290039</c:v>
                      </c:pt>
                      <c:pt idx="211">
                        <c:v>26.369407653808594</c:v>
                      </c:pt>
                      <c:pt idx="212">
                        <c:v>25.920581817626953</c:v>
                      </c:pt>
                      <c:pt idx="213">
                        <c:v>25.484409332275391</c:v>
                      </c:pt>
                      <c:pt idx="214">
                        <c:v>25.060478210449219</c:v>
                      </c:pt>
                      <c:pt idx="215">
                        <c:v>24.648374557495117</c:v>
                      </c:pt>
                      <c:pt idx="216">
                        <c:v>24.247707366943359</c:v>
                      </c:pt>
                      <c:pt idx="217">
                        <c:v>23.858142852783203</c:v>
                      </c:pt>
                      <c:pt idx="218">
                        <c:v>23.479276657104492</c:v>
                      </c:pt>
                      <c:pt idx="219">
                        <c:v>23.110813140869141</c:v>
                      </c:pt>
                      <c:pt idx="220">
                        <c:v>22.752399444580078</c:v>
                      </c:pt>
                      <c:pt idx="221">
                        <c:v>22.403709411621094</c:v>
                      </c:pt>
                      <c:pt idx="222">
                        <c:v>22.064437866210938</c:v>
                      </c:pt>
                      <c:pt idx="223">
                        <c:v>21.73430061340332</c:v>
                      </c:pt>
                      <c:pt idx="224">
                        <c:v>21.410945892333984</c:v>
                      </c:pt>
                      <c:pt idx="225">
                        <c:v>21.094001770019531</c:v>
                      </c:pt>
                      <c:pt idx="226">
                        <c:v>20.785469055175781</c:v>
                      </c:pt>
                      <c:pt idx="227">
                        <c:v>20.485069274902344</c:v>
                      </c:pt>
                      <c:pt idx="228">
                        <c:v>20.192575454711914</c:v>
                      </c:pt>
                      <c:pt idx="229">
                        <c:v>19.907752990722656</c:v>
                      </c:pt>
                      <c:pt idx="230">
                        <c:v>19.630365371704102</c:v>
                      </c:pt>
                      <c:pt idx="231">
                        <c:v>19.360177993774414</c:v>
                      </c:pt>
                      <c:pt idx="232">
                        <c:v>19.096994400024414</c:v>
                      </c:pt>
                      <c:pt idx="233">
                        <c:v>18.840602874755859</c:v>
                      </c:pt>
                      <c:pt idx="234">
                        <c:v>18.590774536132813</c:v>
                      </c:pt>
                      <c:pt idx="235">
                        <c:v>18.347347259521484</c:v>
                      </c:pt>
                      <c:pt idx="236">
                        <c:v>18.110113143920898</c:v>
                      </c:pt>
                      <c:pt idx="237">
                        <c:v>17.878900527954102</c:v>
                      </c:pt>
                      <c:pt idx="238">
                        <c:v>17.653524398803711</c:v>
                      </c:pt>
                      <c:pt idx="239">
                        <c:v>17.433815002441406</c:v>
                      </c:pt>
                      <c:pt idx="240">
                        <c:v>17.219562530517578</c:v>
                      </c:pt>
                      <c:pt idx="241">
                        <c:v>17.008880615234375</c:v>
                      </c:pt>
                      <c:pt idx="242">
                        <c:v>16.803442001342773</c:v>
                      </c:pt>
                      <c:pt idx="243">
                        <c:v>16.603096008300781</c:v>
                      </c:pt>
                      <c:pt idx="244">
                        <c:v>16.407709121704102</c:v>
                      </c:pt>
                      <c:pt idx="245">
                        <c:v>16.217134475708008</c:v>
                      </c:pt>
                      <c:pt idx="246">
                        <c:v>16.031232833862305</c:v>
                      </c:pt>
                      <c:pt idx="247">
                        <c:v>15.849887847900391</c:v>
                      </c:pt>
                      <c:pt idx="248">
                        <c:v>15.67296028137207</c:v>
                      </c:pt>
                      <c:pt idx="249">
                        <c:v>15.500332832336426</c:v>
                      </c:pt>
                      <c:pt idx="250">
                        <c:v>15.33188533782959</c:v>
                      </c:pt>
                      <c:pt idx="251">
                        <c:v>15.167502403259277</c:v>
                      </c:pt>
                      <c:pt idx="252">
                        <c:v>15.007081031799316</c:v>
                      </c:pt>
                      <c:pt idx="253">
                        <c:v>14.850509643554688</c:v>
                      </c:pt>
                      <c:pt idx="254">
                        <c:v>14.697683334350586</c:v>
                      </c:pt>
                      <c:pt idx="255">
                        <c:v>14.548504829406738</c:v>
                      </c:pt>
                      <c:pt idx="256">
                        <c:v>14.402881622314453</c:v>
                      </c:pt>
                      <c:pt idx="257">
                        <c:v>14.260708808898926</c:v>
                      </c:pt>
                      <c:pt idx="258">
                        <c:v>14.121899604797363</c:v>
                      </c:pt>
                      <c:pt idx="259">
                        <c:v>13.98637866973877</c:v>
                      </c:pt>
                      <c:pt idx="260">
                        <c:v>13.854043960571289</c:v>
                      </c:pt>
                      <c:pt idx="261">
                        <c:v>13.724827766418457</c:v>
                      </c:pt>
                      <c:pt idx="262">
                        <c:v>13.597949028015137</c:v>
                      </c:pt>
                      <c:pt idx="263">
                        <c:v>13.474042892456055</c:v>
                      </c:pt>
                      <c:pt idx="264">
                        <c:v>13.353035926818848</c:v>
                      </c:pt>
                      <c:pt idx="265">
                        <c:v>13.234856605529785</c:v>
                      </c:pt>
                      <c:pt idx="266">
                        <c:v>13.119429588317871</c:v>
                      </c:pt>
                      <c:pt idx="267">
                        <c:v>13.006692886352539</c:v>
                      </c:pt>
                      <c:pt idx="268">
                        <c:v>12.896578788757324</c:v>
                      </c:pt>
                      <c:pt idx="269">
                        <c:v>12.789016723632813</c:v>
                      </c:pt>
                      <c:pt idx="270">
                        <c:v>12.683951377868652</c:v>
                      </c:pt>
                      <c:pt idx="271">
                        <c:v>12.581317901611328</c:v>
                      </c:pt>
                      <c:pt idx="272">
                        <c:v>12.48105525970459</c:v>
                      </c:pt>
                      <c:pt idx="273">
                        <c:v>12.383116722106934</c:v>
                      </c:pt>
                      <c:pt idx="274">
                        <c:v>12.287434577941895</c:v>
                      </c:pt>
                      <c:pt idx="275">
                        <c:v>12.1939697265625</c:v>
                      </c:pt>
                      <c:pt idx="276">
                        <c:v>12.102668762207031</c:v>
                      </c:pt>
                      <c:pt idx="277">
                        <c:v>12.01347827911377</c:v>
                      </c:pt>
                      <c:pt idx="278">
                        <c:v>11.926353454589844</c:v>
                      </c:pt>
                      <c:pt idx="279">
                        <c:v>11.841243743896484</c:v>
                      </c:pt>
                      <c:pt idx="280">
                        <c:v>11.758099555969238</c:v>
                      </c:pt>
                      <c:pt idx="281">
                        <c:v>11.676888465881348</c:v>
                      </c:pt>
                      <c:pt idx="282">
                        <c:v>11.597198486328125</c:v>
                      </c:pt>
                      <c:pt idx="283">
                        <c:v>11.516884803771973</c:v>
                      </c:pt>
                      <c:pt idx="284">
                        <c:v>11.437219619750977</c:v>
                      </c:pt>
                      <c:pt idx="285">
                        <c:v>11.358201026916504</c:v>
                      </c:pt>
                      <c:pt idx="286">
                        <c:v>11.279877662658691</c:v>
                      </c:pt>
                      <c:pt idx="287">
                        <c:v>11.202295303344727</c:v>
                      </c:pt>
                      <c:pt idx="288">
                        <c:v>11.125479698181152</c:v>
                      </c:pt>
                      <c:pt idx="289">
                        <c:v>11.049517631530762</c:v>
                      </c:pt>
                      <c:pt idx="290">
                        <c:v>10.974390983581543</c:v>
                      </c:pt>
                      <c:pt idx="291">
                        <c:v>10.899934768676758</c:v>
                      </c:pt>
                      <c:pt idx="292">
                        <c:v>10.826333999633789</c:v>
                      </c:pt>
                      <c:pt idx="293">
                        <c:v>10.75365161895752</c:v>
                      </c:pt>
                      <c:pt idx="294">
                        <c:v>10.681859970092773</c:v>
                      </c:pt>
                      <c:pt idx="295">
                        <c:v>10.611007690429688</c:v>
                      </c:pt>
                      <c:pt idx="296">
                        <c:v>10.541117668151855</c:v>
                      </c:pt>
                      <c:pt idx="297">
                        <c:v>10.472061157226563</c:v>
                      </c:pt>
                      <c:pt idx="298">
                        <c:v>10.403636932373047</c:v>
                      </c:pt>
                      <c:pt idx="299">
                        <c:v>10.335855484008789</c:v>
                      </c:pt>
                      <c:pt idx="300">
                        <c:v>10.268681526184082</c:v>
                      </c:pt>
                      <c:pt idx="301">
                        <c:v>10.202117919921875</c:v>
                      </c:pt>
                      <c:pt idx="302">
                        <c:v>10.136227607727051</c:v>
                      </c:pt>
                      <c:pt idx="303">
                        <c:v>10.071033477783203</c:v>
                      </c:pt>
                      <c:pt idx="304">
                        <c:v>10.006562232971191</c:v>
                      </c:pt>
                      <c:pt idx="305">
                        <c:v>9.9428529739379883</c:v>
                      </c:pt>
                      <c:pt idx="306">
                        <c:v>9.8799247741699219</c:v>
                      </c:pt>
                      <c:pt idx="307">
                        <c:v>9.8178415298461914</c:v>
                      </c:pt>
                      <c:pt idx="308">
                        <c:v>9.7566967010498047</c:v>
                      </c:pt>
                      <c:pt idx="309">
                        <c:v>9.6965341567993164</c:v>
                      </c:pt>
                      <c:pt idx="310">
                        <c:v>9.6373500823974609</c:v>
                      </c:pt>
                      <c:pt idx="311">
                        <c:v>9.5791797637939453</c:v>
                      </c:pt>
                      <c:pt idx="312">
                        <c:v>9.5220193862915039</c:v>
                      </c:pt>
                      <c:pt idx="313">
                        <c:v>9.4659013748168945</c:v>
                      </c:pt>
                      <c:pt idx="314">
                        <c:v>9.4108142852783203</c:v>
                      </c:pt>
                      <c:pt idx="315">
                        <c:v>9.3567495346069336</c:v>
                      </c:pt>
                      <c:pt idx="316">
                        <c:v>9.3036651611328125</c:v>
                      </c:pt>
                      <c:pt idx="317">
                        <c:v>9.2515583038330078</c:v>
                      </c:pt>
                      <c:pt idx="318">
                        <c:v>9.2004175186157227</c:v>
                      </c:pt>
                      <c:pt idx="319">
                        <c:v>9.1502323150634766</c:v>
                      </c:pt>
                      <c:pt idx="320">
                        <c:v>9.1009731292724609</c:v>
                      </c:pt>
                      <c:pt idx="321">
                        <c:v>9.0526304244995117</c:v>
                      </c:pt>
                      <c:pt idx="322">
                        <c:v>9.0051841735839844</c:v>
                      </c:pt>
                      <c:pt idx="323">
                        <c:v>8.9586286544799805</c:v>
                      </c:pt>
                      <c:pt idx="324">
                        <c:v>8.9129495620727539</c:v>
                      </c:pt>
                      <c:pt idx="325">
                        <c:v>8.868138313293457</c:v>
                      </c:pt>
                      <c:pt idx="326">
                        <c:v>8.8241071701049805</c:v>
                      </c:pt>
                      <c:pt idx="327">
                        <c:v>8.7808570861816406</c:v>
                      </c:pt>
                      <c:pt idx="328">
                        <c:v>8.7384395599365234</c:v>
                      </c:pt>
                      <c:pt idx="329">
                        <c:v>8.6968183517456055</c:v>
                      </c:pt>
                      <c:pt idx="330">
                        <c:v>8.6560096740722656</c:v>
                      </c:pt>
                      <c:pt idx="331">
                        <c:v>8.6159992218017578</c:v>
                      </c:pt>
                      <c:pt idx="332">
                        <c:v>8.5767841339111328</c:v>
                      </c:pt>
                      <c:pt idx="333">
                        <c:v>8.5383672714233398</c:v>
                      </c:pt>
                      <c:pt idx="334">
                        <c:v>8.5007600784301758</c:v>
                      </c:pt>
                      <c:pt idx="335">
                        <c:v>8.4639272689819336</c:v>
                      </c:pt>
                      <c:pt idx="336">
                        <c:v>8.4278354644775391</c:v>
                      </c:pt>
                      <c:pt idx="337">
                        <c:v>8.3924808502197266</c:v>
                      </c:pt>
                      <c:pt idx="338">
                        <c:v>8.3578510284423828</c:v>
                      </c:pt>
                      <c:pt idx="339">
                        <c:v>8.3239412307739258</c:v>
                      </c:pt>
                      <c:pt idx="340">
                        <c:v>8.2907752990722656</c:v>
                      </c:pt>
                      <c:pt idx="341">
                        <c:v>8.2583427429199219</c:v>
                      </c:pt>
                      <c:pt idx="342">
                        <c:v>8.2266139984130859</c:v>
                      </c:pt>
                      <c:pt idx="343">
                        <c:v>8.195561408996582</c:v>
                      </c:pt>
                      <c:pt idx="344">
                        <c:v>8.1651802062988281</c:v>
                      </c:pt>
                      <c:pt idx="345">
                        <c:v>8.1354646682739258</c:v>
                      </c:pt>
                      <c:pt idx="346">
                        <c:v>8.1064062118530273</c:v>
                      </c:pt>
                      <c:pt idx="347">
                        <c:v>8.0779972076416016</c:v>
                      </c:pt>
                      <c:pt idx="348">
                        <c:v>8.0502328872680664</c:v>
                      </c:pt>
                      <c:pt idx="349">
                        <c:v>8.0231084823608398</c:v>
                      </c:pt>
                      <c:pt idx="350">
                        <c:v>7.996610164642334</c:v>
                      </c:pt>
                      <c:pt idx="351">
                        <c:v>7.9707436561584473</c:v>
                      </c:pt>
                      <c:pt idx="352">
                        <c:v>7.945497989654541</c:v>
                      </c:pt>
                      <c:pt idx="353">
                        <c:v>7.9208893775939941</c:v>
                      </c:pt>
                      <c:pt idx="354">
                        <c:v>7.8969182968139648</c:v>
                      </c:pt>
                      <c:pt idx="355">
                        <c:v>7.8735752105712891</c:v>
                      </c:pt>
                      <c:pt idx="356">
                        <c:v>7.8508076667785645</c:v>
                      </c:pt>
                      <c:pt idx="357">
                        <c:v>7.8285832405090332</c:v>
                      </c:pt>
                      <c:pt idx="358">
                        <c:v>7.8067612648010254</c:v>
                      </c:pt>
                      <c:pt idx="359">
                        <c:v>7.7852444648742676</c:v>
                      </c:pt>
                      <c:pt idx="360">
                        <c:v>7.7637357711791992</c:v>
                      </c:pt>
                      <c:pt idx="361">
                        <c:v>7.7421841621398926</c:v>
                      </c:pt>
                      <c:pt idx="362">
                        <c:v>7.7206325531005859</c:v>
                      </c:pt>
                      <c:pt idx="363">
                        <c:v>7.6990852355957031</c:v>
                      </c:pt>
                      <c:pt idx="364">
                        <c:v>7.6774682998657227</c:v>
                      </c:pt>
                      <c:pt idx="365">
                        <c:v>7.6556425094604492</c:v>
                      </c:pt>
                      <c:pt idx="366">
                        <c:v>7.6336264610290527</c:v>
                      </c:pt>
                      <c:pt idx="367">
                        <c:v>7.6113958358764648</c:v>
                      </c:pt>
                      <c:pt idx="368">
                        <c:v>7.5889625549316406</c:v>
                      </c:pt>
                      <c:pt idx="369">
                        <c:v>7.5662169456481934</c:v>
                      </c:pt>
                      <c:pt idx="370">
                        <c:v>7.543034553527832</c:v>
                      </c:pt>
                      <c:pt idx="371">
                        <c:v>7.5193605422973633</c:v>
                      </c:pt>
                      <c:pt idx="372">
                        <c:v>7.4951791763305664</c:v>
                      </c:pt>
                      <c:pt idx="373">
                        <c:v>7.4704937934875488</c:v>
                      </c:pt>
                      <c:pt idx="374">
                        <c:v>7.4453043937683105</c:v>
                      </c:pt>
                      <c:pt idx="375">
                        <c:v>7.4195833206176758</c:v>
                      </c:pt>
                      <c:pt idx="376">
                        <c:v>7.3931713104248047</c:v>
                      </c:pt>
                      <c:pt idx="377">
                        <c:v>7.3660182952880859</c:v>
                      </c:pt>
                      <c:pt idx="378">
                        <c:v>7.3381061553955078</c:v>
                      </c:pt>
                      <c:pt idx="379">
                        <c:v>7.3094429969787598</c:v>
                      </c:pt>
                      <c:pt idx="380">
                        <c:v>7.2799820899963379</c:v>
                      </c:pt>
                      <c:pt idx="381">
                        <c:v>7.2496161460876465</c:v>
                      </c:pt>
                      <c:pt idx="382">
                        <c:v>7.2174291610717773</c:v>
                      </c:pt>
                      <c:pt idx="383">
                        <c:v>7.1832857131958008</c:v>
                      </c:pt>
                      <c:pt idx="384">
                        <c:v>7.1471924781799316</c:v>
                      </c:pt>
                      <c:pt idx="385">
                        <c:v>7.1090154647827148</c:v>
                      </c:pt>
                      <c:pt idx="386">
                        <c:v>7.0687413215637207</c:v>
                      </c:pt>
                      <c:pt idx="387">
                        <c:v>7.0272126197814941</c:v>
                      </c:pt>
                      <c:pt idx="388">
                        <c:v>6.9849381446838379</c:v>
                      </c:pt>
                      <c:pt idx="389">
                        <c:v>6.9419088363647461</c:v>
                      </c:pt>
                      <c:pt idx="390">
                        <c:v>6.8981351852416992</c:v>
                      </c:pt>
                      <c:pt idx="391">
                        <c:v>6.8536562919616699</c:v>
                      </c:pt>
                      <c:pt idx="392">
                        <c:v>6.8083662986755371</c:v>
                      </c:pt>
                      <c:pt idx="393">
                        <c:v>6.7621779441833496</c:v>
                      </c:pt>
                      <c:pt idx="394">
                        <c:v>6.7150797843933105</c:v>
                      </c:pt>
                      <c:pt idx="395">
                        <c:v>6.6670842170715332</c:v>
                      </c:pt>
                      <c:pt idx="396">
                        <c:v>6.6182208061218262</c:v>
                      </c:pt>
                      <c:pt idx="397">
                        <c:v>6.5688085556030273</c:v>
                      </c:pt>
                      <c:pt idx="398">
                        <c:v>6.5191020965576172</c:v>
                      </c:pt>
                      <c:pt idx="399">
                        <c:v>6.4691448211669922</c:v>
                      </c:pt>
                      <c:pt idx="400">
                        <c:v>6.4189944267272949</c:v>
                      </c:pt>
                      <c:pt idx="401">
                        <c:v>6.3686943054199219</c:v>
                      </c:pt>
                      <c:pt idx="402">
                        <c:v>6.318427562713623</c:v>
                      </c:pt>
                      <c:pt idx="403">
                        <c:v>6.2683200836181641</c:v>
                      </c:pt>
                      <c:pt idx="404">
                        <c:v>6.2184019088745117</c:v>
                      </c:pt>
                      <c:pt idx="405">
                        <c:v>6.1687297821044922</c:v>
                      </c:pt>
                      <c:pt idx="406">
                        <c:v>6.1193256378173828</c:v>
                      </c:pt>
                      <c:pt idx="407">
                        <c:v>6.0701994895935059</c:v>
                      </c:pt>
                      <c:pt idx="408">
                        <c:v>6.0213212966918945</c:v>
                      </c:pt>
                      <c:pt idx="409">
                        <c:v>5.9727320671081543</c:v>
                      </c:pt>
                      <c:pt idx="410">
                        <c:v>5.9244499206542969</c:v>
                      </c:pt>
                      <c:pt idx="411">
                        <c:v>5.8765044212341309</c:v>
                      </c:pt>
                      <c:pt idx="412">
                        <c:v>5.828920841217041</c:v>
                      </c:pt>
                      <c:pt idx="413">
                        <c:v>5.7815923690795898</c:v>
                      </c:pt>
                      <c:pt idx="414">
                        <c:v>5.7345118522644043</c:v>
                      </c:pt>
                      <c:pt idx="415">
                        <c:v>5.6876764297485352</c:v>
                      </c:pt>
                      <c:pt idx="416">
                        <c:v>5.640953540802002</c:v>
                      </c:pt>
                      <c:pt idx="417">
                        <c:v>5.5944757461547852</c:v>
                      </c:pt>
                      <c:pt idx="418">
                        <c:v>5.548276424407959</c:v>
                      </c:pt>
                      <c:pt idx="419">
                        <c:v>5.5022225379943848</c:v>
                      </c:pt>
                      <c:pt idx="420">
                        <c:v>5.4562869071960449</c:v>
                      </c:pt>
                      <c:pt idx="421">
                        <c:v>5.4104766845703125</c:v>
                      </c:pt>
                      <c:pt idx="422">
                        <c:v>5.364799976348877</c:v>
                      </c:pt>
                      <c:pt idx="423">
                        <c:v>5.31927490234375</c:v>
                      </c:pt>
                      <c:pt idx="424">
                        <c:v>5.2739119529724121</c:v>
                      </c:pt>
                      <c:pt idx="425">
                        <c:v>5.2285761833190918</c:v>
                      </c:pt>
                      <c:pt idx="426">
                        <c:v>5.1831769943237305</c:v>
                      </c:pt>
                      <c:pt idx="427">
                        <c:v>5.137718677520752</c:v>
                      </c:pt>
                      <c:pt idx="428">
                        <c:v>5.0922017097473145</c:v>
                      </c:pt>
                      <c:pt idx="429">
                        <c:v>5.0466499328613281</c:v>
                      </c:pt>
                      <c:pt idx="430">
                        <c:v>5.0010743141174316</c:v>
                      </c:pt>
                      <c:pt idx="431">
                        <c:v>4.9555082321166992</c:v>
                      </c:pt>
                      <c:pt idx="432">
                        <c:v>4.9101152420043945</c:v>
                      </c:pt>
                      <c:pt idx="433">
                        <c:v>4.8649072647094727</c:v>
                      </c:pt>
                      <c:pt idx="434">
                        <c:v>4.8198933601379395</c:v>
                      </c:pt>
                      <c:pt idx="435">
                        <c:v>4.7750678062438965</c:v>
                      </c:pt>
                      <c:pt idx="436">
                        <c:v>4.7304387092590332</c:v>
                      </c:pt>
                      <c:pt idx="437">
                        <c:v>4.686004638671875</c:v>
                      </c:pt>
                      <c:pt idx="438">
                        <c:v>4.6415882110595703</c:v>
                      </c:pt>
                      <c:pt idx="439">
                        <c:v>4.5964746475219727</c:v>
                      </c:pt>
                      <c:pt idx="440">
                        <c:v>4.5506253242492676</c:v>
                      </c:pt>
                      <c:pt idx="441">
                        <c:v>4.5040841102600098</c:v>
                      </c:pt>
                      <c:pt idx="442">
                        <c:v>4.4568676948547363</c:v>
                      </c:pt>
                      <c:pt idx="443">
                        <c:v>4.409022331237793</c:v>
                      </c:pt>
                      <c:pt idx="444">
                        <c:v>4.3605051040649414</c:v>
                      </c:pt>
                      <c:pt idx="445">
                        <c:v>4.3112592697143555</c:v>
                      </c:pt>
                      <c:pt idx="446">
                        <c:v>4.2617945671081543</c:v>
                      </c:pt>
                      <c:pt idx="447">
                        <c:v>4.2127041816711426</c:v>
                      </c:pt>
                      <c:pt idx="448">
                        <c:v>4.1639857292175293</c:v>
                      </c:pt>
                      <c:pt idx="449">
                        <c:v>4.1156463623046875</c:v>
                      </c:pt>
                      <c:pt idx="450">
                        <c:v>4.0676827430725098</c:v>
                      </c:pt>
                      <c:pt idx="451">
                        <c:v>4.0201005935668945</c:v>
                      </c:pt>
                      <c:pt idx="452">
                        <c:v>3.9728968143463135</c:v>
                      </c:pt>
                      <c:pt idx="453">
                        <c:v>3.9260687828063965</c:v>
                      </c:pt>
                      <c:pt idx="454">
                        <c:v>3.8796074390411377</c:v>
                      </c:pt>
                      <c:pt idx="455">
                        <c:v>3.8335208892822266</c:v>
                      </c:pt>
                      <c:pt idx="456">
                        <c:v>3.7878255844116211</c:v>
                      </c:pt>
                      <c:pt idx="457">
                        <c:v>3.7425162792205811</c:v>
                      </c:pt>
                      <c:pt idx="458">
                        <c:v>3.6975908279418945</c:v>
                      </c:pt>
                      <c:pt idx="459">
                        <c:v>3.6530430316925049</c:v>
                      </c:pt>
                      <c:pt idx="460">
                        <c:v>3.6088647842407227</c:v>
                      </c:pt>
                      <c:pt idx="461">
                        <c:v>3.5650522708892822</c:v>
                      </c:pt>
                      <c:pt idx="462">
                        <c:v>3.5215966701507568</c:v>
                      </c:pt>
                      <c:pt idx="463">
                        <c:v>3.4784998893737793</c:v>
                      </c:pt>
                      <c:pt idx="464">
                        <c:v>3.4357500076293945</c:v>
                      </c:pt>
                      <c:pt idx="465">
                        <c:v>3.3933491706848145</c:v>
                      </c:pt>
                      <c:pt idx="466">
                        <c:v>3.3512909412384033</c:v>
                      </c:pt>
                      <c:pt idx="467">
                        <c:v>3.3095812797546387</c:v>
                      </c:pt>
                      <c:pt idx="468">
                        <c:v>3.2681195735931396</c:v>
                      </c:pt>
                      <c:pt idx="469">
                        <c:v>3.2269325256347656</c:v>
                      </c:pt>
                      <c:pt idx="470">
                        <c:v>3.1860792636871338</c:v>
                      </c:pt>
                      <c:pt idx="471">
                        <c:v>3.1455459594726563</c:v>
                      </c:pt>
                      <c:pt idx="472">
                        <c:v>3.1053292751312256</c:v>
                      </c:pt>
                      <c:pt idx="473">
                        <c:v>3.0654206275939941</c:v>
                      </c:pt>
                      <c:pt idx="474">
                        <c:v>3.0258123874664307</c:v>
                      </c:pt>
                      <c:pt idx="475">
                        <c:v>2.986497163772583</c:v>
                      </c:pt>
                      <c:pt idx="476">
                        <c:v>2.9474666118621826</c:v>
                      </c:pt>
                      <c:pt idx="477">
                        <c:v>2.9087138175964355</c:v>
                      </c:pt>
                      <c:pt idx="478">
                        <c:v>2.8702301979064941</c:v>
                      </c:pt>
                      <c:pt idx="479">
                        <c:v>2.8320069313049316</c:v>
                      </c:pt>
                      <c:pt idx="480">
                        <c:v>2.7940366268157959</c:v>
                      </c:pt>
                      <c:pt idx="481">
                        <c:v>2.7563111782073975</c:v>
                      </c:pt>
                      <c:pt idx="482">
                        <c:v>2.7188200950622559</c:v>
                      </c:pt>
                      <c:pt idx="483">
                        <c:v>2.6815543174743652</c:v>
                      </c:pt>
                      <c:pt idx="484">
                        <c:v>2.6445093154907227</c:v>
                      </c:pt>
                      <c:pt idx="485">
                        <c:v>2.6076755523681641</c:v>
                      </c:pt>
                      <c:pt idx="486">
                        <c:v>2.5710399150848389</c:v>
                      </c:pt>
                      <c:pt idx="487">
                        <c:v>2.5345823764801025</c:v>
                      </c:pt>
                      <c:pt idx="488">
                        <c:v>2.4983069896697998</c:v>
                      </c:pt>
                      <c:pt idx="489">
                        <c:v>2.4621975421905518</c:v>
                      </c:pt>
                      <c:pt idx="490">
                        <c:v>2.4262204170227051</c:v>
                      </c:pt>
                      <c:pt idx="491">
                        <c:v>2.3902876377105713</c:v>
                      </c:pt>
                      <c:pt idx="492">
                        <c:v>2.3545129299163818</c:v>
                      </c:pt>
                      <c:pt idx="493">
                        <c:v>2.3188881874084473</c:v>
                      </c:pt>
                      <c:pt idx="494">
                        <c:v>2.2834055423736572</c:v>
                      </c:pt>
                      <c:pt idx="495">
                        <c:v>2.2480592727661133</c:v>
                      </c:pt>
                      <c:pt idx="496">
                        <c:v>2.2128500938415527</c:v>
                      </c:pt>
                      <c:pt idx="497">
                        <c:v>2.1777701377868652</c:v>
                      </c:pt>
                      <c:pt idx="498">
                        <c:v>2.1428172588348389</c:v>
                      </c:pt>
                      <c:pt idx="499">
                        <c:v>2.1079885959625244</c:v>
                      </c:pt>
                      <c:pt idx="500">
                        <c:v>2.0732808113098145</c:v>
                      </c:pt>
                      <c:pt idx="501">
                        <c:v>2.0386958122253418</c:v>
                      </c:pt>
                      <c:pt idx="502">
                        <c:v>2.0042262077331543</c:v>
                      </c:pt>
                      <c:pt idx="503">
                        <c:v>1.96986985206604</c:v>
                      </c:pt>
                      <c:pt idx="504">
                        <c:v>1.935620903968811</c:v>
                      </c:pt>
                      <c:pt idx="505">
                        <c:v>1.9014757871627808</c:v>
                      </c:pt>
                      <c:pt idx="506">
                        <c:v>1.8674303293228149</c:v>
                      </c:pt>
                      <c:pt idx="507">
                        <c:v>1.8334857225418091</c:v>
                      </c:pt>
                      <c:pt idx="508">
                        <c:v>1.7996443510055542</c:v>
                      </c:pt>
                      <c:pt idx="509">
                        <c:v>1.7659051418304443</c:v>
                      </c:pt>
                      <c:pt idx="510">
                        <c:v>1.7321227788925171</c:v>
                      </c:pt>
                      <c:pt idx="511">
                        <c:v>1.6984062194824219</c:v>
                      </c:pt>
                      <c:pt idx="512">
                        <c:v>1.6647889614105225</c:v>
                      </c:pt>
                      <c:pt idx="513">
                        <c:v>1.6312688589096069</c:v>
                      </c:pt>
                      <c:pt idx="514">
                        <c:v>1.5978494882583618</c:v>
                      </c:pt>
                      <c:pt idx="515">
                        <c:v>1.5645302534103394</c:v>
                      </c:pt>
                      <c:pt idx="516">
                        <c:v>1.5313184261322021</c:v>
                      </c:pt>
                      <c:pt idx="517">
                        <c:v>1.4982147216796875</c:v>
                      </c:pt>
                      <c:pt idx="518">
                        <c:v>1.465222954750061</c:v>
                      </c:pt>
                      <c:pt idx="519">
                        <c:v>1.4323556423187256</c:v>
                      </c:pt>
                      <c:pt idx="520">
                        <c:v>1.3996138572692871</c:v>
                      </c:pt>
                      <c:pt idx="521">
                        <c:v>1.3670063018798828</c:v>
                      </c:pt>
                      <c:pt idx="522">
                        <c:v>1.3345375061035156</c:v>
                      </c:pt>
                      <c:pt idx="523">
                        <c:v>1.302214503288269</c:v>
                      </c:pt>
                      <c:pt idx="524">
                        <c:v>1.2700488567352295</c:v>
                      </c:pt>
                      <c:pt idx="525">
                        <c:v>1.2380495071411133</c:v>
                      </c:pt>
                      <c:pt idx="526">
                        <c:v>1.2060493230819702</c:v>
                      </c:pt>
                      <c:pt idx="527">
                        <c:v>1.1742434501647949</c:v>
                      </c:pt>
                      <c:pt idx="528">
                        <c:v>1.1426429748535156</c:v>
                      </c:pt>
                      <c:pt idx="529">
                        <c:v>1.1112620830535889</c:v>
                      </c:pt>
                      <c:pt idx="530">
                        <c:v>1.0801881551742554</c:v>
                      </c:pt>
                      <c:pt idx="531">
                        <c:v>1.0494428873062134</c:v>
                      </c:pt>
                      <c:pt idx="532">
                        <c:v>1.0190156698226929</c:v>
                      </c:pt>
                      <c:pt idx="533">
                        <c:v>0.98907506465911865</c:v>
                      </c:pt>
                      <c:pt idx="534">
                        <c:v>0.95971375703811646</c:v>
                      </c:pt>
                      <c:pt idx="535">
                        <c:v>0.93097937107086182</c:v>
                      </c:pt>
                      <c:pt idx="536">
                        <c:v>0.90292578935623169</c:v>
                      </c:pt>
                      <c:pt idx="537">
                        <c:v>0.87559747695922852</c:v>
                      </c:pt>
                      <c:pt idx="538">
                        <c:v>0.84902381896972656</c:v>
                      </c:pt>
                      <c:pt idx="539">
                        <c:v>0.82313728332519531</c:v>
                      </c:pt>
                      <c:pt idx="540">
                        <c:v>0.79818648099899292</c:v>
                      </c:pt>
                      <c:pt idx="541">
                        <c:v>0.77427619695663452</c:v>
                      </c:pt>
                      <c:pt idx="542">
                        <c:v>0.75150084495544434</c:v>
                      </c:pt>
                      <c:pt idx="543">
                        <c:v>0.72994202375411987</c:v>
                      </c:pt>
                      <c:pt idx="544">
                        <c:v>0.70967310667037964</c:v>
                      </c:pt>
                      <c:pt idx="545">
                        <c:v>0.69076734781265259</c:v>
                      </c:pt>
                      <c:pt idx="546">
                        <c:v>0.67331224679946899</c:v>
                      </c:pt>
                      <c:pt idx="547">
                        <c:v>0.65738791227340698</c:v>
                      </c:pt>
                      <c:pt idx="548">
                        <c:v>0.64305520057678223</c:v>
                      </c:pt>
                      <c:pt idx="549">
                        <c:v>0.63036006689071655</c:v>
                      </c:pt>
                      <c:pt idx="550">
                        <c:v>0.61932748556137085</c:v>
                      </c:pt>
                      <c:pt idx="551">
                        <c:v>0.61010497808456421</c:v>
                      </c:pt>
                      <c:pt idx="552">
                        <c:v>0.60275983810424805</c:v>
                      </c:pt>
                      <c:pt idx="553">
                        <c:v>0.59719169139862061</c:v>
                      </c:pt>
                      <c:pt idx="554">
                        <c:v>0.59326827526092529</c:v>
                      </c:pt>
                      <c:pt idx="555">
                        <c:v>0.5908501148223877</c:v>
                      </c:pt>
                      <c:pt idx="556">
                        <c:v>0.58986151218414307</c:v>
                      </c:pt>
                      <c:pt idx="557">
                        <c:v>0.59004300832748413</c:v>
                      </c:pt>
                      <c:pt idx="558">
                        <c:v>0.59117805957794189</c:v>
                      </c:pt>
                      <c:pt idx="559">
                        <c:v>0.59302330017089844</c:v>
                      </c:pt>
                      <c:pt idx="560">
                        <c:v>0.59540367126464844</c:v>
                      </c:pt>
                      <c:pt idx="561">
                        <c:v>0.59838145971298218</c:v>
                      </c:pt>
                      <c:pt idx="562">
                        <c:v>0.60331720113754272</c:v>
                      </c:pt>
                      <c:pt idx="563">
                        <c:v>0.61050564050674438</c:v>
                      </c:pt>
                      <c:pt idx="564">
                        <c:v>0.62066847085952759</c:v>
                      </c:pt>
                      <c:pt idx="565">
                        <c:v>0.63369631767272949</c:v>
                      </c:pt>
                      <c:pt idx="566">
                        <c:v>0.6493680477142334</c:v>
                      </c:pt>
                      <c:pt idx="567">
                        <c:v>0.66739720106124878</c:v>
                      </c:pt>
                      <c:pt idx="568">
                        <c:v>0.68770921230316162</c:v>
                      </c:pt>
                      <c:pt idx="569">
                        <c:v>0.71045345067977905</c:v>
                      </c:pt>
                      <c:pt idx="570">
                        <c:v>0.73582553863525391</c:v>
                      </c:pt>
                      <c:pt idx="571">
                        <c:v>0.763877272605896</c:v>
                      </c:pt>
                      <c:pt idx="572">
                        <c:v>0.79459434747695923</c:v>
                      </c:pt>
                      <c:pt idx="573">
                        <c:v>0.82794439792633057</c:v>
                      </c:pt>
                      <c:pt idx="574">
                        <c:v>0.86345040798187256</c:v>
                      </c:pt>
                      <c:pt idx="575">
                        <c:v>0.90031421184539795</c:v>
                      </c:pt>
                      <c:pt idx="576">
                        <c:v>0.9383929967880249</c:v>
                      </c:pt>
                      <c:pt idx="577">
                        <c:v>0.97755634784698486</c:v>
                      </c:pt>
                      <c:pt idx="578">
                        <c:v>1.0173066854476929</c:v>
                      </c:pt>
                      <c:pt idx="579">
                        <c:v>1.0567138195037842</c:v>
                      </c:pt>
                      <c:pt idx="580">
                        <c:v>1.0956130027770996</c:v>
                      </c:pt>
                      <c:pt idx="581">
                        <c:v>1.1338794231414795</c:v>
                      </c:pt>
                      <c:pt idx="582">
                        <c:v>1.1713695526123047</c:v>
                      </c:pt>
                      <c:pt idx="583">
                        <c:v>1.2082298994064331</c:v>
                      </c:pt>
                      <c:pt idx="584">
                        <c:v>1.2457801103591919</c:v>
                      </c:pt>
                      <c:pt idx="585">
                        <c:v>1.2839424610137939</c:v>
                      </c:pt>
                      <c:pt idx="586">
                        <c:v>1.3225959539413452</c:v>
                      </c:pt>
                      <c:pt idx="587">
                        <c:v>1.3615950345993042</c:v>
                      </c:pt>
                      <c:pt idx="588">
                        <c:v>1.4009828567504883</c:v>
                      </c:pt>
                      <c:pt idx="589">
                        <c:v>1.4408235549926758</c:v>
                      </c:pt>
                      <c:pt idx="590">
                        <c:v>1.4806694984436035</c:v>
                      </c:pt>
                      <c:pt idx="591">
                        <c:v>1.5206668376922607</c:v>
                      </c:pt>
                      <c:pt idx="592">
                        <c:v>1.5606776475906372</c:v>
                      </c:pt>
                      <c:pt idx="593">
                        <c:v>1.6004273891448975</c:v>
                      </c:pt>
                      <c:pt idx="594">
                        <c:v>1.6395494937896729</c:v>
                      </c:pt>
                      <c:pt idx="595">
                        <c:v>1.6782693862915039</c:v>
                      </c:pt>
                      <c:pt idx="596">
                        <c:v>1.7161356210708618</c:v>
                      </c:pt>
                      <c:pt idx="597">
                        <c:v>1.7529416084289551</c:v>
                      </c:pt>
                      <c:pt idx="598">
                        <c:v>1.788332462310791</c:v>
                      </c:pt>
                      <c:pt idx="599">
                        <c:v>1.8221328258514404</c:v>
                      </c:pt>
                      <c:pt idx="600">
                        <c:v>1.8546862602233887</c:v>
                      </c:pt>
                      <c:pt idx="601">
                        <c:v>1.8858753442764282</c:v>
                      </c:pt>
                      <c:pt idx="602">
                        <c:v>1.915294885635376</c:v>
                      </c:pt>
                      <c:pt idx="603">
                        <c:v>1.9434839487075806</c:v>
                      </c:pt>
                      <c:pt idx="604">
                        <c:v>1.9706987142562866</c:v>
                      </c:pt>
                      <c:pt idx="605">
                        <c:v>1.9966764450073242</c:v>
                      </c:pt>
                      <c:pt idx="606">
                        <c:v>2.0214228630065918</c:v>
                      </c:pt>
                      <c:pt idx="607">
                        <c:v>2.0449609756469727</c:v>
                      </c:pt>
                      <c:pt idx="608">
                        <c:v>2.067131519317627</c:v>
                      </c:pt>
                      <c:pt idx="609">
                        <c:v>2.0880331993103027</c:v>
                      </c:pt>
                      <c:pt idx="610">
                        <c:v>2.1086001396179199</c:v>
                      </c:pt>
                      <c:pt idx="611">
                        <c:v>2.128711462020874</c:v>
                      </c:pt>
                      <c:pt idx="612">
                        <c:v>2.1481049060821533</c:v>
                      </c:pt>
                      <c:pt idx="613">
                        <c:v>2.1666245460510254</c:v>
                      </c:pt>
                      <c:pt idx="614">
                        <c:v>2.1842422485351563</c:v>
                      </c:pt>
                      <c:pt idx="615">
                        <c:v>2.2002031803131104</c:v>
                      </c:pt>
                      <c:pt idx="616">
                        <c:v>2.2143995761871338</c:v>
                      </c:pt>
                      <c:pt idx="617">
                        <c:v>2.2269287109375</c:v>
                      </c:pt>
                      <c:pt idx="618">
                        <c:v>2.2379665374755859</c:v>
                      </c:pt>
                      <c:pt idx="619">
                        <c:v>2.2475090026855469</c:v>
                      </c:pt>
                      <c:pt idx="620">
                        <c:v>2.255530834197998</c:v>
                      </c:pt>
                      <c:pt idx="621">
                        <c:v>2.2620511054992676</c:v>
                      </c:pt>
                      <c:pt idx="622">
                        <c:v>2.2672469615936279</c:v>
                      </c:pt>
                      <c:pt idx="623">
                        <c:v>2.2713203430175781</c:v>
                      </c:pt>
                      <c:pt idx="624">
                        <c:v>2.274461030960083</c:v>
                      </c:pt>
                      <c:pt idx="625">
                        <c:v>2.2769277095794678</c:v>
                      </c:pt>
                      <c:pt idx="626">
                        <c:v>2.2788312435150146</c:v>
                      </c:pt>
                      <c:pt idx="627">
                        <c:v>2.2801611423492432</c:v>
                      </c:pt>
                      <c:pt idx="628">
                        <c:v>2.2808496952056885</c:v>
                      </c:pt>
                      <c:pt idx="629">
                        <c:v>2.280996561050415</c:v>
                      </c:pt>
                      <c:pt idx="630">
                        <c:v>2.2807178497314453</c:v>
                      </c:pt>
                      <c:pt idx="631">
                        <c:v>2.280156135559082</c:v>
                      </c:pt>
                      <c:pt idx="632">
                        <c:v>2.2793576717376709</c:v>
                      </c:pt>
                      <c:pt idx="633">
                        <c:v>2.2783763408660889</c:v>
                      </c:pt>
                      <c:pt idx="634">
                        <c:v>2.277362585067749</c:v>
                      </c:pt>
                      <c:pt idx="635">
                        <c:v>2.2764489650726318</c:v>
                      </c:pt>
                      <c:pt idx="636">
                        <c:v>2.2757782936096191</c:v>
                      </c:pt>
                      <c:pt idx="637">
                        <c:v>2.2753837108612061</c:v>
                      </c:pt>
                      <c:pt idx="638">
                        <c:v>2.2753233909606934</c:v>
                      </c:pt>
                      <c:pt idx="639">
                        <c:v>2.2755739688873291</c:v>
                      </c:pt>
                      <c:pt idx="640">
                        <c:v>2.2761471271514893</c:v>
                      </c:pt>
                      <c:pt idx="641">
                        <c:v>2.2770447731018066</c:v>
                      </c:pt>
                      <c:pt idx="642">
                        <c:v>2.2782926559448242</c:v>
                      </c:pt>
                      <c:pt idx="643">
                        <c:v>2.2798910140991211</c:v>
                      </c:pt>
                      <c:pt idx="644">
                        <c:v>2.281785249710083</c:v>
                      </c:pt>
                      <c:pt idx="645">
                        <c:v>2.2839491367340088</c:v>
                      </c:pt>
                      <c:pt idx="646">
                        <c:v>2.286365270614624</c:v>
                      </c:pt>
                      <c:pt idx="647">
                        <c:v>2.289020299911499</c:v>
                      </c:pt>
                      <c:pt idx="648">
                        <c:v>2.2918722629547119</c:v>
                      </c:pt>
                      <c:pt idx="649">
                        <c:v>2.2948768138885498</c:v>
                      </c:pt>
                      <c:pt idx="650">
                        <c:v>2.2980072498321533</c:v>
                      </c:pt>
                      <c:pt idx="651">
                        <c:v>2.3012242317199707</c:v>
                      </c:pt>
                      <c:pt idx="652">
                        <c:v>2.304492712020874</c:v>
                      </c:pt>
                      <c:pt idx="653">
                        <c:v>2.3078625202178955</c:v>
                      </c:pt>
                      <c:pt idx="654">
                        <c:v>2.3113431930541992</c:v>
                      </c:pt>
                      <c:pt idx="655">
                        <c:v>2.3149147033691406</c:v>
                      </c:pt>
                      <c:pt idx="656">
                        <c:v>2.318568229675293</c:v>
                      </c:pt>
                      <c:pt idx="657">
                        <c:v>2.3223094940185547</c:v>
                      </c:pt>
                      <c:pt idx="658">
                        <c:v>2.3261513710021973</c:v>
                      </c:pt>
                      <c:pt idx="659">
                        <c:v>2.3301296234130859</c:v>
                      </c:pt>
                      <c:pt idx="660">
                        <c:v>2.3342726230621338</c:v>
                      </c:pt>
                      <c:pt idx="661">
                        <c:v>2.3386034965515137</c:v>
                      </c:pt>
                      <c:pt idx="662">
                        <c:v>2.343130350112915</c:v>
                      </c:pt>
                      <c:pt idx="663">
                        <c:v>2.3478584289550781</c:v>
                      </c:pt>
                      <c:pt idx="664">
                        <c:v>2.3527600765228271</c:v>
                      </c:pt>
                      <c:pt idx="665">
                        <c:v>2.3578183650970459</c:v>
                      </c:pt>
                      <c:pt idx="666">
                        <c:v>2.3630199432373047</c:v>
                      </c:pt>
                      <c:pt idx="667">
                        <c:v>2.3683459758758545</c:v>
                      </c:pt>
                      <c:pt idx="668">
                        <c:v>2.3737752437591553</c:v>
                      </c:pt>
                      <c:pt idx="669">
                        <c:v>2.3792755603790283</c:v>
                      </c:pt>
                      <c:pt idx="670">
                        <c:v>2.384821891784668</c:v>
                      </c:pt>
                      <c:pt idx="671">
                        <c:v>2.3903794288635254</c:v>
                      </c:pt>
                      <c:pt idx="672">
                        <c:v>2.3959147930145264</c:v>
                      </c:pt>
                      <c:pt idx="673">
                        <c:v>2.4014067649841309</c:v>
                      </c:pt>
                      <c:pt idx="674">
                        <c:v>2.4068300724029541</c:v>
                      </c:pt>
                      <c:pt idx="675">
                        <c:v>2.4121572971343994</c:v>
                      </c:pt>
                      <c:pt idx="676">
                        <c:v>2.4173696041107178</c:v>
                      </c:pt>
                      <c:pt idx="677">
                        <c:v>2.4224464893341064</c:v>
                      </c:pt>
                      <c:pt idx="678">
                        <c:v>2.4273810386657715</c:v>
                      </c:pt>
                      <c:pt idx="679">
                        <c:v>2.4321701526641846</c:v>
                      </c:pt>
                      <c:pt idx="680">
                        <c:v>2.4368066787719727</c:v>
                      </c:pt>
                      <c:pt idx="681">
                        <c:v>2.4412803649902344</c:v>
                      </c:pt>
                      <c:pt idx="682">
                        <c:v>2.4455940723419189</c:v>
                      </c:pt>
                      <c:pt idx="683">
                        <c:v>2.4497470855712891</c:v>
                      </c:pt>
                      <c:pt idx="684">
                        <c:v>2.4537363052368164</c:v>
                      </c:pt>
                      <c:pt idx="685">
                        <c:v>2.4575650691986084</c:v>
                      </c:pt>
                      <c:pt idx="686">
                        <c:v>2.461237907409668</c:v>
                      </c:pt>
                      <c:pt idx="687">
                        <c:v>2.4647655487060547</c:v>
                      </c:pt>
                      <c:pt idx="688">
                        <c:v>2.4681704044342041</c:v>
                      </c:pt>
                      <c:pt idx="689">
                        <c:v>2.4714622497558594</c:v>
                      </c:pt>
                      <c:pt idx="690">
                        <c:v>2.4746479988098145</c:v>
                      </c:pt>
                      <c:pt idx="691">
                        <c:v>2.477752685546875</c:v>
                      </c:pt>
                      <c:pt idx="692">
                        <c:v>2.4807980060577393</c:v>
                      </c:pt>
                      <c:pt idx="693">
                        <c:v>2.4838047027587891</c:v>
                      </c:pt>
                      <c:pt idx="694">
                        <c:v>2.4867780208587646</c:v>
                      </c:pt>
                      <c:pt idx="695">
                        <c:v>2.489743709564209</c:v>
                      </c:pt>
                      <c:pt idx="696">
                        <c:v>2.4927113056182861</c:v>
                      </c:pt>
                      <c:pt idx="697">
                        <c:v>2.4957027435302734</c:v>
                      </c:pt>
                      <c:pt idx="698">
                        <c:v>2.498737096786499</c:v>
                      </c:pt>
                      <c:pt idx="699">
                        <c:v>2.5018332004547119</c:v>
                      </c:pt>
                      <c:pt idx="700">
                        <c:v>2.5050113201141357</c:v>
                      </c:pt>
                      <c:pt idx="701">
                        <c:v>2.5082850456237793</c:v>
                      </c:pt>
                      <c:pt idx="702">
                        <c:v>2.5116803646087646</c:v>
                      </c:pt>
                      <c:pt idx="703">
                        <c:v>2.5151946544647217</c:v>
                      </c:pt>
                      <c:pt idx="704">
                        <c:v>2.5187959671020508</c:v>
                      </c:pt>
                      <c:pt idx="705">
                        <c:v>2.5224919319152832</c:v>
                      </c:pt>
                      <c:pt idx="706">
                        <c:v>2.5262911319732666</c:v>
                      </c:pt>
                      <c:pt idx="707">
                        <c:v>2.5301995277404785</c:v>
                      </c:pt>
                      <c:pt idx="708">
                        <c:v>2.5342319011688232</c:v>
                      </c:pt>
                      <c:pt idx="709">
                        <c:v>2.5383949279785156</c:v>
                      </c:pt>
                      <c:pt idx="710">
                        <c:v>2.5426967144012451</c:v>
                      </c:pt>
                      <c:pt idx="711">
                        <c:v>2.5471408367156982</c:v>
                      </c:pt>
                      <c:pt idx="712">
                        <c:v>2.5517244338989258</c:v>
                      </c:pt>
                      <c:pt idx="713">
                        <c:v>2.5563774108886719</c:v>
                      </c:pt>
                      <c:pt idx="714">
                        <c:v>2.5609745979309082</c:v>
                      </c:pt>
                      <c:pt idx="715">
                        <c:v>2.5655143260955811</c:v>
                      </c:pt>
                      <c:pt idx="716">
                        <c:v>2.569990873336792</c:v>
                      </c:pt>
                      <c:pt idx="717">
                        <c:v>2.5744047164916992</c:v>
                      </c:pt>
                      <c:pt idx="718">
                        <c:v>2.5787498950958252</c:v>
                      </c:pt>
                      <c:pt idx="719">
                        <c:v>2.5830256938934326</c:v>
                      </c:pt>
                      <c:pt idx="720">
                        <c:v>2.5872335433959961</c:v>
                      </c:pt>
                      <c:pt idx="721">
                        <c:v>2.591372013092041</c:v>
                      </c:pt>
                      <c:pt idx="722">
                        <c:v>2.5954444408416748</c:v>
                      </c:pt>
                      <c:pt idx="723">
                        <c:v>2.5994560718536377</c:v>
                      </c:pt>
                      <c:pt idx="724">
                        <c:v>2.6034057140350342</c:v>
                      </c:pt>
                      <c:pt idx="725">
                        <c:v>2.6073029041290283</c:v>
                      </c:pt>
                      <c:pt idx="726">
                        <c:v>2.611154317855835</c:v>
                      </c:pt>
                      <c:pt idx="727">
                        <c:v>2.6149649620056152</c:v>
                      </c:pt>
                      <c:pt idx="728">
                        <c:v>2.6187448501586914</c:v>
                      </c:pt>
                      <c:pt idx="729">
                        <c:v>2.6224966049194336</c:v>
                      </c:pt>
                      <c:pt idx="730">
                        <c:v>2.6262319087982178</c:v>
                      </c:pt>
                      <c:pt idx="731">
                        <c:v>2.6299521923065186</c:v>
                      </c:pt>
                      <c:pt idx="732">
                        <c:v>2.6336665153503418</c:v>
                      </c:pt>
                      <c:pt idx="733">
                        <c:v>2.6373791694641113</c:v>
                      </c:pt>
                      <c:pt idx="734">
                        <c:v>2.6410937309265137</c:v>
                      </c:pt>
                      <c:pt idx="735">
                        <c:v>2.6448144912719727</c:v>
                      </c:pt>
                      <c:pt idx="736">
                        <c:v>2.6485438346862793</c:v>
                      </c:pt>
                      <c:pt idx="737">
                        <c:v>2.6522872447967529</c:v>
                      </c:pt>
                      <c:pt idx="738">
                        <c:v>2.6560440063476563</c:v>
                      </c:pt>
                      <c:pt idx="739">
                        <c:v>2.6598176956176758</c:v>
                      </c:pt>
                      <c:pt idx="740">
                        <c:v>2.6636075973510742</c:v>
                      </c:pt>
                      <c:pt idx="741">
                        <c:v>2.6674132347106934</c:v>
                      </c:pt>
                      <c:pt idx="742">
                        <c:v>2.6712324619293213</c:v>
                      </c:pt>
                      <c:pt idx="743">
                        <c:v>2.675065279006958</c:v>
                      </c:pt>
                      <c:pt idx="744">
                        <c:v>2.6789069175720215</c:v>
                      </c:pt>
                      <c:pt idx="745">
                        <c:v>2.6827630996704102</c:v>
                      </c:pt>
                      <c:pt idx="746">
                        <c:v>2.6866283416748047</c:v>
                      </c:pt>
                      <c:pt idx="747">
                        <c:v>2.6905057430267334</c:v>
                      </c:pt>
                      <c:pt idx="748">
                        <c:v>2.694394588470459</c:v>
                      </c:pt>
                      <c:pt idx="749">
                        <c:v>2.6982903480529785</c:v>
                      </c:pt>
                      <c:pt idx="750">
                        <c:v>2.7021934986114502</c:v>
                      </c:pt>
                      <c:pt idx="751">
                        <c:v>2.7061009407043457</c:v>
                      </c:pt>
                      <c:pt idx="752">
                        <c:v>2.7100043296813965</c:v>
                      </c:pt>
                      <c:pt idx="753">
                        <c:v>2.7139101028442383</c:v>
                      </c:pt>
                      <c:pt idx="754">
                        <c:v>2.7178149223327637</c:v>
                      </c:pt>
                      <c:pt idx="755">
                        <c:v>2.7217118740081787</c:v>
                      </c:pt>
                      <c:pt idx="756">
                        <c:v>2.7255983352661133</c:v>
                      </c:pt>
                      <c:pt idx="757">
                        <c:v>2.7294697761535645</c:v>
                      </c:pt>
                      <c:pt idx="758">
                        <c:v>2.7333230972290039</c:v>
                      </c:pt>
                      <c:pt idx="759">
                        <c:v>2.7371551990509033</c:v>
                      </c:pt>
                      <c:pt idx="760">
                        <c:v>2.7409665584564209</c:v>
                      </c:pt>
                      <c:pt idx="761">
                        <c:v>2.744758129119873</c:v>
                      </c:pt>
                      <c:pt idx="762">
                        <c:v>2.7485272884368896</c:v>
                      </c:pt>
                      <c:pt idx="763">
                        <c:v>2.7522757053375244</c:v>
                      </c:pt>
                      <c:pt idx="764">
                        <c:v>2.7560012340545654</c:v>
                      </c:pt>
                      <c:pt idx="765">
                        <c:v>2.7597033977508545</c:v>
                      </c:pt>
                      <c:pt idx="766">
                        <c:v>2.7633805274963379</c:v>
                      </c:pt>
                      <c:pt idx="767">
                        <c:v>2.7670357227325439</c:v>
                      </c:pt>
                      <c:pt idx="768">
                        <c:v>2.7706656455993652</c:v>
                      </c:pt>
                      <c:pt idx="769">
                        <c:v>2.7742688655853271</c:v>
                      </c:pt>
                      <c:pt idx="770">
                        <c:v>2.777191162109375</c:v>
                      </c:pt>
                      <c:pt idx="771">
                        <c:v>2.7807624340057373</c:v>
                      </c:pt>
                      <c:pt idx="772">
                        <c:v>2.7843112945556641</c:v>
                      </c:pt>
                      <c:pt idx="773">
                        <c:v>2.7878355979919434</c:v>
                      </c:pt>
                      <c:pt idx="774">
                        <c:v>2.7913377285003662</c:v>
                      </c:pt>
                      <c:pt idx="775">
                        <c:v>2.794818639755249</c:v>
                      </c:pt>
                      <c:pt idx="776">
                        <c:v>2.7982721328735352</c:v>
                      </c:pt>
                      <c:pt idx="777">
                        <c:v>2.8017008304595947</c:v>
                      </c:pt>
                      <c:pt idx="778">
                        <c:v>2.8051037788391113</c:v>
                      </c:pt>
                      <c:pt idx="779">
                        <c:v>2.8084802627563477</c:v>
                      </c:pt>
                      <c:pt idx="780">
                        <c:v>2.811830997467041</c:v>
                      </c:pt>
                      <c:pt idx="781">
                        <c:v>2.8151564598083496</c:v>
                      </c:pt>
                      <c:pt idx="782">
                        <c:v>2.818455696105957</c:v>
                      </c:pt>
                      <c:pt idx="783">
                        <c:v>2.8217267990112305</c:v>
                      </c:pt>
                      <c:pt idx="784">
                        <c:v>2.8249697685241699</c:v>
                      </c:pt>
                      <c:pt idx="785">
                        <c:v>2.8281846046447754</c:v>
                      </c:pt>
                      <c:pt idx="786">
                        <c:v>2.8313705921173096</c:v>
                      </c:pt>
                      <c:pt idx="787">
                        <c:v>2.8345263004302979</c:v>
                      </c:pt>
                      <c:pt idx="788">
                        <c:v>2.8376543521881104</c:v>
                      </c:pt>
                      <c:pt idx="789">
                        <c:v>2.8407561779022217</c:v>
                      </c:pt>
                      <c:pt idx="790">
                        <c:v>2.8438324928283691</c:v>
                      </c:pt>
                      <c:pt idx="791">
                        <c:v>2.846881628036499</c:v>
                      </c:pt>
                      <c:pt idx="792">
                        <c:v>2.8498983383178711</c:v>
                      </c:pt>
                      <c:pt idx="793">
                        <c:v>2.8528780937194824</c:v>
                      </c:pt>
                      <c:pt idx="794">
                        <c:v>2.8558106422424316</c:v>
                      </c:pt>
                      <c:pt idx="795">
                        <c:v>2.8586950302124023</c:v>
                      </c:pt>
                      <c:pt idx="796">
                        <c:v>2.8615262508392334</c:v>
                      </c:pt>
                      <c:pt idx="797">
                        <c:v>2.8643081188201904</c:v>
                      </c:pt>
                      <c:pt idx="798">
                        <c:v>2.8670463562011719</c:v>
                      </c:pt>
                      <c:pt idx="799">
                        <c:v>2.8697474002838135</c:v>
                      </c:pt>
                      <c:pt idx="800">
                        <c:v>2.8724119663238525</c:v>
                      </c:pt>
                      <c:pt idx="801">
                        <c:v>2.8750455379486084</c:v>
                      </c:pt>
                      <c:pt idx="802">
                        <c:v>2.8776473999023438</c:v>
                      </c:pt>
                      <c:pt idx="803">
                        <c:v>2.8802177906036377</c:v>
                      </c:pt>
                      <c:pt idx="804">
                        <c:v>2.8827571868896484</c:v>
                      </c:pt>
                      <c:pt idx="805">
                        <c:v>2.8852713108062744</c:v>
                      </c:pt>
                      <c:pt idx="806">
                        <c:v>2.8877644538879395</c:v>
                      </c:pt>
                      <c:pt idx="807">
                        <c:v>2.8902328014373779</c:v>
                      </c:pt>
                      <c:pt idx="808">
                        <c:v>2.8926808834075928</c:v>
                      </c:pt>
                      <c:pt idx="809">
                        <c:v>2.8951084613800049</c:v>
                      </c:pt>
                      <c:pt idx="810">
                        <c:v>2.8975150585174561</c:v>
                      </c:pt>
                      <c:pt idx="811">
                        <c:v>2.8999056816101074</c:v>
                      </c:pt>
                      <c:pt idx="812">
                        <c:v>2.9022810459136963</c:v>
                      </c:pt>
                      <c:pt idx="813">
                        <c:v>2.9046387672424316</c:v>
                      </c:pt>
                      <c:pt idx="814">
                        <c:v>2.9069814682006836</c:v>
                      </c:pt>
                      <c:pt idx="815">
                        <c:v>2.9093043804168701</c:v>
                      </c:pt>
                      <c:pt idx="816">
                        <c:v>2.911609411239624</c:v>
                      </c:pt>
                      <c:pt idx="817">
                        <c:v>2.9138941764831543</c:v>
                      </c:pt>
                      <c:pt idx="818">
                        <c:v>2.9161605834960938</c:v>
                      </c:pt>
                      <c:pt idx="819">
                        <c:v>2.9184136390686035</c:v>
                      </c:pt>
                      <c:pt idx="820">
                        <c:v>2.9206531047821045</c:v>
                      </c:pt>
                      <c:pt idx="821">
                        <c:v>2.9228861331939697</c:v>
                      </c:pt>
                      <c:pt idx="822">
                        <c:v>2.9251222610473633</c:v>
                      </c:pt>
                      <c:pt idx="823">
                        <c:v>2.9273581504821777</c:v>
                      </c:pt>
                      <c:pt idx="824">
                        <c:v>2.929570198059082</c:v>
                      </c:pt>
                      <c:pt idx="825">
                        <c:v>2.9317071437835693</c:v>
                      </c:pt>
                      <c:pt idx="826">
                        <c:v>2.933786153793335</c:v>
                      </c:pt>
                      <c:pt idx="827">
                        <c:v>2.9358265399932861</c:v>
                      </c:pt>
                      <c:pt idx="828">
                        <c:v>2.9378387928009033</c:v>
                      </c:pt>
                      <c:pt idx="829">
                        <c:v>2.939828634262085</c:v>
                      </c:pt>
                      <c:pt idx="830">
                        <c:v>2.9417955875396729</c:v>
                      </c:pt>
                      <c:pt idx="831">
                        <c:v>2.943737268447876</c:v>
                      </c:pt>
                      <c:pt idx="832">
                        <c:v>2.9456551074981689</c:v>
                      </c:pt>
                      <c:pt idx="833">
                        <c:v>2.9475593566894531</c:v>
                      </c:pt>
                      <c:pt idx="834">
                        <c:v>2.9494514465332031</c:v>
                      </c:pt>
                      <c:pt idx="835">
                        <c:v>2.9513087272644043</c:v>
                      </c:pt>
                      <c:pt idx="836">
                        <c:v>2.9531209468841553</c:v>
                      </c:pt>
                      <c:pt idx="837">
                        <c:v>2.9548799991607666</c:v>
                      </c:pt>
                      <c:pt idx="838">
                        <c:v>2.9565870761871338</c:v>
                      </c:pt>
                      <c:pt idx="839">
                        <c:v>2.958240270614624</c:v>
                      </c:pt>
                      <c:pt idx="840">
                        <c:v>2.9598383903503418</c:v>
                      </c:pt>
                      <c:pt idx="841">
                        <c:v>2.9613771438598633</c:v>
                      </c:pt>
                      <c:pt idx="842">
                        <c:v>2.9628591537475586</c:v>
                      </c:pt>
                      <c:pt idx="843">
                        <c:v>2.9642791748046875</c:v>
                      </c:pt>
                      <c:pt idx="844">
                        <c:v>2.9656302928924561</c:v>
                      </c:pt>
                      <c:pt idx="845">
                        <c:v>2.9669084548950195</c:v>
                      </c:pt>
                      <c:pt idx="846">
                        <c:v>2.9681141376495361</c:v>
                      </c:pt>
                      <c:pt idx="847">
                        <c:v>2.9692544937133789</c:v>
                      </c:pt>
                      <c:pt idx="848">
                        <c:v>2.9703471660614014</c:v>
                      </c:pt>
                      <c:pt idx="849">
                        <c:v>2.9714152812957764</c:v>
                      </c:pt>
                      <c:pt idx="850">
                        <c:v>2.9724702835083008</c:v>
                      </c:pt>
                      <c:pt idx="851">
                        <c:v>2.9735112190246582</c:v>
                      </c:pt>
                      <c:pt idx="852">
                        <c:v>2.974536657333374</c:v>
                      </c:pt>
                      <c:pt idx="853">
                        <c:v>2.9755599498748779</c:v>
                      </c:pt>
                      <c:pt idx="854">
                        <c:v>2.9766008853912354</c:v>
                      </c:pt>
                      <c:pt idx="855">
                        <c:v>2.9776866436004639</c:v>
                      </c:pt>
                      <c:pt idx="856">
                        <c:v>2.9788424968719482</c:v>
                      </c:pt>
                      <c:pt idx="857">
                        <c:v>2.9800913333892822</c:v>
                      </c:pt>
                      <c:pt idx="858">
                        <c:v>2.9814560413360596</c:v>
                      </c:pt>
                      <c:pt idx="859">
                        <c:v>2.9829559326171875</c:v>
                      </c:pt>
                      <c:pt idx="860">
                        <c:v>2.9846286773681641</c:v>
                      </c:pt>
                      <c:pt idx="861">
                        <c:v>2.986515998840332</c:v>
                      </c:pt>
                      <c:pt idx="862">
                        <c:v>2.9886519908905029</c:v>
                      </c:pt>
                      <c:pt idx="863">
                        <c:v>2.9910683631896973</c:v>
                      </c:pt>
                      <c:pt idx="864">
                        <c:v>2.9937872886657715</c:v>
                      </c:pt>
                      <c:pt idx="865">
                        <c:v>2.9968302249908447</c:v>
                      </c:pt>
                      <c:pt idx="866">
                        <c:v>3.0002279281616211</c:v>
                      </c:pt>
                      <c:pt idx="867">
                        <c:v>3.004016637802124</c:v>
                      </c:pt>
                      <c:pt idx="868">
                        <c:v>3.0082278251647949</c:v>
                      </c:pt>
                      <c:pt idx="869">
                        <c:v>3.0128312110900879</c:v>
                      </c:pt>
                      <c:pt idx="870">
                        <c:v>3.0177783966064453</c:v>
                      </c:pt>
                      <c:pt idx="871">
                        <c:v>3.0230762958526611</c:v>
                      </c:pt>
                      <c:pt idx="872">
                        <c:v>3.0287594795227051</c:v>
                      </c:pt>
                      <c:pt idx="873">
                        <c:v>3.0348737239837646</c:v>
                      </c:pt>
                      <c:pt idx="874">
                        <c:v>3.041515588760376</c:v>
                      </c:pt>
                      <c:pt idx="875">
                        <c:v>3.0487637519836426</c:v>
                      </c:pt>
                      <c:pt idx="876">
                        <c:v>3.056663990020752</c:v>
                      </c:pt>
                      <c:pt idx="877">
                        <c:v>3.0652506351470947</c:v>
                      </c:pt>
                      <c:pt idx="878">
                        <c:v>3.0746066570281982</c:v>
                      </c:pt>
                      <c:pt idx="879">
                        <c:v>3.0848522186279297</c:v>
                      </c:pt>
                      <c:pt idx="880">
                        <c:v>3.0960369110107422</c:v>
                      </c:pt>
                      <c:pt idx="881">
                        <c:v>3.1081888675689697</c:v>
                      </c:pt>
                      <c:pt idx="882">
                        <c:v>3.121340274810791</c:v>
                      </c:pt>
                      <c:pt idx="883">
                        <c:v>3.1355035305023193</c:v>
                      </c:pt>
                      <c:pt idx="884">
                        <c:v>3.1507065296173096</c:v>
                      </c:pt>
                      <c:pt idx="885">
                        <c:v>3.1669890880584717</c:v>
                      </c:pt>
                      <c:pt idx="886">
                        <c:v>3.1843922138214111</c:v>
                      </c:pt>
                      <c:pt idx="887">
                        <c:v>3.2029542922973633</c:v>
                      </c:pt>
                      <c:pt idx="888">
                        <c:v>3.2227017879486084</c:v>
                      </c:pt>
                      <c:pt idx="889">
                        <c:v>3.2434720993041992</c:v>
                      </c:pt>
                      <c:pt idx="890">
                        <c:v>3.265202522277832</c:v>
                      </c:pt>
                      <c:pt idx="891">
                        <c:v>3.2875723838806152</c:v>
                      </c:pt>
                      <c:pt idx="892">
                        <c:v>3.310537576675415</c:v>
                      </c:pt>
                      <c:pt idx="893">
                        <c:v>3.3341097831726074</c:v>
                      </c:pt>
                      <c:pt idx="894">
                        <c:v>3.3583128452301025</c:v>
                      </c:pt>
                      <c:pt idx="895">
                        <c:v>3.3831748962402344</c:v>
                      </c:pt>
                      <c:pt idx="896">
                        <c:v>3.4087071418762207</c:v>
                      </c:pt>
                      <c:pt idx="897">
                        <c:v>3.4349203109741211</c:v>
                      </c:pt>
                      <c:pt idx="898">
                        <c:v>3.4618299007415771</c:v>
                      </c:pt>
                      <c:pt idx="899">
                        <c:v>3.48946213722229</c:v>
                      </c:pt>
                      <c:pt idx="900">
                        <c:v>3.5178322792053223</c:v>
                      </c:pt>
                      <c:pt idx="901">
                        <c:v>3.5469646453857422</c:v>
                      </c:pt>
                      <c:pt idx="902">
                        <c:v>3.5768685340881348</c:v>
                      </c:pt>
                      <c:pt idx="903">
                        <c:v>3.6075630187988281</c:v>
                      </c:pt>
                      <c:pt idx="904">
                        <c:v>3.6390702724456787</c:v>
                      </c:pt>
                      <c:pt idx="905">
                        <c:v>3.6714186668395996</c:v>
                      </c:pt>
                      <c:pt idx="906">
                        <c:v>3.7046258449554443</c:v>
                      </c:pt>
                      <c:pt idx="907">
                        <c:v>3.7387230396270752</c:v>
                      </c:pt>
                      <c:pt idx="908">
                        <c:v>3.7737369537353516</c:v>
                      </c:pt>
                      <c:pt idx="909">
                        <c:v>3.809697151184082</c:v>
                      </c:pt>
                      <c:pt idx="910">
                        <c:v>3.8466267585754395</c:v>
                      </c:pt>
                      <c:pt idx="911">
                        <c:v>3.8845577239990234</c:v>
                      </c:pt>
                      <c:pt idx="912">
                        <c:v>3.9234559535980225</c:v>
                      </c:pt>
                      <c:pt idx="913">
                        <c:v>3.9629862308502197</c:v>
                      </c:pt>
                      <c:pt idx="914">
                        <c:v>4.0035767555236816</c:v>
                      </c:pt>
                      <c:pt idx="915">
                        <c:v>4.0452675819396973</c:v>
                      </c:pt>
                      <c:pt idx="916">
                        <c:v>4.0881023406982422</c:v>
                      </c:pt>
                      <c:pt idx="917">
                        <c:v>4.1321206092834473</c:v>
                      </c:pt>
                    </c:numCache>
                  </c:numRef>
                </c:yVal>
                <c:smooth val="1"/>
                <c:extLst>
                  <c:ext xmlns:c16="http://schemas.microsoft.com/office/drawing/2014/chart" uri="{C3380CC4-5D6E-409C-BE32-E72D297353CC}">
                    <c16:uniqueId val="{00000006-CEA7-4326-8BE8-659DFC0BDD93}"/>
                  </c:ext>
                </c:extLst>
              </c15:ser>
            </c15:filteredScatterSeries>
            <c15:filteredScatterSeries>
              <c15:ser>
                <c:idx val="6"/>
                <c:order val="5"/>
                <c:tx>
                  <c:v>7000 RPM</c:v>
                </c:tx>
                <c:marker>
                  <c:symbol val="none"/>
                </c:marker>
                <c:xVal>
                  <c:numRef>
                    <c:extLst xmlns:c15="http://schemas.microsoft.com/office/drawing/2012/chart">
                      <c:ext xmlns:c15="http://schemas.microsoft.com/office/drawing/2012/chart" uri="{02D57815-91ED-43cb-92C2-25804820EDAC}">
                        <c15:formulaRef>
                          <c15:sqref>'[1]Case 5 '!$A$3:$A$965</c15:sqref>
                        </c15:formulaRef>
                      </c:ext>
                    </c:extLst>
                    <c:numCache>
                      <c:formatCode>General</c:formatCode>
                      <c:ptCount val="963"/>
                      <c:pt idx="0">
                        <c:v>-97.739273071289063</c:v>
                      </c:pt>
                      <c:pt idx="1">
                        <c:v>-96.992271423339844</c:v>
                      </c:pt>
                      <c:pt idx="2">
                        <c:v>-96.245277404785156</c:v>
                      </c:pt>
                      <c:pt idx="3">
                        <c:v>-95.498275756835938</c:v>
                      </c:pt>
                      <c:pt idx="4">
                        <c:v>-94.751274108886719</c:v>
                      </c:pt>
                      <c:pt idx="5">
                        <c:v>-94.004264831542969</c:v>
                      </c:pt>
                      <c:pt idx="6">
                        <c:v>-93.257255554199219</c:v>
                      </c:pt>
                      <c:pt idx="7">
                        <c:v>-92.51025390625</c:v>
                      </c:pt>
                      <c:pt idx="8">
                        <c:v>-91.763236999511719</c:v>
                      </c:pt>
                      <c:pt idx="9">
                        <c:v>-91.016227722167969</c:v>
                      </c:pt>
                      <c:pt idx="10">
                        <c:v>-90.269210815429688</c:v>
                      </c:pt>
                      <c:pt idx="11">
                        <c:v>-89.522201538085938</c:v>
                      </c:pt>
                      <c:pt idx="12">
                        <c:v>-88.775177001953125</c:v>
                      </c:pt>
                      <c:pt idx="13">
                        <c:v>-88.028160095214844</c:v>
                      </c:pt>
                      <c:pt idx="14">
                        <c:v>-87.281143188476563</c:v>
                      </c:pt>
                      <c:pt idx="15">
                        <c:v>-86.53411865234375</c:v>
                      </c:pt>
                      <c:pt idx="16">
                        <c:v>-85.787094116210938</c:v>
                      </c:pt>
                      <c:pt idx="17">
                        <c:v>-85.040069580078125</c:v>
                      </c:pt>
                      <c:pt idx="18">
                        <c:v>-84.293045043945313</c:v>
                      </c:pt>
                      <c:pt idx="19">
                        <c:v>-83.5460205078125</c:v>
                      </c:pt>
                      <c:pt idx="20">
                        <c:v>-82.798988342285156</c:v>
                      </c:pt>
                      <c:pt idx="21">
                        <c:v>-82.051963806152344</c:v>
                      </c:pt>
                      <c:pt idx="22">
                        <c:v>-81.304924011230469</c:v>
                      </c:pt>
                      <c:pt idx="23">
                        <c:v>-80.557891845703125</c:v>
                      </c:pt>
                      <c:pt idx="24">
                        <c:v>-79.81085205078125</c:v>
                      </c:pt>
                      <c:pt idx="25">
                        <c:v>-79.063819885253906</c:v>
                      </c:pt>
                      <c:pt idx="26">
                        <c:v>-78.316780090332031</c:v>
                      </c:pt>
                      <c:pt idx="27">
                        <c:v>-77.569747924804688</c:v>
                      </c:pt>
                      <c:pt idx="28">
                        <c:v>-76.822708129882813</c:v>
                      </c:pt>
                      <c:pt idx="29">
                        <c:v>-76.075675964355469</c:v>
                      </c:pt>
                      <c:pt idx="30">
                        <c:v>-75.328636169433594</c:v>
                      </c:pt>
                      <c:pt idx="31">
                        <c:v>-74.58160400390625</c:v>
                      </c:pt>
                      <c:pt idx="32">
                        <c:v>-73.834564208984375</c:v>
                      </c:pt>
                      <c:pt idx="33">
                        <c:v>-73.0875244140625</c:v>
                      </c:pt>
                      <c:pt idx="34">
                        <c:v>-72.340469360351563</c:v>
                      </c:pt>
                      <c:pt idx="35">
                        <c:v>-71.593429565429688</c:v>
                      </c:pt>
                      <c:pt idx="36">
                        <c:v>-70.84637451171875</c:v>
                      </c:pt>
                      <c:pt idx="37">
                        <c:v>-70.099334716796875</c:v>
                      </c:pt>
                      <c:pt idx="38">
                        <c:v>-69.352279663085938</c:v>
                      </c:pt>
                      <c:pt idx="39">
                        <c:v>-68.605239868164063</c:v>
                      </c:pt>
                      <c:pt idx="40">
                        <c:v>-67.858184814453125</c:v>
                      </c:pt>
                      <c:pt idx="41">
                        <c:v>-67.11114501953125</c:v>
                      </c:pt>
                      <c:pt idx="42">
                        <c:v>-66.364089965820313</c:v>
                      </c:pt>
                      <c:pt idx="43">
                        <c:v>-65.617050170898438</c:v>
                      </c:pt>
                      <c:pt idx="44">
                        <c:v>-64.8699951171875</c:v>
                      </c:pt>
                      <c:pt idx="45">
                        <c:v>-64.122955322265625</c:v>
                      </c:pt>
                      <c:pt idx="46">
                        <c:v>-63.375904083251953</c:v>
                      </c:pt>
                      <c:pt idx="47">
                        <c:v>-62.628856658935547</c:v>
                      </c:pt>
                      <c:pt idx="48">
                        <c:v>-61.881809234619141</c:v>
                      </c:pt>
                      <c:pt idx="49">
                        <c:v>-61.134757995605469</c:v>
                      </c:pt>
                      <c:pt idx="50">
                        <c:v>-60.387687683105469</c:v>
                      </c:pt>
                      <c:pt idx="51">
                        <c:v>-59.640617370605469</c:v>
                      </c:pt>
                      <c:pt idx="52">
                        <c:v>-58.893547058105469</c:v>
                      </c:pt>
                      <c:pt idx="53">
                        <c:v>-58.146476745605469</c:v>
                      </c:pt>
                      <c:pt idx="54">
                        <c:v>-57.399406433105469</c:v>
                      </c:pt>
                      <c:pt idx="55">
                        <c:v>-56.652336120605469</c:v>
                      </c:pt>
                      <c:pt idx="56">
                        <c:v>-55.905265808105469</c:v>
                      </c:pt>
                      <c:pt idx="57">
                        <c:v>-55.158195495605469</c:v>
                      </c:pt>
                      <c:pt idx="58">
                        <c:v>-54.411125183105469</c:v>
                      </c:pt>
                      <c:pt idx="59">
                        <c:v>-53.664054870605469</c:v>
                      </c:pt>
                      <c:pt idx="60">
                        <c:v>-52.916984558105469</c:v>
                      </c:pt>
                      <c:pt idx="61">
                        <c:v>-52.169914245605469</c:v>
                      </c:pt>
                      <c:pt idx="62">
                        <c:v>-51.422843933105469</c:v>
                      </c:pt>
                      <c:pt idx="63">
                        <c:v>-50.675773620605469</c:v>
                      </c:pt>
                      <c:pt idx="64">
                        <c:v>-49.928691864013672</c:v>
                      </c:pt>
                      <c:pt idx="65">
                        <c:v>-49.181598663330078</c:v>
                      </c:pt>
                      <c:pt idx="66">
                        <c:v>-48.434505462646484</c:v>
                      </c:pt>
                      <c:pt idx="67">
                        <c:v>-47.687412261962891</c:v>
                      </c:pt>
                      <c:pt idx="68">
                        <c:v>-46.940319061279297</c:v>
                      </c:pt>
                      <c:pt idx="69">
                        <c:v>-46.193225860595703</c:v>
                      </c:pt>
                      <c:pt idx="70">
                        <c:v>-45.446132659912109</c:v>
                      </c:pt>
                      <c:pt idx="71">
                        <c:v>-44.699039459228516</c:v>
                      </c:pt>
                      <c:pt idx="72">
                        <c:v>-43.951946258544922</c:v>
                      </c:pt>
                      <c:pt idx="73">
                        <c:v>-43.204853057861328</c:v>
                      </c:pt>
                      <c:pt idx="74">
                        <c:v>-42.457759857177734</c:v>
                      </c:pt>
                      <c:pt idx="75">
                        <c:v>-41.710666656494141</c:v>
                      </c:pt>
                      <c:pt idx="76">
                        <c:v>-40.963573455810547</c:v>
                      </c:pt>
                      <c:pt idx="77">
                        <c:v>-40.216480255126953</c:v>
                      </c:pt>
                      <c:pt idx="78">
                        <c:v>-39.469387054443359</c:v>
                      </c:pt>
                      <c:pt idx="79">
                        <c:v>-38.722278594970703</c:v>
                      </c:pt>
                      <c:pt idx="80">
                        <c:v>-37.975162506103516</c:v>
                      </c:pt>
                      <c:pt idx="81">
                        <c:v>-37.228046417236328</c:v>
                      </c:pt>
                      <c:pt idx="82">
                        <c:v>-36.480930328369141</c:v>
                      </c:pt>
                      <c:pt idx="83">
                        <c:v>-35.733814239501953</c:v>
                      </c:pt>
                      <c:pt idx="84">
                        <c:v>-34.986698150634766</c:v>
                      </c:pt>
                      <c:pt idx="85">
                        <c:v>-34.239582061767578</c:v>
                      </c:pt>
                      <c:pt idx="86">
                        <c:v>-33.492462158203125</c:v>
                      </c:pt>
                      <c:pt idx="87">
                        <c:v>-32.745346069335938</c:v>
                      </c:pt>
                      <c:pt idx="88">
                        <c:v>-31.99822998046875</c:v>
                      </c:pt>
                      <c:pt idx="89">
                        <c:v>-31.251113891601563</c:v>
                      </c:pt>
                      <c:pt idx="90">
                        <c:v>-30.503997802734375</c:v>
                      </c:pt>
                      <c:pt idx="91">
                        <c:v>-29.756881713867188</c:v>
                      </c:pt>
                      <c:pt idx="92">
                        <c:v>-29.009765625</c:v>
                      </c:pt>
                      <c:pt idx="93">
                        <c:v>-28.262649536132813</c:v>
                      </c:pt>
                      <c:pt idx="94">
                        <c:v>-27.515533447265625</c:v>
                      </c:pt>
                      <c:pt idx="95">
                        <c:v>-26.768417358398438</c:v>
                      </c:pt>
                      <c:pt idx="96">
                        <c:v>-26.02130126953125</c:v>
                      </c:pt>
                      <c:pt idx="97">
                        <c:v>-25.274154663085938</c:v>
                      </c:pt>
                      <c:pt idx="98">
                        <c:v>-24.526992797851563</c:v>
                      </c:pt>
                      <c:pt idx="99">
                        <c:v>-23.779830932617188</c:v>
                      </c:pt>
                      <c:pt idx="100">
                        <c:v>-23.032669067382813</c:v>
                      </c:pt>
                      <c:pt idx="101">
                        <c:v>-22.285507202148438</c:v>
                      </c:pt>
                      <c:pt idx="102">
                        <c:v>-21.538345336914063</c:v>
                      </c:pt>
                      <c:pt idx="103">
                        <c:v>-20.791183471679688</c:v>
                      </c:pt>
                      <c:pt idx="104">
                        <c:v>-20.044021606445313</c:v>
                      </c:pt>
                      <c:pt idx="105">
                        <c:v>-19.296859741210938</c:v>
                      </c:pt>
                      <c:pt idx="106">
                        <c:v>-18.549697875976563</c:v>
                      </c:pt>
                      <c:pt idx="107">
                        <c:v>-17.802536010742188</c:v>
                      </c:pt>
                      <c:pt idx="108">
                        <c:v>-17.055374145507813</c:v>
                      </c:pt>
                      <c:pt idx="109">
                        <c:v>-16.308212280273438</c:v>
                      </c:pt>
                      <c:pt idx="110">
                        <c:v>-15.561050415039063</c:v>
                      </c:pt>
                      <c:pt idx="111">
                        <c:v>-14.813888549804688</c:v>
                      </c:pt>
                      <c:pt idx="112">
                        <c:v>-14.066726684570313</c:v>
                      </c:pt>
                      <c:pt idx="113">
                        <c:v>-13.319564819335938</c:v>
                      </c:pt>
                      <c:pt idx="114">
                        <c:v>-12.572402954101563</c:v>
                      </c:pt>
                      <c:pt idx="115">
                        <c:v>-11.825241088867188</c:v>
                      </c:pt>
                      <c:pt idx="116">
                        <c:v>-11.078079223632813</c:v>
                      </c:pt>
                      <c:pt idx="117">
                        <c:v>-10.33087158203125</c:v>
                      </c:pt>
                      <c:pt idx="118">
                        <c:v>-9.5836639404296875</c:v>
                      </c:pt>
                      <c:pt idx="119">
                        <c:v>-8.836456298828125</c:v>
                      </c:pt>
                      <c:pt idx="120">
                        <c:v>-8.0892486572265625</c:v>
                      </c:pt>
                      <c:pt idx="121">
                        <c:v>-7.342041015625</c:v>
                      </c:pt>
                      <c:pt idx="122">
                        <c:v>-6.5948333740234375</c:v>
                      </c:pt>
                      <c:pt idx="123">
                        <c:v>-5.847625732421875</c:v>
                      </c:pt>
                      <c:pt idx="124">
                        <c:v>-5.1004180908203125</c:v>
                      </c:pt>
                      <c:pt idx="125">
                        <c:v>-4.35321044921875</c:v>
                      </c:pt>
                      <c:pt idx="126">
                        <c:v>-3.6060028076171875</c:v>
                      </c:pt>
                      <c:pt idx="127">
                        <c:v>-2.858795166015625</c:v>
                      </c:pt>
                      <c:pt idx="128">
                        <c:v>-2.1115875244140625</c:v>
                      </c:pt>
                      <c:pt idx="129">
                        <c:v>-1.3643798828125</c:v>
                      </c:pt>
                      <c:pt idx="130">
                        <c:v>-0.6171722412109375</c:v>
                      </c:pt>
                      <c:pt idx="131">
                        <c:v>0.130035400390625</c:v>
                      </c:pt>
                      <c:pt idx="132">
                        <c:v>0.8772430419921875</c:v>
                      </c:pt>
                      <c:pt idx="133">
                        <c:v>1.62445068359375</c:v>
                      </c:pt>
                      <c:pt idx="134">
                        <c:v>2.3716583251953125</c:v>
                      </c:pt>
                      <c:pt idx="135">
                        <c:v>3.118865966796875</c:v>
                      </c:pt>
                      <c:pt idx="136">
                        <c:v>3.8660736083984375</c:v>
                      </c:pt>
                      <c:pt idx="137">
                        <c:v>4.61328125</c:v>
                      </c:pt>
                      <c:pt idx="138">
                        <c:v>5.3604888916015625</c:v>
                      </c:pt>
                      <c:pt idx="139">
                        <c:v>6.107696533203125</c:v>
                      </c:pt>
                      <c:pt idx="140">
                        <c:v>6.8549041748046875</c:v>
                      </c:pt>
                      <c:pt idx="141">
                        <c:v>7.60211181640625</c:v>
                      </c:pt>
                      <c:pt idx="142">
                        <c:v>8.3493194580078125</c:v>
                      </c:pt>
                      <c:pt idx="143">
                        <c:v>9.0965423583984375</c:v>
                      </c:pt>
                      <c:pt idx="144">
                        <c:v>9.8437957763671875</c:v>
                      </c:pt>
                      <c:pt idx="145">
                        <c:v>10.591049194335938</c:v>
                      </c:pt>
                      <c:pt idx="146">
                        <c:v>11.338302612304688</c:v>
                      </c:pt>
                      <c:pt idx="147">
                        <c:v>12.085556030273438</c:v>
                      </c:pt>
                      <c:pt idx="148">
                        <c:v>12.832809448242188</c:v>
                      </c:pt>
                      <c:pt idx="149">
                        <c:v>13.580062866210938</c:v>
                      </c:pt>
                      <c:pt idx="150">
                        <c:v>14.327316284179688</c:v>
                      </c:pt>
                      <c:pt idx="151">
                        <c:v>15.074569702148438</c:v>
                      </c:pt>
                      <c:pt idx="152">
                        <c:v>15.821823120117188</c:v>
                      </c:pt>
                      <c:pt idx="153">
                        <c:v>16.569076538085938</c:v>
                      </c:pt>
                      <c:pt idx="154">
                        <c:v>17.316329956054688</c:v>
                      </c:pt>
                      <c:pt idx="155">
                        <c:v>18.063583374023438</c:v>
                      </c:pt>
                      <c:pt idx="156">
                        <c:v>18.810836791992188</c:v>
                      </c:pt>
                      <c:pt idx="157">
                        <c:v>19.558090209960938</c:v>
                      </c:pt>
                      <c:pt idx="158">
                        <c:v>20.305343627929688</c:v>
                      </c:pt>
                      <c:pt idx="159">
                        <c:v>21.052597045898438</c:v>
                      </c:pt>
                      <c:pt idx="160">
                        <c:v>21.799850463867188</c:v>
                      </c:pt>
                      <c:pt idx="161">
                        <c:v>22.547103881835938</c:v>
                      </c:pt>
                      <c:pt idx="162">
                        <c:v>23.294357299804688</c:v>
                      </c:pt>
                      <c:pt idx="163">
                        <c:v>24.041610717773438</c:v>
                      </c:pt>
                      <c:pt idx="164">
                        <c:v>24.788864135742188</c:v>
                      </c:pt>
                      <c:pt idx="165">
                        <c:v>25.536117553710938</c:v>
                      </c:pt>
                      <c:pt idx="166">
                        <c:v>26.283370971679688</c:v>
                      </c:pt>
                      <c:pt idx="167">
                        <c:v>27.030624389648438</c:v>
                      </c:pt>
                      <c:pt idx="168">
                        <c:v>27.777877807617188</c:v>
                      </c:pt>
                      <c:pt idx="169">
                        <c:v>28.525131225585938</c:v>
                      </c:pt>
                      <c:pt idx="170">
                        <c:v>29.272384643554688</c:v>
                      </c:pt>
                      <c:pt idx="171">
                        <c:v>30.019638061523438</c:v>
                      </c:pt>
                      <c:pt idx="172">
                        <c:v>30.766891479492188</c:v>
                      </c:pt>
                      <c:pt idx="173">
                        <c:v>31.514144897460938</c:v>
                      </c:pt>
                      <c:pt idx="174">
                        <c:v>32.261398315429688</c:v>
                      </c:pt>
                      <c:pt idx="175">
                        <c:v>33.008651733398438</c:v>
                      </c:pt>
                      <c:pt idx="176">
                        <c:v>33.755905151367188</c:v>
                      </c:pt>
                      <c:pt idx="177">
                        <c:v>34.503158569335938</c:v>
                      </c:pt>
                      <c:pt idx="178">
                        <c:v>35.250411987304688</c:v>
                      </c:pt>
                      <c:pt idx="179">
                        <c:v>35.997665405273438</c:v>
                      </c:pt>
                      <c:pt idx="180">
                        <c:v>36.744918823242188</c:v>
                      </c:pt>
                      <c:pt idx="181">
                        <c:v>37.492172241210938</c:v>
                      </c:pt>
                      <c:pt idx="182">
                        <c:v>38.239425659179688</c:v>
                      </c:pt>
                      <c:pt idx="183">
                        <c:v>38.986679077148438</c:v>
                      </c:pt>
                      <c:pt idx="184">
                        <c:v>39.733932495117188</c:v>
                      </c:pt>
                      <c:pt idx="185">
                        <c:v>40.481185913085938</c:v>
                      </c:pt>
                      <c:pt idx="186">
                        <c:v>41.228439331054688</c:v>
                      </c:pt>
                      <c:pt idx="187">
                        <c:v>41.975692749023438</c:v>
                      </c:pt>
                      <c:pt idx="188">
                        <c:v>42.722946166992188</c:v>
                      </c:pt>
                      <c:pt idx="189">
                        <c:v>43.470199584960938</c:v>
                      </c:pt>
                      <c:pt idx="190">
                        <c:v>44.217453002929688</c:v>
                      </c:pt>
                      <c:pt idx="191">
                        <c:v>44.964706420898438</c:v>
                      </c:pt>
                      <c:pt idx="192">
                        <c:v>45.711959838867188</c:v>
                      </c:pt>
                      <c:pt idx="193">
                        <c:v>46.459213256835938</c:v>
                      </c:pt>
                      <c:pt idx="194">
                        <c:v>47.206466674804688</c:v>
                      </c:pt>
                      <c:pt idx="195">
                        <c:v>47.953750610351563</c:v>
                      </c:pt>
                      <c:pt idx="196">
                        <c:v>48.701095581054688</c:v>
                      </c:pt>
                      <c:pt idx="197">
                        <c:v>49.448440551757813</c:v>
                      </c:pt>
                      <c:pt idx="198">
                        <c:v>50.195785522460938</c:v>
                      </c:pt>
                      <c:pt idx="199">
                        <c:v>50.943130493164063</c:v>
                      </c:pt>
                      <c:pt idx="200">
                        <c:v>51.690475463867188</c:v>
                      </c:pt>
                      <c:pt idx="201">
                        <c:v>52.437820434570313</c:v>
                      </c:pt>
                      <c:pt idx="202">
                        <c:v>53.185165405273438</c:v>
                      </c:pt>
                      <c:pt idx="203">
                        <c:v>53.932510375976563</c:v>
                      </c:pt>
                      <c:pt idx="204">
                        <c:v>54.679855346679688</c:v>
                      </c:pt>
                      <c:pt idx="205">
                        <c:v>55.427200317382813</c:v>
                      </c:pt>
                      <c:pt idx="206">
                        <c:v>56.174545288085938</c:v>
                      </c:pt>
                      <c:pt idx="207">
                        <c:v>56.921890258789063</c:v>
                      </c:pt>
                      <c:pt idx="208">
                        <c:v>57.669235229492188</c:v>
                      </c:pt>
                      <c:pt idx="209">
                        <c:v>58.416580200195313</c:v>
                      </c:pt>
                      <c:pt idx="210">
                        <c:v>59.163925170898438</c:v>
                      </c:pt>
                      <c:pt idx="211">
                        <c:v>59.911270141601563</c:v>
                      </c:pt>
                      <c:pt idx="212">
                        <c:v>60.658615112304688</c:v>
                      </c:pt>
                      <c:pt idx="213">
                        <c:v>61.405960083007813</c:v>
                      </c:pt>
                      <c:pt idx="214">
                        <c:v>62.153305053710938</c:v>
                      </c:pt>
                      <c:pt idx="215">
                        <c:v>62.900650024414063</c:v>
                      </c:pt>
                      <c:pt idx="216">
                        <c:v>63.647994995117188</c:v>
                      </c:pt>
                      <c:pt idx="217">
                        <c:v>64.395339965820313</c:v>
                      </c:pt>
                      <c:pt idx="218">
                        <c:v>65.142684936523438</c:v>
                      </c:pt>
                      <c:pt idx="219">
                        <c:v>65.890029907226563</c:v>
                      </c:pt>
                      <c:pt idx="220">
                        <c:v>66.637374877929688</c:v>
                      </c:pt>
                      <c:pt idx="221">
                        <c:v>67.384719848632813</c:v>
                      </c:pt>
                      <c:pt idx="222">
                        <c:v>68.132064819335938</c:v>
                      </c:pt>
                      <c:pt idx="223">
                        <c:v>68.879409790039063</c:v>
                      </c:pt>
                      <c:pt idx="224">
                        <c:v>69.626754760742188</c:v>
                      </c:pt>
                      <c:pt idx="225">
                        <c:v>70.374099731445313</c:v>
                      </c:pt>
                      <c:pt idx="226">
                        <c:v>71.121444702148438</c:v>
                      </c:pt>
                      <c:pt idx="227">
                        <c:v>71.868789672851563</c:v>
                      </c:pt>
                      <c:pt idx="228">
                        <c:v>72.616134643554688</c:v>
                      </c:pt>
                      <c:pt idx="229">
                        <c:v>73.363479614257813</c:v>
                      </c:pt>
                      <c:pt idx="230">
                        <c:v>74.110824584960938</c:v>
                      </c:pt>
                      <c:pt idx="231">
                        <c:v>74.858169555664063</c:v>
                      </c:pt>
                      <c:pt idx="232">
                        <c:v>75.605514526367188</c:v>
                      </c:pt>
                      <c:pt idx="233">
                        <c:v>76.352859497070313</c:v>
                      </c:pt>
                      <c:pt idx="234">
                        <c:v>77.100204467773438</c:v>
                      </c:pt>
                      <c:pt idx="235">
                        <c:v>77.847549438476563</c:v>
                      </c:pt>
                      <c:pt idx="236">
                        <c:v>78.594894409179688</c:v>
                      </c:pt>
                      <c:pt idx="237">
                        <c:v>79.342239379882813</c:v>
                      </c:pt>
                      <c:pt idx="238">
                        <c:v>80.089584350585938</c:v>
                      </c:pt>
                      <c:pt idx="239">
                        <c:v>80.836929321289063</c:v>
                      </c:pt>
                      <c:pt idx="240">
                        <c:v>81.584274291992188</c:v>
                      </c:pt>
                      <c:pt idx="241">
                        <c:v>82.331634521484375</c:v>
                      </c:pt>
                      <c:pt idx="242">
                        <c:v>83.079071044921875</c:v>
                      </c:pt>
                      <c:pt idx="243">
                        <c:v>83.826507568359375</c:v>
                      </c:pt>
                      <c:pt idx="244">
                        <c:v>84.573944091796875</c:v>
                      </c:pt>
                      <c:pt idx="245">
                        <c:v>85.321380615234375</c:v>
                      </c:pt>
                      <c:pt idx="246">
                        <c:v>86.068817138671875</c:v>
                      </c:pt>
                      <c:pt idx="247">
                        <c:v>86.816253662109375</c:v>
                      </c:pt>
                      <c:pt idx="248">
                        <c:v>87.563690185546875</c:v>
                      </c:pt>
                      <c:pt idx="249">
                        <c:v>88.311126708984375</c:v>
                      </c:pt>
                      <c:pt idx="250">
                        <c:v>89.058563232421875</c:v>
                      </c:pt>
                      <c:pt idx="251">
                        <c:v>89.805999755859375</c:v>
                      </c:pt>
                      <c:pt idx="252">
                        <c:v>90.553436279296875</c:v>
                      </c:pt>
                      <c:pt idx="253">
                        <c:v>91.300872802734375</c:v>
                      </c:pt>
                      <c:pt idx="254">
                        <c:v>92.048309326171875</c:v>
                      </c:pt>
                      <c:pt idx="255">
                        <c:v>92.795745849609375</c:v>
                      </c:pt>
                      <c:pt idx="256">
                        <c:v>93.543182373046875</c:v>
                      </c:pt>
                      <c:pt idx="257">
                        <c:v>94.290618896484375</c:v>
                      </c:pt>
                      <c:pt idx="258">
                        <c:v>95.038055419921875</c:v>
                      </c:pt>
                      <c:pt idx="259">
                        <c:v>95.785491943359375</c:v>
                      </c:pt>
                      <c:pt idx="260">
                        <c:v>96.532928466796875</c:v>
                      </c:pt>
                      <c:pt idx="261">
                        <c:v>97.280364990234375</c:v>
                      </c:pt>
                      <c:pt idx="262">
                        <c:v>98.027801513671875</c:v>
                      </c:pt>
                      <c:pt idx="263">
                        <c:v>98.775238037109375</c:v>
                      </c:pt>
                      <c:pt idx="264">
                        <c:v>99.522674560546875</c:v>
                      </c:pt>
                      <c:pt idx="265">
                        <c:v>100.27011108398438</c:v>
                      </c:pt>
                      <c:pt idx="266">
                        <c:v>101.01754760742188</c:v>
                      </c:pt>
                      <c:pt idx="267">
                        <c:v>101.76498413085938</c:v>
                      </c:pt>
                      <c:pt idx="268">
                        <c:v>102.51242065429688</c:v>
                      </c:pt>
                      <c:pt idx="269">
                        <c:v>103.25985717773438</c:v>
                      </c:pt>
                      <c:pt idx="270">
                        <c:v>104.00729370117188</c:v>
                      </c:pt>
                      <c:pt idx="271">
                        <c:v>104.75473022460938</c:v>
                      </c:pt>
                      <c:pt idx="272">
                        <c:v>105.50216674804688</c:v>
                      </c:pt>
                      <c:pt idx="273">
                        <c:v>106.24960327148438</c:v>
                      </c:pt>
                      <c:pt idx="274">
                        <c:v>106.99703979492188</c:v>
                      </c:pt>
                      <c:pt idx="275">
                        <c:v>107.74447631835938</c:v>
                      </c:pt>
                      <c:pt idx="276">
                        <c:v>108.49191284179688</c:v>
                      </c:pt>
                      <c:pt idx="277">
                        <c:v>109.23934936523438</c:v>
                      </c:pt>
                      <c:pt idx="278">
                        <c:v>109.98678588867188</c:v>
                      </c:pt>
                      <c:pt idx="279">
                        <c:v>110.73422241210938</c:v>
                      </c:pt>
                      <c:pt idx="280">
                        <c:v>111.48165893554688</c:v>
                      </c:pt>
                      <c:pt idx="281">
                        <c:v>112.22909545898438</c:v>
                      </c:pt>
                      <c:pt idx="282">
                        <c:v>112.97653198242188</c:v>
                      </c:pt>
                      <c:pt idx="283">
                        <c:v>113.72396850585938</c:v>
                      </c:pt>
                      <c:pt idx="284">
                        <c:v>114.47140502929688</c:v>
                      </c:pt>
                      <c:pt idx="285">
                        <c:v>115.21884155273438</c:v>
                      </c:pt>
                      <c:pt idx="286">
                        <c:v>115.96627807617188</c:v>
                      </c:pt>
                      <c:pt idx="287">
                        <c:v>116.71371459960938</c:v>
                      </c:pt>
                      <c:pt idx="288">
                        <c:v>117.46115112304688</c:v>
                      </c:pt>
                      <c:pt idx="289">
                        <c:v>118.20858764648438</c:v>
                      </c:pt>
                      <c:pt idx="290">
                        <c:v>118.95602416992188</c:v>
                      </c:pt>
                      <c:pt idx="291">
                        <c:v>119.70346069335938</c:v>
                      </c:pt>
                      <c:pt idx="292">
                        <c:v>120.45089721679688</c:v>
                      </c:pt>
                      <c:pt idx="293">
                        <c:v>121.19833374023438</c:v>
                      </c:pt>
                      <c:pt idx="294">
                        <c:v>121.94577026367188</c:v>
                      </c:pt>
                      <c:pt idx="295">
                        <c:v>122.69320678710938</c:v>
                      </c:pt>
                      <c:pt idx="296">
                        <c:v>123.44064331054688</c:v>
                      </c:pt>
                      <c:pt idx="297">
                        <c:v>124.18807983398438</c:v>
                      </c:pt>
                      <c:pt idx="298">
                        <c:v>124.93551635742188</c:v>
                      </c:pt>
                      <c:pt idx="299">
                        <c:v>125.68295288085938</c:v>
                      </c:pt>
                      <c:pt idx="300">
                        <c:v>126.43038940429688</c:v>
                      </c:pt>
                      <c:pt idx="301">
                        <c:v>127.17782592773438</c:v>
                      </c:pt>
                      <c:pt idx="302">
                        <c:v>127.92526245117188</c:v>
                      </c:pt>
                      <c:pt idx="303">
                        <c:v>128.67269897460938</c:v>
                      </c:pt>
                      <c:pt idx="304">
                        <c:v>129.42013549804688</c:v>
                      </c:pt>
                      <c:pt idx="305">
                        <c:v>130.16757202148438</c:v>
                      </c:pt>
                      <c:pt idx="306">
                        <c:v>130.91500854492188</c:v>
                      </c:pt>
                      <c:pt idx="307">
                        <c:v>131.66244506835938</c:v>
                      </c:pt>
                      <c:pt idx="308">
                        <c:v>132.40988159179688</c:v>
                      </c:pt>
                      <c:pt idx="309">
                        <c:v>133.15731811523438</c:v>
                      </c:pt>
                      <c:pt idx="310">
                        <c:v>133.90478515625</c:v>
                      </c:pt>
                      <c:pt idx="311">
                        <c:v>134.65231323242188</c:v>
                      </c:pt>
                      <c:pt idx="312">
                        <c:v>135.39984130859375</c:v>
                      </c:pt>
                      <c:pt idx="313">
                        <c:v>136.14736938476563</c:v>
                      </c:pt>
                      <c:pt idx="314">
                        <c:v>136.8948974609375</c:v>
                      </c:pt>
                      <c:pt idx="315">
                        <c:v>137.64242553710938</c:v>
                      </c:pt>
                      <c:pt idx="316">
                        <c:v>138.38995361328125</c:v>
                      </c:pt>
                      <c:pt idx="317">
                        <c:v>139.13748168945313</c:v>
                      </c:pt>
                      <c:pt idx="318">
                        <c:v>139.885009765625</c:v>
                      </c:pt>
                      <c:pt idx="319">
                        <c:v>140.63253784179688</c:v>
                      </c:pt>
                      <c:pt idx="320">
                        <c:v>141.38006591796875</c:v>
                      </c:pt>
                      <c:pt idx="321">
                        <c:v>142.12759399414063</c:v>
                      </c:pt>
                      <c:pt idx="322">
                        <c:v>142.8751220703125</c:v>
                      </c:pt>
                      <c:pt idx="323">
                        <c:v>143.62265014648438</c:v>
                      </c:pt>
                      <c:pt idx="324">
                        <c:v>144.37017822265625</c:v>
                      </c:pt>
                      <c:pt idx="325">
                        <c:v>145.11770629882813</c:v>
                      </c:pt>
                      <c:pt idx="326">
                        <c:v>145.865234375</c:v>
                      </c:pt>
                      <c:pt idx="327">
                        <c:v>146.61276245117188</c:v>
                      </c:pt>
                      <c:pt idx="328">
                        <c:v>147.36029052734375</c:v>
                      </c:pt>
                      <c:pt idx="329">
                        <c:v>148.10781860351563</c:v>
                      </c:pt>
                      <c:pt idx="330">
                        <c:v>148.8553466796875</c:v>
                      </c:pt>
                      <c:pt idx="331">
                        <c:v>149.60287475585938</c:v>
                      </c:pt>
                      <c:pt idx="332">
                        <c:v>150.35040283203125</c:v>
                      </c:pt>
                      <c:pt idx="333">
                        <c:v>151.09793090820313</c:v>
                      </c:pt>
                      <c:pt idx="334">
                        <c:v>151.845458984375</c:v>
                      </c:pt>
                      <c:pt idx="335">
                        <c:v>152.59298706054688</c:v>
                      </c:pt>
                      <c:pt idx="336">
                        <c:v>153.34051513671875</c:v>
                      </c:pt>
                      <c:pt idx="337">
                        <c:v>154.08804321289063</c:v>
                      </c:pt>
                      <c:pt idx="338">
                        <c:v>154.8355712890625</c:v>
                      </c:pt>
                      <c:pt idx="339">
                        <c:v>155.58309936523438</c:v>
                      </c:pt>
                      <c:pt idx="340">
                        <c:v>156.33062744140625</c:v>
                      </c:pt>
                      <c:pt idx="341">
                        <c:v>157.07815551757813</c:v>
                      </c:pt>
                      <c:pt idx="342">
                        <c:v>157.82568359375</c:v>
                      </c:pt>
                      <c:pt idx="343">
                        <c:v>158.57327270507813</c:v>
                      </c:pt>
                      <c:pt idx="344">
                        <c:v>159.32089233398438</c:v>
                      </c:pt>
                      <c:pt idx="345">
                        <c:v>160.06851196289063</c:v>
                      </c:pt>
                      <c:pt idx="346">
                        <c:v>160.81613159179688</c:v>
                      </c:pt>
                      <c:pt idx="347">
                        <c:v>161.56375122070313</c:v>
                      </c:pt>
                      <c:pt idx="348">
                        <c:v>162.31137084960938</c:v>
                      </c:pt>
                      <c:pt idx="349">
                        <c:v>163.05899047851563</c:v>
                      </c:pt>
                      <c:pt idx="350">
                        <c:v>163.80661010742188</c:v>
                      </c:pt>
                      <c:pt idx="351">
                        <c:v>164.55422973632813</c:v>
                      </c:pt>
                      <c:pt idx="352">
                        <c:v>165.30184936523438</c:v>
                      </c:pt>
                      <c:pt idx="353">
                        <c:v>166.04946899414063</c:v>
                      </c:pt>
                      <c:pt idx="354">
                        <c:v>166.79708862304688</c:v>
                      </c:pt>
                      <c:pt idx="355">
                        <c:v>167.54470825195313</c:v>
                      </c:pt>
                      <c:pt idx="356">
                        <c:v>168.29232788085938</c:v>
                      </c:pt>
                      <c:pt idx="357">
                        <c:v>169.03994750976563</c:v>
                      </c:pt>
                      <c:pt idx="358">
                        <c:v>169.78756713867188</c:v>
                      </c:pt>
                      <c:pt idx="359">
                        <c:v>170.53518676757813</c:v>
                      </c:pt>
                      <c:pt idx="360">
                        <c:v>171.28280639648438</c:v>
                      </c:pt>
                      <c:pt idx="361">
                        <c:v>172.03042602539063</c:v>
                      </c:pt>
                      <c:pt idx="362">
                        <c:v>172.77804565429688</c:v>
                      </c:pt>
                      <c:pt idx="363">
                        <c:v>173.52566528320313</c:v>
                      </c:pt>
                      <c:pt idx="364">
                        <c:v>174.27328491210938</c:v>
                      </c:pt>
                      <c:pt idx="365">
                        <c:v>175.02090454101563</c:v>
                      </c:pt>
                      <c:pt idx="366">
                        <c:v>175.76852416992188</c:v>
                      </c:pt>
                      <c:pt idx="367">
                        <c:v>176.51614379882813</c:v>
                      </c:pt>
                      <c:pt idx="368">
                        <c:v>177.26376342773438</c:v>
                      </c:pt>
                      <c:pt idx="369">
                        <c:v>178.01138305664063</c:v>
                      </c:pt>
                      <c:pt idx="370">
                        <c:v>178.75900268554688</c:v>
                      </c:pt>
                      <c:pt idx="371">
                        <c:v>179.50662231445313</c:v>
                      </c:pt>
                      <c:pt idx="372">
                        <c:v>180.25424194335938</c:v>
                      </c:pt>
                      <c:pt idx="373">
                        <c:v>181.00186157226563</c:v>
                      </c:pt>
                      <c:pt idx="374">
                        <c:v>181.74948120117188</c:v>
                      </c:pt>
                      <c:pt idx="375">
                        <c:v>182.49710083007813</c:v>
                      </c:pt>
                      <c:pt idx="376">
                        <c:v>183.24472045898438</c:v>
                      </c:pt>
                      <c:pt idx="377">
                        <c:v>183.99234008789063</c:v>
                      </c:pt>
                      <c:pt idx="378">
                        <c:v>184.73995971679688</c:v>
                      </c:pt>
                      <c:pt idx="379">
                        <c:v>185.48757934570313</c:v>
                      </c:pt>
                      <c:pt idx="380">
                        <c:v>186.23519897460938</c:v>
                      </c:pt>
                      <c:pt idx="381">
                        <c:v>186.98281860351563</c:v>
                      </c:pt>
                      <c:pt idx="382">
                        <c:v>187.73043823242188</c:v>
                      </c:pt>
                      <c:pt idx="383">
                        <c:v>188.47805786132813</c:v>
                      </c:pt>
                      <c:pt idx="384">
                        <c:v>189.22567749023438</c:v>
                      </c:pt>
                      <c:pt idx="385">
                        <c:v>189.97329711914063</c:v>
                      </c:pt>
                      <c:pt idx="386">
                        <c:v>190.72091674804688</c:v>
                      </c:pt>
                      <c:pt idx="387">
                        <c:v>191.46853637695313</c:v>
                      </c:pt>
                      <c:pt idx="388">
                        <c:v>192.21615600585938</c:v>
                      </c:pt>
                      <c:pt idx="389">
                        <c:v>192.96377563476563</c:v>
                      </c:pt>
                      <c:pt idx="390">
                        <c:v>193.71139526367188</c:v>
                      </c:pt>
                      <c:pt idx="391">
                        <c:v>194.45901489257813</c:v>
                      </c:pt>
                      <c:pt idx="392">
                        <c:v>195.20663452148438</c:v>
                      </c:pt>
                      <c:pt idx="393">
                        <c:v>195.95425415039063</c:v>
                      </c:pt>
                      <c:pt idx="394">
                        <c:v>196.70187377929688</c:v>
                      </c:pt>
                      <c:pt idx="395">
                        <c:v>197.44949340820313</c:v>
                      </c:pt>
                      <c:pt idx="396">
                        <c:v>198.19711303710938</c:v>
                      </c:pt>
                      <c:pt idx="397">
                        <c:v>198.94473266601563</c:v>
                      </c:pt>
                      <c:pt idx="398">
                        <c:v>199.69235229492188</c:v>
                      </c:pt>
                      <c:pt idx="399">
                        <c:v>200.43997192382813</c:v>
                      </c:pt>
                      <c:pt idx="400">
                        <c:v>201.18759155273438</c:v>
                      </c:pt>
                      <c:pt idx="401">
                        <c:v>201.93521118164063</c:v>
                      </c:pt>
                      <c:pt idx="402">
                        <c:v>202.68283081054688</c:v>
                      </c:pt>
                      <c:pt idx="403">
                        <c:v>203.43045043945313</c:v>
                      </c:pt>
                      <c:pt idx="404">
                        <c:v>204.17807006835938</c:v>
                      </c:pt>
                      <c:pt idx="405">
                        <c:v>204.92568969726563</c:v>
                      </c:pt>
                      <c:pt idx="406">
                        <c:v>205.67330932617188</c:v>
                      </c:pt>
                      <c:pt idx="407">
                        <c:v>206.42092895507813</c:v>
                      </c:pt>
                      <c:pt idx="408">
                        <c:v>207.16854858398438</c:v>
                      </c:pt>
                      <c:pt idx="409">
                        <c:v>207.91616821289063</c:v>
                      </c:pt>
                      <c:pt idx="410">
                        <c:v>208.66378784179688</c:v>
                      </c:pt>
                      <c:pt idx="411">
                        <c:v>209.41140747070313</c:v>
                      </c:pt>
                      <c:pt idx="412">
                        <c:v>210.15902709960938</c:v>
                      </c:pt>
                      <c:pt idx="413">
                        <c:v>210.90664672851563</c:v>
                      </c:pt>
                      <c:pt idx="414">
                        <c:v>211.65426635742188</c:v>
                      </c:pt>
                      <c:pt idx="415">
                        <c:v>212.40188598632813</c:v>
                      </c:pt>
                      <c:pt idx="416">
                        <c:v>213.14950561523438</c:v>
                      </c:pt>
                      <c:pt idx="417">
                        <c:v>213.89712524414063</c:v>
                      </c:pt>
                      <c:pt idx="418">
                        <c:v>214.64474487304688</c:v>
                      </c:pt>
                      <c:pt idx="419">
                        <c:v>215.39236450195313</c:v>
                      </c:pt>
                      <c:pt idx="420">
                        <c:v>216.13998413085938</c:v>
                      </c:pt>
                      <c:pt idx="421">
                        <c:v>216.88760375976563</c:v>
                      </c:pt>
                      <c:pt idx="422">
                        <c:v>217.63522338867188</c:v>
                      </c:pt>
                      <c:pt idx="423">
                        <c:v>218.38284301757813</c:v>
                      </c:pt>
                      <c:pt idx="424">
                        <c:v>219.13046264648438</c:v>
                      </c:pt>
                      <c:pt idx="425">
                        <c:v>219.87808227539063</c:v>
                      </c:pt>
                      <c:pt idx="426">
                        <c:v>220.62570190429688</c:v>
                      </c:pt>
                      <c:pt idx="427">
                        <c:v>221.37332153320313</c:v>
                      </c:pt>
                      <c:pt idx="428">
                        <c:v>222.12094116210938</c:v>
                      </c:pt>
                      <c:pt idx="429">
                        <c:v>222.86856079101563</c:v>
                      </c:pt>
                      <c:pt idx="430">
                        <c:v>223.61618041992188</c:v>
                      </c:pt>
                      <c:pt idx="431">
                        <c:v>224.36380004882813</c:v>
                      </c:pt>
                      <c:pt idx="432">
                        <c:v>225.11141967773438</c:v>
                      </c:pt>
                      <c:pt idx="433">
                        <c:v>225.85903930664063</c:v>
                      </c:pt>
                      <c:pt idx="434">
                        <c:v>226.60665893554688</c:v>
                      </c:pt>
                      <c:pt idx="435">
                        <c:v>227.35427856445313</c:v>
                      </c:pt>
                      <c:pt idx="436">
                        <c:v>228.10189819335938</c:v>
                      </c:pt>
                      <c:pt idx="437">
                        <c:v>228.84951782226563</c:v>
                      </c:pt>
                      <c:pt idx="438">
                        <c:v>229.59713745117188</c:v>
                      </c:pt>
                      <c:pt idx="439">
                        <c:v>230.34475708007813</c:v>
                      </c:pt>
                      <c:pt idx="440">
                        <c:v>231.09237670898438</c:v>
                      </c:pt>
                      <c:pt idx="441">
                        <c:v>231.83999633789063</c:v>
                      </c:pt>
                      <c:pt idx="442">
                        <c:v>232.58761596679688</c:v>
                      </c:pt>
                      <c:pt idx="443">
                        <c:v>233.33523559570313</c:v>
                      </c:pt>
                      <c:pt idx="444">
                        <c:v>234.08285522460938</c:v>
                      </c:pt>
                      <c:pt idx="445">
                        <c:v>234.83047485351563</c:v>
                      </c:pt>
                      <c:pt idx="446">
                        <c:v>235.57809448242188</c:v>
                      </c:pt>
                      <c:pt idx="447">
                        <c:v>236.32571411132813</c:v>
                      </c:pt>
                      <c:pt idx="448">
                        <c:v>237.07333374023438</c:v>
                      </c:pt>
                      <c:pt idx="449">
                        <c:v>237.82095336914063</c:v>
                      </c:pt>
                      <c:pt idx="450">
                        <c:v>238.56857299804688</c:v>
                      </c:pt>
                      <c:pt idx="451">
                        <c:v>239.31619262695313</c:v>
                      </c:pt>
                      <c:pt idx="452">
                        <c:v>240.06381225585938</c:v>
                      </c:pt>
                      <c:pt idx="453">
                        <c:v>240.81143188476563</c:v>
                      </c:pt>
                      <c:pt idx="454">
                        <c:v>241.55905151367188</c:v>
                      </c:pt>
                      <c:pt idx="455">
                        <c:v>242.30667114257813</c:v>
                      </c:pt>
                      <c:pt idx="456">
                        <c:v>243.05429077148438</c:v>
                      </c:pt>
                      <c:pt idx="457">
                        <c:v>243.80191040039063</c:v>
                      </c:pt>
                      <c:pt idx="458">
                        <c:v>244.54953002929688</c:v>
                      </c:pt>
                      <c:pt idx="459">
                        <c:v>245.29714965820313</c:v>
                      </c:pt>
                      <c:pt idx="460">
                        <c:v>246.04476928710938</c:v>
                      </c:pt>
                      <c:pt idx="461">
                        <c:v>246.79238891601563</c:v>
                      </c:pt>
                      <c:pt idx="462">
                        <c:v>247.54000854492188</c:v>
                      </c:pt>
                      <c:pt idx="463">
                        <c:v>248.28762817382813</c:v>
                      </c:pt>
                      <c:pt idx="464">
                        <c:v>249.03543090820313</c:v>
                      </c:pt>
                      <c:pt idx="465">
                        <c:v>249.78323364257813</c:v>
                      </c:pt>
                      <c:pt idx="466">
                        <c:v>250.53103637695313</c:v>
                      </c:pt>
                      <c:pt idx="467">
                        <c:v>251.27883911132813</c:v>
                      </c:pt>
                      <c:pt idx="468">
                        <c:v>252.02664184570313</c:v>
                      </c:pt>
                      <c:pt idx="469">
                        <c:v>252.77444458007813</c:v>
                      </c:pt>
                      <c:pt idx="470">
                        <c:v>253.52224731445313</c:v>
                      </c:pt>
                      <c:pt idx="471">
                        <c:v>254.27005004882813</c:v>
                      </c:pt>
                      <c:pt idx="472">
                        <c:v>255.01785278320313</c:v>
                      </c:pt>
                      <c:pt idx="473">
                        <c:v>255.76565551757813</c:v>
                      </c:pt>
                      <c:pt idx="474">
                        <c:v>256.51345825195313</c:v>
                      </c:pt>
                      <c:pt idx="475">
                        <c:v>257.26126098632813</c:v>
                      </c:pt>
                      <c:pt idx="476">
                        <c:v>258.00906372070313</c:v>
                      </c:pt>
                      <c:pt idx="477">
                        <c:v>258.75686645507813</c:v>
                      </c:pt>
                      <c:pt idx="478">
                        <c:v>259.50466918945313</c:v>
                      </c:pt>
                      <c:pt idx="479">
                        <c:v>260.25247192382813</c:v>
                      </c:pt>
                      <c:pt idx="480">
                        <c:v>261.00027465820313</c:v>
                      </c:pt>
                      <c:pt idx="481">
                        <c:v>261.74807739257813</c:v>
                      </c:pt>
                      <c:pt idx="482">
                        <c:v>262.49588012695313</c:v>
                      </c:pt>
                      <c:pt idx="483">
                        <c:v>263.24368286132813</c:v>
                      </c:pt>
                      <c:pt idx="484">
                        <c:v>263.99148559570313</c:v>
                      </c:pt>
                      <c:pt idx="485">
                        <c:v>264.73928833007813</c:v>
                      </c:pt>
                      <c:pt idx="486">
                        <c:v>265.48709106445313</c:v>
                      </c:pt>
                      <c:pt idx="487">
                        <c:v>266.23489379882813</c:v>
                      </c:pt>
                      <c:pt idx="488">
                        <c:v>266.98269653320313</c:v>
                      </c:pt>
                      <c:pt idx="489">
                        <c:v>267.73049926757813</c:v>
                      </c:pt>
                      <c:pt idx="490">
                        <c:v>268.47830200195313</c:v>
                      </c:pt>
                      <c:pt idx="491">
                        <c:v>269.22610473632813</c:v>
                      </c:pt>
                      <c:pt idx="492">
                        <c:v>269.97390747070313</c:v>
                      </c:pt>
                      <c:pt idx="493">
                        <c:v>270.72171020507813</c:v>
                      </c:pt>
                      <c:pt idx="494">
                        <c:v>271.46951293945313</c:v>
                      </c:pt>
                      <c:pt idx="495">
                        <c:v>272.21731567382813</c:v>
                      </c:pt>
                      <c:pt idx="496">
                        <c:v>272.96511840820313</c:v>
                      </c:pt>
                      <c:pt idx="497">
                        <c:v>273.71292114257813</c:v>
                      </c:pt>
                      <c:pt idx="498">
                        <c:v>274.46072387695313</c:v>
                      </c:pt>
                      <c:pt idx="499">
                        <c:v>275.20852661132813</c:v>
                      </c:pt>
                      <c:pt idx="500">
                        <c:v>275.95632934570313</c:v>
                      </c:pt>
                      <c:pt idx="501">
                        <c:v>276.70413208007813</c:v>
                      </c:pt>
                      <c:pt idx="502">
                        <c:v>277.45193481445313</c:v>
                      </c:pt>
                      <c:pt idx="503">
                        <c:v>278.19973754882813</c:v>
                      </c:pt>
                      <c:pt idx="504">
                        <c:v>278.94754028320313</c:v>
                      </c:pt>
                      <c:pt idx="505">
                        <c:v>279.69534301757813</c:v>
                      </c:pt>
                      <c:pt idx="506">
                        <c:v>280.44314575195313</c:v>
                      </c:pt>
                      <c:pt idx="507">
                        <c:v>281.19094848632813</c:v>
                      </c:pt>
                      <c:pt idx="508">
                        <c:v>281.93875122070313</c:v>
                      </c:pt>
                      <c:pt idx="509">
                        <c:v>282.68655395507813</c:v>
                      </c:pt>
                      <c:pt idx="510">
                        <c:v>283.43435668945313</c:v>
                      </c:pt>
                      <c:pt idx="511">
                        <c:v>284.18215942382813</c:v>
                      </c:pt>
                      <c:pt idx="512">
                        <c:v>284.92996215820313</c:v>
                      </c:pt>
                      <c:pt idx="513">
                        <c:v>285.67776489257813</c:v>
                      </c:pt>
                      <c:pt idx="514">
                        <c:v>286.42556762695313</c:v>
                      </c:pt>
                      <c:pt idx="515">
                        <c:v>287.17337036132813</c:v>
                      </c:pt>
                      <c:pt idx="516">
                        <c:v>287.92117309570313</c:v>
                      </c:pt>
                      <c:pt idx="517">
                        <c:v>288.66897583007813</c:v>
                      </c:pt>
                      <c:pt idx="518">
                        <c:v>289.41677856445313</c:v>
                      </c:pt>
                      <c:pt idx="519">
                        <c:v>290.16458129882813</c:v>
                      </c:pt>
                      <c:pt idx="520">
                        <c:v>290.91238403320313</c:v>
                      </c:pt>
                      <c:pt idx="521">
                        <c:v>291.66018676757813</c:v>
                      </c:pt>
                      <c:pt idx="522">
                        <c:v>292.40798950195313</c:v>
                      </c:pt>
                      <c:pt idx="523">
                        <c:v>293.15579223632813</c:v>
                      </c:pt>
                      <c:pt idx="524">
                        <c:v>293.90359497070313</c:v>
                      </c:pt>
                      <c:pt idx="525">
                        <c:v>294.65139770507813</c:v>
                      </c:pt>
                      <c:pt idx="526">
                        <c:v>295.39920043945313</c:v>
                      </c:pt>
                      <c:pt idx="527">
                        <c:v>296.14700317382813</c:v>
                      </c:pt>
                      <c:pt idx="528">
                        <c:v>296.89480590820313</c:v>
                      </c:pt>
                      <c:pt idx="529">
                        <c:v>297.64260864257813</c:v>
                      </c:pt>
                      <c:pt idx="530">
                        <c:v>298.39041137695313</c:v>
                      </c:pt>
                      <c:pt idx="531">
                        <c:v>299.13821411132813</c:v>
                      </c:pt>
                      <c:pt idx="532">
                        <c:v>299.88601684570313</c:v>
                      </c:pt>
                      <c:pt idx="533">
                        <c:v>300.63381958007813</c:v>
                      </c:pt>
                      <c:pt idx="534">
                        <c:v>301.38162231445313</c:v>
                      </c:pt>
                      <c:pt idx="535">
                        <c:v>302.12942504882813</c:v>
                      </c:pt>
                      <c:pt idx="536">
                        <c:v>302.87722778320313</c:v>
                      </c:pt>
                      <c:pt idx="537">
                        <c:v>303.62503051757813</c:v>
                      </c:pt>
                      <c:pt idx="538">
                        <c:v>304.37283325195313</c:v>
                      </c:pt>
                      <c:pt idx="539">
                        <c:v>305.12063598632813</c:v>
                      </c:pt>
                      <c:pt idx="540">
                        <c:v>305.86843872070313</c:v>
                      </c:pt>
                      <c:pt idx="541">
                        <c:v>306.61624145507813</c:v>
                      </c:pt>
                      <c:pt idx="542">
                        <c:v>307.36404418945313</c:v>
                      </c:pt>
                      <c:pt idx="543">
                        <c:v>308.11184692382813</c:v>
                      </c:pt>
                      <c:pt idx="544">
                        <c:v>308.85964965820313</c:v>
                      </c:pt>
                      <c:pt idx="545">
                        <c:v>309.60745239257813</c:v>
                      </c:pt>
                      <c:pt idx="546">
                        <c:v>310.35525512695313</c:v>
                      </c:pt>
                      <c:pt idx="547">
                        <c:v>311.10305786132813</c:v>
                      </c:pt>
                      <c:pt idx="548">
                        <c:v>311.85086059570313</c:v>
                      </c:pt>
                      <c:pt idx="549">
                        <c:v>312.59866333007813</c:v>
                      </c:pt>
                      <c:pt idx="550">
                        <c:v>313.34646606445313</c:v>
                      </c:pt>
                      <c:pt idx="551">
                        <c:v>314.09426879882813</c:v>
                      </c:pt>
                      <c:pt idx="552">
                        <c:v>314.84207153320313</c:v>
                      </c:pt>
                      <c:pt idx="553">
                        <c:v>315.58987426757813</c:v>
                      </c:pt>
                      <c:pt idx="554">
                        <c:v>316.33767700195313</c:v>
                      </c:pt>
                      <c:pt idx="555">
                        <c:v>317.08547973632813</c:v>
                      </c:pt>
                      <c:pt idx="556">
                        <c:v>317.83328247070313</c:v>
                      </c:pt>
                      <c:pt idx="557">
                        <c:v>318.58108520507813</c:v>
                      </c:pt>
                      <c:pt idx="558">
                        <c:v>319.32888793945313</c:v>
                      </c:pt>
                      <c:pt idx="559">
                        <c:v>320.07669067382813</c:v>
                      </c:pt>
                      <c:pt idx="560">
                        <c:v>320.82449340820313</c:v>
                      </c:pt>
                      <c:pt idx="561">
                        <c:v>321.57229614257813</c:v>
                      </c:pt>
                      <c:pt idx="562">
                        <c:v>322.32009887695313</c:v>
                      </c:pt>
                      <c:pt idx="563">
                        <c:v>323.06790161132813</c:v>
                      </c:pt>
                      <c:pt idx="564">
                        <c:v>323.81570434570313</c:v>
                      </c:pt>
                      <c:pt idx="565">
                        <c:v>324.56350708007813</c:v>
                      </c:pt>
                      <c:pt idx="566">
                        <c:v>325.31130981445313</c:v>
                      </c:pt>
                      <c:pt idx="567">
                        <c:v>326.05911254882813</c:v>
                      </c:pt>
                      <c:pt idx="568">
                        <c:v>326.80691528320313</c:v>
                      </c:pt>
                      <c:pt idx="569">
                        <c:v>327.55471801757813</c:v>
                      </c:pt>
                      <c:pt idx="570">
                        <c:v>328.30252075195313</c:v>
                      </c:pt>
                      <c:pt idx="571">
                        <c:v>329.05032348632813</c:v>
                      </c:pt>
                      <c:pt idx="572">
                        <c:v>329.79812622070313</c:v>
                      </c:pt>
                      <c:pt idx="573">
                        <c:v>330.54592895507813</c:v>
                      </c:pt>
                      <c:pt idx="574">
                        <c:v>331.29373168945313</c:v>
                      </c:pt>
                      <c:pt idx="575">
                        <c:v>332.04153442382813</c:v>
                      </c:pt>
                      <c:pt idx="576">
                        <c:v>332.78933715820313</c:v>
                      </c:pt>
                      <c:pt idx="577">
                        <c:v>333.53713989257813</c:v>
                      </c:pt>
                      <c:pt idx="578">
                        <c:v>334.28494262695313</c:v>
                      </c:pt>
                      <c:pt idx="579">
                        <c:v>335.03274536132813</c:v>
                      </c:pt>
                      <c:pt idx="580">
                        <c:v>335.7806396484375</c:v>
                      </c:pt>
                      <c:pt idx="581">
                        <c:v>336.52862548828125</c:v>
                      </c:pt>
                      <c:pt idx="582">
                        <c:v>337.276611328125</c:v>
                      </c:pt>
                      <c:pt idx="583">
                        <c:v>338.02459716796875</c:v>
                      </c:pt>
                      <c:pt idx="584">
                        <c:v>338.7725830078125</c:v>
                      </c:pt>
                      <c:pt idx="585">
                        <c:v>339.52056884765625</c:v>
                      </c:pt>
                      <c:pt idx="586">
                        <c:v>340.2685546875</c:v>
                      </c:pt>
                      <c:pt idx="587">
                        <c:v>341.01654052734375</c:v>
                      </c:pt>
                      <c:pt idx="588">
                        <c:v>341.7645263671875</c:v>
                      </c:pt>
                      <c:pt idx="589">
                        <c:v>342.51251220703125</c:v>
                      </c:pt>
                      <c:pt idx="590">
                        <c:v>343.260498046875</c:v>
                      </c:pt>
                      <c:pt idx="591">
                        <c:v>344.00848388671875</c:v>
                      </c:pt>
                      <c:pt idx="592">
                        <c:v>344.7564697265625</c:v>
                      </c:pt>
                      <c:pt idx="593">
                        <c:v>345.50445556640625</c:v>
                      </c:pt>
                      <c:pt idx="594">
                        <c:v>346.25244140625</c:v>
                      </c:pt>
                      <c:pt idx="595">
                        <c:v>347.00042724609375</c:v>
                      </c:pt>
                      <c:pt idx="596">
                        <c:v>347.7484130859375</c:v>
                      </c:pt>
                      <c:pt idx="597">
                        <c:v>348.49639892578125</c:v>
                      </c:pt>
                      <c:pt idx="598">
                        <c:v>349.244384765625</c:v>
                      </c:pt>
                      <c:pt idx="599">
                        <c:v>349.99237060546875</c:v>
                      </c:pt>
                      <c:pt idx="600">
                        <c:v>350.7403564453125</c:v>
                      </c:pt>
                      <c:pt idx="601">
                        <c:v>351.48834228515625</c:v>
                      </c:pt>
                      <c:pt idx="602">
                        <c:v>352.236328125</c:v>
                      </c:pt>
                      <c:pt idx="603">
                        <c:v>352.98431396484375</c:v>
                      </c:pt>
                      <c:pt idx="604">
                        <c:v>353.7322998046875</c:v>
                      </c:pt>
                      <c:pt idx="605">
                        <c:v>354.48028564453125</c:v>
                      </c:pt>
                      <c:pt idx="606">
                        <c:v>355.228271484375</c:v>
                      </c:pt>
                      <c:pt idx="607">
                        <c:v>355.97625732421875</c:v>
                      </c:pt>
                      <c:pt idx="608">
                        <c:v>356.7242431640625</c:v>
                      </c:pt>
                      <c:pt idx="609">
                        <c:v>357.47222900390625</c:v>
                      </c:pt>
                      <c:pt idx="610">
                        <c:v>358.22021484375</c:v>
                      </c:pt>
                      <c:pt idx="611">
                        <c:v>358.96820068359375</c:v>
                      </c:pt>
                      <c:pt idx="612">
                        <c:v>359.7161865234375</c:v>
                      </c:pt>
                      <c:pt idx="613">
                        <c:v>360.46417236328125</c:v>
                      </c:pt>
                      <c:pt idx="614">
                        <c:v>361.212158203125</c:v>
                      </c:pt>
                      <c:pt idx="615">
                        <c:v>361.96014404296875</c:v>
                      </c:pt>
                      <c:pt idx="616">
                        <c:v>362.7081298828125</c:v>
                      </c:pt>
                      <c:pt idx="617">
                        <c:v>363.45611572265625</c:v>
                      </c:pt>
                      <c:pt idx="618">
                        <c:v>364.2041015625</c:v>
                      </c:pt>
                      <c:pt idx="619">
                        <c:v>364.95208740234375</c:v>
                      </c:pt>
                      <c:pt idx="620">
                        <c:v>365.7000732421875</c:v>
                      </c:pt>
                      <c:pt idx="621">
                        <c:v>366.44805908203125</c:v>
                      </c:pt>
                      <c:pt idx="622">
                        <c:v>367.196044921875</c:v>
                      </c:pt>
                      <c:pt idx="623">
                        <c:v>367.94403076171875</c:v>
                      </c:pt>
                      <c:pt idx="624">
                        <c:v>368.6920166015625</c:v>
                      </c:pt>
                      <c:pt idx="625">
                        <c:v>369.44000244140625</c:v>
                      </c:pt>
                      <c:pt idx="626">
                        <c:v>370.18798828125</c:v>
                      </c:pt>
                      <c:pt idx="627">
                        <c:v>370.93597412109375</c:v>
                      </c:pt>
                      <c:pt idx="628">
                        <c:v>371.6839599609375</c:v>
                      </c:pt>
                      <c:pt idx="629">
                        <c:v>372.43194580078125</c:v>
                      </c:pt>
                      <c:pt idx="630">
                        <c:v>373.179931640625</c:v>
                      </c:pt>
                      <c:pt idx="631">
                        <c:v>373.92791748046875</c:v>
                      </c:pt>
                      <c:pt idx="632">
                        <c:v>374.6759033203125</c:v>
                      </c:pt>
                      <c:pt idx="633">
                        <c:v>375.42388916015625</c:v>
                      </c:pt>
                      <c:pt idx="634">
                        <c:v>376.171875</c:v>
                      </c:pt>
                      <c:pt idx="635">
                        <c:v>376.91986083984375</c:v>
                      </c:pt>
                      <c:pt idx="636">
                        <c:v>377.6678466796875</c:v>
                      </c:pt>
                      <c:pt idx="637">
                        <c:v>378.41583251953125</c:v>
                      </c:pt>
                      <c:pt idx="638">
                        <c:v>379.163818359375</c:v>
                      </c:pt>
                      <c:pt idx="639">
                        <c:v>379.91180419921875</c:v>
                      </c:pt>
                      <c:pt idx="640">
                        <c:v>380.6597900390625</c:v>
                      </c:pt>
                      <c:pt idx="641">
                        <c:v>381.40777587890625</c:v>
                      </c:pt>
                      <c:pt idx="642">
                        <c:v>382.15576171875</c:v>
                      </c:pt>
                      <c:pt idx="643">
                        <c:v>382.90374755859375</c:v>
                      </c:pt>
                      <c:pt idx="644">
                        <c:v>383.6517333984375</c:v>
                      </c:pt>
                      <c:pt idx="645">
                        <c:v>384.39971923828125</c:v>
                      </c:pt>
                      <c:pt idx="646">
                        <c:v>385.147705078125</c:v>
                      </c:pt>
                      <c:pt idx="647">
                        <c:v>385.89569091796875</c:v>
                      </c:pt>
                      <c:pt idx="648">
                        <c:v>386.6436767578125</c:v>
                      </c:pt>
                      <c:pt idx="649">
                        <c:v>387.39166259765625</c:v>
                      </c:pt>
                      <c:pt idx="650">
                        <c:v>388.1396484375</c:v>
                      </c:pt>
                      <c:pt idx="651">
                        <c:v>388.88763427734375</c:v>
                      </c:pt>
                      <c:pt idx="652">
                        <c:v>389.6356201171875</c:v>
                      </c:pt>
                      <c:pt idx="653">
                        <c:v>390.38360595703125</c:v>
                      </c:pt>
                      <c:pt idx="654">
                        <c:v>391.131591796875</c:v>
                      </c:pt>
                      <c:pt idx="655">
                        <c:v>391.87957763671875</c:v>
                      </c:pt>
                      <c:pt idx="656">
                        <c:v>392.6275634765625</c:v>
                      </c:pt>
                      <c:pt idx="657">
                        <c:v>393.37554931640625</c:v>
                      </c:pt>
                      <c:pt idx="658">
                        <c:v>394.12353515625</c:v>
                      </c:pt>
                      <c:pt idx="659">
                        <c:v>394.87152099609375</c:v>
                      </c:pt>
                      <c:pt idx="660">
                        <c:v>395.6195068359375</c:v>
                      </c:pt>
                      <c:pt idx="661">
                        <c:v>396.36749267578125</c:v>
                      </c:pt>
                      <c:pt idx="662">
                        <c:v>397.115478515625</c:v>
                      </c:pt>
                      <c:pt idx="663">
                        <c:v>397.86346435546875</c:v>
                      </c:pt>
                      <c:pt idx="664">
                        <c:v>398.6114501953125</c:v>
                      </c:pt>
                      <c:pt idx="665">
                        <c:v>399.35943603515625</c:v>
                      </c:pt>
                      <c:pt idx="666">
                        <c:v>400.107421875</c:v>
                      </c:pt>
                      <c:pt idx="667">
                        <c:v>400.85540771484375</c:v>
                      </c:pt>
                      <c:pt idx="668">
                        <c:v>401.6033935546875</c:v>
                      </c:pt>
                      <c:pt idx="669">
                        <c:v>402.35137939453125</c:v>
                      </c:pt>
                      <c:pt idx="670">
                        <c:v>403.099365234375</c:v>
                      </c:pt>
                      <c:pt idx="671">
                        <c:v>403.84735107421875</c:v>
                      </c:pt>
                      <c:pt idx="672">
                        <c:v>404.5953369140625</c:v>
                      </c:pt>
                      <c:pt idx="673">
                        <c:v>405.34332275390625</c:v>
                      </c:pt>
                      <c:pt idx="674">
                        <c:v>406.09130859375</c:v>
                      </c:pt>
                      <c:pt idx="675">
                        <c:v>406.83929443359375</c:v>
                      </c:pt>
                      <c:pt idx="676">
                        <c:v>407.5872802734375</c:v>
                      </c:pt>
                      <c:pt idx="677">
                        <c:v>408.33526611328125</c:v>
                      </c:pt>
                      <c:pt idx="678">
                        <c:v>409.083251953125</c:v>
                      </c:pt>
                      <c:pt idx="679">
                        <c:v>409.83123779296875</c:v>
                      </c:pt>
                      <c:pt idx="680">
                        <c:v>410.5792236328125</c:v>
                      </c:pt>
                      <c:pt idx="681">
                        <c:v>411.32720947265625</c:v>
                      </c:pt>
                      <c:pt idx="682">
                        <c:v>412.0751953125</c:v>
                      </c:pt>
                      <c:pt idx="683">
                        <c:v>412.82318115234375</c:v>
                      </c:pt>
                      <c:pt idx="684">
                        <c:v>413.5711669921875</c:v>
                      </c:pt>
                      <c:pt idx="685">
                        <c:v>414.3192138671875</c:v>
                      </c:pt>
                      <c:pt idx="686">
                        <c:v>415.0673828125</c:v>
                      </c:pt>
                      <c:pt idx="687">
                        <c:v>415.8155517578125</c:v>
                      </c:pt>
                      <c:pt idx="688">
                        <c:v>416.563720703125</c:v>
                      </c:pt>
                      <c:pt idx="689">
                        <c:v>417.3118896484375</c:v>
                      </c:pt>
                      <c:pt idx="690">
                        <c:v>418.06005859375</c:v>
                      </c:pt>
                      <c:pt idx="691">
                        <c:v>418.8082275390625</c:v>
                      </c:pt>
                      <c:pt idx="692">
                        <c:v>419.556396484375</c:v>
                      </c:pt>
                      <c:pt idx="693">
                        <c:v>420.3045654296875</c:v>
                      </c:pt>
                      <c:pt idx="694">
                        <c:v>421.052734375</c:v>
                      </c:pt>
                      <c:pt idx="695">
                        <c:v>421.8009033203125</c:v>
                      </c:pt>
                      <c:pt idx="696">
                        <c:v>422.549072265625</c:v>
                      </c:pt>
                      <c:pt idx="697">
                        <c:v>423.2972412109375</c:v>
                      </c:pt>
                      <c:pt idx="698">
                        <c:v>424.04541015625</c:v>
                      </c:pt>
                      <c:pt idx="699">
                        <c:v>424.7935791015625</c:v>
                      </c:pt>
                      <c:pt idx="700">
                        <c:v>425.541748046875</c:v>
                      </c:pt>
                      <c:pt idx="701">
                        <c:v>426.2899169921875</c:v>
                      </c:pt>
                      <c:pt idx="702">
                        <c:v>427.0380859375</c:v>
                      </c:pt>
                      <c:pt idx="703">
                        <c:v>427.7862548828125</c:v>
                      </c:pt>
                      <c:pt idx="704">
                        <c:v>428.534423828125</c:v>
                      </c:pt>
                      <c:pt idx="705">
                        <c:v>429.2825927734375</c:v>
                      </c:pt>
                      <c:pt idx="706">
                        <c:v>430.03076171875</c:v>
                      </c:pt>
                      <c:pt idx="707">
                        <c:v>430.7789306640625</c:v>
                      </c:pt>
                      <c:pt idx="708">
                        <c:v>431.527099609375</c:v>
                      </c:pt>
                      <c:pt idx="709">
                        <c:v>432.2752685546875</c:v>
                      </c:pt>
                      <c:pt idx="710">
                        <c:v>433.0234375</c:v>
                      </c:pt>
                      <c:pt idx="711">
                        <c:v>433.7716064453125</c:v>
                      </c:pt>
                      <c:pt idx="712">
                        <c:v>434.519775390625</c:v>
                      </c:pt>
                      <c:pt idx="713">
                        <c:v>435.2679443359375</c:v>
                      </c:pt>
                      <c:pt idx="714">
                        <c:v>436.01611328125</c:v>
                      </c:pt>
                      <c:pt idx="715">
                        <c:v>436.7642822265625</c:v>
                      </c:pt>
                      <c:pt idx="716">
                        <c:v>437.512451171875</c:v>
                      </c:pt>
                      <c:pt idx="717">
                        <c:v>438.2606201171875</c:v>
                      </c:pt>
                      <c:pt idx="718">
                        <c:v>439.0087890625</c:v>
                      </c:pt>
                      <c:pt idx="719">
                        <c:v>439.7569580078125</c:v>
                      </c:pt>
                      <c:pt idx="720">
                        <c:v>440.505126953125</c:v>
                      </c:pt>
                      <c:pt idx="721">
                        <c:v>441.2532958984375</c:v>
                      </c:pt>
                      <c:pt idx="722">
                        <c:v>442.00146484375</c:v>
                      </c:pt>
                      <c:pt idx="723">
                        <c:v>442.7496337890625</c:v>
                      </c:pt>
                      <c:pt idx="724">
                        <c:v>443.497802734375</c:v>
                      </c:pt>
                      <c:pt idx="725">
                        <c:v>444.2459716796875</c:v>
                      </c:pt>
                      <c:pt idx="726">
                        <c:v>444.994140625</c:v>
                      </c:pt>
                      <c:pt idx="727">
                        <c:v>445.7423095703125</c:v>
                      </c:pt>
                      <c:pt idx="728">
                        <c:v>446.490478515625</c:v>
                      </c:pt>
                      <c:pt idx="729">
                        <c:v>447.2386474609375</c:v>
                      </c:pt>
                      <c:pt idx="730">
                        <c:v>447.98681640625</c:v>
                      </c:pt>
                      <c:pt idx="731">
                        <c:v>448.7349853515625</c:v>
                      </c:pt>
                      <c:pt idx="732">
                        <c:v>449.483154296875</c:v>
                      </c:pt>
                      <c:pt idx="733">
                        <c:v>450.2313232421875</c:v>
                      </c:pt>
                      <c:pt idx="734">
                        <c:v>450.9794921875</c:v>
                      </c:pt>
                      <c:pt idx="735">
                        <c:v>451.7276611328125</c:v>
                      </c:pt>
                      <c:pt idx="736">
                        <c:v>452.475830078125</c:v>
                      </c:pt>
                      <c:pt idx="737">
                        <c:v>453.2239990234375</c:v>
                      </c:pt>
                      <c:pt idx="738">
                        <c:v>453.97216796875</c:v>
                      </c:pt>
                      <c:pt idx="739">
                        <c:v>454.7203369140625</c:v>
                      </c:pt>
                      <c:pt idx="740">
                        <c:v>455.468505859375</c:v>
                      </c:pt>
                      <c:pt idx="741">
                        <c:v>456.2166748046875</c:v>
                      </c:pt>
                      <c:pt idx="742">
                        <c:v>456.96484375</c:v>
                      </c:pt>
                      <c:pt idx="743">
                        <c:v>457.7130126953125</c:v>
                      </c:pt>
                      <c:pt idx="744">
                        <c:v>458.461181640625</c:v>
                      </c:pt>
                      <c:pt idx="745">
                        <c:v>459.2093505859375</c:v>
                      </c:pt>
                      <c:pt idx="746">
                        <c:v>459.95751953125</c:v>
                      </c:pt>
                      <c:pt idx="747">
                        <c:v>460.7056884765625</c:v>
                      </c:pt>
                      <c:pt idx="748">
                        <c:v>461.453857421875</c:v>
                      </c:pt>
                      <c:pt idx="749">
                        <c:v>462.2020263671875</c:v>
                      </c:pt>
                      <c:pt idx="750">
                        <c:v>462.9501953125</c:v>
                      </c:pt>
                      <c:pt idx="751">
                        <c:v>463.6983642578125</c:v>
                      </c:pt>
                      <c:pt idx="752">
                        <c:v>464.446533203125</c:v>
                      </c:pt>
                      <c:pt idx="753">
                        <c:v>465.1947021484375</c:v>
                      </c:pt>
                      <c:pt idx="754">
                        <c:v>465.94287109375</c:v>
                      </c:pt>
                      <c:pt idx="755">
                        <c:v>466.6910400390625</c:v>
                      </c:pt>
                      <c:pt idx="756">
                        <c:v>467.439208984375</c:v>
                      </c:pt>
                      <c:pt idx="757">
                        <c:v>468.1873779296875</c:v>
                      </c:pt>
                      <c:pt idx="758">
                        <c:v>468.935546875</c:v>
                      </c:pt>
                      <c:pt idx="759">
                        <c:v>469.6837158203125</c:v>
                      </c:pt>
                      <c:pt idx="760">
                        <c:v>470.431884765625</c:v>
                      </c:pt>
                      <c:pt idx="761">
                        <c:v>471.1800537109375</c:v>
                      </c:pt>
                      <c:pt idx="762">
                        <c:v>471.92822265625</c:v>
                      </c:pt>
                      <c:pt idx="763">
                        <c:v>472.6763916015625</c:v>
                      </c:pt>
                      <c:pt idx="764">
                        <c:v>473.424560546875</c:v>
                      </c:pt>
                      <c:pt idx="765">
                        <c:v>474.1727294921875</c:v>
                      </c:pt>
                      <c:pt idx="766">
                        <c:v>474.9208984375</c:v>
                      </c:pt>
                      <c:pt idx="767">
                        <c:v>475.6690673828125</c:v>
                      </c:pt>
                      <c:pt idx="768">
                        <c:v>476.417236328125</c:v>
                      </c:pt>
                      <c:pt idx="769">
                        <c:v>477.1654052734375</c:v>
                      </c:pt>
                      <c:pt idx="770">
                        <c:v>477.91357421875</c:v>
                      </c:pt>
                      <c:pt idx="771">
                        <c:v>478.6617431640625</c:v>
                      </c:pt>
                      <c:pt idx="772">
                        <c:v>479.409912109375</c:v>
                      </c:pt>
                      <c:pt idx="773">
                        <c:v>480.1580810546875</c:v>
                      </c:pt>
                      <c:pt idx="774">
                        <c:v>480.90625</c:v>
                      </c:pt>
                      <c:pt idx="775">
                        <c:v>481.6544189453125</c:v>
                      </c:pt>
                      <c:pt idx="776">
                        <c:v>482.402587890625</c:v>
                      </c:pt>
                      <c:pt idx="777">
                        <c:v>483.1507568359375</c:v>
                      </c:pt>
                      <c:pt idx="778">
                        <c:v>483.89892578125</c:v>
                      </c:pt>
                      <c:pt idx="779">
                        <c:v>484.6470947265625</c:v>
                      </c:pt>
                      <c:pt idx="780">
                        <c:v>485.395263671875</c:v>
                      </c:pt>
                      <c:pt idx="781">
                        <c:v>486.1434326171875</c:v>
                      </c:pt>
                      <c:pt idx="782">
                        <c:v>486.8916015625</c:v>
                      </c:pt>
                      <c:pt idx="783">
                        <c:v>487.6397705078125</c:v>
                      </c:pt>
                      <c:pt idx="784">
                        <c:v>488.387939453125</c:v>
                      </c:pt>
                      <c:pt idx="785">
                        <c:v>489.1361083984375</c:v>
                      </c:pt>
                      <c:pt idx="786">
                        <c:v>489.88427734375</c:v>
                      </c:pt>
                      <c:pt idx="787">
                        <c:v>490.6324462890625</c:v>
                      </c:pt>
                      <c:pt idx="788">
                        <c:v>491.380615234375</c:v>
                      </c:pt>
                      <c:pt idx="789">
                        <c:v>492.1287841796875</c:v>
                      </c:pt>
                      <c:pt idx="790">
                        <c:v>492.876953125</c:v>
                      </c:pt>
                      <c:pt idx="791">
                        <c:v>493.6251220703125</c:v>
                      </c:pt>
                      <c:pt idx="792">
                        <c:v>494.373291015625</c:v>
                      </c:pt>
                      <c:pt idx="793">
                        <c:v>495.1214599609375</c:v>
                      </c:pt>
                      <c:pt idx="794">
                        <c:v>495.86962890625</c:v>
                      </c:pt>
                      <c:pt idx="795">
                        <c:v>496.6177978515625</c:v>
                      </c:pt>
                      <c:pt idx="796">
                        <c:v>497.365966796875</c:v>
                      </c:pt>
                      <c:pt idx="797">
                        <c:v>498.1141357421875</c:v>
                      </c:pt>
                      <c:pt idx="798">
                        <c:v>498.8623046875</c:v>
                      </c:pt>
                      <c:pt idx="799">
                        <c:v>499.6104736328125</c:v>
                      </c:pt>
                      <c:pt idx="800">
                        <c:v>500.358642578125</c:v>
                      </c:pt>
                      <c:pt idx="801">
                        <c:v>501.1068115234375</c:v>
                      </c:pt>
                      <c:pt idx="802">
                        <c:v>501.85498046875</c:v>
                      </c:pt>
                      <c:pt idx="803">
                        <c:v>502.6031494140625</c:v>
                      </c:pt>
                      <c:pt idx="804">
                        <c:v>503.351318359375</c:v>
                      </c:pt>
                      <c:pt idx="805">
                        <c:v>504.0994873046875</c:v>
                      </c:pt>
                      <c:pt idx="806">
                        <c:v>504.84765625</c:v>
                      </c:pt>
                      <c:pt idx="807">
                        <c:v>505.5958251953125</c:v>
                      </c:pt>
                      <c:pt idx="808">
                        <c:v>506.343994140625</c:v>
                      </c:pt>
                      <c:pt idx="809">
                        <c:v>507.0921630859375</c:v>
                      </c:pt>
                      <c:pt idx="810">
                        <c:v>507.84033203125</c:v>
                      </c:pt>
                      <c:pt idx="811">
                        <c:v>508.5885009765625</c:v>
                      </c:pt>
                      <c:pt idx="812">
                        <c:v>509.336669921875</c:v>
                      </c:pt>
                      <c:pt idx="813">
                        <c:v>510.0848388671875</c:v>
                      </c:pt>
                      <c:pt idx="814">
                        <c:v>510.8330078125</c:v>
                      </c:pt>
                      <c:pt idx="815">
                        <c:v>511.5811767578125</c:v>
                      </c:pt>
                      <c:pt idx="816">
                        <c:v>512.329345703125</c:v>
                      </c:pt>
                      <c:pt idx="817">
                        <c:v>513.0775146484375</c:v>
                      </c:pt>
                      <c:pt idx="818">
                        <c:v>513.82568359375</c:v>
                      </c:pt>
                      <c:pt idx="819">
                        <c:v>514.5738525390625</c:v>
                      </c:pt>
                      <c:pt idx="820">
                        <c:v>515.322021484375</c:v>
                      </c:pt>
                      <c:pt idx="821">
                        <c:v>516.0701904296875</c:v>
                      </c:pt>
                      <c:pt idx="822">
                        <c:v>516.818359375</c:v>
                      </c:pt>
                      <c:pt idx="823">
                        <c:v>517.5665283203125</c:v>
                      </c:pt>
                      <c:pt idx="824">
                        <c:v>518.314697265625</c:v>
                      </c:pt>
                      <c:pt idx="825">
                        <c:v>519.0628662109375</c:v>
                      </c:pt>
                      <c:pt idx="826">
                        <c:v>519.81103515625</c:v>
                      </c:pt>
                      <c:pt idx="827">
                        <c:v>520.5592041015625</c:v>
                      </c:pt>
                      <c:pt idx="828">
                        <c:v>521.307373046875</c:v>
                      </c:pt>
                      <c:pt idx="829">
                        <c:v>522.0555419921875</c:v>
                      </c:pt>
                      <c:pt idx="830">
                        <c:v>522.8037109375</c:v>
                      </c:pt>
                      <c:pt idx="831">
                        <c:v>523.5518798828125</c:v>
                      </c:pt>
                      <c:pt idx="832">
                        <c:v>524.300048828125</c:v>
                      </c:pt>
                      <c:pt idx="833">
                        <c:v>525.0482177734375</c:v>
                      </c:pt>
                      <c:pt idx="834">
                        <c:v>525.79638671875</c:v>
                      </c:pt>
                      <c:pt idx="835">
                        <c:v>526.5445556640625</c:v>
                      </c:pt>
                      <c:pt idx="836">
                        <c:v>527.292724609375</c:v>
                      </c:pt>
                      <c:pt idx="837">
                        <c:v>528.0408935546875</c:v>
                      </c:pt>
                      <c:pt idx="838">
                        <c:v>528.7890625</c:v>
                      </c:pt>
                      <c:pt idx="839">
                        <c:v>529.5372314453125</c:v>
                      </c:pt>
                      <c:pt idx="840">
                        <c:v>530.285400390625</c:v>
                      </c:pt>
                      <c:pt idx="841">
                        <c:v>531.0335693359375</c:v>
                      </c:pt>
                      <c:pt idx="842">
                        <c:v>531.78173828125</c:v>
                      </c:pt>
                      <c:pt idx="843">
                        <c:v>532.5299072265625</c:v>
                      </c:pt>
                      <c:pt idx="844">
                        <c:v>533.278076171875</c:v>
                      </c:pt>
                      <c:pt idx="845">
                        <c:v>534.0262451171875</c:v>
                      </c:pt>
                      <c:pt idx="846">
                        <c:v>534.7744140625</c:v>
                      </c:pt>
                      <c:pt idx="847">
                        <c:v>535.5225830078125</c:v>
                      </c:pt>
                      <c:pt idx="848">
                        <c:v>536.270751953125</c:v>
                      </c:pt>
                      <c:pt idx="849">
                        <c:v>537.0189208984375</c:v>
                      </c:pt>
                      <c:pt idx="850">
                        <c:v>537.76708984375</c:v>
                      </c:pt>
                      <c:pt idx="851">
                        <c:v>538.5152587890625</c:v>
                      </c:pt>
                      <c:pt idx="852">
                        <c:v>539.263427734375</c:v>
                      </c:pt>
                      <c:pt idx="853">
                        <c:v>540.0115966796875</c:v>
                      </c:pt>
                      <c:pt idx="854">
                        <c:v>540.759765625</c:v>
                      </c:pt>
                      <c:pt idx="855">
                        <c:v>541.5079345703125</c:v>
                      </c:pt>
                      <c:pt idx="856">
                        <c:v>542.25634765625</c:v>
                      </c:pt>
                      <c:pt idx="857">
                        <c:v>543.0048828125</c:v>
                      </c:pt>
                      <c:pt idx="858">
                        <c:v>543.75341796875</c:v>
                      </c:pt>
                      <c:pt idx="859">
                        <c:v>544.501953125</c:v>
                      </c:pt>
                      <c:pt idx="860">
                        <c:v>545.25048828125</c:v>
                      </c:pt>
                      <c:pt idx="861">
                        <c:v>545.9990234375</c:v>
                      </c:pt>
                      <c:pt idx="862">
                        <c:v>546.74755859375</c:v>
                      </c:pt>
                      <c:pt idx="863">
                        <c:v>547.49609375</c:v>
                      </c:pt>
                      <c:pt idx="864">
                        <c:v>548.24462890625</c:v>
                      </c:pt>
                      <c:pt idx="865">
                        <c:v>548.9931640625</c:v>
                      </c:pt>
                      <c:pt idx="866">
                        <c:v>549.74169921875</c:v>
                      </c:pt>
                      <c:pt idx="867">
                        <c:v>550.490234375</c:v>
                      </c:pt>
                      <c:pt idx="868">
                        <c:v>551.23876953125</c:v>
                      </c:pt>
                      <c:pt idx="869">
                        <c:v>551.9873046875</c:v>
                      </c:pt>
                      <c:pt idx="870">
                        <c:v>552.73583984375</c:v>
                      </c:pt>
                      <c:pt idx="871">
                        <c:v>553.484375</c:v>
                      </c:pt>
                      <c:pt idx="872">
                        <c:v>554.23291015625</c:v>
                      </c:pt>
                      <c:pt idx="873">
                        <c:v>554.9814453125</c:v>
                      </c:pt>
                      <c:pt idx="874">
                        <c:v>555.72998046875</c:v>
                      </c:pt>
                      <c:pt idx="875">
                        <c:v>556.478515625</c:v>
                      </c:pt>
                      <c:pt idx="876">
                        <c:v>557.22705078125</c:v>
                      </c:pt>
                      <c:pt idx="877">
                        <c:v>557.9755859375</c:v>
                      </c:pt>
                      <c:pt idx="878">
                        <c:v>558.72412109375</c:v>
                      </c:pt>
                      <c:pt idx="879">
                        <c:v>559.47265625</c:v>
                      </c:pt>
                      <c:pt idx="880">
                        <c:v>560.22119140625</c:v>
                      </c:pt>
                      <c:pt idx="881">
                        <c:v>560.9697265625</c:v>
                      </c:pt>
                      <c:pt idx="882">
                        <c:v>561.71826171875</c:v>
                      </c:pt>
                      <c:pt idx="883">
                        <c:v>562.466796875</c:v>
                      </c:pt>
                      <c:pt idx="884">
                        <c:v>563.21533203125</c:v>
                      </c:pt>
                      <c:pt idx="885">
                        <c:v>563.9638671875</c:v>
                      </c:pt>
                      <c:pt idx="886">
                        <c:v>564.71240234375</c:v>
                      </c:pt>
                      <c:pt idx="887">
                        <c:v>565.4609375</c:v>
                      </c:pt>
                      <c:pt idx="888">
                        <c:v>566.20947265625</c:v>
                      </c:pt>
                      <c:pt idx="889">
                        <c:v>566.9580078125</c:v>
                      </c:pt>
                      <c:pt idx="890">
                        <c:v>567.70654296875</c:v>
                      </c:pt>
                      <c:pt idx="891">
                        <c:v>568.455078125</c:v>
                      </c:pt>
                      <c:pt idx="892">
                        <c:v>569.20361328125</c:v>
                      </c:pt>
                      <c:pt idx="893">
                        <c:v>569.9521484375</c:v>
                      </c:pt>
                      <c:pt idx="894">
                        <c:v>570.70068359375</c:v>
                      </c:pt>
                      <c:pt idx="895">
                        <c:v>571.44921875</c:v>
                      </c:pt>
                      <c:pt idx="896">
                        <c:v>572.19775390625</c:v>
                      </c:pt>
                      <c:pt idx="897">
                        <c:v>572.9462890625</c:v>
                      </c:pt>
                      <c:pt idx="898">
                        <c:v>573.69482421875</c:v>
                      </c:pt>
                      <c:pt idx="899">
                        <c:v>574.443359375</c:v>
                      </c:pt>
                      <c:pt idx="900">
                        <c:v>575.19189453125</c:v>
                      </c:pt>
                      <c:pt idx="901">
                        <c:v>575.9404296875</c:v>
                      </c:pt>
                      <c:pt idx="902">
                        <c:v>576.68896484375</c:v>
                      </c:pt>
                      <c:pt idx="903">
                        <c:v>577.4375</c:v>
                      </c:pt>
                      <c:pt idx="904">
                        <c:v>578.18603515625</c:v>
                      </c:pt>
                      <c:pt idx="905">
                        <c:v>578.9345703125</c:v>
                      </c:pt>
                      <c:pt idx="906">
                        <c:v>579.68310546875</c:v>
                      </c:pt>
                      <c:pt idx="907">
                        <c:v>580.431640625</c:v>
                      </c:pt>
                      <c:pt idx="908">
                        <c:v>581.18017578125</c:v>
                      </c:pt>
                      <c:pt idx="909">
                        <c:v>581.9287109375</c:v>
                      </c:pt>
                      <c:pt idx="910">
                        <c:v>582.67724609375</c:v>
                      </c:pt>
                      <c:pt idx="911">
                        <c:v>583.42578125</c:v>
                      </c:pt>
                      <c:pt idx="912">
                        <c:v>584.17431640625</c:v>
                      </c:pt>
                      <c:pt idx="913">
                        <c:v>584.9228515625</c:v>
                      </c:pt>
                      <c:pt idx="914">
                        <c:v>585.67138671875</c:v>
                      </c:pt>
                      <c:pt idx="915">
                        <c:v>586.419921875</c:v>
                      </c:pt>
                      <c:pt idx="916">
                        <c:v>587.16845703125</c:v>
                      </c:pt>
                      <c:pt idx="917">
                        <c:v>587.9169921875</c:v>
                      </c:pt>
                      <c:pt idx="918">
                        <c:v>588.66552734375</c:v>
                      </c:pt>
                      <c:pt idx="919">
                        <c:v>589.4140625</c:v>
                      </c:pt>
                      <c:pt idx="920">
                        <c:v>590.16259765625</c:v>
                      </c:pt>
                      <c:pt idx="921">
                        <c:v>590.9111328125</c:v>
                      </c:pt>
                      <c:pt idx="922">
                        <c:v>591.65966796875</c:v>
                      </c:pt>
                      <c:pt idx="923">
                        <c:v>592.408203125</c:v>
                      </c:pt>
                      <c:pt idx="924">
                        <c:v>593.15673828125</c:v>
                      </c:pt>
                      <c:pt idx="925">
                        <c:v>593.9052734375</c:v>
                      </c:pt>
                      <c:pt idx="926">
                        <c:v>594.65380859375</c:v>
                      </c:pt>
                      <c:pt idx="927">
                        <c:v>595.40234375</c:v>
                      </c:pt>
                      <c:pt idx="928">
                        <c:v>596.15087890625</c:v>
                      </c:pt>
                      <c:pt idx="929">
                        <c:v>596.8994140625</c:v>
                      </c:pt>
                      <c:pt idx="930">
                        <c:v>597.64794921875</c:v>
                      </c:pt>
                      <c:pt idx="931">
                        <c:v>598.396484375</c:v>
                      </c:pt>
                      <c:pt idx="932">
                        <c:v>599.14501953125</c:v>
                      </c:pt>
                      <c:pt idx="933">
                        <c:v>599.8935546875</c:v>
                      </c:pt>
                      <c:pt idx="934">
                        <c:v>600.64208984375</c:v>
                      </c:pt>
                      <c:pt idx="935">
                        <c:v>601.390625</c:v>
                      </c:pt>
                      <c:pt idx="936">
                        <c:v>602.13916015625</c:v>
                      </c:pt>
                      <c:pt idx="937">
                        <c:v>602.8876953125</c:v>
                      </c:pt>
                      <c:pt idx="938">
                        <c:v>603.63623046875</c:v>
                      </c:pt>
                      <c:pt idx="939">
                        <c:v>604.384765625</c:v>
                      </c:pt>
                      <c:pt idx="940">
                        <c:v>605.13330078125</c:v>
                      </c:pt>
                      <c:pt idx="941">
                        <c:v>605.8818359375</c:v>
                      </c:pt>
                      <c:pt idx="942">
                        <c:v>606.63037109375</c:v>
                      </c:pt>
                      <c:pt idx="943">
                        <c:v>607.37890625</c:v>
                      </c:pt>
                      <c:pt idx="944">
                        <c:v>608.12744140625</c:v>
                      </c:pt>
                      <c:pt idx="945">
                        <c:v>608.8759765625</c:v>
                      </c:pt>
                      <c:pt idx="946">
                        <c:v>609.62451171875</c:v>
                      </c:pt>
                      <c:pt idx="947">
                        <c:v>610.373046875</c:v>
                      </c:pt>
                      <c:pt idx="948">
                        <c:v>611.12158203125</c:v>
                      </c:pt>
                      <c:pt idx="949">
                        <c:v>611.8701171875</c:v>
                      </c:pt>
                      <c:pt idx="950">
                        <c:v>612.61865234375</c:v>
                      </c:pt>
                      <c:pt idx="951">
                        <c:v>613.3671875</c:v>
                      </c:pt>
                      <c:pt idx="952">
                        <c:v>614.11572265625</c:v>
                      </c:pt>
                      <c:pt idx="953">
                        <c:v>614.8642578125</c:v>
                      </c:pt>
                      <c:pt idx="954">
                        <c:v>615.61279296875</c:v>
                      </c:pt>
                      <c:pt idx="955">
                        <c:v>616.361328125</c:v>
                      </c:pt>
                      <c:pt idx="956">
                        <c:v>617.10986328125</c:v>
                      </c:pt>
                      <c:pt idx="957">
                        <c:v>617.8583984375</c:v>
                      </c:pt>
                      <c:pt idx="958">
                        <c:v>618.60693359375</c:v>
                      </c:pt>
                      <c:pt idx="959">
                        <c:v>619.35546875</c:v>
                      </c:pt>
                      <c:pt idx="960">
                        <c:v>620.10400390625</c:v>
                      </c:pt>
                      <c:pt idx="961">
                        <c:v>620.8525390625</c:v>
                      </c:pt>
                      <c:pt idx="962">
                        <c:v>621.60107421875</c:v>
                      </c:pt>
                    </c:numCache>
                  </c:numRef>
                </c:xVal>
                <c:yVal>
                  <c:numRef>
                    <c:extLst xmlns:c15="http://schemas.microsoft.com/office/drawing/2012/chart">
                      <c:ext xmlns:c15="http://schemas.microsoft.com/office/drawing/2012/chart" uri="{02D57815-91ED-43cb-92C2-25804820EDAC}">
                        <c15:formulaRef>
                          <c15:sqref>'[1]Case 5 '!$B$3:$B$965</c15:sqref>
                        </c15:formulaRef>
                      </c:ext>
                    </c:extLst>
                    <c:numCache>
                      <c:formatCode>General</c:formatCode>
                      <c:ptCount val="963"/>
                      <c:pt idx="0">
                        <c:v>4.0443191528320313</c:v>
                      </c:pt>
                      <c:pt idx="1">
                        <c:v>4.0881104469299316</c:v>
                      </c:pt>
                      <c:pt idx="2">
                        <c:v>4.1329517364501953</c:v>
                      </c:pt>
                      <c:pt idx="3">
                        <c:v>4.1788773536682129</c:v>
                      </c:pt>
                      <c:pt idx="4">
                        <c:v>4.2259120941162109</c:v>
                      </c:pt>
                      <c:pt idx="5">
                        <c:v>4.2740926742553711</c:v>
                      </c:pt>
                      <c:pt idx="6">
                        <c:v>4.3234438896179199</c:v>
                      </c:pt>
                      <c:pt idx="7">
                        <c:v>4.3739995956420898</c:v>
                      </c:pt>
                      <c:pt idx="8">
                        <c:v>4.4257969856262207</c:v>
                      </c:pt>
                      <c:pt idx="9">
                        <c:v>4.4788680076599121</c:v>
                      </c:pt>
                      <c:pt idx="10">
                        <c:v>4.5332493782043457</c:v>
                      </c:pt>
                      <c:pt idx="11">
                        <c:v>4.5888233184814453</c:v>
                      </c:pt>
                      <c:pt idx="12">
                        <c:v>4.6452713012695313</c:v>
                      </c:pt>
                      <c:pt idx="13">
                        <c:v>4.7031192779541016</c:v>
                      </c:pt>
                      <c:pt idx="14">
                        <c:v>4.7624063491821289</c:v>
                      </c:pt>
                      <c:pt idx="15">
                        <c:v>4.8231778144836426</c:v>
                      </c:pt>
                      <c:pt idx="16">
                        <c:v>4.8854703903198242</c:v>
                      </c:pt>
                      <c:pt idx="17">
                        <c:v>4.9493303298950195</c:v>
                      </c:pt>
                      <c:pt idx="18">
                        <c:v>5.0148048400878906</c:v>
                      </c:pt>
                      <c:pt idx="19">
                        <c:v>5.0819392204284668</c:v>
                      </c:pt>
                      <c:pt idx="20">
                        <c:v>5.1507821083068848</c:v>
                      </c:pt>
                      <c:pt idx="21">
                        <c:v>5.2213854789733887</c:v>
                      </c:pt>
                      <c:pt idx="22">
                        <c:v>5.293797492980957</c:v>
                      </c:pt>
                      <c:pt idx="23">
                        <c:v>5.368070125579834</c:v>
                      </c:pt>
                      <c:pt idx="24">
                        <c:v>5.4442672729492188</c:v>
                      </c:pt>
                      <c:pt idx="25">
                        <c:v>5.5224394798278809</c:v>
                      </c:pt>
                      <c:pt idx="26">
                        <c:v>5.6026425361633301</c:v>
                      </c:pt>
                      <c:pt idx="27">
                        <c:v>5.6849451065063477</c:v>
                      </c:pt>
                      <c:pt idx="28">
                        <c:v>5.7694058418273926</c:v>
                      </c:pt>
                      <c:pt idx="29">
                        <c:v>5.8560886383056641</c:v>
                      </c:pt>
                      <c:pt idx="30">
                        <c:v>5.9450631141662598</c:v>
                      </c:pt>
                      <c:pt idx="31">
                        <c:v>6.0363969802856445</c:v>
                      </c:pt>
                      <c:pt idx="32">
                        <c:v>6.1301651000976563</c:v>
                      </c:pt>
                      <c:pt idx="33">
                        <c:v>6.2264385223388672</c:v>
                      </c:pt>
                      <c:pt idx="34">
                        <c:v>6.3252949714660645</c:v>
                      </c:pt>
                      <c:pt idx="35">
                        <c:v>6.4268097877502441</c:v>
                      </c:pt>
                      <c:pt idx="36">
                        <c:v>6.5310730934143066</c:v>
                      </c:pt>
                      <c:pt idx="37">
                        <c:v>6.6381573677062988</c:v>
                      </c:pt>
                      <c:pt idx="38">
                        <c:v>6.7481541633605957</c:v>
                      </c:pt>
                      <c:pt idx="39">
                        <c:v>6.8611574172973633</c:v>
                      </c:pt>
                      <c:pt idx="40">
                        <c:v>6.977262020111084</c:v>
                      </c:pt>
                      <c:pt idx="41">
                        <c:v>7.0965433120727539</c:v>
                      </c:pt>
                      <c:pt idx="42">
                        <c:v>7.2191176414489746</c:v>
                      </c:pt>
                      <c:pt idx="43">
                        <c:v>7.3450813293457031</c:v>
                      </c:pt>
                      <c:pt idx="44">
                        <c:v>7.4745383262634277</c:v>
                      </c:pt>
                      <c:pt idx="45">
                        <c:v>7.6075925827026367</c:v>
                      </c:pt>
                      <c:pt idx="46">
                        <c:v>7.7443633079528809</c:v>
                      </c:pt>
                      <c:pt idx="47">
                        <c:v>7.8849573135375977</c:v>
                      </c:pt>
                      <c:pt idx="48">
                        <c:v>8.0294923782348633</c:v>
                      </c:pt>
                      <c:pt idx="49">
                        <c:v>8.1780929565429688</c:v>
                      </c:pt>
                      <c:pt idx="50">
                        <c:v>8.3308811187744141</c:v>
                      </c:pt>
                      <c:pt idx="51">
                        <c:v>8.4879817962646484</c:v>
                      </c:pt>
                      <c:pt idx="52">
                        <c:v>8.6495285034179688</c:v>
                      </c:pt>
                      <c:pt idx="53">
                        <c:v>8.8156423568725586</c:v>
                      </c:pt>
                      <c:pt idx="54">
                        <c:v>8.9864797592163086</c:v>
                      </c:pt>
                      <c:pt idx="55">
                        <c:v>9.1607913970947266</c:v>
                      </c:pt>
                      <c:pt idx="56">
                        <c:v>9.3395490646362305</c:v>
                      </c:pt>
                      <c:pt idx="57">
                        <c:v>9.5233583450317383</c:v>
                      </c:pt>
                      <c:pt idx="58">
                        <c:v>9.7123565673828125</c:v>
                      </c:pt>
                      <c:pt idx="59">
                        <c:v>9.9067096710205078</c:v>
                      </c:pt>
                      <c:pt idx="60">
                        <c:v>10.106557846069336</c:v>
                      </c:pt>
                      <c:pt idx="61">
                        <c:v>10.312058448791504</c:v>
                      </c:pt>
                      <c:pt idx="62">
                        <c:v>10.523361206054688</c:v>
                      </c:pt>
                      <c:pt idx="63">
                        <c:v>10.740629196166992</c:v>
                      </c:pt>
                      <c:pt idx="64">
                        <c:v>10.964018821716309</c:v>
                      </c:pt>
                      <c:pt idx="65">
                        <c:v>11.193703651428223</c:v>
                      </c:pt>
                      <c:pt idx="66">
                        <c:v>11.429831504821777</c:v>
                      </c:pt>
                      <c:pt idx="67">
                        <c:v>11.672581672668457</c:v>
                      </c:pt>
                      <c:pt idx="68">
                        <c:v>11.922092437744141</c:v>
                      </c:pt>
                      <c:pt idx="69">
                        <c:v>12.178554534912109</c:v>
                      </c:pt>
                      <c:pt idx="70">
                        <c:v>12.442127227783203</c:v>
                      </c:pt>
                      <c:pt idx="71">
                        <c:v>12.712960243225098</c:v>
                      </c:pt>
                      <c:pt idx="72">
                        <c:v>12.991216659545898</c:v>
                      </c:pt>
                      <c:pt idx="73">
                        <c:v>13.27708911895752</c:v>
                      </c:pt>
                      <c:pt idx="74">
                        <c:v>13.570723533630371</c:v>
                      </c:pt>
                      <c:pt idx="75">
                        <c:v>13.872245788574219</c:v>
                      </c:pt>
                      <c:pt idx="76">
                        <c:v>14.181870460510254</c:v>
                      </c:pt>
                      <c:pt idx="77">
                        <c:v>14.499691009521484</c:v>
                      </c:pt>
                      <c:pt idx="78">
                        <c:v>14.825921058654785</c:v>
                      </c:pt>
                      <c:pt idx="79">
                        <c:v>15.160675048828125</c:v>
                      </c:pt>
                      <c:pt idx="80">
                        <c:v>15.504103660583496</c:v>
                      </c:pt>
                      <c:pt idx="81">
                        <c:v>15.856349945068359</c:v>
                      </c:pt>
                      <c:pt idx="82">
                        <c:v>16.217548370361328</c:v>
                      </c:pt>
                      <c:pt idx="83">
                        <c:v>16.587869644165039</c:v>
                      </c:pt>
                      <c:pt idx="84">
                        <c:v>16.964380264282227</c:v>
                      </c:pt>
                      <c:pt idx="85">
                        <c:v>17.349494934082031</c:v>
                      </c:pt>
                      <c:pt idx="86">
                        <c:v>17.743890762329102</c:v>
                      </c:pt>
                      <c:pt idx="87">
                        <c:v>18.147720336914063</c:v>
                      </c:pt>
                      <c:pt idx="88">
                        <c:v>18.561105728149414</c:v>
                      </c:pt>
                      <c:pt idx="89">
                        <c:v>18.984163284301758</c:v>
                      </c:pt>
                      <c:pt idx="90">
                        <c:v>19.417070388793945</c:v>
                      </c:pt>
                      <c:pt idx="91">
                        <c:v>19.859907150268555</c:v>
                      </c:pt>
                      <c:pt idx="92">
                        <c:v>20.312870025634766</c:v>
                      </c:pt>
                      <c:pt idx="93">
                        <c:v>20.776098251342773</c:v>
                      </c:pt>
                      <c:pt idx="94">
                        <c:v>21.249813079833984</c:v>
                      </c:pt>
                      <c:pt idx="95">
                        <c:v>21.734230041503906</c:v>
                      </c:pt>
                      <c:pt idx="96">
                        <c:v>22.229528427124023</c:v>
                      </c:pt>
                      <c:pt idx="97">
                        <c:v>22.736066818237305</c:v>
                      </c:pt>
                      <c:pt idx="98">
                        <c:v>23.25413703918457</c:v>
                      </c:pt>
                      <c:pt idx="99">
                        <c:v>23.784122467041016</c:v>
                      </c:pt>
                      <c:pt idx="100">
                        <c:v>24.326404571533203</c:v>
                      </c:pt>
                      <c:pt idx="101">
                        <c:v>24.881511688232422</c:v>
                      </c:pt>
                      <c:pt idx="102">
                        <c:v>25.449981689453125</c:v>
                      </c:pt>
                      <c:pt idx="103">
                        <c:v>26.032529830932617</c:v>
                      </c:pt>
                      <c:pt idx="104">
                        <c:v>26.629829406738281</c:v>
                      </c:pt>
                      <c:pt idx="105">
                        <c:v>27.235788345336914</c:v>
                      </c:pt>
                      <c:pt idx="106">
                        <c:v>27.856914520263672</c:v>
                      </c:pt>
                      <c:pt idx="107">
                        <c:v>28.495037078857422</c:v>
                      </c:pt>
                      <c:pt idx="108">
                        <c:v>29.151332855224609</c:v>
                      </c:pt>
                      <c:pt idx="109">
                        <c:v>29.827127456665039</c:v>
                      </c:pt>
                      <c:pt idx="110">
                        <c:v>30.523899078369141</c:v>
                      </c:pt>
                      <c:pt idx="111">
                        <c:v>31.243291854858398</c:v>
                      </c:pt>
                      <c:pt idx="112">
                        <c:v>31.987239837646484</c:v>
                      </c:pt>
                      <c:pt idx="113">
                        <c:v>32.757572174072266</c:v>
                      </c:pt>
                      <c:pt idx="114">
                        <c:v>33.557178497314453</c:v>
                      </c:pt>
                      <c:pt idx="115">
                        <c:v>34.382236480712891</c:v>
                      </c:pt>
                      <c:pt idx="116">
                        <c:v>35.229938507080078</c:v>
                      </c:pt>
                      <c:pt idx="117">
                        <c:v>36.112495422363281</c:v>
                      </c:pt>
                      <c:pt idx="118">
                        <c:v>37.032501220703125</c:v>
                      </c:pt>
                      <c:pt idx="119">
                        <c:v>37.993026733398438</c:v>
                      </c:pt>
                      <c:pt idx="120">
                        <c:v>38.996788024902344</c:v>
                      </c:pt>
                      <c:pt idx="121">
                        <c:v>40.040035247802734</c:v>
                      </c:pt>
                      <c:pt idx="122">
                        <c:v>41.116790771484375</c:v>
                      </c:pt>
                      <c:pt idx="123">
                        <c:v>42.244209289550781</c:v>
                      </c:pt>
                      <c:pt idx="124">
                        <c:v>43.425258636474609</c:v>
                      </c:pt>
                      <c:pt idx="125">
                        <c:v>44.660190582275391</c:v>
                      </c:pt>
                      <c:pt idx="126">
                        <c:v>45.930660247802734</c:v>
                      </c:pt>
                      <c:pt idx="127">
                        <c:v>47.260875701904297</c:v>
                      </c:pt>
                      <c:pt idx="128">
                        <c:v>48.653011322021484</c:v>
                      </c:pt>
                      <c:pt idx="129">
                        <c:v>50.085903167724609</c:v>
                      </c:pt>
                      <c:pt idx="130">
                        <c:v>51.576969146728516</c:v>
                      </c:pt>
                      <c:pt idx="131">
                        <c:v>53.129405975341797</c:v>
                      </c:pt>
                      <c:pt idx="132">
                        <c:v>54.718883514404297</c:v>
                      </c:pt>
                      <c:pt idx="133">
                        <c:v>56.369403839111328</c:v>
                      </c:pt>
                      <c:pt idx="134">
                        <c:v>58.061820983886719</c:v>
                      </c:pt>
                      <c:pt idx="135">
                        <c:v>59.80194091796875</c:v>
                      </c:pt>
                      <c:pt idx="136">
                        <c:v>61.580284118652344</c:v>
                      </c:pt>
                      <c:pt idx="137">
                        <c:v>63.393669128417969</c:v>
                      </c:pt>
                      <c:pt idx="138">
                        <c:v>65.226821899414063</c:v>
                      </c:pt>
                      <c:pt idx="139">
                        <c:v>67.077156066894531</c:v>
                      </c:pt>
                      <c:pt idx="140">
                        <c:v>68.930061340332031</c:v>
                      </c:pt>
                      <c:pt idx="141">
                        <c:v>70.787376403808594</c:v>
                      </c:pt>
                      <c:pt idx="142">
                        <c:v>72.619453430175781</c:v>
                      </c:pt>
                      <c:pt idx="143">
                        <c:v>74.430145263671875</c:v>
                      </c:pt>
                      <c:pt idx="144">
                        <c:v>76.1971435546875</c:v>
                      </c:pt>
                      <c:pt idx="145">
                        <c:v>77.904632568359375</c:v>
                      </c:pt>
                      <c:pt idx="146">
                        <c:v>79.545951843261719</c:v>
                      </c:pt>
                      <c:pt idx="147">
                        <c:v>81.084342956542969</c:v>
                      </c:pt>
                      <c:pt idx="148">
                        <c:v>82.520606994628906</c:v>
                      </c:pt>
                      <c:pt idx="149">
                        <c:v>83.829277038574219</c:v>
                      </c:pt>
                      <c:pt idx="150">
                        <c:v>84.987258911132813</c:v>
                      </c:pt>
                      <c:pt idx="151">
                        <c:v>85.992958068847656</c:v>
                      </c:pt>
                      <c:pt idx="152">
                        <c:v>86.804031372070313</c:v>
                      </c:pt>
                      <c:pt idx="153">
                        <c:v>87.442047119140625</c:v>
                      </c:pt>
                      <c:pt idx="154">
                        <c:v>87.870361328125</c:v>
                      </c:pt>
                      <c:pt idx="155">
                        <c:v>88.100128173828125</c:v>
                      </c:pt>
                      <c:pt idx="156">
                        <c:v>88.156967163085938</c:v>
                      </c:pt>
                      <c:pt idx="157">
                        <c:v>87.983047485351563</c:v>
                      </c:pt>
                      <c:pt idx="158">
                        <c:v>87.635498046875</c:v>
                      </c:pt>
                      <c:pt idx="159">
                        <c:v>87.127838134765625</c:v>
                      </c:pt>
                      <c:pt idx="160">
                        <c:v>86.467239379882813</c:v>
                      </c:pt>
                      <c:pt idx="161">
                        <c:v>85.658653259277344</c:v>
                      </c:pt>
                      <c:pt idx="162">
                        <c:v>84.697776794433594</c:v>
                      </c:pt>
                      <c:pt idx="163">
                        <c:v>83.626373291015625</c:v>
                      </c:pt>
                      <c:pt idx="164">
                        <c:v>82.45849609375</c:v>
                      </c:pt>
                      <c:pt idx="165">
                        <c:v>81.208198547363281</c:v>
                      </c:pt>
                      <c:pt idx="166">
                        <c:v>79.889846801757813</c:v>
                      </c:pt>
                      <c:pt idx="167">
                        <c:v>78.302970886230469</c:v>
                      </c:pt>
                      <c:pt idx="168">
                        <c:v>76.67828369140625</c:v>
                      </c:pt>
                      <c:pt idx="169">
                        <c:v>75.069892883300781</c:v>
                      </c:pt>
                      <c:pt idx="170">
                        <c:v>73.474044799804688</c:v>
                      </c:pt>
                      <c:pt idx="171">
                        <c:v>71.907333374023438</c:v>
                      </c:pt>
                      <c:pt idx="172">
                        <c:v>70.370643615722656</c:v>
                      </c:pt>
                      <c:pt idx="173">
                        <c:v>68.864425659179688</c:v>
                      </c:pt>
                      <c:pt idx="174">
                        <c:v>67.388931274414063</c:v>
                      </c:pt>
                      <c:pt idx="175">
                        <c:v>65.944587707519531</c:v>
                      </c:pt>
                      <c:pt idx="176">
                        <c:v>64.531585693359375</c:v>
                      </c:pt>
                      <c:pt idx="177">
                        <c:v>63.149890899658203</c:v>
                      </c:pt>
                      <c:pt idx="178">
                        <c:v>61.796241760253906</c:v>
                      </c:pt>
                      <c:pt idx="179">
                        <c:v>60.456630706787109</c:v>
                      </c:pt>
                      <c:pt idx="180">
                        <c:v>59.148971557617188</c:v>
                      </c:pt>
                      <c:pt idx="181">
                        <c:v>57.872776031494141</c:v>
                      </c:pt>
                      <c:pt idx="182">
                        <c:v>56.627944946289063</c:v>
                      </c:pt>
                      <c:pt idx="183">
                        <c:v>55.414043426513672</c:v>
                      </c:pt>
                      <c:pt idx="184">
                        <c:v>54.230636596679688</c:v>
                      </c:pt>
                      <c:pt idx="185">
                        <c:v>53.077228546142578</c:v>
                      </c:pt>
                      <c:pt idx="186">
                        <c:v>51.953498840332031</c:v>
                      </c:pt>
                      <c:pt idx="187">
                        <c:v>50.84991455078125</c:v>
                      </c:pt>
                      <c:pt idx="188">
                        <c:v>49.701324462890625</c:v>
                      </c:pt>
                      <c:pt idx="189">
                        <c:v>48.593830108642578</c:v>
                      </c:pt>
                      <c:pt idx="190">
                        <c:v>47.525745391845703</c:v>
                      </c:pt>
                      <c:pt idx="191">
                        <c:v>46.494964599609375</c:v>
                      </c:pt>
                      <c:pt idx="192">
                        <c:v>45.499420166015625</c:v>
                      </c:pt>
                      <c:pt idx="193">
                        <c:v>44.540569305419922</c:v>
                      </c:pt>
                      <c:pt idx="194">
                        <c:v>43.609844207763672</c:v>
                      </c:pt>
                      <c:pt idx="195">
                        <c:v>42.707450866699219</c:v>
                      </c:pt>
                      <c:pt idx="196">
                        <c:v>41.81951904296875</c:v>
                      </c:pt>
                      <c:pt idx="197">
                        <c:v>40.959648132324219</c:v>
                      </c:pt>
                      <c:pt idx="198">
                        <c:v>40.126640319824219</c:v>
                      </c:pt>
                      <c:pt idx="199">
                        <c:v>39.319496154785156</c:v>
                      </c:pt>
                      <c:pt idx="200">
                        <c:v>38.537136077880859</c:v>
                      </c:pt>
                      <c:pt idx="201">
                        <c:v>37.778678894042969</c:v>
                      </c:pt>
                      <c:pt idx="202">
                        <c:v>37.043224334716797</c:v>
                      </c:pt>
                      <c:pt idx="203">
                        <c:v>36.329868316650391</c:v>
                      </c:pt>
                      <c:pt idx="204">
                        <c:v>35.637805938720703</c:v>
                      </c:pt>
                      <c:pt idx="205">
                        <c:v>34.964340209960938</c:v>
                      </c:pt>
                      <c:pt idx="206">
                        <c:v>34.300426483154297</c:v>
                      </c:pt>
                      <c:pt idx="207">
                        <c:v>33.655857086181641</c:v>
                      </c:pt>
                      <c:pt idx="208">
                        <c:v>33.029941558837891</c:v>
                      </c:pt>
                      <c:pt idx="209">
                        <c:v>32.422096252441406</c:v>
                      </c:pt>
                      <c:pt idx="210">
                        <c:v>31.831666946411133</c:v>
                      </c:pt>
                      <c:pt idx="211">
                        <c:v>31.258102416992188</c:v>
                      </c:pt>
                      <c:pt idx="212">
                        <c:v>30.700834274291992</c:v>
                      </c:pt>
                      <c:pt idx="213">
                        <c:v>30.159297943115234</c:v>
                      </c:pt>
                      <c:pt idx="214">
                        <c:v>29.632989883422852</c:v>
                      </c:pt>
                      <c:pt idx="215">
                        <c:v>29.121429443359375</c:v>
                      </c:pt>
                      <c:pt idx="216">
                        <c:v>28.624116897583008</c:v>
                      </c:pt>
                      <c:pt idx="217">
                        <c:v>28.138465881347656</c:v>
                      </c:pt>
                      <c:pt idx="218">
                        <c:v>27.660318374633789</c:v>
                      </c:pt>
                      <c:pt idx="219">
                        <c:v>27.195270538330078</c:v>
                      </c:pt>
                      <c:pt idx="220">
                        <c:v>26.742895126342773</c:v>
                      </c:pt>
                      <c:pt idx="221">
                        <c:v>26.302814483642578</c:v>
                      </c:pt>
                      <c:pt idx="222">
                        <c:v>25.874607086181641</c:v>
                      </c:pt>
                      <c:pt idx="223">
                        <c:v>25.457952499389648</c:v>
                      </c:pt>
                      <c:pt idx="224">
                        <c:v>25.052433013916016</c:v>
                      </c:pt>
                      <c:pt idx="225">
                        <c:v>24.657749176025391</c:v>
                      </c:pt>
                      <c:pt idx="226">
                        <c:v>24.273540496826172</c:v>
                      </c:pt>
                      <c:pt idx="227">
                        <c:v>23.899482727050781</c:v>
                      </c:pt>
                      <c:pt idx="228">
                        <c:v>23.535282135009766</c:v>
                      </c:pt>
                      <c:pt idx="229">
                        <c:v>23.180618286132813</c:v>
                      </c:pt>
                      <c:pt idx="230">
                        <c:v>22.835220336914063</c:v>
                      </c:pt>
                      <c:pt idx="231">
                        <c:v>22.496780395507813</c:v>
                      </c:pt>
                      <c:pt idx="232">
                        <c:v>22.164728164672852</c:v>
                      </c:pt>
                      <c:pt idx="233">
                        <c:v>21.84123420715332</c:v>
                      </c:pt>
                      <c:pt idx="234">
                        <c:v>21.526039123535156</c:v>
                      </c:pt>
                      <c:pt idx="235">
                        <c:v>21.21888542175293</c:v>
                      </c:pt>
                      <c:pt idx="236">
                        <c:v>20.919548034667969</c:v>
                      </c:pt>
                      <c:pt idx="237">
                        <c:v>20.627801895141602</c:v>
                      </c:pt>
                      <c:pt idx="238">
                        <c:v>20.343418121337891</c:v>
                      </c:pt>
                      <c:pt idx="239">
                        <c:v>20.066167831420898</c:v>
                      </c:pt>
                      <c:pt idx="240">
                        <c:v>19.795867919921875</c:v>
                      </c:pt>
                      <c:pt idx="241">
                        <c:v>19.532299041748047</c:v>
                      </c:pt>
                      <c:pt idx="242">
                        <c:v>19.275251388549805</c:v>
                      </c:pt>
                      <c:pt idx="243">
                        <c:v>19.024553298950195</c:v>
                      </c:pt>
                      <c:pt idx="244">
                        <c:v>18.780023574829102</c:v>
                      </c:pt>
                      <c:pt idx="245">
                        <c:v>18.541500091552734</c:v>
                      </c:pt>
                      <c:pt idx="246">
                        <c:v>18.308811187744141</c:v>
                      </c:pt>
                      <c:pt idx="247">
                        <c:v>18.081539154052734</c:v>
                      </c:pt>
                      <c:pt idx="248">
                        <c:v>17.858100891113281</c:v>
                      </c:pt>
                      <c:pt idx="249">
                        <c:v>17.640069961547852</c:v>
                      </c:pt>
                      <c:pt idx="250">
                        <c:v>17.427282333374023</c:v>
                      </c:pt>
                      <c:pt idx="251">
                        <c:v>17.219608306884766</c:v>
                      </c:pt>
                      <c:pt idx="252">
                        <c:v>17.01689338684082</c:v>
                      </c:pt>
                      <c:pt idx="253">
                        <c:v>16.819007873535156</c:v>
                      </c:pt>
                      <c:pt idx="254">
                        <c:v>16.625829696655273</c:v>
                      </c:pt>
                      <c:pt idx="255">
                        <c:v>16.437215805053711</c:v>
                      </c:pt>
                      <c:pt idx="256">
                        <c:v>16.253044128417969</c:v>
                      </c:pt>
                      <c:pt idx="257">
                        <c:v>16.073221206665039</c:v>
                      </c:pt>
                      <c:pt idx="258">
                        <c:v>15.897591590881348</c:v>
                      </c:pt>
                      <c:pt idx="259">
                        <c:v>15.72607421875</c:v>
                      </c:pt>
                      <c:pt idx="260">
                        <c:v>15.558536529541016</c:v>
                      </c:pt>
                      <c:pt idx="261">
                        <c:v>15.394887924194336</c:v>
                      </c:pt>
                      <c:pt idx="262">
                        <c:v>15.235029220581055</c:v>
                      </c:pt>
                      <c:pt idx="263">
                        <c:v>15.078851699829102</c:v>
                      </c:pt>
                      <c:pt idx="264">
                        <c:v>14.926268577575684</c:v>
                      </c:pt>
                      <c:pt idx="265">
                        <c:v>14.777181625366211</c:v>
                      </c:pt>
                      <c:pt idx="266">
                        <c:v>14.631500244140625</c:v>
                      </c:pt>
                      <c:pt idx="267">
                        <c:v>14.489138603210449</c:v>
                      </c:pt>
                      <c:pt idx="268">
                        <c:v>14.349584579467773</c:v>
                      </c:pt>
                      <c:pt idx="269">
                        <c:v>14.212884902954102</c:v>
                      </c:pt>
                      <c:pt idx="270">
                        <c:v>14.079286575317383</c:v>
                      </c:pt>
                      <c:pt idx="271">
                        <c:v>13.948695182800293</c:v>
                      </c:pt>
                      <c:pt idx="272">
                        <c:v>13.821051597595215</c:v>
                      </c:pt>
                      <c:pt idx="273">
                        <c:v>13.696283340454102</c:v>
                      </c:pt>
                      <c:pt idx="274">
                        <c:v>13.574311256408691</c:v>
                      </c:pt>
                      <c:pt idx="275">
                        <c:v>13.455077171325684</c:v>
                      </c:pt>
                      <c:pt idx="276">
                        <c:v>13.338496208190918</c:v>
                      </c:pt>
                      <c:pt idx="277">
                        <c:v>13.224531173706055</c:v>
                      </c:pt>
                      <c:pt idx="278">
                        <c:v>13.113104820251465</c:v>
                      </c:pt>
                      <c:pt idx="279">
                        <c:v>13.004148483276367</c:v>
                      </c:pt>
                      <c:pt idx="280">
                        <c:v>12.897624015808105</c:v>
                      </c:pt>
                      <c:pt idx="281">
                        <c:v>12.793458938598633</c:v>
                      </c:pt>
                      <c:pt idx="282">
                        <c:v>12.69159984588623</c:v>
                      </c:pt>
                      <c:pt idx="283">
                        <c:v>12.591996192932129</c:v>
                      </c:pt>
                      <c:pt idx="284">
                        <c:v>12.494606018066406</c:v>
                      </c:pt>
                      <c:pt idx="285">
                        <c:v>12.399357795715332</c:v>
                      </c:pt>
                      <c:pt idx="286">
                        <c:v>12.306222915649414</c:v>
                      </c:pt>
                      <c:pt idx="287">
                        <c:v>12.215130805969238</c:v>
                      </c:pt>
                      <c:pt idx="288">
                        <c:v>12.126056671142578</c:v>
                      </c:pt>
                      <c:pt idx="289">
                        <c:v>12.038961410522461</c:v>
                      </c:pt>
                      <c:pt idx="290">
                        <c:v>11.953768730163574</c:v>
                      </c:pt>
                      <c:pt idx="291">
                        <c:v>11.870463371276855</c:v>
                      </c:pt>
                      <c:pt idx="292">
                        <c:v>11.788998603820801</c:v>
                      </c:pt>
                      <c:pt idx="293">
                        <c:v>11.709335327148438</c:v>
                      </c:pt>
                      <c:pt idx="294">
                        <c:v>11.631425857543945</c:v>
                      </c:pt>
                      <c:pt idx="295">
                        <c:v>11.555243492126465</c:v>
                      </c:pt>
                      <c:pt idx="296">
                        <c:v>11.479604721069336</c:v>
                      </c:pt>
                      <c:pt idx="297">
                        <c:v>11.403341293334961</c:v>
                      </c:pt>
                      <c:pt idx="298">
                        <c:v>11.327452659606934</c:v>
                      </c:pt>
                      <c:pt idx="299">
                        <c:v>11.252007484436035</c:v>
                      </c:pt>
                      <c:pt idx="300">
                        <c:v>11.177087783813477</c:v>
                      </c:pt>
                      <c:pt idx="301">
                        <c:v>11.102733612060547</c:v>
                      </c:pt>
                      <c:pt idx="302">
                        <c:v>11.028976440429688</c:v>
                      </c:pt>
                      <c:pt idx="303">
                        <c:v>10.95588493347168</c:v>
                      </c:pt>
                      <c:pt idx="304">
                        <c:v>10.88347339630127</c:v>
                      </c:pt>
                      <c:pt idx="305">
                        <c:v>10.81181526184082</c:v>
                      </c:pt>
                      <c:pt idx="306">
                        <c:v>10.740899085998535</c:v>
                      </c:pt>
                      <c:pt idx="307">
                        <c:v>10.670737266540527</c:v>
                      </c:pt>
                      <c:pt idx="308">
                        <c:v>10.601320266723633</c:v>
                      </c:pt>
                      <c:pt idx="309">
                        <c:v>10.532670974731445</c:v>
                      </c:pt>
                      <c:pt idx="310">
                        <c:v>10.464824676513672</c:v>
                      </c:pt>
                      <c:pt idx="311">
                        <c:v>10.397740364074707</c:v>
                      </c:pt>
                      <c:pt idx="312">
                        <c:v>10.331178665161133</c:v>
                      </c:pt>
                      <c:pt idx="313">
                        <c:v>10.265103340148926</c:v>
                      </c:pt>
                      <c:pt idx="314">
                        <c:v>10.199501991271973</c:v>
                      </c:pt>
                      <c:pt idx="315">
                        <c:v>10.134369850158691</c:v>
                      </c:pt>
                      <c:pt idx="316">
                        <c:v>10.069745063781738</c:v>
                      </c:pt>
                      <c:pt idx="317">
                        <c:v>10.005679130554199</c:v>
                      </c:pt>
                      <c:pt idx="318">
                        <c:v>9.942169189453125</c:v>
                      </c:pt>
                      <c:pt idx="319">
                        <c:v>9.8792953491210938</c:v>
                      </c:pt>
                      <c:pt idx="320">
                        <c:v>9.8170490264892578</c:v>
                      </c:pt>
                      <c:pt idx="321">
                        <c:v>9.7554988861083984</c:v>
                      </c:pt>
                      <c:pt idx="322">
                        <c:v>9.6946811676025391</c:v>
                      </c:pt>
                      <c:pt idx="323">
                        <c:v>9.6347064971923828</c:v>
                      </c:pt>
                      <c:pt idx="324">
                        <c:v>9.5756034851074219</c:v>
                      </c:pt>
                      <c:pt idx="325">
                        <c:v>9.5173797607421875</c:v>
                      </c:pt>
                      <c:pt idx="326">
                        <c:v>9.4600772857666016</c:v>
                      </c:pt>
                      <c:pt idx="327">
                        <c:v>9.4036741256713867</c:v>
                      </c:pt>
                      <c:pt idx="328">
                        <c:v>9.3482151031494141</c:v>
                      </c:pt>
                      <c:pt idx="329">
                        <c:v>9.293705940246582</c:v>
                      </c:pt>
                      <c:pt idx="330">
                        <c:v>9.2401237487792969</c:v>
                      </c:pt>
                      <c:pt idx="331">
                        <c:v>9.1873130798339844</c:v>
                      </c:pt>
                      <c:pt idx="332">
                        <c:v>9.1353530883789063</c:v>
                      </c:pt>
                      <c:pt idx="333">
                        <c:v>9.0842838287353516</c:v>
                      </c:pt>
                      <c:pt idx="334">
                        <c:v>9.034092903137207</c:v>
                      </c:pt>
                      <c:pt idx="335">
                        <c:v>8.9847507476806641</c:v>
                      </c:pt>
                      <c:pt idx="336">
                        <c:v>8.936248779296875</c:v>
                      </c:pt>
                      <c:pt idx="337">
                        <c:v>8.8885641098022461</c:v>
                      </c:pt>
                      <c:pt idx="338">
                        <c:v>8.841700553894043</c:v>
                      </c:pt>
                      <c:pt idx="339">
                        <c:v>8.7956447601318359</c:v>
                      </c:pt>
                      <c:pt idx="340">
                        <c:v>8.7503795623779297</c:v>
                      </c:pt>
                      <c:pt idx="341">
                        <c:v>8.7058954238891602</c:v>
                      </c:pt>
                      <c:pt idx="342">
                        <c:v>8.6621885299682617</c:v>
                      </c:pt>
                      <c:pt idx="343">
                        <c:v>8.6192483901977539</c:v>
                      </c:pt>
                      <c:pt idx="344">
                        <c:v>8.5770502090454102</c:v>
                      </c:pt>
                      <c:pt idx="345">
                        <c:v>8.5355911254882813</c:v>
                      </c:pt>
                      <c:pt idx="346">
                        <c:v>8.4948558807373047</c:v>
                      </c:pt>
                      <c:pt idx="347">
                        <c:v>8.4548473358154297</c:v>
                      </c:pt>
                      <c:pt idx="348">
                        <c:v>8.4155492782592773</c:v>
                      </c:pt>
                      <c:pt idx="349">
                        <c:v>8.376983642578125</c:v>
                      </c:pt>
                      <c:pt idx="350">
                        <c:v>8.3391551971435547</c:v>
                      </c:pt>
                      <c:pt idx="351">
                        <c:v>8.3020420074462891</c:v>
                      </c:pt>
                      <c:pt idx="352">
                        <c:v>8.2656011581420898</c:v>
                      </c:pt>
                      <c:pt idx="353">
                        <c:v>8.2298202514648438</c:v>
                      </c:pt>
                      <c:pt idx="354">
                        <c:v>8.1946964263916016</c:v>
                      </c:pt>
                      <c:pt idx="355">
                        <c:v>8.1602268218994141</c:v>
                      </c:pt>
                      <c:pt idx="356">
                        <c:v>8.1264266967773438</c:v>
                      </c:pt>
                      <c:pt idx="357">
                        <c:v>8.0932903289794922</c:v>
                      </c:pt>
                      <c:pt idx="358">
                        <c:v>8.0608110427856445</c:v>
                      </c:pt>
                      <c:pt idx="359">
                        <c:v>8.0289487838745117</c:v>
                      </c:pt>
                      <c:pt idx="360">
                        <c:v>7.9976921081542969</c:v>
                      </c:pt>
                      <c:pt idx="361">
                        <c:v>7.9670405387878418</c:v>
                      </c:pt>
                      <c:pt idx="362">
                        <c:v>7.9369845390319824</c:v>
                      </c:pt>
                      <c:pt idx="363">
                        <c:v>7.9075164794921875</c:v>
                      </c:pt>
                      <c:pt idx="364">
                        <c:v>7.8786325454711914</c:v>
                      </c:pt>
                      <c:pt idx="365">
                        <c:v>7.8503251075744629</c:v>
                      </c:pt>
                      <c:pt idx="366">
                        <c:v>7.8225913047790527</c:v>
                      </c:pt>
                      <c:pt idx="367">
                        <c:v>7.7954163551330566</c:v>
                      </c:pt>
                      <c:pt idx="368">
                        <c:v>7.7688126564025879</c:v>
                      </c:pt>
                      <c:pt idx="369">
                        <c:v>7.7427654266357422</c:v>
                      </c:pt>
                      <c:pt idx="370">
                        <c:v>7.717289924621582</c:v>
                      </c:pt>
                      <c:pt idx="371">
                        <c:v>7.6923880577087402</c:v>
                      </c:pt>
                      <c:pt idx="372">
                        <c:v>7.6680464744567871</c:v>
                      </c:pt>
                      <c:pt idx="373">
                        <c:v>7.6442270278930664</c:v>
                      </c:pt>
                      <c:pt idx="374">
                        <c:v>7.620908260345459</c:v>
                      </c:pt>
                      <c:pt idx="375">
                        <c:v>7.5979485511779785</c:v>
                      </c:pt>
                      <c:pt idx="376">
                        <c:v>7.5752835273742676</c:v>
                      </c:pt>
                      <c:pt idx="377">
                        <c:v>7.5526485443115234</c:v>
                      </c:pt>
                      <c:pt idx="378">
                        <c:v>7.5299005508422852</c:v>
                      </c:pt>
                      <c:pt idx="379">
                        <c:v>7.5070667266845703</c:v>
                      </c:pt>
                      <c:pt idx="380">
                        <c:v>7.4841761589050293</c:v>
                      </c:pt>
                      <c:pt idx="381">
                        <c:v>7.4611039161682129</c:v>
                      </c:pt>
                      <c:pt idx="382">
                        <c:v>7.4377636909484863</c:v>
                      </c:pt>
                      <c:pt idx="383">
                        <c:v>7.4141716957092285</c:v>
                      </c:pt>
                      <c:pt idx="384">
                        <c:v>7.3903131484985352</c:v>
                      </c:pt>
                      <c:pt idx="385">
                        <c:v>7.3661856651306152</c:v>
                      </c:pt>
                      <c:pt idx="386">
                        <c:v>7.3418002128601074</c:v>
                      </c:pt>
                      <c:pt idx="387">
                        <c:v>7.3170070648193359</c:v>
                      </c:pt>
                      <c:pt idx="388">
                        <c:v>7.2917017936706543</c:v>
                      </c:pt>
                      <c:pt idx="389">
                        <c:v>7.2658500671386719</c:v>
                      </c:pt>
                      <c:pt idx="390">
                        <c:v>7.2394371032714844</c:v>
                      </c:pt>
                      <c:pt idx="391">
                        <c:v>7.2124729156494141</c:v>
                      </c:pt>
                      <c:pt idx="392">
                        <c:v>7.1849517822265625</c:v>
                      </c:pt>
                      <c:pt idx="393">
                        <c:v>7.1568660736083984</c:v>
                      </c:pt>
                      <c:pt idx="394">
                        <c:v>7.1280612945556641</c:v>
                      </c:pt>
                      <c:pt idx="395">
                        <c:v>7.0984683036804199</c:v>
                      </c:pt>
                      <c:pt idx="396">
                        <c:v>7.0680804252624512</c:v>
                      </c:pt>
                      <c:pt idx="397">
                        <c:v>7.0369043350219727</c:v>
                      </c:pt>
                      <c:pt idx="398">
                        <c:v>7.004920482635498</c:v>
                      </c:pt>
                      <c:pt idx="399">
                        <c:v>6.972083568572998</c:v>
                      </c:pt>
                      <c:pt idx="400">
                        <c:v>6.9378423690795898</c:v>
                      </c:pt>
                      <c:pt idx="401">
                        <c:v>6.9017329216003418</c:v>
                      </c:pt>
                      <c:pt idx="402">
                        <c:v>6.8637232780456543</c:v>
                      </c:pt>
                      <c:pt idx="403">
                        <c:v>6.8236942291259766</c:v>
                      </c:pt>
                      <c:pt idx="404">
                        <c:v>6.7815823554992676</c:v>
                      </c:pt>
                      <c:pt idx="405">
                        <c:v>6.7375431060791016</c:v>
                      </c:pt>
                      <c:pt idx="406">
                        <c:v>6.6925854682922363</c:v>
                      </c:pt>
                      <c:pt idx="407">
                        <c:v>6.6468849182128906</c:v>
                      </c:pt>
                      <c:pt idx="408">
                        <c:v>6.6004548072814941</c:v>
                      </c:pt>
                      <c:pt idx="409">
                        <c:v>6.5533013343811035</c:v>
                      </c:pt>
                      <c:pt idx="410">
                        <c:v>6.505462646484375</c:v>
                      </c:pt>
                      <c:pt idx="411">
                        <c:v>6.4568319320678711</c:v>
                      </c:pt>
                      <c:pt idx="412">
                        <c:v>6.4073262214660645</c:v>
                      </c:pt>
                      <c:pt idx="413">
                        <c:v>6.3569531440734863</c:v>
                      </c:pt>
                      <c:pt idx="414">
                        <c:v>6.3057317733764648</c:v>
                      </c:pt>
                      <c:pt idx="415">
                        <c:v>6.2536849975585938</c:v>
                      </c:pt>
                      <c:pt idx="416">
                        <c:v>6.2010612487792969</c:v>
                      </c:pt>
                      <c:pt idx="417">
                        <c:v>6.1481866836547852</c:v>
                      </c:pt>
                      <c:pt idx="418">
                        <c:v>6.0950918197631836</c:v>
                      </c:pt>
                      <c:pt idx="419">
                        <c:v>6.0418243408203125</c:v>
                      </c:pt>
                      <c:pt idx="420">
                        <c:v>5.9884428977966309</c:v>
                      </c:pt>
                      <c:pt idx="421">
                        <c:v>5.9350447654724121</c:v>
                      </c:pt>
                      <c:pt idx="422">
                        <c:v>5.8817028999328613</c:v>
                      </c:pt>
                      <c:pt idx="423">
                        <c:v>5.8285346031188965</c:v>
                      </c:pt>
                      <c:pt idx="424">
                        <c:v>5.7756199836730957</c:v>
                      </c:pt>
                      <c:pt idx="425">
                        <c:v>5.7229957580566406</c:v>
                      </c:pt>
                      <c:pt idx="426">
                        <c:v>5.6706976890563965</c:v>
                      </c:pt>
                      <c:pt idx="427">
                        <c:v>5.6186914443969727</c:v>
                      </c:pt>
                      <c:pt idx="428">
                        <c:v>5.566981315612793</c:v>
                      </c:pt>
                      <c:pt idx="429">
                        <c:v>5.5156030654907227</c:v>
                      </c:pt>
                      <c:pt idx="430">
                        <c:v>5.4645824432373047</c:v>
                      </c:pt>
                      <c:pt idx="431">
                        <c:v>5.4139361381530762</c:v>
                      </c:pt>
                      <c:pt idx="432">
                        <c:v>5.3636760711669922</c:v>
                      </c:pt>
                      <c:pt idx="433">
                        <c:v>5.3137125968933105</c:v>
                      </c:pt>
                      <c:pt idx="434">
                        <c:v>5.2640280723571777</c:v>
                      </c:pt>
                      <c:pt idx="435">
                        <c:v>5.2146306037902832</c:v>
                      </c:pt>
                      <c:pt idx="436">
                        <c:v>5.1655192375183105</c:v>
                      </c:pt>
                      <c:pt idx="437">
                        <c:v>5.1166973114013672</c:v>
                      </c:pt>
                      <c:pt idx="438">
                        <c:v>5.0681900978088379</c:v>
                      </c:pt>
                      <c:pt idx="439">
                        <c:v>5.0199060440063477</c:v>
                      </c:pt>
                      <c:pt idx="440">
                        <c:v>4.9717836380004883</c:v>
                      </c:pt>
                      <c:pt idx="441">
                        <c:v>4.923832893371582</c:v>
                      </c:pt>
                      <c:pt idx="442">
                        <c:v>4.8760623931884766</c:v>
                      </c:pt>
                      <c:pt idx="443">
                        <c:v>4.8284931182861328</c:v>
                      </c:pt>
                      <c:pt idx="444">
                        <c:v>4.7811307907104492</c:v>
                      </c:pt>
                      <c:pt idx="445">
                        <c:v>4.7339401245117188</c:v>
                      </c:pt>
                      <c:pt idx="446">
                        <c:v>4.6867690086364746</c:v>
                      </c:pt>
                      <c:pt idx="447">
                        <c:v>4.6396059989929199</c:v>
                      </c:pt>
                      <c:pt idx="448">
                        <c:v>4.5924539566040039</c:v>
                      </c:pt>
                      <c:pt idx="449">
                        <c:v>4.5453267097473145</c:v>
                      </c:pt>
                      <c:pt idx="450">
                        <c:v>4.4981064796447754</c:v>
                      </c:pt>
                      <c:pt idx="451">
                        <c:v>4.4509181976318359</c:v>
                      </c:pt>
                      <c:pt idx="452">
                        <c:v>4.403843879699707</c:v>
                      </c:pt>
                      <c:pt idx="453">
                        <c:v>4.3570189476013184</c:v>
                      </c:pt>
                      <c:pt idx="454">
                        <c:v>4.3104448318481445</c:v>
                      </c:pt>
                      <c:pt idx="455">
                        <c:v>4.2641201019287109</c:v>
                      </c:pt>
                      <c:pt idx="456">
                        <c:v>4.2180514335632324</c:v>
                      </c:pt>
                      <c:pt idx="457">
                        <c:v>4.1722397804260254</c:v>
                      </c:pt>
                      <c:pt idx="458">
                        <c:v>4.1266875267028809</c:v>
                      </c:pt>
                      <c:pt idx="459">
                        <c:v>4.081298828125</c:v>
                      </c:pt>
                      <c:pt idx="460">
                        <c:v>4.0354228019714355</c:v>
                      </c:pt>
                      <c:pt idx="461">
                        <c:v>3.9889678955078125</c:v>
                      </c:pt>
                      <c:pt idx="462">
                        <c:v>3.9419875144958496</c:v>
                      </c:pt>
                      <c:pt idx="463">
                        <c:v>3.8944933414459229</c:v>
                      </c:pt>
                      <c:pt idx="464">
                        <c:v>3.8465409278869629</c:v>
                      </c:pt>
                      <c:pt idx="465">
                        <c:v>3.7981455326080322</c:v>
                      </c:pt>
                      <c:pt idx="466">
                        <c:v>3.7493138313293457</c:v>
                      </c:pt>
                      <c:pt idx="467">
                        <c:v>3.7001206874847412</c:v>
                      </c:pt>
                      <c:pt idx="468">
                        <c:v>3.6512103080749512</c:v>
                      </c:pt>
                      <c:pt idx="469">
                        <c:v>3.6027493476867676</c:v>
                      </c:pt>
                      <c:pt idx="470">
                        <c:v>3.5547287464141846</c:v>
                      </c:pt>
                      <c:pt idx="471">
                        <c:v>3.5071580410003662</c:v>
                      </c:pt>
                      <c:pt idx="472">
                        <c:v>3.4600324630737305</c:v>
                      </c:pt>
                      <c:pt idx="473">
                        <c:v>3.4133553504943848</c:v>
                      </c:pt>
                      <c:pt idx="474">
                        <c:v>3.3669700622558594</c:v>
                      </c:pt>
                      <c:pt idx="475">
                        <c:v>3.3210136890411377</c:v>
                      </c:pt>
                      <c:pt idx="476">
                        <c:v>3.2754940986633301</c:v>
                      </c:pt>
                      <c:pt idx="477">
                        <c:v>3.230419397354126</c:v>
                      </c:pt>
                      <c:pt idx="478">
                        <c:v>3.1858072280883789</c:v>
                      </c:pt>
                      <c:pt idx="479">
                        <c:v>3.1416501998901367</c:v>
                      </c:pt>
                      <c:pt idx="480">
                        <c:v>3.0979411602020264</c:v>
                      </c:pt>
                      <c:pt idx="481">
                        <c:v>3.0546791553497314</c:v>
                      </c:pt>
                      <c:pt idx="482">
                        <c:v>3.0118534564971924</c:v>
                      </c:pt>
                      <c:pt idx="483">
                        <c:v>2.9694592952728271</c:v>
                      </c:pt>
                      <c:pt idx="484">
                        <c:v>2.927492618560791</c:v>
                      </c:pt>
                      <c:pt idx="485">
                        <c:v>2.8859496116638184</c:v>
                      </c:pt>
                      <c:pt idx="486">
                        <c:v>2.8448259830474854</c:v>
                      </c:pt>
                      <c:pt idx="487">
                        <c:v>2.8041160106658936</c:v>
                      </c:pt>
                      <c:pt idx="488">
                        <c:v>2.7638123035430908</c:v>
                      </c:pt>
                      <c:pt idx="489">
                        <c:v>2.7239224910736084</c:v>
                      </c:pt>
                      <c:pt idx="490">
                        <c:v>2.6844406127929688</c:v>
                      </c:pt>
                      <c:pt idx="491">
                        <c:v>2.6453640460968018</c:v>
                      </c:pt>
                      <c:pt idx="492">
                        <c:v>2.6066808700561523</c:v>
                      </c:pt>
                      <c:pt idx="493">
                        <c:v>2.5683863162994385</c:v>
                      </c:pt>
                      <c:pt idx="494">
                        <c:v>2.5304713249206543</c:v>
                      </c:pt>
                      <c:pt idx="495">
                        <c:v>2.4928727149963379</c:v>
                      </c:pt>
                      <c:pt idx="496">
                        <c:v>2.4555435180664063</c:v>
                      </c:pt>
                      <c:pt idx="497">
                        <c:v>2.4185824394226074</c:v>
                      </c:pt>
                      <c:pt idx="498">
                        <c:v>2.3819804191589355</c:v>
                      </c:pt>
                      <c:pt idx="499">
                        <c:v>2.3457341194152832</c:v>
                      </c:pt>
                      <c:pt idx="500">
                        <c:v>2.3098349571228027</c:v>
                      </c:pt>
                      <c:pt idx="501">
                        <c:v>2.2742743492126465</c:v>
                      </c:pt>
                      <c:pt idx="502">
                        <c:v>2.2390472888946533</c:v>
                      </c:pt>
                      <c:pt idx="503">
                        <c:v>2.2041454315185547</c:v>
                      </c:pt>
                      <c:pt idx="504">
                        <c:v>2.1695640087127686</c:v>
                      </c:pt>
                      <c:pt idx="505">
                        <c:v>2.1352927684783936</c:v>
                      </c:pt>
                      <c:pt idx="506">
                        <c:v>2.1013274192810059</c:v>
                      </c:pt>
                      <c:pt idx="507">
                        <c:v>2.067662239074707</c:v>
                      </c:pt>
                      <c:pt idx="508">
                        <c:v>2.0342879295349121</c:v>
                      </c:pt>
                      <c:pt idx="509">
                        <c:v>2.0011999607086182</c:v>
                      </c:pt>
                      <c:pt idx="510">
                        <c:v>1.9683794975280762</c:v>
                      </c:pt>
                      <c:pt idx="511">
                        <c:v>1.9358264207839966</c:v>
                      </c:pt>
                      <c:pt idx="512">
                        <c:v>1.9035353660583496</c:v>
                      </c:pt>
                      <c:pt idx="513">
                        <c:v>1.8715006113052368</c:v>
                      </c:pt>
                      <c:pt idx="514">
                        <c:v>1.839720606803894</c:v>
                      </c:pt>
                      <c:pt idx="515">
                        <c:v>1.8081873655319214</c:v>
                      </c:pt>
                      <c:pt idx="516">
                        <c:v>1.7767548561096191</c:v>
                      </c:pt>
                      <c:pt idx="517">
                        <c:v>1.7455551624298096</c:v>
                      </c:pt>
                      <c:pt idx="518">
                        <c:v>1.7145897150039673</c:v>
                      </c:pt>
                      <c:pt idx="519">
                        <c:v>1.6838607788085938</c:v>
                      </c:pt>
                      <c:pt idx="520">
                        <c:v>1.6533610820770264</c:v>
                      </c:pt>
                      <c:pt idx="521">
                        <c:v>1.6230934858322144</c:v>
                      </c:pt>
                      <c:pt idx="522">
                        <c:v>1.5930534601211548</c:v>
                      </c:pt>
                      <c:pt idx="523">
                        <c:v>1.5632388591766357</c:v>
                      </c:pt>
                      <c:pt idx="524">
                        <c:v>1.5336505174636841</c:v>
                      </c:pt>
                      <c:pt idx="525">
                        <c:v>1.5042845010757446</c:v>
                      </c:pt>
                      <c:pt idx="526">
                        <c:v>1.4751403331756592</c:v>
                      </c:pt>
                      <c:pt idx="527">
                        <c:v>1.4462136030197144</c:v>
                      </c:pt>
                      <c:pt idx="528">
                        <c:v>1.4175014495849609</c:v>
                      </c:pt>
                      <c:pt idx="529">
                        <c:v>1.389002799987793</c:v>
                      </c:pt>
                      <c:pt idx="530">
                        <c:v>1.3607157468795776</c:v>
                      </c:pt>
                      <c:pt idx="531">
                        <c:v>1.3326376676559448</c:v>
                      </c:pt>
                      <c:pt idx="532">
                        <c:v>1.3047696352005005</c:v>
                      </c:pt>
                      <c:pt idx="533">
                        <c:v>1.2771129608154297</c:v>
                      </c:pt>
                      <c:pt idx="534">
                        <c:v>1.2495698928833008</c:v>
                      </c:pt>
                      <c:pt idx="535">
                        <c:v>1.2221790552139282</c:v>
                      </c:pt>
                      <c:pt idx="536">
                        <c:v>1.1949982643127441</c:v>
                      </c:pt>
                      <c:pt idx="537">
                        <c:v>1.1680284738540649</c:v>
                      </c:pt>
                      <c:pt idx="538">
                        <c:v>1.1412723064422607</c:v>
                      </c:pt>
                      <c:pt idx="539">
                        <c:v>1.1147305965423584</c:v>
                      </c:pt>
                      <c:pt idx="540">
                        <c:v>1.0884034633636475</c:v>
                      </c:pt>
                      <c:pt idx="541">
                        <c:v>1.0623246431350708</c:v>
                      </c:pt>
                      <c:pt idx="542">
                        <c:v>1.0365545749664307</c:v>
                      </c:pt>
                      <c:pt idx="543">
                        <c:v>1.0110284090042114</c:v>
                      </c:pt>
                      <c:pt idx="544">
                        <c:v>0.98578858375549316</c:v>
                      </c:pt>
                      <c:pt idx="545">
                        <c:v>0.96086841821670532</c:v>
                      </c:pt>
                      <c:pt idx="546">
                        <c:v>0.93631356954574585</c:v>
                      </c:pt>
                      <c:pt idx="547">
                        <c:v>0.91217869520187378</c:v>
                      </c:pt>
                      <c:pt idx="548">
                        <c:v>0.8885311484336853</c:v>
                      </c:pt>
                      <c:pt idx="549">
                        <c:v>0.86545640230178833</c:v>
                      </c:pt>
                      <c:pt idx="550">
                        <c:v>0.84293287992477417</c:v>
                      </c:pt>
                      <c:pt idx="551">
                        <c:v>0.8212050199508667</c:v>
                      </c:pt>
                      <c:pt idx="552">
                        <c:v>0.80043423175811768</c:v>
                      </c:pt>
                      <c:pt idx="553">
                        <c:v>0.78078585863113403</c:v>
                      </c:pt>
                      <c:pt idx="554">
                        <c:v>0.762440025806427</c:v>
                      </c:pt>
                      <c:pt idx="555">
                        <c:v>0.74558305740356445</c:v>
                      </c:pt>
                      <c:pt idx="556">
                        <c:v>0.73039525747299194</c:v>
                      </c:pt>
                      <c:pt idx="557">
                        <c:v>0.71702390909194946</c:v>
                      </c:pt>
                      <c:pt idx="558">
                        <c:v>0.70561641454696655</c:v>
                      </c:pt>
                      <c:pt idx="559">
                        <c:v>0.6963726282119751</c:v>
                      </c:pt>
                      <c:pt idx="560">
                        <c:v>0.6892935037612915</c:v>
                      </c:pt>
                      <c:pt idx="561">
                        <c:v>0.684287428855896</c:v>
                      </c:pt>
                      <c:pt idx="562">
                        <c:v>0.68123430013656616</c:v>
                      </c:pt>
                      <c:pt idx="563">
                        <c:v>0.67996752262115479</c:v>
                      </c:pt>
                      <c:pt idx="564">
                        <c:v>0.68033462762832642</c:v>
                      </c:pt>
                      <c:pt idx="565">
                        <c:v>0.68220001459121704</c:v>
                      </c:pt>
                      <c:pt idx="566">
                        <c:v>0.68546372652053833</c:v>
                      </c:pt>
                      <c:pt idx="567">
                        <c:v>0.69011116027832031</c:v>
                      </c:pt>
                      <c:pt idx="568">
                        <c:v>0.69613087177276611</c:v>
                      </c:pt>
                      <c:pt idx="569">
                        <c:v>0.70347094535827637</c:v>
                      </c:pt>
                      <c:pt idx="570">
                        <c:v>0.71208798885345459</c:v>
                      </c:pt>
                      <c:pt idx="571">
                        <c:v>0.72193062305450439</c:v>
                      </c:pt>
                      <c:pt idx="572">
                        <c:v>0.73293286561965942</c:v>
                      </c:pt>
                      <c:pt idx="573">
                        <c:v>0.74499279260635376</c:v>
                      </c:pt>
                      <c:pt idx="574">
                        <c:v>0.75795906782150269</c:v>
                      </c:pt>
                      <c:pt idx="575">
                        <c:v>0.77161622047424316</c:v>
                      </c:pt>
                      <c:pt idx="576">
                        <c:v>0.78571635484695435</c:v>
                      </c:pt>
                      <c:pt idx="577">
                        <c:v>0.80000954866409302</c:v>
                      </c:pt>
                      <c:pt idx="578">
                        <c:v>0.81418579816818237</c:v>
                      </c:pt>
                      <c:pt idx="579">
                        <c:v>0.82790571451187134</c:v>
                      </c:pt>
                      <c:pt idx="580">
                        <c:v>0.84084063768386841</c:v>
                      </c:pt>
                      <c:pt idx="581">
                        <c:v>0.8527025580406189</c:v>
                      </c:pt>
                      <c:pt idx="582">
                        <c:v>0.86331421136856079</c:v>
                      </c:pt>
                      <c:pt idx="583">
                        <c:v>0.87264466285705566</c:v>
                      </c:pt>
                      <c:pt idx="584">
                        <c:v>0.88066524267196655</c:v>
                      </c:pt>
                      <c:pt idx="585">
                        <c:v>0.88732212781906128</c:v>
                      </c:pt>
                      <c:pt idx="586">
                        <c:v>0.89243507385253906</c:v>
                      </c:pt>
                      <c:pt idx="587">
                        <c:v>0.89600872993469238</c:v>
                      </c:pt>
                      <c:pt idx="588">
                        <c:v>0.89812880754470825</c:v>
                      </c:pt>
                      <c:pt idx="589">
                        <c:v>0.90016162395477295</c:v>
                      </c:pt>
                      <c:pt idx="590">
                        <c:v>0.90254384279251099</c:v>
                      </c:pt>
                      <c:pt idx="591">
                        <c:v>0.90614521503448486</c:v>
                      </c:pt>
                      <c:pt idx="592">
                        <c:v>0.91104942560195923</c:v>
                      </c:pt>
                      <c:pt idx="593">
                        <c:v>0.91712385416030884</c:v>
                      </c:pt>
                      <c:pt idx="594">
                        <c:v>0.9243435263633728</c:v>
                      </c:pt>
                      <c:pt idx="595">
                        <c:v>0.93265867233276367</c:v>
                      </c:pt>
                      <c:pt idx="596">
                        <c:v>0.94207859039306641</c:v>
                      </c:pt>
                      <c:pt idx="597">
                        <c:v>0.95276898145675659</c:v>
                      </c:pt>
                      <c:pt idx="598">
                        <c:v>0.96442586183547974</c:v>
                      </c:pt>
                      <c:pt idx="599">
                        <c:v>0.97747212648391724</c:v>
                      </c:pt>
                      <c:pt idx="600">
                        <c:v>0.9920533299446106</c:v>
                      </c:pt>
                      <c:pt idx="601">
                        <c:v>1.0081520080566406</c:v>
                      </c:pt>
                      <c:pt idx="602">
                        <c:v>1.0251322984695435</c:v>
                      </c:pt>
                      <c:pt idx="603">
                        <c:v>1.0426716804504395</c:v>
                      </c:pt>
                      <c:pt idx="604">
                        <c:v>1.0607765913009644</c:v>
                      </c:pt>
                      <c:pt idx="605">
                        <c:v>1.0791289806365967</c:v>
                      </c:pt>
                      <c:pt idx="606">
                        <c:v>1.098198413848877</c:v>
                      </c:pt>
                      <c:pt idx="607">
                        <c:v>1.11723792552948</c:v>
                      </c:pt>
                      <c:pt idx="608">
                        <c:v>1.1361006498336792</c:v>
                      </c:pt>
                      <c:pt idx="609">
                        <c:v>1.1548774242401123</c:v>
                      </c:pt>
                      <c:pt idx="610">
                        <c:v>1.1735901832580566</c:v>
                      </c:pt>
                      <c:pt idx="611">
                        <c:v>1.1921192407608032</c:v>
                      </c:pt>
                      <c:pt idx="612">
                        <c:v>1.2115700244903564</c:v>
                      </c:pt>
                      <c:pt idx="613">
                        <c:v>1.2318004369735718</c:v>
                      </c:pt>
                      <c:pt idx="614">
                        <c:v>1.2526437044143677</c:v>
                      </c:pt>
                      <c:pt idx="615">
                        <c:v>1.2739516496658325</c:v>
                      </c:pt>
                      <c:pt idx="616">
                        <c:v>1.2957065105438232</c:v>
                      </c:pt>
                      <c:pt idx="617">
                        <c:v>1.3180117607116699</c:v>
                      </c:pt>
                      <c:pt idx="618">
                        <c:v>1.3407440185546875</c:v>
                      </c:pt>
                      <c:pt idx="619">
                        <c:v>1.3635697364807129</c:v>
                      </c:pt>
                      <c:pt idx="620">
                        <c:v>1.3868112564086914</c:v>
                      </c:pt>
                      <c:pt idx="621">
                        <c:v>1.4104410409927368</c:v>
                      </c:pt>
                      <c:pt idx="622">
                        <c:v>1.4341452121734619</c:v>
                      </c:pt>
                      <c:pt idx="623">
                        <c:v>1.4577573537826538</c:v>
                      </c:pt>
                      <c:pt idx="624">
                        <c:v>1.481182336807251</c:v>
                      </c:pt>
                      <c:pt idx="625">
                        <c:v>1.504075288772583</c:v>
                      </c:pt>
                      <c:pt idx="626">
                        <c:v>1.5260299444198608</c:v>
                      </c:pt>
                      <c:pt idx="627">
                        <c:v>1.5465767383575439</c:v>
                      </c:pt>
                      <c:pt idx="628">
                        <c:v>1.5654813051223755</c:v>
                      </c:pt>
                      <c:pt idx="629">
                        <c:v>1.5831042528152466</c:v>
                      </c:pt>
                      <c:pt idx="630">
                        <c:v>1.5996501445770264</c:v>
                      </c:pt>
                      <c:pt idx="631">
                        <c:v>1.6153565645217896</c:v>
                      </c:pt>
                      <c:pt idx="632">
                        <c:v>1.6306831836700439</c:v>
                      </c:pt>
                      <c:pt idx="633">
                        <c:v>1.6461212635040283</c:v>
                      </c:pt>
                      <c:pt idx="634">
                        <c:v>1.6616222858428955</c:v>
                      </c:pt>
                      <c:pt idx="635">
                        <c:v>1.6771632432937622</c:v>
                      </c:pt>
                      <c:pt idx="636">
                        <c:v>1.6927621364593506</c:v>
                      </c:pt>
                      <c:pt idx="637">
                        <c:v>1.7083662748336792</c:v>
                      </c:pt>
                      <c:pt idx="638">
                        <c:v>1.7238227128982544</c:v>
                      </c:pt>
                      <c:pt idx="639">
                        <c:v>1.739815354347229</c:v>
                      </c:pt>
                      <c:pt idx="640">
                        <c:v>1.7567353248596191</c:v>
                      </c:pt>
                      <c:pt idx="641">
                        <c:v>1.7744185924530029</c:v>
                      </c:pt>
                      <c:pt idx="642">
                        <c:v>1.7927494049072266</c:v>
                      </c:pt>
                      <c:pt idx="643">
                        <c:v>1.8117744922637939</c:v>
                      </c:pt>
                      <c:pt idx="644">
                        <c:v>1.8313884735107422</c:v>
                      </c:pt>
                      <c:pt idx="645">
                        <c:v>1.8509078025817871</c:v>
                      </c:pt>
                      <c:pt idx="646">
                        <c:v>1.8704144954681396</c:v>
                      </c:pt>
                      <c:pt idx="647">
                        <c:v>1.8899270296096802</c:v>
                      </c:pt>
                      <c:pt idx="648">
                        <c:v>1.9095251560211182</c:v>
                      </c:pt>
                      <c:pt idx="649">
                        <c:v>1.9290626049041748</c:v>
                      </c:pt>
                      <c:pt idx="650">
                        <c:v>1.948494553565979</c:v>
                      </c:pt>
                      <c:pt idx="651">
                        <c:v>1.9678332805633545</c:v>
                      </c:pt>
                      <c:pt idx="652">
                        <c:v>1.9871875047683716</c:v>
                      </c:pt>
                      <c:pt idx="653">
                        <c:v>2.0067000389099121</c:v>
                      </c:pt>
                      <c:pt idx="654">
                        <c:v>2.0264952182769775</c:v>
                      </c:pt>
                      <c:pt idx="655">
                        <c:v>2.0467922687530518</c:v>
                      </c:pt>
                      <c:pt idx="656">
                        <c:v>2.0677056312561035</c:v>
                      </c:pt>
                      <c:pt idx="657">
                        <c:v>2.089231014251709</c:v>
                      </c:pt>
                      <c:pt idx="658">
                        <c:v>2.1112260818481445</c:v>
                      </c:pt>
                      <c:pt idx="659">
                        <c:v>2.1336574554443359</c:v>
                      </c:pt>
                      <c:pt idx="660">
                        <c:v>2.1564669609069824</c:v>
                      </c:pt>
                      <c:pt idx="661">
                        <c:v>2.1795389652252197</c:v>
                      </c:pt>
                      <c:pt idx="662">
                        <c:v>2.2027232646942139</c:v>
                      </c:pt>
                      <c:pt idx="663">
                        <c:v>2.2257425785064697</c:v>
                      </c:pt>
                      <c:pt idx="664">
                        <c:v>2.2484498023986816</c:v>
                      </c:pt>
                      <c:pt idx="665">
                        <c:v>2.2706761360168457</c:v>
                      </c:pt>
                      <c:pt idx="666">
                        <c:v>2.2923104763031006</c:v>
                      </c:pt>
                      <c:pt idx="667">
                        <c:v>2.3132820129394531</c:v>
                      </c:pt>
                      <c:pt idx="668">
                        <c:v>2.3335375785827637</c:v>
                      </c:pt>
                      <c:pt idx="669">
                        <c:v>2.3531363010406494</c:v>
                      </c:pt>
                      <c:pt idx="670">
                        <c:v>2.3720967769622803</c:v>
                      </c:pt>
                      <c:pt idx="671">
                        <c:v>2.3904290199279785</c:v>
                      </c:pt>
                      <c:pt idx="672">
                        <c:v>2.4081122875213623</c:v>
                      </c:pt>
                      <c:pt idx="673">
                        <c:v>2.4251835346221924</c:v>
                      </c:pt>
                      <c:pt idx="674">
                        <c:v>2.4416053295135498</c:v>
                      </c:pt>
                      <c:pt idx="675">
                        <c:v>2.4572389125823975</c:v>
                      </c:pt>
                      <c:pt idx="676">
                        <c:v>2.4722425937652588</c:v>
                      </c:pt>
                      <c:pt idx="677">
                        <c:v>2.4868156909942627</c:v>
                      </c:pt>
                      <c:pt idx="678">
                        <c:v>2.5004379749298096</c:v>
                      </c:pt>
                      <c:pt idx="679">
                        <c:v>2.5131485462188721</c:v>
                      </c:pt>
                      <c:pt idx="680">
                        <c:v>2.5249514579772949</c:v>
                      </c:pt>
                      <c:pt idx="681">
                        <c:v>2.5360562801361084</c:v>
                      </c:pt>
                      <c:pt idx="682">
                        <c:v>2.546593189239502</c:v>
                      </c:pt>
                      <c:pt idx="683">
                        <c:v>2.5566055774688721</c:v>
                      </c:pt>
                      <c:pt idx="684">
                        <c:v>2.5661172866821289</c:v>
                      </c:pt>
                      <c:pt idx="685">
                        <c:v>2.5751471519470215</c:v>
                      </c:pt>
                      <c:pt idx="686">
                        <c:v>2.5837411880493164</c:v>
                      </c:pt>
                      <c:pt idx="687">
                        <c:v>2.5919227600097656</c:v>
                      </c:pt>
                      <c:pt idx="688">
                        <c:v>2.5996880531311035</c:v>
                      </c:pt>
                      <c:pt idx="689">
                        <c:v>2.607017993927002</c:v>
                      </c:pt>
                      <c:pt idx="690">
                        <c:v>2.6138980388641357</c:v>
                      </c:pt>
                      <c:pt idx="691">
                        <c:v>2.6203348636627197</c:v>
                      </c:pt>
                      <c:pt idx="692">
                        <c:v>2.6263213157653809</c:v>
                      </c:pt>
                      <c:pt idx="693">
                        <c:v>2.6318540573120117</c:v>
                      </c:pt>
                      <c:pt idx="694">
                        <c:v>2.6369249820709229</c:v>
                      </c:pt>
                      <c:pt idx="695">
                        <c:v>2.6415219306945801</c:v>
                      </c:pt>
                      <c:pt idx="696">
                        <c:v>2.6456365585327148</c:v>
                      </c:pt>
                      <c:pt idx="697">
                        <c:v>2.6492774486541748</c:v>
                      </c:pt>
                      <c:pt idx="698">
                        <c:v>2.6524574756622314</c:v>
                      </c:pt>
                      <c:pt idx="699">
                        <c:v>2.6551930904388428</c:v>
                      </c:pt>
                      <c:pt idx="700">
                        <c:v>2.6575040817260742</c:v>
                      </c:pt>
                      <c:pt idx="701">
                        <c:v>2.6594033241271973</c:v>
                      </c:pt>
                      <c:pt idx="702">
                        <c:v>2.660916805267334</c:v>
                      </c:pt>
                      <c:pt idx="703">
                        <c:v>2.6620528697967529</c:v>
                      </c:pt>
                      <c:pt idx="704">
                        <c:v>2.6628272533416748</c:v>
                      </c:pt>
                      <c:pt idx="705">
                        <c:v>2.663252592086792</c:v>
                      </c:pt>
                      <c:pt idx="706">
                        <c:v>2.6633362770080566</c:v>
                      </c:pt>
                      <c:pt idx="707">
                        <c:v>2.6630818843841553</c:v>
                      </c:pt>
                      <c:pt idx="708">
                        <c:v>2.6624963283538818</c:v>
                      </c:pt>
                      <c:pt idx="709">
                        <c:v>2.6615755558013916</c:v>
                      </c:pt>
                      <c:pt idx="710">
                        <c:v>2.6603224277496338</c:v>
                      </c:pt>
                      <c:pt idx="711">
                        <c:v>2.6587455272674561</c:v>
                      </c:pt>
                      <c:pt idx="712">
                        <c:v>2.6568450927734375</c:v>
                      </c:pt>
                      <c:pt idx="713">
                        <c:v>2.6546261310577393</c:v>
                      </c:pt>
                      <c:pt idx="714">
                        <c:v>2.6520936489105225</c:v>
                      </c:pt>
                      <c:pt idx="715">
                        <c:v>2.6492583751678467</c:v>
                      </c:pt>
                      <c:pt idx="716">
                        <c:v>2.6461277008056641</c:v>
                      </c:pt>
                      <c:pt idx="717">
                        <c:v>2.6426990032196045</c:v>
                      </c:pt>
                      <c:pt idx="718">
                        <c:v>2.6389844417572021</c:v>
                      </c:pt>
                      <c:pt idx="719">
                        <c:v>2.6350033283233643</c:v>
                      </c:pt>
                      <c:pt idx="720">
                        <c:v>2.6307711601257324</c:v>
                      </c:pt>
                      <c:pt idx="721">
                        <c:v>2.6264379024505615</c:v>
                      </c:pt>
                      <c:pt idx="722">
                        <c:v>2.6219959259033203</c:v>
                      </c:pt>
                      <c:pt idx="723">
                        <c:v>2.6173617839813232</c:v>
                      </c:pt>
                      <c:pt idx="724">
                        <c:v>2.6125638484954834</c:v>
                      </c:pt>
                      <c:pt idx="725">
                        <c:v>2.6076359748840332</c:v>
                      </c:pt>
                      <c:pt idx="726">
                        <c:v>2.6025996208190918</c:v>
                      </c:pt>
                      <c:pt idx="727">
                        <c:v>2.5974712371826172</c:v>
                      </c:pt>
                      <c:pt idx="728">
                        <c:v>2.5922603607177734</c:v>
                      </c:pt>
                      <c:pt idx="729">
                        <c:v>2.5869894027709961</c:v>
                      </c:pt>
                      <c:pt idx="730">
                        <c:v>2.5816693305969238</c:v>
                      </c:pt>
                      <c:pt idx="731">
                        <c:v>2.5763163566589355</c:v>
                      </c:pt>
                      <c:pt idx="732">
                        <c:v>2.5709407329559326</c:v>
                      </c:pt>
                      <c:pt idx="733">
                        <c:v>2.5655593872070313</c:v>
                      </c:pt>
                      <c:pt idx="734">
                        <c:v>2.5601813793182373</c:v>
                      </c:pt>
                      <c:pt idx="735">
                        <c:v>2.554818868637085</c:v>
                      </c:pt>
                      <c:pt idx="736">
                        <c:v>2.5494840145111084</c:v>
                      </c:pt>
                      <c:pt idx="737">
                        <c:v>2.5441677570343018</c:v>
                      </c:pt>
                      <c:pt idx="738">
                        <c:v>2.5388321876525879</c:v>
                      </c:pt>
                      <c:pt idx="739">
                        <c:v>2.5334820747375488</c:v>
                      </c:pt>
                      <c:pt idx="740">
                        <c:v>2.5281252861022949</c:v>
                      </c:pt>
                      <c:pt idx="741">
                        <c:v>2.5227704048156738</c:v>
                      </c:pt>
                      <c:pt idx="742">
                        <c:v>2.5174343585968018</c:v>
                      </c:pt>
                      <c:pt idx="743">
                        <c:v>2.512136697769165</c:v>
                      </c:pt>
                      <c:pt idx="744">
                        <c:v>2.5068933963775635</c:v>
                      </c:pt>
                      <c:pt idx="745">
                        <c:v>2.5017244815826416</c:v>
                      </c:pt>
                      <c:pt idx="746">
                        <c:v>2.4966435432434082</c:v>
                      </c:pt>
                      <c:pt idx="747">
                        <c:v>2.4916508197784424</c:v>
                      </c:pt>
                      <c:pt idx="748">
                        <c:v>2.4866282939910889</c:v>
                      </c:pt>
                      <c:pt idx="749">
                        <c:v>2.4815683364868164</c:v>
                      </c:pt>
                      <c:pt idx="750">
                        <c:v>2.4764983654022217</c:v>
                      </c:pt>
                      <c:pt idx="751">
                        <c:v>2.4714429378509521</c:v>
                      </c:pt>
                      <c:pt idx="752">
                        <c:v>2.466437816619873</c:v>
                      </c:pt>
                      <c:pt idx="753">
                        <c:v>2.4615044593811035</c:v>
                      </c:pt>
                      <c:pt idx="754">
                        <c:v>2.4566702842712402</c:v>
                      </c:pt>
                      <c:pt idx="755">
                        <c:v>2.451960563659668</c:v>
                      </c:pt>
                      <c:pt idx="756">
                        <c:v>2.4473941326141357</c:v>
                      </c:pt>
                      <c:pt idx="757">
                        <c:v>2.4429879188537598</c:v>
                      </c:pt>
                      <c:pt idx="758">
                        <c:v>2.4387645721435547</c:v>
                      </c:pt>
                      <c:pt idx="759">
                        <c:v>2.4347331523895264</c:v>
                      </c:pt>
                      <c:pt idx="760">
                        <c:v>2.4309086799621582</c:v>
                      </c:pt>
                      <c:pt idx="761">
                        <c:v>2.427304744720459</c:v>
                      </c:pt>
                      <c:pt idx="762">
                        <c:v>2.4239299297332764</c:v>
                      </c:pt>
                      <c:pt idx="763">
                        <c:v>2.4207911491394043</c:v>
                      </c:pt>
                      <c:pt idx="764">
                        <c:v>2.4179008007049561</c:v>
                      </c:pt>
                      <c:pt idx="765">
                        <c:v>2.4152626991271973</c:v>
                      </c:pt>
                      <c:pt idx="766">
                        <c:v>2.4128804206848145</c:v>
                      </c:pt>
                      <c:pt idx="767">
                        <c:v>2.4107663631439209</c:v>
                      </c:pt>
                      <c:pt idx="768">
                        <c:v>2.4089210033416748</c:v>
                      </c:pt>
                      <c:pt idx="769">
                        <c:v>2.4073474407196045</c:v>
                      </c:pt>
                      <c:pt idx="770">
                        <c:v>2.4060530662536621</c:v>
                      </c:pt>
                      <c:pt idx="771">
                        <c:v>2.4050440788269043</c:v>
                      </c:pt>
                      <c:pt idx="772">
                        <c:v>2.4043223857879639</c:v>
                      </c:pt>
                      <c:pt idx="773">
                        <c:v>2.4038887023925781</c:v>
                      </c:pt>
                      <c:pt idx="774">
                        <c:v>2.4037463665008545</c:v>
                      </c:pt>
                      <c:pt idx="775">
                        <c:v>2.4038882255554199</c:v>
                      </c:pt>
                      <c:pt idx="776">
                        <c:v>2.4043097496032715</c:v>
                      </c:pt>
                      <c:pt idx="777">
                        <c:v>2.4050076007843018</c:v>
                      </c:pt>
                      <c:pt idx="778">
                        <c:v>2.4059710502624512</c:v>
                      </c:pt>
                      <c:pt idx="779">
                        <c:v>2.4071891307830811</c:v>
                      </c:pt>
                      <c:pt idx="780">
                        <c:v>2.4086587429046631</c:v>
                      </c:pt>
                      <c:pt idx="781">
                        <c:v>2.410362720489502</c:v>
                      </c:pt>
                      <c:pt idx="782">
                        <c:v>2.4122960567474365</c:v>
                      </c:pt>
                      <c:pt idx="783">
                        <c:v>2.4144508838653564</c:v>
                      </c:pt>
                      <c:pt idx="784">
                        <c:v>2.4168159961700439</c:v>
                      </c:pt>
                      <c:pt idx="785">
                        <c:v>2.4193849563598633</c:v>
                      </c:pt>
                      <c:pt idx="786">
                        <c:v>2.4221515655517578</c:v>
                      </c:pt>
                      <c:pt idx="787">
                        <c:v>2.4251077175140381</c:v>
                      </c:pt>
                      <c:pt idx="788">
                        <c:v>2.4282462596893311</c:v>
                      </c:pt>
                      <c:pt idx="789">
                        <c:v>2.431560754776001</c:v>
                      </c:pt>
                      <c:pt idx="790">
                        <c:v>2.4350442886352539</c:v>
                      </c:pt>
                      <c:pt idx="791">
                        <c:v>2.4386909008026123</c:v>
                      </c:pt>
                      <c:pt idx="792">
                        <c:v>2.4424929618835449</c:v>
                      </c:pt>
                      <c:pt idx="793">
                        <c:v>2.446448802947998</c:v>
                      </c:pt>
                      <c:pt idx="794">
                        <c:v>2.450552225112915</c:v>
                      </c:pt>
                      <c:pt idx="795">
                        <c:v>2.4547932147979736</c:v>
                      </c:pt>
                      <c:pt idx="796">
                        <c:v>2.4591732025146484</c:v>
                      </c:pt>
                      <c:pt idx="797">
                        <c:v>2.4636828899383545</c:v>
                      </c:pt>
                      <c:pt idx="798">
                        <c:v>2.4683177471160889</c:v>
                      </c:pt>
                      <c:pt idx="799">
                        <c:v>2.473071813583374</c:v>
                      </c:pt>
                      <c:pt idx="800">
                        <c:v>2.4779374599456787</c:v>
                      </c:pt>
                      <c:pt idx="801">
                        <c:v>2.4829063415527344</c:v>
                      </c:pt>
                      <c:pt idx="802">
                        <c:v>2.4879722595214844</c:v>
                      </c:pt>
                      <c:pt idx="803">
                        <c:v>2.493131160736084</c:v>
                      </c:pt>
                      <c:pt idx="804">
                        <c:v>2.4983727931976318</c:v>
                      </c:pt>
                      <c:pt idx="805">
                        <c:v>2.5036971569061279</c:v>
                      </c:pt>
                      <c:pt idx="806">
                        <c:v>2.5090954303741455</c:v>
                      </c:pt>
                      <c:pt idx="807">
                        <c:v>2.5145576000213623</c:v>
                      </c:pt>
                      <c:pt idx="808">
                        <c:v>2.5200800895690918</c:v>
                      </c:pt>
                      <c:pt idx="809">
                        <c:v>2.5256588459014893</c:v>
                      </c:pt>
                      <c:pt idx="810">
                        <c:v>2.5312912464141846</c:v>
                      </c:pt>
                      <c:pt idx="811">
                        <c:v>2.5369806289672852</c:v>
                      </c:pt>
                      <c:pt idx="812">
                        <c:v>2.542724609375</c:v>
                      </c:pt>
                      <c:pt idx="813">
                        <c:v>2.5485241413116455</c:v>
                      </c:pt>
                      <c:pt idx="814">
                        <c:v>2.554377555847168</c:v>
                      </c:pt>
                      <c:pt idx="815">
                        <c:v>2.5602800846099854</c:v>
                      </c:pt>
                      <c:pt idx="816">
                        <c:v>2.566227912902832</c:v>
                      </c:pt>
                      <c:pt idx="817">
                        <c:v>2.5722184181213379</c:v>
                      </c:pt>
                      <c:pt idx="818">
                        <c:v>2.5782523155212402</c:v>
                      </c:pt>
                      <c:pt idx="819">
                        <c:v>2.5843391418457031</c:v>
                      </c:pt>
                      <c:pt idx="820">
                        <c:v>2.5904810428619385</c:v>
                      </c:pt>
                      <c:pt idx="821">
                        <c:v>2.5967063903808594</c:v>
                      </c:pt>
                      <c:pt idx="822">
                        <c:v>2.6024954319000244</c:v>
                      </c:pt>
                      <c:pt idx="823">
                        <c:v>2.6089472770690918</c:v>
                      </c:pt>
                      <c:pt idx="824">
                        <c:v>2.6153910160064697</c:v>
                      </c:pt>
                      <c:pt idx="825">
                        <c:v>2.6218247413635254</c:v>
                      </c:pt>
                      <c:pt idx="826">
                        <c:v>2.6282467842102051</c:v>
                      </c:pt>
                      <c:pt idx="827">
                        <c:v>2.6346557140350342</c:v>
                      </c:pt>
                      <c:pt idx="828">
                        <c:v>2.6410536766052246</c:v>
                      </c:pt>
                      <c:pt idx="829">
                        <c:v>2.6474430561065674</c:v>
                      </c:pt>
                      <c:pt idx="830">
                        <c:v>2.653827428817749</c:v>
                      </c:pt>
                      <c:pt idx="831">
                        <c:v>2.6602087020874023</c:v>
                      </c:pt>
                      <c:pt idx="832">
                        <c:v>2.6665890216827393</c:v>
                      </c:pt>
                      <c:pt idx="833">
                        <c:v>2.6729679107666016</c:v>
                      </c:pt>
                      <c:pt idx="834">
                        <c:v>2.6793458461761475</c:v>
                      </c:pt>
                      <c:pt idx="835">
                        <c:v>2.6857218742370605</c:v>
                      </c:pt>
                      <c:pt idx="836">
                        <c:v>2.6920955181121826</c:v>
                      </c:pt>
                      <c:pt idx="837">
                        <c:v>2.69846510887146</c:v>
                      </c:pt>
                      <c:pt idx="838">
                        <c:v>2.7048325538635254</c:v>
                      </c:pt>
                      <c:pt idx="839">
                        <c:v>2.7111997604370117</c:v>
                      </c:pt>
                      <c:pt idx="840">
                        <c:v>2.7175664901733398</c:v>
                      </c:pt>
                      <c:pt idx="841">
                        <c:v>2.7239346504211426</c:v>
                      </c:pt>
                      <c:pt idx="842">
                        <c:v>2.7303028106689453</c:v>
                      </c:pt>
                      <c:pt idx="843">
                        <c:v>2.7366707324981689</c:v>
                      </c:pt>
                      <c:pt idx="844">
                        <c:v>2.7430369853973389</c:v>
                      </c:pt>
                      <c:pt idx="845">
                        <c:v>2.7494006156921387</c:v>
                      </c:pt>
                      <c:pt idx="846">
                        <c:v>2.7557535171508789</c:v>
                      </c:pt>
                      <c:pt idx="847">
                        <c:v>2.7620851993560791</c:v>
                      </c:pt>
                      <c:pt idx="848">
                        <c:v>2.7683889865875244</c:v>
                      </c:pt>
                      <c:pt idx="849">
                        <c:v>2.7746565341949463</c:v>
                      </c:pt>
                      <c:pt idx="850">
                        <c:v>2.780874490737915</c:v>
                      </c:pt>
                      <c:pt idx="851">
                        <c:v>2.7870316505432129</c:v>
                      </c:pt>
                      <c:pt idx="852">
                        <c:v>2.793121337890625</c:v>
                      </c:pt>
                      <c:pt idx="853">
                        <c:v>2.7991402149200439</c:v>
                      </c:pt>
                      <c:pt idx="854">
                        <c:v>2.8050849437713623</c:v>
                      </c:pt>
                      <c:pt idx="855">
                        <c:v>2.8109500408172607</c:v>
                      </c:pt>
                      <c:pt idx="856">
                        <c:v>2.8167250156402588</c:v>
                      </c:pt>
                      <c:pt idx="857">
                        <c:v>2.8224031925201416</c:v>
                      </c:pt>
                      <c:pt idx="858">
                        <c:v>2.8279733657836914</c:v>
                      </c:pt>
                      <c:pt idx="859">
                        <c:v>2.8334264755249023</c:v>
                      </c:pt>
                      <c:pt idx="860">
                        <c:v>2.8387563228607178</c:v>
                      </c:pt>
                      <c:pt idx="861">
                        <c:v>2.8439533710479736</c:v>
                      </c:pt>
                      <c:pt idx="862">
                        <c:v>2.8490111827850342</c:v>
                      </c:pt>
                      <c:pt idx="863">
                        <c:v>2.8539271354675293</c:v>
                      </c:pt>
                      <c:pt idx="864">
                        <c:v>2.8586914539337158</c:v>
                      </c:pt>
                      <c:pt idx="865">
                        <c:v>2.8633019924163818</c:v>
                      </c:pt>
                      <c:pt idx="866">
                        <c:v>2.8677477836608887</c:v>
                      </c:pt>
                      <c:pt idx="867">
                        <c:v>2.8720221519470215</c:v>
                      </c:pt>
                      <c:pt idx="868">
                        <c:v>2.8761124610900879</c:v>
                      </c:pt>
                      <c:pt idx="869">
                        <c:v>2.880014181137085</c:v>
                      </c:pt>
                      <c:pt idx="870">
                        <c:v>2.8837168216705322</c:v>
                      </c:pt>
                      <c:pt idx="871">
                        <c:v>2.8870890140533447</c:v>
                      </c:pt>
                      <c:pt idx="872">
                        <c:v>2.8901231288909912</c:v>
                      </c:pt>
                      <c:pt idx="873">
                        <c:v>2.8928720951080322</c:v>
                      </c:pt>
                      <c:pt idx="874">
                        <c:v>2.8953690528869629</c:v>
                      </c:pt>
                      <c:pt idx="875">
                        <c:v>2.8976449966430664</c:v>
                      </c:pt>
                      <c:pt idx="876">
                        <c:v>2.8997137546539307</c:v>
                      </c:pt>
                      <c:pt idx="877">
                        <c:v>2.9016103744506836</c:v>
                      </c:pt>
                      <c:pt idx="878">
                        <c:v>2.9033517837524414</c:v>
                      </c:pt>
                      <c:pt idx="879">
                        <c:v>2.9049317836761475</c:v>
                      </c:pt>
                      <c:pt idx="880">
                        <c:v>2.9063408374786377</c:v>
                      </c:pt>
                      <c:pt idx="881">
                        <c:v>2.9075877666473389</c:v>
                      </c:pt>
                      <c:pt idx="882">
                        <c:v>2.9086809158325195</c:v>
                      </c:pt>
                      <c:pt idx="883">
                        <c:v>2.9096312522888184</c:v>
                      </c:pt>
                      <c:pt idx="884">
                        <c:v>2.9104461669921875</c:v>
                      </c:pt>
                      <c:pt idx="885">
                        <c:v>2.9111425876617432</c:v>
                      </c:pt>
                      <c:pt idx="886">
                        <c:v>2.9117369651794434</c:v>
                      </c:pt>
                      <c:pt idx="887">
                        <c:v>2.9122433662414551</c:v>
                      </c:pt>
                      <c:pt idx="888">
                        <c:v>2.9126632213592529</c:v>
                      </c:pt>
                      <c:pt idx="889">
                        <c:v>2.9129962921142578</c:v>
                      </c:pt>
                      <c:pt idx="890">
                        <c:v>2.9132480621337891</c:v>
                      </c:pt>
                      <c:pt idx="891">
                        <c:v>2.913414478302002</c:v>
                      </c:pt>
                      <c:pt idx="892">
                        <c:v>2.9134986400604248</c:v>
                      </c:pt>
                      <c:pt idx="893">
                        <c:v>2.9135112762451172</c:v>
                      </c:pt>
                      <c:pt idx="894">
                        <c:v>2.9134862422943115</c:v>
                      </c:pt>
                      <c:pt idx="895">
                        <c:v>2.9134643077850342</c:v>
                      </c:pt>
                      <c:pt idx="896">
                        <c:v>2.9134812355041504</c:v>
                      </c:pt>
                      <c:pt idx="897">
                        <c:v>2.9135603904724121</c:v>
                      </c:pt>
                      <c:pt idx="898">
                        <c:v>2.9137141704559326</c:v>
                      </c:pt>
                      <c:pt idx="899">
                        <c:v>2.9139580726623535</c:v>
                      </c:pt>
                      <c:pt idx="900">
                        <c:v>2.9143056869506836</c:v>
                      </c:pt>
                      <c:pt idx="901">
                        <c:v>2.9147837162017822</c:v>
                      </c:pt>
                      <c:pt idx="902">
                        <c:v>2.9154200553894043</c:v>
                      </c:pt>
                      <c:pt idx="903">
                        <c:v>2.9162468910217285</c:v>
                      </c:pt>
                      <c:pt idx="904">
                        <c:v>2.9172849655151367</c:v>
                      </c:pt>
                      <c:pt idx="905">
                        <c:v>2.9185664653778076</c:v>
                      </c:pt>
                      <c:pt idx="906">
                        <c:v>2.9201211929321289</c:v>
                      </c:pt>
                      <c:pt idx="907">
                        <c:v>2.9219756126403809</c:v>
                      </c:pt>
                      <c:pt idx="908">
                        <c:v>2.9241597652435303</c:v>
                      </c:pt>
                      <c:pt idx="909">
                        <c:v>2.9267034530639648</c:v>
                      </c:pt>
                      <c:pt idx="910">
                        <c:v>2.929614782333374</c:v>
                      </c:pt>
                      <c:pt idx="911">
                        <c:v>2.9328553676605225</c:v>
                      </c:pt>
                      <c:pt idx="912">
                        <c:v>2.9363746643066406</c:v>
                      </c:pt>
                      <c:pt idx="913">
                        <c:v>2.9401862621307373</c:v>
                      </c:pt>
                      <c:pt idx="914">
                        <c:v>2.944321870803833</c:v>
                      </c:pt>
                      <c:pt idx="915">
                        <c:v>2.9488203525543213</c:v>
                      </c:pt>
                      <c:pt idx="916">
                        <c:v>2.9537727832794189</c:v>
                      </c:pt>
                      <c:pt idx="917">
                        <c:v>2.9592642784118652</c:v>
                      </c:pt>
                      <c:pt idx="918">
                        <c:v>2.9653348922729492</c:v>
                      </c:pt>
                      <c:pt idx="919">
                        <c:v>2.9720172882080078</c:v>
                      </c:pt>
                      <c:pt idx="920">
                        <c:v>2.9793615341186523</c:v>
                      </c:pt>
                      <c:pt idx="921">
                        <c:v>2.9874906539916992</c:v>
                      </c:pt>
                      <c:pt idx="922">
                        <c:v>2.9964799880981445</c:v>
                      </c:pt>
                      <c:pt idx="923">
                        <c:v>3.0063624382019043</c:v>
                      </c:pt>
                      <c:pt idx="924">
                        <c:v>3.0171711444854736</c:v>
                      </c:pt>
                      <c:pt idx="925">
                        <c:v>3.0289287567138672</c:v>
                      </c:pt>
                      <c:pt idx="926">
                        <c:v>3.0416429042816162</c:v>
                      </c:pt>
                      <c:pt idx="927">
                        <c:v>3.0553481578826904</c:v>
                      </c:pt>
                      <c:pt idx="928">
                        <c:v>3.0700864791870117</c:v>
                      </c:pt>
                      <c:pt idx="929">
                        <c:v>3.0858962535858154</c:v>
                      </c:pt>
                      <c:pt idx="930">
                        <c:v>3.1028177738189697</c:v>
                      </c:pt>
                      <c:pt idx="931">
                        <c:v>3.120861291885376</c:v>
                      </c:pt>
                      <c:pt idx="932">
                        <c:v>3.1398487091064453</c:v>
                      </c:pt>
                      <c:pt idx="933">
                        <c:v>3.1597297191619873</c:v>
                      </c:pt>
                      <c:pt idx="934">
                        <c:v>3.1801800727844238</c:v>
                      </c:pt>
                      <c:pt idx="935">
                        <c:v>3.2011561393737793</c:v>
                      </c:pt>
                      <c:pt idx="936">
                        <c:v>3.2226722240447998</c:v>
                      </c:pt>
                      <c:pt idx="937">
                        <c:v>3.244741678237915</c:v>
                      </c:pt>
                      <c:pt idx="938">
                        <c:v>3.2673928737640381</c:v>
                      </c:pt>
                      <c:pt idx="939">
                        <c:v>3.290642261505127</c:v>
                      </c:pt>
                      <c:pt idx="940">
                        <c:v>3.3144912719726563</c:v>
                      </c:pt>
                      <c:pt idx="941">
                        <c:v>3.338951587677002</c:v>
                      </c:pt>
                      <c:pt idx="942">
                        <c:v>3.3640472888946533</c:v>
                      </c:pt>
                      <c:pt idx="943">
                        <c:v>3.3897919654846191</c:v>
                      </c:pt>
                      <c:pt idx="944">
                        <c:v>3.4162044525146484</c:v>
                      </c:pt>
                      <c:pt idx="945">
                        <c:v>3.4433016777038574</c:v>
                      </c:pt>
                      <c:pt idx="946">
                        <c:v>3.4710886478424072</c:v>
                      </c:pt>
                      <c:pt idx="947">
                        <c:v>3.4995839595794678</c:v>
                      </c:pt>
                      <c:pt idx="948">
                        <c:v>3.5288100242614746</c:v>
                      </c:pt>
                      <c:pt idx="949">
                        <c:v>3.5587878227233887</c:v>
                      </c:pt>
                      <c:pt idx="950">
                        <c:v>3.5895388126373291</c:v>
                      </c:pt>
                      <c:pt idx="951">
                        <c:v>3.6210799217224121</c:v>
                      </c:pt>
                      <c:pt idx="952">
                        <c:v>3.6534421443939209</c:v>
                      </c:pt>
                      <c:pt idx="953">
                        <c:v>3.6866469383239746</c:v>
                      </c:pt>
                      <c:pt idx="954">
                        <c:v>3.7207150459289551</c:v>
                      </c:pt>
                      <c:pt idx="955">
                        <c:v>3.7556729316711426</c:v>
                      </c:pt>
                      <c:pt idx="956">
                        <c:v>3.7915303707122803</c:v>
                      </c:pt>
                      <c:pt idx="957">
                        <c:v>3.8283157348632813</c:v>
                      </c:pt>
                      <c:pt idx="958">
                        <c:v>3.8660542964935303</c:v>
                      </c:pt>
                      <c:pt idx="959">
                        <c:v>3.9047808647155762</c:v>
                      </c:pt>
                      <c:pt idx="960">
                        <c:v>3.9445333480834961</c:v>
                      </c:pt>
                      <c:pt idx="961">
                        <c:v>3.9853441715240479</c:v>
                      </c:pt>
                      <c:pt idx="962">
                        <c:v>4.027254581451416</c:v>
                      </c:pt>
                    </c:numCache>
                  </c:numRef>
                </c:yVal>
                <c:smooth val="1"/>
                <c:extLst>
                  <c:ext xmlns:c16="http://schemas.microsoft.com/office/drawing/2014/chart" uri="{C3380CC4-5D6E-409C-BE32-E72D297353CC}">
                    <c16:uniqueId val="{00000007-CEA7-4326-8BE8-659DFC0BDD93}"/>
                  </c:ext>
                </c:extLst>
              </c15:ser>
            </c15:filteredScatterSeries>
            <c15:filteredScatterSeries>
              <c15:ser>
                <c:idx val="7"/>
                <c:order val="6"/>
                <c:tx>
                  <c:v>6000 RPM</c:v>
                </c:tx>
                <c:marker>
                  <c:symbol val="none"/>
                </c:marker>
                <c:xVal>
                  <c:numRef>
                    <c:extLst xmlns:c15="http://schemas.microsoft.com/office/drawing/2012/chart">
                      <c:ext xmlns:c15="http://schemas.microsoft.com/office/drawing/2012/chart" uri="{02D57815-91ED-43cb-92C2-25804820EDAC}">
                        <c15:formulaRef>
                          <c15:sqref>'[1]Case 4 '!$A$3:$A$876</c15:sqref>
                        </c15:formulaRef>
                      </c:ext>
                    </c:extLst>
                    <c:numCache>
                      <c:formatCode>General</c:formatCode>
                      <c:ptCount val="874"/>
                      <c:pt idx="0">
                        <c:v>-97.746238708496094</c:v>
                      </c:pt>
                      <c:pt idx="1">
                        <c:v>-96.923507690429688</c:v>
                      </c:pt>
                      <c:pt idx="2">
                        <c:v>-96.100784301757813</c:v>
                      </c:pt>
                      <c:pt idx="3">
                        <c:v>-95.278053283691406</c:v>
                      </c:pt>
                      <c:pt idx="4">
                        <c:v>-94.455322265625</c:v>
                      </c:pt>
                      <c:pt idx="5">
                        <c:v>-93.632583618164063</c:v>
                      </c:pt>
                      <c:pt idx="6">
                        <c:v>-92.809852600097656</c:v>
                      </c:pt>
                      <c:pt idx="7">
                        <c:v>-91.987113952636719</c:v>
                      </c:pt>
                      <c:pt idx="8">
                        <c:v>-91.164375305175781</c:v>
                      </c:pt>
                      <c:pt idx="9">
                        <c:v>-90.341629028320313</c:v>
                      </c:pt>
                      <c:pt idx="10">
                        <c:v>-89.518890380859375</c:v>
                      </c:pt>
                      <c:pt idx="11">
                        <c:v>-88.696144104003906</c:v>
                      </c:pt>
                      <c:pt idx="12">
                        <c:v>-87.873397827148438</c:v>
                      </c:pt>
                      <c:pt idx="13">
                        <c:v>-87.050643920898438</c:v>
                      </c:pt>
                      <c:pt idx="14">
                        <c:v>-86.227897644042969</c:v>
                      </c:pt>
                      <c:pt idx="15">
                        <c:v>-85.405143737792969</c:v>
                      </c:pt>
                      <c:pt idx="16">
                        <c:v>-84.582389831542969</c:v>
                      </c:pt>
                      <c:pt idx="17">
                        <c:v>-83.759635925292969</c:v>
                      </c:pt>
                      <c:pt idx="18">
                        <c:v>-82.936874389648438</c:v>
                      </c:pt>
                      <c:pt idx="19">
                        <c:v>-82.114112854003906</c:v>
                      </c:pt>
                      <c:pt idx="20">
                        <c:v>-81.291351318359375</c:v>
                      </c:pt>
                      <c:pt idx="21">
                        <c:v>-80.468582153320313</c:v>
                      </c:pt>
                      <c:pt idx="22">
                        <c:v>-79.64581298828125</c:v>
                      </c:pt>
                      <c:pt idx="23">
                        <c:v>-78.823043823242188</c:v>
                      </c:pt>
                      <c:pt idx="24">
                        <c:v>-78.000274658203125</c:v>
                      </c:pt>
                      <c:pt idx="25">
                        <c:v>-77.177505493164063</c:v>
                      </c:pt>
                      <c:pt idx="26">
                        <c:v>-76.354736328125</c:v>
                      </c:pt>
                      <c:pt idx="27">
                        <c:v>-75.531967163085938</c:v>
                      </c:pt>
                      <c:pt idx="28">
                        <c:v>-74.709182739257813</c:v>
                      </c:pt>
                      <c:pt idx="29">
                        <c:v>-73.886398315429688</c:v>
                      </c:pt>
                      <c:pt idx="30">
                        <c:v>-73.063613891601563</c:v>
                      </c:pt>
                      <c:pt idx="31">
                        <c:v>-72.240829467773438</c:v>
                      </c:pt>
                      <c:pt idx="32">
                        <c:v>-71.418052673339844</c:v>
                      </c:pt>
                      <c:pt idx="33">
                        <c:v>-70.595260620117188</c:v>
                      </c:pt>
                      <c:pt idx="34">
                        <c:v>-69.7724609375</c:v>
                      </c:pt>
                      <c:pt idx="35">
                        <c:v>-68.949668884277344</c:v>
                      </c:pt>
                      <c:pt idx="36">
                        <c:v>-68.126876831054688</c:v>
                      </c:pt>
                      <c:pt idx="37">
                        <c:v>-67.3040771484375</c:v>
                      </c:pt>
                      <c:pt idx="38">
                        <c:v>-66.481277465820313</c:v>
                      </c:pt>
                      <c:pt idx="39">
                        <c:v>-65.658477783203125</c:v>
                      </c:pt>
                      <c:pt idx="40">
                        <c:v>-64.835678100585938</c:v>
                      </c:pt>
                      <c:pt idx="41">
                        <c:v>-64.012863159179688</c:v>
                      </c:pt>
                      <c:pt idx="42">
                        <c:v>-63.190040588378906</c:v>
                      </c:pt>
                      <c:pt idx="43">
                        <c:v>-62.367218017578125</c:v>
                      </c:pt>
                      <c:pt idx="44">
                        <c:v>-61.544395446777344</c:v>
                      </c:pt>
                      <c:pt idx="45">
                        <c:v>-60.721572875976563</c:v>
                      </c:pt>
                      <c:pt idx="46">
                        <c:v>-59.898750305175781</c:v>
                      </c:pt>
                      <c:pt idx="47">
                        <c:v>-59.075927734375</c:v>
                      </c:pt>
                      <c:pt idx="48">
                        <c:v>-58.253105163574219</c:v>
                      </c:pt>
                      <c:pt idx="49">
                        <c:v>-57.430282592773438</c:v>
                      </c:pt>
                      <c:pt idx="50">
                        <c:v>-56.607460021972656</c:v>
                      </c:pt>
                      <c:pt idx="51">
                        <c:v>-55.784637451171875</c:v>
                      </c:pt>
                      <c:pt idx="52">
                        <c:v>-54.961788177490234</c:v>
                      </c:pt>
                      <c:pt idx="53">
                        <c:v>-54.138938903808594</c:v>
                      </c:pt>
                      <c:pt idx="54">
                        <c:v>-53.316089630126953</c:v>
                      </c:pt>
                      <c:pt idx="55">
                        <c:v>-52.493240356445313</c:v>
                      </c:pt>
                      <c:pt idx="56">
                        <c:v>-51.670391082763672</c:v>
                      </c:pt>
                      <c:pt idx="57">
                        <c:v>-50.847541809082031</c:v>
                      </c:pt>
                      <c:pt idx="58">
                        <c:v>-50.024692535400391</c:v>
                      </c:pt>
                      <c:pt idx="59">
                        <c:v>-49.20184326171875</c:v>
                      </c:pt>
                      <c:pt idx="60">
                        <c:v>-48.378993988037109</c:v>
                      </c:pt>
                      <c:pt idx="61">
                        <c:v>-47.556144714355469</c:v>
                      </c:pt>
                      <c:pt idx="62">
                        <c:v>-46.733295440673828</c:v>
                      </c:pt>
                      <c:pt idx="63">
                        <c:v>-45.910446166992188</c:v>
                      </c:pt>
                      <c:pt idx="64">
                        <c:v>-45.087596893310547</c:v>
                      </c:pt>
                      <c:pt idx="65">
                        <c:v>-44.264747619628906</c:v>
                      </c:pt>
                      <c:pt idx="66">
                        <c:v>-43.441871643066406</c:v>
                      </c:pt>
                      <c:pt idx="67">
                        <c:v>-42.618995666503906</c:v>
                      </c:pt>
                      <c:pt idx="68">
                        <c:v>-41.796119689941406</c:v>
                      </c:pt>
                      <c:pt idx="69">
                        <c:v>-40.973243713378906</c:v>
                      </c:pt>
                      <c:pt idx="70">
                        <c:v>-40.150367736816406</c:v>
                      </c:pt>
                      <c:pt idx="71">
                        <c:v>-39.327491760253906</c:v>
                      </c:pt>
                      <c:pt idx="72">
                        <c:v>-38.504615783691406</c:v>
                      </c:pt>
                      <c:pt idx="73">
                        <c:v>-37.681739807128906</c:v>
                      </c:pt>
                      <c:pt idx="74">
                        <c:v>-36.858863830566406</c:v>
                      </c:pt>
                      <c:pt idx="75">
                        <c:v>-36.035987854003906</c:v>
                      </c:pt>
                      <c:pt idx="76">
                        <c:v>-35.213111877441406</c:v>
                      </c:pt>
                      <c:pt idx="77">
                        <c:v>-34.390220642089844</c:v>
                      </c:pt>
                      <c:pt idx="78">
                        <c:v>-33.567329406738281</c:v>
                      </c:pt>
                      <c:pt idx="79">
                        <c:v>-32.744453430175781</c:v>
                      </c:pt>
                      <c:pt idx="80">
                        <c:v>-31.921577453613281</c:v>
                      </c:pt>
                      <c:pt idx="81">
                        <c:v>-31.098701477050781</c:v>
                      </c:pt>
                      <c:pt idx="82">
                        <c:v>-30.275825500488281</c:v>
                      </c:pt>
                      <c:pt idx="83">
                        <c:v>-29.452934265136719</c:v>
                      </c:pt>
                      <c:pt idx="84">
                        <c:v>-28.6300048828125</c:v>
                      </c:pt>
                      <c:pt idx="85">
                        <c:v>-27.807075500488281</c:v>
                      </c:pt>
                      <c:pt idx="86">
                        <c:v>-26.984146118164063</c:v>
                      </c:pt>
                      <c:pt idx="87">
                        <c:v>-26.161216735839844</c:v>
                      </c:pt>
                      <c:pt idx="88">
                        <c:v>-25.338287353515625</c:v>
                      </c:pt>
                      <c:pt idx="89">
                        <c:v>-24.515357971191406</c:v>
                      </c:pt>
                      <c:pt idx="90">
                        <c:v>-23.692428588867188</c:v>
                      </c:pt>
                      <c:pt idx="91">
                        <c:v>-22.869499206542969</c:v>
                      </c:pt>
                      <c:pt idx="92">
                        <c:v>-22.04656982421875</c:v>
                      </c:pt>
                      <c:pt idx="93">
                        <c:v>-21.223640441894531</c:v>
                      </c:pt>
                      <c:pt idx="94">
                        <c:v>-20.400711059570313</c:v>
                      </c:pt>
                      <c:pt idx="95">
                        <c:v>-19.577781677246094</c:v>
                      </c:pt>
                      <c:pt idx="96">
                        <c:v>-18.754852294921875</c:v>
                      </c:pt>
                      <c:pt idx="97">
                        <c:v>-17.931922912597656</c:v>
                      </c:pt>
                      <c:pt idx="98">
                        <c:v>-17.108993530273438</c:v>
                      </c:pt>
                      <c:pt idx="99">
                        <c:v>-16.286064147949219</c:v>
                      </c:pt>
                      <c:pt idx="100">
                        <c:v>-15.463134765625</c:v>
                      </c:pt>
                      <c:pt idx="101">
                        <c:v>-14.640205383300781</c:v>
                      </c:pt>
                      <c:pt idx="102">
                        <c:v>-13.817276000976563</c:v>
                      </c:pt>
                      <c:pt idx="103">
                        <c:v>-12.994346618652344</c:v>
                      </c:pt>
                      <c:pt idx="104">
                        <c:v>-12.171417236328125</c:v>
                      </c:pt>
                      <c:pt idx="105">
                        <c:v>-11.348487854003906</c:v>
                      </c:pt>
                      <c:pt idx="106">
                        <c:v>-10.525558471679688</c:v>
                      </c:pt>
                      <c:pt idx="107">
                        <c:v>-9.7026290893554688</c:v>
                      </c:pt>
                      <c:pt idx="108">
                        <c:v>-8.87969970703125</c:v>
                      </c:pt>
                      <c:pt idx="109">
                        <c:v>-8.0567703247070313</c:v>
                      </c:pt>
                      <c:pt idx="110">
                        <c:v>-7.2338409423828125</c:v>
                      </c:pt>
                      <c:pt idx="111">
                        <c:v>-6.4109115600585938</c:v>
                      </c:pt>
                      <c:pt idx="112">
                        <c:v>-5.587982177734375</c:v>
                      </c:pt>
                      <c:pt idx="113">
                        <c:v>-4.7650527954101563</c:v>
                      </c:pt>
                      <c:pt idx="114">
                        <c:v>-3.9421234130859375</c:v>
                      </c:pt>
                      <c:pt idx="115">
                        <c:v>-3.119171142578125</c:v>
                      </c:pt>
                      <c:pt idx="116">
                        <c:v>-2.2961883544921875</c:v>
                      </c:pt>
                      <c:pt idx="117">
                        <c:v>-1.47320556640625</c:v>
                      </c:pt>
                      <c:pt idx="118">
                        <c:v>-0.6502227783203125</c:v>
                      </c:pt>
                      <c:pt idx="119">
                        <c:v>0.172760009765625</c:v>
                      </c:pt>
                      <c:pt idx="120">
                        <c:v>0.9957427978515625</c:v>
                      </c:pt>
                      <c:pt idx="121">
                        <c:v>1.8187255859375</c:v>
                      </c:pt>
                      <c:pt idx="122">
                        <c:v>2.6417083740234375</c:v>
                      </c:pt>
                      <c:pt idx="123">
                        <c:v>3.464691162109375</c:v>
                      </c:pt>
                      <c:pt idx="124">
                        <c:v>4.2876739501953125</c:v>
                      </c:pt>
                      <c:pt idx="125">
                        <c:v>5.11065673828125</c:v>
                      </c:pt>
                      <c:pt idx="126">
                        <c:v>5.9336395263671875</c:v>
                      </c:pt>
                      <c:pt idx="127">
                        <c:v>6.756622314453125</c:v>
                      </c:pt>
                      <c:pt idx="128">
                        <c:v>7.5796051025390625</c:v>
                      </c:pt>
                      <c:pt idx="129">
                        <c:v>8.402587890625</c:v>
                      </c:pt>
                      <c:pt idx="130">
                        <c:v>9.2255706787109375</c:v>
                      </c:pt>
                      <c:pt idx="131">
                        <c:v>10.048553466796875</c:v>
                      </c:pt>
                      <c:pt idx="132">
                        <c:v>10.871536254882813</c:v>
                      </c:pt>
                      <c:pt idx="133">
                        <c:v>11.69451904296875</c:v>
                      </c:pt>
                      <c:pt idx="134">
                        <c:v>12.517501831054688</c:v>
                      </c:pt>
                      <c:pt idx="135">
                        <c:v>13.340484619140625</c:v>
                      </c:pt>
                      <c:pt idx="136">
                        <c:v>14.163467407226563</c:v>
                      </c:pt>
                      <c:pt idx="137">
                        <c:v>14.9864501953125</c:v>
                      </c:pt>
                      <c:pt idx="138">
                        <c:v>15.809432983398438</c:v>
                      </c:pt>
                      <c:pt idx="139">
                        <c:v>16.632415771484375</c:v>
                      </c:pt>
                      <c:pt idx="140">
                        <c:v>17.455451965332031</c:v>
                      </c:pt>
                      <c:pt idx="141">
                        <c:v>18.278488159179688</c:v>
                      </c:pt>
                      <c:pt idx="142">
                        <c:v>19.101524353027344</c:v>
                      </c:pt>
                      <c:pt idx="143">
                        <c:v>19.924560546875</c:v>
                      </c:pt>
                      <c:pt idx="144">
                        <c:v>20.747596740722656</c:v>
                      </c:pt>
                      <c:pt idx="145">
                        <c:v>21.570632934570313</c:v>
                      </c:pt>
                      <c:pt idx="146">
                        <c:v>22.393669128417969</c:v>
                      </c:pt>
                      <c:pt idx="147">
                        <c:v>23.216705322265625</c:v>
                      </c:pt>
                      <c:pt idx="148">
                        <c:v>24.039741516113281</c:v>
                      </c:pt>
                      <c:pt idx="149">
                        <c:v>24.862777709960938</c:v>
                      </c:pt>
                      <c:pt idx="150">
                        <c:v>25.685813903808594</c:v>
                      </c:pt>
                      <c:pt idx="151">
                        <c:v>26.50885009765625</c:v>
                      </c:pt>
                      <c:pt idx="152">
                        <c:v>27.331886291503906</c:v>
                      </c:pt>
                      <c:pt idx="153">
                        <c:v>28.154922485351563</c:v>
                      </c:pt>
                      <c:pt idx="154">
                        <c:v>28.977958679199219</c:v>
                      </c:pt>
                      <c:pt idx="155">
                        <c:v>29.800994873046875</c:v>
                      </c:pt>
                      <c:pt idx="156">
                        <c:v>30.624069213867188</c:v>
                      </c:pt>
                      <c:pt idx="157">
                        <c:v>31.447158813476563</c:v>
                      </c:pt>
                      <c:pt idx="158">
                        <c:v>32.270248413085938</c:v>
                      </c:pt>
                      <c:pt idx="159">
                        <c:v>33.093338012695313</c:v>
                      </c:pt>
                      <c:pt idx="160">
                        <c:v>33.916427612304688</c:v>
                      </c:pt>
                      <c:pt idx="161">
                        <c:v>34.739517211914063</c:v>
                      </c:pt>
                      <c:pt idx="162">
                        <c:v>35.562606811523438</c:v>
                      </c:pt>
                      <c:pt idx="163">
                        <c:v>36.385696411132813</c:v>
                      </c:pt>
                      <c:pt idx="164">
                        <c:v>37.208786010742188</c:v>
                      </c:pt>
                      <c:pt idx="165">
                        <c:v>38.031875610351563</c:v>
                      </c:pt>
                      <c:pt idx="166">
                        <c:v>38.854965209960938</c:v>
                      </c:pt>
                      <c:pt idx="167">
                        <c:v>39.678054809570313</c:v>
                      </c:pt>
                      <c:pt idx="168">
                        <c:v>40.501144409179688</c:v>
                      </c:pt>
                      <c:pt idx="169">
                        <c:v>41.324234008789063</c:v>
                      </c:pt>
                      <c:pt idx="170">
                        <c:v>42.147323608398438</c:v>
                      </c:pt>
                      <c:pt idx="171">
                        <c:v>42.970413208007813</c:v>
                      </c:pt>
                      <c:pt idx="172">
                        <c:v>43.793502807617188</c:v>
                      </c:pt>
                      <c:pt idx="173">
                        <c:v>44.616592407226563</c:v>
                      </c:pt>
                      <c:pt idx="174">
                        <c:v>45.439682006835938</c:v>
                      </c:pt>
                      <c:pt idx="175">
                        <c:v>46.262771606445313</c:v>
                      </c:pt>
                      <c:pt idx="176">
                        <c:v>47.085861206054688</c:v>
                      </c:pt>
                      <c:pt idx="177">
                        <c:v>47.908950805664063</c:v>
                      </c:pt>
                      <c:pt idx="178">
                        <c:v>48.732040405273438</c:v>
                      </c:pt>
                      <c:pt idx="179">
                        <c:v>49.555130004882813</c:v>
                      </c:pt>
                      <c:pt idx="180">
                        <c:v>50.378219604492188</c:v>
                      </c:pt>
                      <c:pt idx="181">
                        <c:v>51.201309204101563</c:v>
                      </c:pt>
                      <c:pt idx="182">
                        <c:v>52.024398803710938</c:v>
                      </c:pt>
                      <c:pt idx="183">
                        <c:v>52.847488403320313</c:v>
                      </c:pt>
                      <c:pt idx="184">
                        <c:v>53.670578002929688</c:v>
                      </c:pt>
                      <c:pt idx="185">
                        <c:v>54.493667602539063</c:v>
                      </c:pt>
                      <c:pt idx="186">
                        <c:v>55.316757202148438</c:v>
                      </c:pt>
                      <c:pt idx="187">
                        <c:v>56.139846801757813</c:v>
                      </c:pt>
                      <c:pt idx="188">
                        <c:v>56.962936401367188</c:v>
                      </c:pt>
                      <c:pt idx="189">
                        <c:v>57.786026000976563</c:v>
                      </c:pt>
                      <c:pt idx="190">
                        <c:v>58.609115600585938</c:v>
                      </c:pt>
                      <c:pt idx="191">
                        <c:v>59.432205200195313</c:v>
                      </c:pt>
                      <c:pt idx="192">
                        <c:v>60.255294799804688</c:v>
                      </c:pt>
                      <c:pt idx="193">
                        <c:v>61.078384399414063</c:v>
                      </c:pt>
                      <c:pt idx="194">
                        <c:v>61.901473999023438</c:v>
                      </c:pt>
                      <c:pt idx="195">
                        <c:v>62.724563598632813</c:v>
                      </c:pt>
                      <c:pt idx="196">
                        <c:v>63.547653198242188</c:v>
                      </c:pt>
                      <c:pt idx="197">
                        <c:v>64.370742797851563</c:v>
                      </c:pt>
                      <c:pt idx="198">
                        <c:v>65.193832397460938</c:v>
                      </c:pt>
                      <c:pt idx="199">
                        <c:v>66.016921997070313</c:v>
                      </c:pt>
                      <c:pt idx="200">
                        <c:v>66.840011596679688</c:v>
                      </c:pt>
                      <c:pt idx="201">
                        <c:v>67.663101196289063</c:v>
                      </c:pt>
                      <c:pt idx="202">
                        <c:v>68.486190795898438</c:v>
                      </c:pt>
                      <c:pt idx="203">
                        <c:v>69.309280395507813</c:v>
                      </c:pt>
                      <c:pt idx="204">
                        <c:v>70.132369995117188</c:v>
                      </c:pt>
                      <c:pt idx="205">
                        <c:v>70.955474853515625</c:v>
                      </c:pt>
                      <c:pt idx="206">
                        <c:v>71.778671264648438</c:v>
                      </c:pt>
                      <c:pt idx="207">
                        <c:v>72.60186767578125</c:v>
                      </c:pt>
                      <c:pt idx="208">
                        <c:v>73.425064086914063</c:v>
                      </c:pt>
                      <c:pt idx="209">
                        <c:v>74.248260498046875</c:v>
                      </c:pt>
                      <c:pt idx="210">
                        <c:v>75.071456909179688</c:v>
                      </c:pt>
                      <c:pt idx="211">
                        <c:v>75.8946533203125</c:v>
                      </c:pt>
                      <c:pt idx="212">
                        <c:v>76.717849731445313</c:v>
                      </c:pt>
                      <c:pt idx="213">
                        <c:v>77.541046142578125</c:v>
                      </c:pt>
                      <c:pt idx="214">
                        <c:v>78.364242553710938</c:v>
                      </c:pt>
                      <c:pt idx="215">
                        <c:v>79.18743896484375</c:v>
                      </c:pt>
                      <c:pt idx="216">
                        <c:v>80.010635375976563</c:v>
                      </c:pt>
                      <c:pt idx="217">
                        <c:v>80.833831787109375</c:v>
                      </c:pt>
                      <c:pt idx="218">
                        <c:v>81.657028198242188</c:v>
                      </c:pt>
                      <c:pt idx="219">
                        <c:v>82.480224609375</c:v>
                      </c:pt>
                      <c:pt idx="220">
                        <c:v>83.303421020507813</c:v>
                      </c:pt>
                      <c:pt idx="221">
                        <c:v>84.126617431640625</c:v>
                      </c:pt>
                      <c:pt idx="222">
                        <c:v>84.949813842773438</c:v>
                      </c:pt>
                      <c:pt idx="223">
                        <c:v>85.77301025390625</c:v>
                      </c:pt>
                      <c:pt idx="224">
                        <c:v>86.596206665039063</c:v>
                      </c:pt>
                      <c:pt idx="225">
                        <c:v>87.419403076171875</c:v>
                      </c:pt>
                      <c:pt idx="226">
                        <c:v>88.242599487304688</c:v>
                      </c:pt>
                      <c:pt idx="227">
                        <c:v>89.0657958984375</c:v>
                      </c:pt>
                      <c:pt idx="228">
                        <c:v>89.888992309570313</c:v>
                      </c:pt>
                      <c:pt idx="229">
                        <c:v>90.712188720703125</c:v>
                      </c:pt>
                      <c:pt idx="230">
                        <c:v>91.535385131835938</c:v>
                      </c:pt>
                      <c:pt idx="231">
                        <c:v>92.35858154296875</c:v>
                      </c:pt>
                      <c:pt idx="232">
                        <c:v>93.181777954101563</c:v>
                      </c:pt>
                      <c:pt idx="233">
                        <c:v>94.004974365234375</c:v>
                      </c:pt>
                      <c:pt idx="234">
                        <c:v>94.828170776367188</c:v>
                      </c:pt>
                      <c:pt idx="235">
                        <c:v>95.6513671875</c:v>
                      </c:pt>
                      <c:pt idx="236">
                        <c:v>96.474563598632813</c:v>
                      </c:pt>
                      <c:pt idx="237">
                        <c:v>97.297760009765625</c:v>
                      </c:pt>
                      <c:pt idx="238">
                        <c:v>98.120956420898438</c:v>
                      </c:pt>
                      <c:pt idx="239">
                        <c:v>98.94415283203125</c:v>
                      </c:pt>
                      <c:pt idx="240">
                        <c:v>99.767349243164063</c:v>
                      </c:pt>
                      <c:pt idx="241">
                        <c:v>100.59054565429688</c:v>
                      </c:pt>
                      <c:pt idx="242">
                        <c:v>101.41374206542969</c:v>
                      </c:pt>
                      <c:pt idx="243">
                        <c:v>102.2369384765625</c:v>
                      </c:pt>
                      <c:pt idx="244">
                        <c:v>103.06013488769531</c:v>
                      </c:pt>
                      <c:pt idx="245">
                        <c:v>103.88333129882813</c:v>
                      </c:pt>
                      <c:pt idx="246">
                        <c:v>104.70652770996094</c:v>
                      </c:pt>
                      <c:pt idx="247">
                        <c:v>105.52972412109375</c:v>
                      </c:pt>
                      <c:pt idx="248">
                        <c:v>106.35292053222656</c:v>
                      </c:pt>
                      <c:pt idx="249">
                        <c:v>107.17611694335938</c:v>
                      </c:pt>
                      <c:pt idx="250">
                        <c:v>107.99931335449219</c:v>
                      </c:pt>
                      <c:pt idx="251">
                        <c:v>108.822509765625</c:v>
                      </c:pt>
                      <c:pt idx="252">
                        <c:v>109.64570617675781</c:v>
                      </c:pt>
                      <c:pt idx="253">
                        <c:v>110.46890258789063</c:v>
                      </c:pt>
                      <c:pt idx="254">
                        <c:v>111.29209899902344</c:v>
                      </c:pt>
                      <c:pt idx="255">
                        <c:v>112.11529541015625</c:v>
                      </c:pt>
                      <c:pt idx="256">
                        <c:v>112.93849182128906</c:v>
                      </c:pt>
                      <c:pt idx="257">
                        <c:v>113.76168823242188</c:v>
                      </c:pt>
                      <c:pt idx="258">
                        <c:v>114.58488464355469</c:v>
                      </c:pt>
                      <c:pt idx="259">
                        <c:v>115.4080810546875</c:v>
                      </c:pt>
                      <c:pt idx="260">
                        <c:v>116.23127746582031</c:v>
                      </c:pt>
                      <c:pt idx="261">
                        <c:v>117.05453491210938</c:v>
                      </c:pt>
                      <c:pt idx="262">
                        <c:v>117.87783813476563</c:v>
                      </c:pt>
                      <c:pt idx="263">
                        <c:v>118.70114135742188</c:v>
                      </c:pt>
                      <c:pt idx="264">
                        <c:v>119.52444458007813</c:v>
                      </c:pt>
                      <c:pt idx="265">
                        <c:v>120.34774780273438</c:v>
                      </c:pt>
                      <c:pt idx="266">
                        <c:v>121.17105102539063</c:v>
                      </c:pt>
                      <c:pt idx="267">
                        <c:v>121.99435424804688</c:v>
                      </c:pt>
                      <c:pt idx="268">
                        <c:v>122.81765747070313</c:v>
                      </c:pt>
                      <c:pt idx="269">
                        <c:v>123.64096069335938</c:v>
                      </c:pt>
                      <c:pt idx="270">
                        <c:v>124.46426391601563</c:v>
                      </c:pt>
                      <c:pt idx="271">
                        <c:v>125.28756713867188</c:v>
                      </c:pt>
                      <c:pt idx="272">
                        <c:v>126.11087036132813</c:v>
                      </c:pt>
                      <c:pt idx="273">
                        <c:v>126.93417358398438</c:v>
                      </c:pt>
                      <c:pt idx="274">
                        <c:v>127.75747680664063</c:v>
                      </c:pt>
                      <c:pt idx="275">
                        <c:v>128.58078002929688</c:v>
                      </c:pt>
                      <c:pt idx="276">
                        <c:v>129.40408325195313</c:v>
                      </c:pt>
                      <c:pt idx="277">
                        <c:v>130.22738647460938</c:v>
                      </c:pt>
                      <c:pt idx="278">
                        <c:v>131.05068969726563</c:v>
                      </c:pt>
                      <c:pt idx="279">
                        <c:v>131.87399291992188</c:v>
                      </c:pt>
                      <c:pt idx="280">
                        <c:v>132.69729614257813</c:v>
                      </c:pt>
                      <c:pt idx="281">
                        <c:v>133.52059936523438</c:v>
                      </c:pt>
                      <c:pt idx="282">
                        <c:v>134.34390258789063</c:v>
                      </c:pt>
                      <c:pt idx="283">
                        <c:v>135.16720581054688</c:v>
                      </c:pt>
                      <c:pt idx="284">
                        <c:v>135.99050903320313</c:v>
                      </c:pt>
                      <c:pt idx="285">
                        <c:v>136.81381225585938</c:v>
                      </c:pt>
                      <c:pt idx="286">
                        <c:v>137.63711547851563</c:v>
                      </c:pt>
                      <c:pt idx="287">
                        <c:v>138.46041870117188</c:v>
                      </c:pt>
                      <c:pt idx="288">
                        <c:v>139.28372192382813</c:v>
                      </c:pt>
                      <c:pt idx="289">
                        <c:v>140.10702514648438</c:v>
                      </c:pt>
                      <c:pt idx="290">
                        <c:v>140.93032836914063</c:v>
                      </c:pt>
                      <c:pt idx="291">
                        <c:v>141.75363159179688</c:v>
                      </c:pt>
                      <c:pt idx="292">
                        <c:v>142.57693481445313</c:v>
                      </c:pt>
                      <c:pt idx="293">
                        <c:v>143.40023803710938</c:v>
                      </c:pt>
                      <c:pt idx="294">
                        <c:v>144.22354125976563</c:v>
                      </c:pt>
                      <c:pt idx="295">
                        <c:v>145.04684448242188</c:v>
                      </c:pt>
                      <c:pt idx="296">
                        <c:v>145.87014770507813</c:v>
                      </c:pt>
                      <c:pt idx="297">
                        <c:v>146.69345092773438</c:v>
                      </c:pt>
                      <c:pt idx="298">
                        <c:v>147.51675415039063</c:v>
                      </c:pt>
                      <c:pt idx="299">
                        <c:v>148.34005737304688</c:v>
                      </c:pt>
                      <c:pt idx="300">
                        <c:v>149.16336059570313</c:v>
                      </c:pt>
                      <c:pt idx="301">
                        <c:v>149.98666381835938</c:v>
                      </c:pt>
                      <c:pt idx="302">
                        <c:v>150.80996704101563</c:v>
                      </c:pt>
                      <c:pt idx="303">
                        <c:v>151.63327026367188</c:v>
                      </c:pt>
                      <c:pt idx="304">
                        <c:v>152.45657348632813</c:v>
                      </c:pt>
                      <c:pt idx="305">
                        <c:v>153.27987670898438</c:v>
                      </c:pt>
                      <c:pt idx="306">
                        <c:v>154.10317993164063</c:v>
                      </c:pt>
                      <c:pt idx="307">
                        <c:v>154.92648315429688</c:v>
                      </c:pt>
                      <c:pt idx="308">
                        <c:v>155.74978637695313</c:v>
                      </c:pt>
                      <c:pt idx="309">
                        <c:v>156.57308959960938</c:v>
                      </c:pt>
                      <c:pt idx="310">
                        <c:v>157.39639282226563</c:v>
                      </c:pt>
                      <c:pt idx="311">
                        <c:v>158.21969604492188</c:v>
                      </c:pt>
                      <c:pt idx="312">
                        <c:v>159.04299926757813</c:v>
                      </c:pt>
                      <c:pt idx="313">
                        <c:v>159.86630249023438</c:v>
                      </c:pt>
                      <c:pt idx="314">
                        <c:v>160.68960571289063</c:v>
                      </c:pt>
                      <c:pt idx="315">
                        <c:v>161.51290893554688</c:v>
                      </c:pt>
                      <c:pt idx="316">
                        <c:v>162.33621215820313</c:v>
                      </c:pt>
                      <c:pt idx="317">
                        <c:v>163.15951538085938</c:v>
                      </c:pt>
                      <c:pt idx="318">
                        <c:v>163.98281860351563</c:v>
                      </c:pt>
                      <c:pt idx="319">
                        <c:v>164.80612182617188</c:v>
                      </c:pt>
                      <c:pt idx="320">
                        <c:v>165.62942504882813</c:v>
                      </c:pt>
                      <c:pt idx="321">
                        <c:v>166.45272827148438</c:v>
                      </c:pt>
                      <c:pt idx="322">
                        <c:v>167.27603149414063</c:v>
                      </c:pt>
                      <c:pt idx="323">
                        <c:v>168.09933471679688</c:v>
                      </c:pt>
                      <c:pt idx="324">
                        <c:v>168.92263793945313</c:v>
                      </c:pt>
                      <c:pt idx="325">
                        <c:v>169.74594116210938</c:v>
                      </c:pt>
                      <c:pt idx="326">
                        <c:v>170.56924438476563</c:v>
                      </c:pt>
                      <c:pt idx="327">
                        <c:v>171.39254760742188</c:v>
                      </c:pt>
                      <c:pt idx="328">
                        <c:v>172.21585083007813</c:v>
                      </c:pt>
                      <c:pt idx="329">
                        <c:v>173.03915405273438</c:v>
                      </c:pt>
                      <c:pt idx="330">
                        <c:v>173.86245727539063</c:v>
                      </c:pt>
                      <c:pt idx="331">
                        <c:v>174.68576049804688</c:v>
                      </c:pt>
                      <c:pt idx="332">
                        <c:v>175.50906372070313</c:v>
                      </c:pt>
                      <c:pt idx="333">
                        <c:v>176.33236694335938</c:v>
                      </c:pt>
                      <c:pt idx="334">
                        <c:v>177.15567016601563</c:v>
                      </c:pt>
                      <c:pt idx="335">
                        <c:v>177.97897338867188</c:v>
                      </c:pt>
                      <c:pt idx="336">
                        <c:v>178.80227661132813</c:v>
                      </c:pt>
                      <c:pt idx="337">
                        <c:v>179.62557983398438</c:v>
                      </c:pt>
                      <c:pt idx="338">
                        <c:v>180.44888305664063</c:v>
                      </c:pt>
                      <c:pt idx="339">
                        <c:v>181.27218627929688</c:v>
                      </c:pt>
                      <c:pt idx="340">
                        <c:v>182.09548950195313</c:v>
                      </c:pt>
                      <c:pt idx="341">
                        <c:v>182.91879272460938</c:v>
                      </c:pt>
                      <c:pt idx="342">
                        <c:v>183.74209594726563</c:v>
                      </c:pt>
                      <c:pt idx="343">
                        <c:v>184.56539916992188</c:v>
                      </c:pt>
                      <c:pt idx="344">
                        <c:v>185.388916015625</c:v>
                      </c:pt>
                      <c:pt idx="345">
                        <c:v>186.21243286132813</c:v>
                      </c:pt>
                      <c:pt idx="346">
                        <c:v>187.03594970703125</c:v>
                      </c:pt>
                      <c:pt idx="347">
                        <c:v>187.85946655273438</c:v>
                      </c:pt>
                      <c:pt idx="348">
                        <c:v>188.6829833984375</c:v>
                      </c:pt>
                      <c:pt idx="349">
                        <c:v>189.50650024414063</c:v>
                      </c:pt>
                      <c:pt idx="350">
                        <c:v>190.33001708984375</c:v>
                      </c:pt>
                      <c:pt idx="351">
                        <c:v>191.15353393554688</c:v>
                      </c:pt>
                      <c:pt idx="352">
                        <c:v>191.97705078125</c:v>
                      </c:pt>
                      <c:pt idx="353">
                        <c:v>192.80056762695313</c:v>
                      </c:pt>
                      <c:pt idx="354">
                        <c:v>193.62408447265625</c:v>
                      </c:pt>
                      <c:pt idx="355">
                        <c:v>194.44760131835938</c:v>
                      </c:pt>
                      <c:pt idx="356">
                        <c:v>195.2711181640625</c:v>
                      </c:pt>
                      <c:pt idx="357">
                        <c:v>196.09463500976563</c:v>
                      </c:pt>
                      <c:pt idx="358">
                        <c:v>196.91815185546875</c:v>
                      </c:pt>
                      <c:pt idx="359">
                        <c:v>197.74166870117188</c:v>
                      </c:pt>
                      <c:pt idx="360">
                        <c:v>198.565185546875</c:v>
                      </c:pt>
                      <c:pt idx="361">
                        <c:v>199.38870239257813</c:v>
                      </c:pt>
                      <c:pt idx="362">
                        <c:v>200.21221923828125</c:v>
                      </c:pt>
                      <c:pt idx="363">
                        <c:v>201.03573608398438</c:v>
                      </c:pt>
                      <c:pt idx="364">
                        <c:v>201.8592529296875</c:v>
                      </c:pt>
                      <c:pt idx="365">
                        <c:v>202.68276977539063</c:v>
                      </c:pt>
                      <c:pt idx="366">
                        <c:v>203.50628662109375</c:v>
                      </c:pt>
                      <c:pt idx="367">
                        <c:v>204.32980346679688</c:v>
                      </c:pt>
                      <c:pt idx="368">
                        <c:v>205.1533203125</c:v>
                      </c:pt>
                      <c:pt idx="369">
                        <c:v>205.97683715820313</c:v>
                      </c:pt>
                      <c:pt idx="370">
                        <c:v>206.80035400390625</c:v>
                      </c:pt>
                      <c:pt idx="371">
                        <c:v>207.62387084960938</c:v>
                      </c:pt>
                      <c:pt idx="372">
                        <c:v>208.4473876953125</c:v>
                      </c:pt>
                      <c:pt idx="373">
                        <c:v>209.27090454101563</c:v>
                      </c:pt>
                      <c:pt idx="374">
                        <c:v>210.09442138671875</c:v>
                      </c:pt>
                      <c:pt idx="375">
                        <c:v>210.91793823242188</c:v>
                      </c:pt>
                      <c:pt idx="376">
                        <c:v>211.741455078125</c:v>
                      </c:pt>
                      <c:pt idx="377">
                        <c:v>212.56497192382813</c:v>
                      </c:pt>
                      <c:pt idx="378">
                        <c:v>213.38848876953125</c:v>
                      </c:pt>
                      <c:pt idx="379">
                        <c:v>214.21200561523438</c:v>
                      </c:pt>
                      <c:pt idx="380">
                        <c:v>215.0355224609375</c:v>
                      </c:pt>
                      <c:pt idx="381">
                        <c:v>215.85903930664063</c:v>
                      </c:pt>
                      <c:pt idx="382">
                        <c:v>216.68255615234375</c:v>
                      </c:pt>
                      <c:pt idx="383">
                        <c:v>217.50607299804688</c:v>
                      </c:pt>
                      <c:pt idx="384">
                        <c:v>218.32958984375</c:v>
                      </c:pt>
                      <c:pt idx="385">
                        <c:v>219.15310668945313</c:v>
                      </c:pt>
                      <c:pt idx="386">
                        <c:v>219.97662353515625</c:v>
                      </c:pt>
                      <c:pt idx="387">
                        <c:v>220.80014038085938</c:v>
                      </c:pt>
                      <c:pt idx="388">
                        <c:v>221.6236572265625</c:v>
                      </c:pt>
                      <c:pt idx="389">
                        <c:v>222.44717407226563</c:v>
                      </c:pt>
                      <c:pt idx="390">
                        <c:v>223.27069091796875</c:v>
                      </c:pt>
                      <c:pt idx="391">
                        <c:v>224.09420776367188</c:v>
                      </c:pt>
                      <c:pt idx="392">
                        <c:v>224.917724609375</c:v>
                      </c:pt>
                      <c:pt idx="393">
                        <c:v>225.74124145507813</c:v>
                      </c:pt>
                      <c:pt idx="394">
                        <c:v>226.56475830078125</c:v>
                      </c:pt>
                      <c:pt idx="395">
                        <c:v>227.38827514648438</c:v>
                      </c:pt>
                      <c:pt idx="396">
                        <c:v>228.2117919921875</c:v>
                      </c:pt>
                      <c:pt idx="397">
                        <c:v>229.03530883789063</c:v>
                      </c:pt>
                      <c:pt idx="398">
                        <c:v>229.85882568359375</c:v>
                      </c:pt>
                      <c:pt idx="399">
                        <c:v>230.68234252929688</c:v>
                      </c:pt>
                      <c:pt idx="400">
                        <c:v>231.505859375</c:v>
                      </c:pt>
                      <c:pt idx="401">
                        <c:v>232.32937622070313</c:v>
                      </c:pt>
                      <c:pt idx="402">
                        <c:v>233.15289306640625</c:v>
                      </c:pt>
                      <c:pt idx="403">
                        <c:v>233.97640991210938</c:v>
                      </c:pt>
                      <c:pt idx="404">
                        <c:v>234.7999267578125</c:v>
                      </c:pt>
                      <c:pt idx="405">
                        <c:v>235.62344360351563</c:v>
                      </c:pt>
                      <c:pt idx="406">
                        <c:v>236.44696044921875</c:v>
                      </c:pt>
                      <c:pt idx="407">
                        <c:v>237.27047729492188</c:v>
                      </c:pt>
                      <c:pt idx="408">
                        <c:v>238.093994140625</c:v>
                      </c:pt>
                      <c:pt idx="409">
                        <c:v>238.91751098632813</c:v>
                      </c:pt>
                      <c:pt idx="410">
                        <c:v>239.74102783203125</c:v>
                      </c:pt>
                      <c:pt idx="411">
                        <c:v>240.56454467773438</c:v>
                      </c:pt>
                      <c:pt idx="412">
                        <c:v>241.3880615234375</c:v>
                      </c:pt>
                      <c:pt idx="413">
                        <c:v>242.21157836914063</c:v>
                      </c:pt>
                      <c:pt idx="414">
                        <c:v>243.03509521484375</c:v>
                      </c:pt>
                      <c:pt idx="415">
                        <c:v>243.85861206054688</c:v>
                      </c:pt>
                      <c:pt idx="416">
                        <c:v>244.68212890625</c:v>
                      </c:pt>
                      <c:pt idx="417">
                        <c:v>245.50564575195313</c:v>
                      </c:pt>
                      <c:pt idx="418">
                        <c:v>246.32916259765625</c:v>
                      </c:pt>
                      <c:pt idx="419">
                        <c:v>247.15267944335938</c:v>
                      </c:pt>
                      <c:pt idx="420">
                        <c:v>247.9761962890625</c:v>
                      </c:pt>
                      <c:pt idx="421">
                        <c:v>248.79971313476563</c:v>
                      </c:pt>
                      <c:pt idx="422">
                        <c:v>249.62322998046875</c:v>
                      </c:pt>
                      <c:pt idx="423">
                        <c:v>250.44674682617188</c:v>
                      </c:pt>
                      <c:pt idx="424">
                        <c:v>251.270263671875</c:v>
                      </c:pt>
                      <c:pt idx="425">
                        <c:v>252.09378051757813</c:v>
                      </c:pt>
                      <c:pt idx="426">
                        <c:v>252.91729736328125</c:v>
                      </c:pt>
                      <c:pt idx="427">
                        <c:v>253.74081420898438</c:v>
                      </c:pt>
                      <c:pt idx="428">
                        <c:v>254.5643310546875</c:v>
                      </c:pt>
                      <c:pt idx="429">
                        <c:v>255.38784790039063</c:v>
                      </c:pt>
                      <c:pt idx="430">
                        <c:v>256.21136474609375</c:v>
                      </c:pt>
                      <c:pt idx="431">
                        <c:v>257.03488159179688</c:v>
                      </c:pt>
                      <c:pt idx="432">
                        <c:v>257.8583984375</c:v>
                      </c:pt>
                      <c:pt idx="433">
                        <c:v>258.68191528320313</c:v>
                      </c:pt>
                      <c:pt idx="434">
                        <c:v>259.50543212890625</c:v>
                      </c:pt>
                      <c:pt idx="435">
                        <c:v>260.32894897460938</c:v>
                      </c:pt>
                      <c:pt idx="436">
                        <c:v>261.1524658203125</c:v>
                      </c:pt>
                      <c:pt idx="437">
                        <c:v>261.97598266601563</c:v>
                      </c:pt>
                      <c:pt idx="438">
                        <c:v>262.79949951171875</c:v>
                      </c:pt>
                      <c:pt idx="439">
                        <c:v>263.62301635742188</c:v>
                      </c:pt>
                      <c:pt idx="440">
                        <c:v>264.446533203125</c:v>
                      </c:pt>
                      <c:pt idx="441">
                        <c:v>265.27005004882813</c:v>
                      </c:pt>
                      <c:pt idx="442">
                        <c:v>266.09356689453125</c:v>
                      </c:pt>
                      <c:pt idx="443">
                        <c:v>266.91708374023438</c:v>
                      </c:pt>
                      <c:pt idx="444">
                        <c:v>267.7406005859375</c:v>
                      </c:pt>
                      <c:pt idx="445">
                        <c:v>268.56411743164063</c:v>
                      </c:pt>
                      <c:pt idx="446">
                        <c:v>269.38763427734375</c:v>
                      </c:pt>
                      <c:pt idx="447">
                        <c:v>270.21115112304688</c:v>
                      </c:pt>
                      <c:pt idx="448">
                        <c:v>271.03466796875</c:v>
                      </c:pt>
                      <c:pt idx="449">
                        <c:v>271.85818481445313</c:v>
                      </c:pt>
                      <c:pt idx="450">
                        <c:v>272.68170166015625</c:v>
                      </c:pt>
                      <c:pt idx="451">
                        <c:v>273.50521850585938</c:v>
                      </c:pt>
                      <c:pt idx="452">
                        <c:v>274.3287353515625</c:v>
                      </c:pt>
                      <c:pt idx="453">
                        <c:v>275.15225219726563</c:v>
                      </c:pt>
                      <c:pt idx="454">
                        <c:v>275.97576904296875</c:v>
                      </c:pt>
                      <c:pt idx="455">
                        <c:v>276.79928588867188</c:v>
                      </c:pt>
                      <c:pt idx="456">
                        <c:v>277.622802734375</c:v>
                      </c:pt>
                      <c:pt idx="457">
                        <c:v>278.44631958007813</c:v>
                      </c:pt>
                      <c:pt idx="458">
                        <c:v>279.27001953125</c:v>
                      </c:pt>
                      <c:pt idx="459">
                        <c:v>280.09375</c:v>
                      </c:pt>
                      <c:pt idx="460">
                        <c:v>280.91748046875</c:v>
                      </c:pt>
                      <c:pt idx="461">
                        <c:v>281.7412109375</c:v>
                      </c:pt>
                      <c:pt idx="462">
                        <c:v>282.56494140625</c:v>
                      </c:pt>
                      <c:pt idx="463">
                        <c:v>283.388671875</c:v>
                      </c:pt>
                      <c:pt idx="464">
                        <c:v>284.21240234375</c:v>
                      </c:pt>
                      <c:pt idx="465">
                        <c:v>285.0361328125</c:v>
                      </c:pt>
                      <c:pt idx="466">
                        <c:v>285.85986328125</c:v>
                      </c:pt>
                      <c:pt idx="467">
                        <c:v>286.68359375</c:v>
                      </c:pt>
                      <c:pt idx="468">
                        <c:v>287.50732421875</c:v>
                      </c:pt>
                      <c:pt idx="469">
                        <c:v>288.3310546875</c:v>
                      </c:pt>
                      <c:pt idx="470">
                        <c:v>289.15478515625</c:v>
                      </c:pt>
                      <c:pt idx="471">
                        <c:v>289.978515625</c:v>
                      </c:pt>
                      <c:pt idx="472">
                        <c:v>290.80224609375</c:v>
                      </c:pt>
                      <c:pt idx="473">
                        <c:v>291.6259765625</c:v>
                      </c:pt>
                      <c:pt idx="474">
                        <c:v>292.44970703125</c:v>
                      </c:pt>
                      <c:pt idx="475">
                        <c:v>293.2734375</c:v>
                      </c:pt>
                      <c:pt idx="476">
                        <c:v>294.09716796875</c:v>
                      </c:pt>
                      <c:pt idx="477">
                        <c:v>294.9208984375</c:v>
                      </c:pt>
                      <c:pt idx="478">
                        <c:v>295.74462890625</c:v>
                      </c:pt>
                      <c:pt idx="479">
                        <c:v>296.568359375</c:v>
                      </c:pt>
                      <c:pt idx="480">
                        <c:v>297.39208984375</c:v>
                      </c:pt>
                      <c:pt idx="481">
                        <c:v>298.2158203125</c:v>
                      </c:pt>
                      <c:pt idx="482">
                        <c:v>299.03955078125</c:v>
                      </c:pt>
                      <c:pt idx="483">
                        <c:v>299.86328125</c:v>
                      </c:pt>
                      <c:pt idx="484">
                        <c:v>300.68701171875</c:v>
                      </c:pt>
                      <c:pt idx="485">
                        <c:v>301.5107421875</c:v>
                      </c:pt>
                      <c:pt idx="486">
                        <c:v>302.33447265625</c:v>
                      </c:pt>
                      <c:pt idx="487">
                        <c:v>303.158203125</c:v>
                      </c:pt>
                      <c:pt idx="488">
                        <c:v>303.98193359375</c:v>
                      </c:pt>
                      <c:pt idx="489">
                        <c:v>304.8056640625</c:v>
                      </c:pt>
                      <c:pt idx="490">
                        <c:v>305.62939453125</c:v>
                      </c:pt>
                      <c:pt idx="491">
                        <c:v>306.453125</c:v>
                      </c:pt>
                      <c:pt idx="492">
                        <c:v>307.27685546875</c:v>
                      </c:pt>
                      <c:pt idx="493">
                        <c:v>308.1005859375</c:v>
                      </c:pt>
                      <c:pt idx="494">
                        <c:v>308.92431640625</c:v>
                      </c:pt>
                      <c:pt idx="495">
                        <c:v>309.748046875</c:v>
                      </c:pt>
                      <c:pt idx="496">
                        <c:v>310.57177734375</c:v>
                      </c:pt>
                      <c:pt idx="497">
                        <c:v>311.3955078125</c:v>
                      </c:pt>
                      <c:pt idx="498">
                        <c:v>312.21923828125</c:v>
                      </c:pt>
                      <c:pt idx="499">
                        <c:v>313.04296875</c:v>
                      </c:pt>
                      <c:pt idx="500">
                        <c:v>313.86669921875</c:v>
                      </c:pt>
                      <c:pt idx="501">
                        <c:v>314.6904296875</c:v>
                      </c:pt>
                      <c:pt idx="502">
                        <c:v>315.51416015625</c:v>
                      </c:pt>
                      <c:pt idx="503">
                        <c:v>316.337890625</c:v>
                      </c:pt>
                      <c:pt idx="504">
                        <c:v>317.16162109375</c:v>
                      </c:pt>
                      <c:pt idx="505">
                        <c:v>317.9853515625</c:v>
                      </c:pt>
                      <c:pt idx="506">
                        <c:v>318.80908203125</c:v>
                      </c:pt>
                      <c:pt idx="507">
                        <c:v>319.6328125</c:v>
                      </c:pt>
                      <c:pt idx="508">
                        <c:v>320.45654296875</c:v>
                      </c:pt>
                      <c:pt idx="509">
                        <c:v>321.2802734375</c:v>
                      </c:pt>
                      <c:pt idx="510">
                        <c:v>322.10400390625</c:v>
                      </c:pt>
                      <c:pt idx="511">
                        <c:v>322.927734375</c:v>
                      </c:pt>
                      <c:pt idx="512">
                        <c:v>323.75146484375</c:v>
                      </c:pt>
                      <c:pt idx="513">
                        <c:v>324.5751953125</c:v>
                      </c:pt>
                      <c:pt idx="514">
                        <c:v>325.39892578125</c:v>
                      </c:pt>
                      <c:pt idx="515">
                        <c:v>326.22265625</c:v>
                      </c:pt>
                      <c:pt idx="516">
                        <c:v>327.04638671875</c:v>
                      </c:pt>
                      <c:pt idx="517">
                        <c:v>327.8701171875</c:v>
                      </c:pt>
                      <c:pt idx="518">
                        <c:v>328.69384765625</c:v>
                      </c:pt>
                      <c:pt idx="519">
                        <c:v>329.517578125</c:v>
                      </c:pt>
                      <c:pt idx="520">
                        <c:v>330.34130859375</c:v>
                      </c:pt>
                      <c:pt idx="521">
                        <c:v>331.1650390625</c:v>
                      </c:pt>
                      <c:pt idx="522">
                        <c:v>331.98876953125</c:v>
                      </c:pt>
                      <c:pt idx="523">
                        <c:v>332.8125</c:v>
                      </c:pt>
                      <c:pt idx="524">
                        <c:v>333.63623046875</c:v>
                      </c:pt>
                      <c:pt idx="525">
                        <c:v>334.4599609375</c:v>
                      </c:pt>
                      <c:pt idx="526">
                        <c:v>335.28369140625</c:v>
                      </c:pt>
                      <c:pt idx="527">
                        <c:v>336.107421875</c:v>
                      </c:pt>
                      <c:pt idx="528">
                        <c:v>336.93115234375</c:v>
                      </c:pt>
                      <c:pt idx="529">
                        <c:v>337.7548828125</c:v>
                      </c:pt>
                      <c:pt idx="530">
                        <c:v>338.57861328125</c:v>
                      </c:pt>
                      <c:pt idx="531">
                        <c:v>339.40234375</c:v>
                      </c:pt>
                      <c:pt idx="532">
                        <c:v>340.22607421875</c:v>
                      </c:pt>
                      <c:pt idx="533">
                        <c:v>341.0498046875</c:v>
                      </c:pt>
                      <c:pt idx="534">
                        <c:v>341.87353515625</c:v>
                      </c:pt>
                      <c:pt idx="535">
                        <c:v>342.697265625</c:v>
                      </c:pt>
                      <c:pt idx="536">
                        <c:v>343.52099609375</c:v>
                      </c:pt>
                      <c:pt idx="537">
                        <c:v>344.3447265625</c:v>
                      </c:pt>
                      <c:pt idx="538">
                        <c:v>345.16845703125</c:v>
                      </c:pt>
                      <c:pt idx="539">
                        <c:v>345.9921875</c:v>
                      </c:pt>
                      <c:pt idx="540">
                        <c:v>346.81591796875</c:v>
                      </c:pt>
                      <c:pt idx="541">
                        <c:v>347.6396484375</c:v>
                      </c:pt>
                      <c:pt idx="542">
                        <c:v>348.46337890625</c:v>
                      </c:pt>
                      <c:pt idx="543">
                        <c:v>349.287109375</c:v>
                      </c:pt>
                      <c:pt idx="544">
                        <c:v>350.11083984375</c:v>
                      </c:pt>
                      <c:pt idx="545">
                        <c:v>350.9345703125</c:v>
                      </c:pt>
                      <c:pt idx="546">
                        <c:v>351.75830078125</c:v>
                      </c:pt>
                      <c:pt idx="547">
                        <c:v>352.58203125</c:v>
                      </c:pt>
                      <c:pt idx="548">
                        <c:v>353.40576171875</c:v>
                      </c:pt>
                      <c:pt idx="549">
                        <c:v>354.2294921875</c:v>
                      </c:pt>
                      <c:pt idx="550">
                        <c:v>355.05322265625</c:v>
                      </c:pt>
                      <c:pt idx="551">
                        <c:v>355.876953125</c:v>
                      </c:pt>
                      <c:pt idx="552">
                        <c:v>356.70068359375</c:v>
                      </c:pt>
                      <c:pt idx="553">
                        <c:v>357.5244140625</c:v>
                      </c:pt>
                      <c:pt idx="554">
                        <c:v>358.34814453125</c:v>
                      </c:pt>
                      <c:pt idx="555">
                        <c:v>359.171875</c:v>
                      </c:pt>
                      <c:pt idx="556">
                        <c:v>359.99560546875</c:v>
                      </c:pt>
                      <c:pt idx="557">
                        <c:v>360.8193359375</c:v>
                      </c:pt>
                      <c:pt idx="558">
                        <c:v>361.64306640625</c:v>
                      </c:pt>
                      <c:pt idx="559">
                        <c:v>362.466796875</c:v>
                      </c:pt>
                      <c:pt idx="560">
                        <c:v>363.29052734375</c:v>
                      </c:pt>
                      <c:pt idx="561">
                        <c:v>364.11431884765625</c:v>
                      </c:pt>
                      <c:pt idx="562">
                        <c:v>364.93826293945313</c:v>
                      </c:pt>
                      <c:pt idx="563">
                        <c:v>365.76220703125</c:v>
                      </c:pt>
                      <c:pt idx="564">
                        <c:v>366.58615112304688</c:v>
                      </c:pt>
                      <c:pt idx="565">
                        <c:v>367.41009521484375</c:v>
                      </c:pt>
                      <c:pt idx="566">
                        <c:v>368.23403930664063</c:v>
                      </c:pt>
                      <c:pt idx="567">
                        <c:v>369.0579833984375</c:v>
                      </c:pt>
                      <c:pt idx="568">
                        <c:v>369.88192749023438</c:v>
                      </c:pt>
                      <c:pt idx="569">
                        <c:v>370.70587158203125</c:v>
                      </c:pt>
                      <c:pt idx="570">
                        <c:v>371.52981567382813</c:v>
                      </c:pt>
                      <c:pt idx="571">
                        <c:v>372.353759765625</c:v>
                      </c:pt>
                      <c:pt idx="572">
                        <c:v>373.17770385742188</c:v>
                      </c:pt>
                      <c:pt idx="573">
                        <c:v>374.00164794921875</c:v>
                      </c:pt>
                      <c:pt idx="574">
                        <c:v>374.82559204101563</c:v>
                      </c:pt>
                      <c:pt idx="575">
                        <c:v>375.6495361328125</c:v>
                      </c:pt>
                      <c:pt idx="576">
                        <c:v>376.47348022460938</c:v>
                      </c:pt>
                      <c:pt idx="577">
                        <c:v>377.29742431640625</c:v>
                      </c:pt>
                      <c:pt idx="578">
                        <c:v>378.12136840820313</c:v>
                      </c:pt>
                      <c:pt idx="579">
                        <c:v>378.9453125</c:v>
                      </c:pt>
                      <c:pt idx="580">
                        <c:v>379.76925659179688</c:v>
                      </c:pt>
                      <c:pt idx="581">
                        <c:v>380.59320068359375</c:v>
                      </c:pt>
                      <c:pt idx="582">
                        <c:v>381.41714477539063</c:v>
                      </c:pt>
                      <c:pt idx="583">
                        <c:v>382.2410888671875</c:v>
                      </c:pt>
                      <c:pt idx="584">
                        <c:v>383.06503295898438</c:v>
                      </c:pt>
                      <c:pt idx="585">
                        <c:v>383.88897705078125</c:v>
                      </c:pt>
                      <c:pt idx="586">
                        <c:v>384.71292114257813</c:v>
                      </c:pt>
                      <c:pt idx="587">
                        <c:v>385.536865234375</c:v>
                      </c:pt>
                      <c:pt idx="588">
                        <c:v>386.36080932617188</c:v>
                      </c:pt>
                      <c:pt idx="589">
                        <c:v>387.18475341796875</c:v>
                      </c:pt>
                      <c:pt idx="590">
                        <c:v>388.00869750976563</c:v>
                      </c:pt>
                      <c:pt idx="591">
                        <c:v>388.8326416015625</c:v>
                      </c:pt>
                      <c:pt idx="592">
                        <c:v>389.65658569335938</c:v>
                      </c:pt>
                      <c:pt idx="593">
                        <c:v>390.48052978515625</c:v>
                      </c:pt>
                      <c:pt idx="594">
                        <c:v>391.30447387695313</c:v>
                      </c:pt>
                      <c:pt idx="595">
                        <c:v>392.12841796875</c:v>
                      </c:pt>
                      <c:pt idx="596">
                        <c:v>392.95236206054688</c:v>
                      </c:pt>
                      <c:pt idx="597">
                        <c:v>393.77630615234375</c:v>
                      </c:pt>
                      <c:pt idx="598">
                        <c:v>394.60025024414063</c:v>
                      </c:pt>
                      <c:pt idx="599">
                        <c:v>395.4241943359375</c:v>
                      </c:pt>
                      <c:pt idx="600">
                        <c:v>396.24813842773438</c:v>
                      </c:pt>
                      <c:pt idx="601">
                        <c:v>397.07208251953125</c:v>
                      </c:pt>
                      <c:pt idx="602">
                        <c:v>397.89602661132813</c:v>
                      </c:pt>
                      <c:pt idx="603">
                        <c:v>398.719970703125</c:v>
                      </c:pt>
                      <c:pt idx="604">
                        <c:v>399.54391479492188</c:v>
                      </c:pt>
                      <c:pt idx="605">
                        <c:v>400.36785888671875</c:v>
                      </c:pt>
                      <c:pt idx="606">
                        <c:v>401.19180297851563</c:v>
                      </c:pt>
                      <c:pt idx="607">
                        <c:v>402.0157470703125</c:v>
                      </c:pt>
                      <c:pt idx="608">
                        <c:v>402.83969116210938</c:v>
                      </c:pt>
                      <c:pt idx="609">
                        <c:v>403.66363525390625</c:v>
                      </c:pt>
                      <c:pt idx="610">
                        <c:v>404.48757934570313</c:v>
                      </c:pt>
                      <c:pt idx="611">
                        <c:v>405.3115234375</c:v>
                      </c:pt>
                      <c:pt idx="612">
                        <c:v>406.13546752929688</c:v>
                      </c:pt>
                      <c:pt idx="613">
                        <c:v>406.95941162109375</c:v>
                      </c:pt>
                      <c:pt idx="614">
                        <c:v>407.78335571289063</c:v>
                      </c:pt>
                      <c:pt idx="615">
                        <c:v>408.6072998046875</c:v>
                      </c:pt>
                      <c:pt idx="616">
                        <c:v>409.43124389648438</c:v>
                      </c:pt>
                      <c:pt idx="617">
                        <c:v>410.25518798828125</c:v>
                      </c:pt>
                      <c:pt idx="618">
                        <c:v>411.07913208007813</c:v>
                      </c:pt>
                      <c:pt idx="619">
                        <c:v>411.903076171875</c:v>
                      </c:pt>
                      <c:pt idx="620">
                        <c:v>412.72702026367188</c:v>
                      </c:pt>
                      <c:pt idx="621">
                        <c:v>413.55096435546875</c:v>
                      </c:pt>
                      <c:pt idx="622">
                        <c:v>414.375</c:v>
                      </c:pt>
                      <c:pt idx="623">
                        <c:v>415.19915771484375</c:v>
                      </c:pt>
                      <c:pt idx="624">
                        <c:v>416.0233154296875</c:v>
                      </c:pt>
                      <c:pt idx="625">
                        <c:v>416.84747314453125</c:v>
                      </c:pt>
                      <c:pt idx="626">
                        <c:v>417.671630859375</c:v>
                      </c:pt>
                      <c:pt idx="627">
                        <c:v>418.49578857421875</c:v>
                      </c:pt>
                      <c:pt idx="628">
                        <c:v>419.3199462890625</c:v>
                      </c:pt>
                      <c:pt idx="629">
                        <c:v>420.14410400390625</c:v>
                      </c:pt>
                      <c:pt idx="630">
                        <c:v>420.96826171875</c:v>
                      </c:pt>
                      <c:pt idx="631">
                        <c:v>421.79241943359375</c:v>
                      </c:pt>
                      <c:pt idx="632">
                        <c:v>422.6165771484375</c:v>
                      </c:pt>
                      <c:pt idx="633">
                        <c:v>423.44073486328125</c:v>
                      </c:pt>
                      <c:pt idx="634">
                        <c:v>424.264892578125</c:v>
                      </c:pt>
                      <c:pt idx="635">
                        <c:v>425.08905029296875</c:v>
                      </c:pt>
                      <c:pt idx="636">
                        <c:v>425.9132080078125</c:v>
                      </c:pt>
                      <c:pt idx="637">
                        <c:v>426.73736572265625</c:v>
                      </c:pt>
                      <c:pt idx="638">
                        <c:v>427.5615234375</c:v>
                      </c:pt>
                      <c:pt idx="639">
                        <c:v>428.38568115234375</c:v>
                      </c:pt>
                      <c:pt idx="640">
                        <c:v>429.2098388671875</c:v>
                      </c:pt>
                      <c:pt idx="641">
                        <c:v>430.03399658203125</c:v>
                      </c:pt>
                      <c:pt idx="642">
                        <c:v>430.858154296875</c:v>
                      </c:pt>
                      <c:pt idx="643">
                        <c:v>431.68231201171875</c:v>
                      </c:pt>
                      <c:pt idx="644">
                        <c:v>432.5064697265625</c:v>
                      </c:pt>
                      <c:pt idx="645">
                        <c:v>433.33062744140625</c:v>
                      </c:pt>
                      <c:pt idx="646">
                        <c:v>434.15478515625</c:v>
                      </c:pt>
                      <c:pt idx="647">
                        <c:v>434.97894287109375</c:v>
                      </c:pt>
                      <c:pt idx="648">
                        <c:v>435.8031005859375</c:v>
                      </c:pt>
                      <c:pt idx="649">
                        <c:v>436.62725830078125</c:v>
                      </c:pt>
                      <c:pt idx="650">
                        <c:v>437.451416015625</c:v>
                      </c:pt>
                      <c:pt idx="651">
                        <c:v>438.27557373046875</c:v>
                      </c:pt>
                      <c:pt idx="652">
                        <c:v>439.0997314453125</c:v>
                      </c:pt>
                      <c:pt idx="653">
                        <c:v>439.92388916015625</c:v>
                      </c:pt>
                      <c:pt idx="654">
                        <c:v>440.748046875</c:v>
                      </c:pt>
                      <c:pt idx="655">
                        <c:v>441.57220458984375</c:v>
                      </c:pt>
                      <c:pt idx="656">
                        <c:v>442.3963623046875</c:v>
                      </c:pt>
                      <c:pt idx="657">
                        <c:v>443.22052001953125</c:v>
                      </c:pt>
                      <c:pt idx="658">
                        <c:v>444.044677734375</c:v>
                      </c:pt>
                      <c:pt idx="659">
                        <c:v>444.86883544921875</c:v>
                      </c:pt>
                      <c:pt idx="660">
                        <c:v>445.6929931640625</c:v>
                      </c:pt>
                      <c:pt idx="661">
                        <c:v>446.51715087890625</c:v>
                      </c:pt>
                      <c:pt idx="662">
                        <c:v>447.34130859375</c:v>
                      </c:pt>
                      <c:pt idx="663">
                        <c:v>448.16546630859375</c:v>
                      </c:pt>
                      <c:pt idx="664">
                        <c:v>448.9896240234375</c:v>
                      </c:pt>
                      <c:pt idx="665">
                        <c:v>449.81378173828125</c:v>
                      </c:pt>
                      <c:pt idx="666">
                        <c:v>450.637939453125</c:v>
                      </c:pt>
                      <c:pt idx="667">
                        <c:v>451.46209716796875</c:v>
                      </c:pt>
                      <c:pt idx="668">
                        <c:v>452.2862548828125</c:v>
                      </c:pt>
                      <c:pt idx="669">
                        <c:v>453.11041259765625</c:v>
                      </c:pt>
                      <c:pt idx="670">
                        <c:v>453.9345703125</c:v>
                      </c:pt>
                      <c:pt idx="671">
                        <c:v>454.75872802734375</c:v>
                      </c:pt>
                      <c:pt idx="672">
                        <c:v>455.5828857421875</c:v>
                      </c:pt>
                      <c:pt idx="673">
                        <c:v>456.40704345703125</c:v>
                      </c:pt>
                      <c:pt idx="674">
                        <c:v>457.231201171875</c:v>
                      </c:pt>
                      <c:pt idx="675">
                        <c:v>458.05535888671875</c:v>
                      </c:pt>
                      <c:pt idx="676">
                        <c:v>458.8795166015625</c:v>
                      </c:pt>
                      <c:pt idx="677">
                        <c:v>459.70367431640625</c:v>
                      </c:pt>
                      <c:pt idx="678">
                        <c:v>460.52783203125</c:v>
                      </c:pt>
                      <c:pt idx="679">
                        <c:v>461.35198974609375</c:v>
                      </c:pt>
                      <c:pt idx="680">
                        <c:v>462.1761474609375</c:v>
                      </c:pt>
                      <c:pt idx="681">
                        <c:v>463.00030517578125</c:v>
                      </c:pt>
                      <c:pt idx="682">
                        <c:v>463.824462890625</c:v>
                      </c:pt>
                      <c:pt idx="683">
                        <c:v>464.64862060546875</c:v>
                      </c:pt>
                      <c:pt idx="684">
                        <c:v>465.4727783203125</c:v>
                      </c:pt>
                      <c:pt idx="685">
                        <c:v>466.29693603515625</c:v>
                      </c:pt>
                      <c:pt idx="686">
                        <c:v>467.12109375</c:v>
                      </c:pt>
                      <c:pt idx="687">
                        <c:v>467.94525146484375</c:v>
                      </c:pt>
                      <c:pt idx="688">
                        <c:v>468.7694091796875</c:v>
                      </c:pt>
                      <c:pt idx="689">
                        <c:v>469.59356689453125</c:v>
                      </c:pt>
                      <c:pt idx="690">
                        <c:v>470.417724609375</c:v>
                      </c:pt>
                      <c:pt idx="691">
                        <c:v>471.24188232421875</c:v>
                      </c:pt>
                      <c:pt idx="692">
                        <c:v>472.0660400390625</c:v>
                      </c:pt>
                      <c:pt idx="693">
                        <c:v>472.89019775390625</c:v>
                      </c:pt>
                      <c:pt idx="694">
                        <c:v>473.71435546875</c:v>
                      </c:pt>
                      <c:pt idx="695">
                        <c:v>474.53851318359375</c:v>
                      </c:pt>
                      <c:pt idx="696">
                        <c:v>475.3626708984375</c:v>
                      </c:pt>
                      <c:pt idx="697">
                        <c:v>476.18682861328125</c:v>
                      </c:pt>
                      <c:pt idx="698">
                        <c:v>477.010986328125</c:v>
                      </c:pt>
                      <c:pt idx="699">
                        <c:v>477.83514404296875</c:v>
                      </c:pt>
                      <c:pt idx="700">
                        <c:v>478.6593017578125</c:v>
                      </c:pt>
                      <c:pt idx="701">
                        <c:v>479.48345947265625</c:v>
                      </c:pt>
                      <c:pt idx="702">
                        <c:v>480.3076171875</c:v>
                      </c:pt>
                      <c:pt idx="703">
                        <c:v>481.13177490234375</c:v>
                      </c:pt>
                      <c:pt idx="704">
                        <c:v>481.9559326171875</c:v>
                      </c:pt>
                      <c:pt idx="705">
                        <c:v>482.78009033203125</c:v>
                      </c:pt>
                      <c:pt idx="706">
                        <c:v>483.604248046875</c:v>
                      </c:pt>
                      <c:pt idx="707">
                        <c:v>484.42840576171875</c:v>
                      </c:pt>
                      <c:pt idx="708">
                        <c:v>485.2525634765625</c:v>
                      </c:pt>
                      <c:pt idx="709">
                        <c:v>486.07672119140625</c:v>
                      </c:pt>
                      <c:pt idx="710">
                        <c:v>486.90087890625</c:v>
                      </c:pt>
                      <c:pt idx="711">
                        <c:v>487.72503662109375</c:v>
                      </c:pt>
                      <c:pt idx="712">
                        <c:v>488.5491943359375</c:v>
                      </c:pt>
                      <c:pt idx="713">
                        <c:v>489.37335205078125</c:v>
                      </c:pt>
                      <c:pt idx="714">
                        <c:v>490.197509765625</c:v>
                      </c:pt>
                      <c:pt idx="715">
                        <c:v>491.02166748046875</c:v>
                      </c:pt>
                      <c:pt idx="716">
                        <c:v>491.8458251953125</c:v>
                      </c:pt>
                      <c:pt idx="717">
                        <c:v>492.66998291015625</c:v>
                      </c:pt>
                      <c:pt idx="718">
                        <c:v>493.494140625</c:v>
                      </c:pt>
                      <c:pt idx="719">
                        <c:v>494.31829833984375</c:v>
                      </c:pt>
                      <c:pt idx="720">
                        <c:v>495.1424560546875</c:v>
                      </c:pt>
                      <c:pt idx="721">
                        <c:v>495.96661376953125</c:v>
                      </c:pt>
                      <c:pt idx="722">
                        <c:v>496.790771484375</c:v>
                      </c:pt>
                      <c:pt idx="723">
                        <c:v>497.61492919921875</c:v>
                      </c:pt>
                      <c:pt idx="724">
                        <c:v>498.4390869140625</c:v>
                      </c:pt>
                      <c:pt idx="725">
                        <c:v>499.26324462890625</c:v>
                      </c:pt>
                      <c:pt idx="726">
                        <c:v>500.08740234375</c:v>
                      </c:pt>
                      <c:pt idx="727">
                        <c:v>500.91156005859375</c:v>
                      </c:pt>
                      <c:pt idx="728">
                        <c:v>501.7357177734375</c:v>
                      </c:pt>
                      <c:pt idx="729">
                        <c:v>502.55987548828125</c:v>
                      </c:pt>
                      <c:pt idx="730">
                        <c:v>503.384033203125</c:v>
                      </c:pt>
                      <c:pt idx="731">
                        <c:v>504.20819091796875</c:v>
                      </c:pt>
                      <c:pt idx="732">
                        <c:v>505.0323486328125</c:v>
                      </c:pt>
                      <c:pt idx="733">
                        <c:v>505.85650634765625</c:v>
                      </c:pt>
                      <c:pt idx="734">
                        <c:v>506.6806640625</c:v>
                      </c:pt>
                      <c:pt idx="735">
                        <c:v>507.50482177734375</c:v>
                      </c:pt>
                      <c:pt idx="736">
                        <c:v>508.3289794921875</c:v>
                      </c:pt>
                      <c:pt idx="737">
                        <c:v>509.15313720703125</c:v>
                      </c:pt>
                      <c:pt idx="738">
                        <c:v>509.977294921875</c:v>
                      </c:pt>
                      <c:pt idx="739">
                        <c:v>510.80145263671875</c:v>
                      </c:pt>
                      <c:pt idx="740">
                        <c:v>511.6256103515625</c:v>
                      </c:pt>
                      <c:pt idx="741">
                        <c:v>512.44976806640625</c:v>
                      </c:pt>
                      <c:pt idx="742">
                        <c:v>513.27392578125</c:v>
                      </c:pt>
                      <c:pt idx="743">
                        <c:v>514.09808349609375</c:v>
                      </c:pt>
                      <c:pt idx="744">
                        <c:v>514.9222412109375</c:v>
                      </c:pt>
                      <c:pt idx="745">
                        <c:v>515.74639892578125</c:v>
                      </c:pt>
                      <c:pt idx="746">
                        <c:v>516.570556640625</c:v>
                      </c:pt>
                      <c:pt idx="747">
                        <c:v>517.39471435546875</c:v>
                      </c:pt>
                      <c:pt idx="748">
                        <c:v>518.2188720703125</c:v>
                      </c:pt>
                      <c:pt idx="749">
                        <c:v>519.04302978515625</c:v>
                      </c:pt>
                      <c:pt idx="750">
                        <c:v>519.8671875</c:v>
                      </c:pt>
                      <c:pt idx="751">
                        <c:v>520.69134521484375</c:v>
                      </c:pt>
                      <c:pt idx="752">
                        <c:v>521.5155029296875</c:v>
                      </c:pt>
                      <c:pt idx="753">
                        <c:v>522.33966064453125</c:v>
                      </c:pt>
                      <c:pt idx="754">
                        <c:v>523.163818359375</c:v>
                      </c:pt>
                      <c:pt idx="755">
                        <c:v>523.98797607421875</c:v>
                      </c:pt>
                      <c:pt idx="756">
                        <c:v>524.8121337890625</c:v>
                      </c:pt>
                      <c:pt idx="757">
                        <c:v>525.63629150390625</c:v>
                      </c:pt>
                      <c:pt idx="758">
                        <c:v>526.46044921875</c:v>
                      </c:pt>
                      <c:pt idx="759">
                        <c:v>527.28460693359375</c:v>
                      </c:pt>
                      <c:pt idx="760">
                        <c:v>528.1087646484375</c:v>
                      </c:pt>
                      <c:pt idx="761">
                        <c:v>528.93292236328125</c:v>
                      </c:pt>
                      <c:pt idx="762">
                        <c:v>529.757080078125</c:v>
                      </c:pt>
                      <c:pt idx="763">
                        <c:v>530.58123779296875</c:v>
                      </c:pt>
                      <c:pt idx="764">
                        <c:v>531.4053955078125</c:v>
                      </c:pt>
                      <c:pt idx="765">
                        <c:v>532.22955322265625</c:v>
                      </c:pt>
                      <c:pt idx="766">
                        <c:v>533.0537109375</c:v>
                      </c:pt>
                      <c:pt idx="767">
                        <c:v>533.87786865234375</c:v>
                      </c:pt>
                      <c:pt idx="768">
                        <c:v>534.7020263671875</c:v>
                      </c:pt>
                      <c:pt idx="769">
                        <c:v>535.52618408203125</c:v>
                      </c:pt>
                      <c:pt idx="770">
                        <c:v>536.350341796875</c:v>
                      </c:pt>
                      <c:pt idx="771">
                        <c:v>537.17449951171875</c:v>
                      </c:pt>
                      <c:pt idx="772">
                        <c:v>537.9986572265625</c:v>
                      </c:pt>
                      <c:pt idx="773">
                        <c:v>538.82281494140625</c:v>
                      </c:pt>
                      <c:pt idx="774">
                        <c:v>539.64697265625</c:v>
                      </c:pt>
                      <c:pt idx="775">
                        <c:v>540.47113037109375</c:v>
                      </c:pt>
                      <c:pt idx="776">
                        <c:v>541.2952880859375</c:v>
                      </c:pt>
                      <c:pt idx="777">
                        <c:v>542.11944580078125</c:v>
                      </c:pt>
                      <c:pt idx="778">
                        <c:v>542.943603515625</c:v>
                      </c:pt>
                      <c:pt idx="779">
                        <c:v>543.76776123046875</c:v>
                      </c:pt>
                      <c:pt idx="780">
                        <c:v>544.5919189453125</c:v>
                      </c:pt>
                      <c:pt idx="781">
                        <c:v>545.41607666015625</c:v>
                      </c:pt>
                      <c:pt idx="782">
                        <c:v>546.240234375</c:v>
                      </c:pt>
                      <c:pt idx="783">
                        <c:v>547.06439208984375</c:v>
                      </c:pt>
                      <c:pt idx="784">
                        <c:v>547.8885498046875</c:v>
                      </c:pt>
                      <c:pt idx="785">
                        <c:v>548.71270751953125</c:v>
                      </c:pt>
                      <c:pt idx="786">
                        <c:v>549.536865234375</c:v>
                      </c:pt>
                      <c:pt idx="787">
                        <c:v>550.36102294921875</c:v>
                      </c:pt>
                      <c:pt idx="788">
                        <c:v>551.1851806640625</c:v>
                      </c:pt>
                      <c:pt idx="789">
                        <c:v>552.00933837890625</c:v>
                      </c:pt>
                      <c:pt idx="790">
                        <c:v>552.83349609375</c:v>
                      </c:pt>
                      <c:pt idx="791">
                        <c:v>553.65765380859375</c:v>
                      </c:pt>
                      <c:pt idx="792">
                        <c:v>554.4818115234375</c:v>
                      </c:pt>
                      <c:pt idx="793">
                        <c:v>555.30596923828125</c:v>
                      </c:pt>
                      <c:pt idx="794">
                        <c:v>556.130126953125</c:v>
                      </c:pt>
                      <c:pt idx="795">
                        <c:v>556.95428466796875</c:v>
                      </c:pt>
                      <c:pt idx="796">
                        <c:v>557.7784423828125</c:v>
                      </c:pt>
                      <c:pt idx="797">
                        <c:v>558.60260009765625</c:v>
                      </c:pt>
                      <c:pt idx="798">
                        <c:v>559.4267578125</c:v>
                      </c:pt>
                      <c:pt idx="799">
                        <c:v>560.25091552734375</c:v>
                      </c:pt>
                      <c:pt idx="800">
                        <c:v>561.0750732421875</c:v>
                      </c:pt>
                      <c:pt idx="801">
                        <c:v>561.89923095703125</c:v>
                      </c:pt>
                      <c:pt idx="802">
                        <c:v>562.723388671875</c:v>
                      </c:pt>
                      <c:pt idx="803">
                        <c:v>563.54754638671875</c:v>
                      </c:pt>
                      <c:pt idx="804">
                        <c:v>564.3717041015625</c:v>
                      </c:pt>
                      <c:pt idx="805">
                        <c:v>565.19586181640625</c:v>
                      </c:pt>
                      <c:pt idx="806">
                        <c:v>566.02001953125</c:v>
                      </c:pt>
                      <c:pt idx="807">
                        <c:v>566.84417724609375</c:v>
                      </c:pt>
                      <c:pt idx="808">
                        <c:v>567.6683349609375</c:v>
                      </c:pt>
                      <c:pt idx="809">
                        <c:v>568.49249267578125</c:v>
                      </c:pt>
                      <c:pt idx="810">
                        <c:v>569.316650390625</c:v>
                      </c:pt>
                      <c:pt idx="811">
                        <c:v>570.14080810546875</c:v>
                      </c:pt>
                      <c:pt idx="812">
                        <c:v>570.9649658203125</c:v>
                      </c:pt>
                      <c:pt idx="813">
                        <c:v>571.78912353515625</c:v>
                      </c:pt>
                      <c:pt idx="814">
                        <c:v>572.61328125</c:v>
                      </c:pt>
                      <c:pt idx="815">
                        <c:v>573.43743896484375</c:v>
                      </c:pt>
                      <c:pt idx="816">
                        <c:v>574.26165771484375</c:v>
                      </c:pt>
                      <c:pt idx="817">
                        <c:v>575.08624267578125</c:v>
                      </c:pt>
                      <c:pt idx="818">
                        <c:v>575.91082763671875</c:v>
                      </c:pt>
                      <c:pt idx="819">
                        <c:v>576.73541259765625</c:v>
                      </c:pt>
                      <c:pt idx="820">
                        <c:v>577.55999755859375</c:v>
                      </c:pt>
                      <c:pt idx="821">
                        <c:v>578.38458251953125</c:v>
                      </c:pt>
                      <c:pt idx="822">
                        <c:v>579.20916748046875</c:v>
                      </c:pt>
                      <c:pt idx="823">
                        <c:v>580.03375244140625</c:v>
                      </c:pt>
                      <c:pt idx="824">
                        <c:v>580.85833740234375</c:v>
                      </c:pt>
                      <c:pt idx="825">
                        <c:v>581.68292236328125</c:v>
                      </c:pt>
                      <c:pt idx="826">
                        <c:v>582.50750732421875</c:v>
                      </c:pt>
                      <c:pt idx="827">
                        <c:v>583.33209228515625</c:v>
                      </c:pt>
                      <c:pt idx="828">
                        <c:v>584.15667724609375</c:v>
                      </c:pt>
                      <c:pt idx="829">
                        <c:v>584.98126220703125</c:v>
                      </c:pt>
                      <c:pt idx="830">
                        <c:v>585.80584716796875</c:v>
                      </c:pt>
                      <c:pt idx="831">
                        <c:v>586.63043212890625</c:v>
                      </c:pt>
                      <c:pt idx="832">
                        <c:v>587.45501708984375</c:v>
                      </c:pt>
                      <c:pt idx="833">
                        <c:v>588.27960205078125</c:v>
                      </c:pt>
                      <c:pt idx="834">
                        <c:v>589.10418701171875</c:v>
                      </c:pt>
                      <c:pt idx="835">
                        <c:v>589.92877197265625</c:v>
                      </c:pt>
                      <c:pt idx="836">
                        <c:v>590.75335693359375</c:v>
                      </c:pt>
                      <c:pt idx="837">
                        <c:v>591.57794189453125</c:v>
                      </c:pt>
                      <c:pt idx="838">
                        <c:v>592.40252685546875</c:v>
                      </c:pt>
                      <c:pt idx="839">
                        <c:v>593.22711181640625</c:v>
                      </c:pt>
                      <c:pt idx="840">
                        <c:v>594.05169677734375</c:v>
                      </c:pt>
                      <c:pt idx="841">
                        <c:v>594.87628173828125</c:v>
                      </c:pt>
                      <c:pt idx="842">
                        <c:v>595.70086669921875</c:v>
                      </c:pt>
                      <c:pt idx="843">
                        <c:v>596.52545166015625</c:v>
                      </c:pt>
                      <c:pt idx="844">
                        <c:v>597.35003662109375</c:v>
                      </c:pt>
                      <c:pt idx="845">
                        <c:v>598.17462158203125</c:v>
                      </c:pt>
                      <c:pt idx="846">
                        <c:v>598.99920654296875</c:v>
                      </c:pt>
                      <c:pt idx="847">
                        <c:v>599.82379150390625</c:v>
                      </c:pt>
                      <c:pt idx="848">
                        <c:v>600.64837646484375</c:v>
                      </c:pt>
                      <c:pt idx="849">
                        <c:v>601.47296142578125</c:v>
                      </c:pt>
                      <c:pt idx="850">
                        <c:v>602.29754638671875</c:v>
                      </c:pt>
                      <c:pt idx="851">
                        <c:v>603.12213134765625</c:v>
                      </c:pt>
                      <c:pt idx="852">
                        <c:v>603.94671630859375</c:v>
                      </c:pt>
                      <c:pt idx="853">
                        <c:v>604.77130126953125</c:v>
                      </c:pt>
                      <c:pt idx="854">
                        <c:v>605.59588623046875</c:v>
                      </c:pt>
                      <c:pt idx="855">
                        <c:v>606.42047119140625</c:v>
                      </c:pt>
                      <c:pt idx="856">
                        <c:v>607.24505615234375</c:v>
                      </c:pt>
                      <c:pt idx="857">
                        <c:v>608.06964111328125</c:v>
                      </c:pt>
                      <c:pt idx="858">
                        <c:v>608.89422607421875</c:v>
                      </c:pt>
                      <c:pt idx="859">
                        <c:v>609.71881103515625</c:v>
                      </c:pt>
                      <c:pt idx="860">
                        <c:v>610.54339599609375</c:v>
                      </c:pt>
                      <c:pt idx="861">
                        <c:v>611.36798095703125</c:v>
                      </c:pt>
                      <c:pt idx="862">
                        <c:v>612.19256591796875</c:v>
                      </c:pt>
                      <c:pt idx="863">
                        <c:v>613.01715087890625</c:v>
                      </c:pt>
                      <c:pt idx="864">
                        <c:v>613.84173583984375</c:v>
                      </c:pt>
                      <c:pt idx="865">
                        <c:v>614.66632080078125</c:v>
                      </c:pt>
                      <c:pt idx="866">
                        <c:v>615.49090576171875</c:v>
                      </c:pt>
                      <c:pt idx="867">
                        <c:v>616.31549072265625</c:v>
                      </c:pt>
                      <c:pt idx="868">
                        <c:v>617.14007568359375</c:v>
                      </c:pt>
                      <c:pt idx="869">
                        <c:v>617.96466064453125</c:v>
                      </c:pt>
                      <c:pt idx="870">
                        <c:v>618.78924560546875</c:v>
                      </c:pt>
                      <c:pt idx="871">
                        <c:v>619.61383056640625</c:v>
                      </c:pt>
                      <c:pt idx="872">
                        <c:v>620.43841552734375</c:v>
                      </c:pt>
                      <c:pt idx="873">
                        <c:v>621.26300048828125</c:v>
                      </c:pt>
                    </c:numCache>
                  </c:numRef>
                </c:xVal>
                <c:yVal>
                  <c:numRef>
                    <c:extLst xmlns:c15="http://schemas.microsoft.com/office/drawing/2012/chart">
                      <c:ext xmlns:c15="http://schemas.microsoft.com/office/drawing/2012/chart" uri="{02D57815-91ED-43cb-92C2-25804820EDAC}">
                        <c15:formulaRef>
                          <c15:sqref>'[1]Case 4 '!$B$3:$B$876</c15:sqref>
                        </c15:formulaRef>
                      </c:ext>
                    </c:extLst>
                    <c:numCache>
                      <c:formatCode>General</c:formatCode>
                      <c:ptCount val="874"/>
                      <c:pt idx="0">
                        <c:v>3.591768741607666</c:v>
                      </c:pt>
                      <c:pt idx="1">
                        <c:v>3.6346607208251953</c:v>
                      </c:pt>
                      <c:pt idx="2">
                        <c:v>3.6786777973175049</c:v>
                      </c:pt>
                      <c:pt idx="3">
                        <c:v>3.7238497734069824</c:v>
                      </c:pt>
                      <c:pt idx="4">
                        <c:v>3.7702057361602783</c:v>
                      </c:pt>
                      <c:pt idx="5">
                        <c:v>3.8177802562713623</c:v>
                      </c:pt>
                      <c:pt idx="6">
                        <c:v>3.866605281829834</c:v>
                      </c:pt>
                      <c:pt idx="7">
                        <c:v>3.9167218208312988</c:v>
                      </c:pt>
                      <c:pt idx="8">
                        <c:v>3.9681727886199951</c:v>
                      </c:pt>
                      <c:pt idx="9">
                        <c:v>4.0209903717041016</c:v>
                      </c:pt>
                      <c:pt idx="10">
                        <c:v>4.0752058029174805</c:v>
                      </c:pt>
                      <c:pt idx="11">
                        <c:v>4.1308436393737793</c:v>
                      </c:pt>
                      <c:pt idx="12">
                        <c:v>4.1879239082336426</c:v>
                      </c:pt>
                      <c:pt idx="13">
                        <c:v>4.2464585304260254</c:v>
                      </c:pt>
                      <c:pt idx="14">
                        <c:v>4.3064432144165039</c:v>
                      </c:pt>
                      <c:pt idx="15">
                        <c:v>4.3678607940673828</c:v>
                      </c:pt>
                      <c:pt idx="16">
                        <c:v>4.4307146072387695</c:v>
                      </c:pt>
                      <c:pt idx="17">
                        <c:v>4.4950919151306152</c:v>
                      </c:pt>
                      <c:pt idx="18">
                        <c:v>4.5611429214477539</c:v>
                      </c:pt>
                      <c:pt idx="19">
                        <c:v>4.6289386749267578</c:v>
                      </c:pt>
                      <c:pt idx="20">
                        <c:v>4.6984310150146484</c:v>
                      </c:pt>
                      <c:pt idx="21">
                        <c:v>4.769681453704834</c:v>
                      </c:pt>
                      <c:pt idx="22">
                        <c:v>4.8439545631408691</c:v>
                      </c:pt>
                      <c:pt idx="23">
                        <c:v>4.9219369888305664</c:v>
                      </c:pt>
                      <c:pt idx="24">
                        <c:v>5.0020489692687988</c:v>
                      </c:pt>
                      <c:pt idx="25">
                        <c:v>5.0840225219726563</c:v>
                      </c:pt>
                      <c:pt idx="26">
                        <c:v>5.1678681373596191</c:v>
                      </c:pt>
                      <c:pt idx="27">
                        <c:v>5.254150390625</c:v>
                      </c:pt>
                      <c:pt idx="28">
                        <c:v>5.3429574966430664</c:v>
                      </c:pt>
                      <c:pt idx="29">
                        <c:v>5.4343705177307129</c:v>
                      </c:pt>
                      <c:pt idx="30">
                        <c:v>5.5284781455993652</c:v>
                      </c:pt>
                      <c:pt idx="31">
                        <c:v>5.6253700256347656</c:v>
                      </c:pt>
                      <c:pt idx="32">
                        <c:v>5.7251424789428711</c:v>
                      </c:pt>
                      <c:pt idx="33">
                        <c:v>5.8278851509094238</c:v>
                      </c:pt>
                      <c:pt idx="34">
                        <c:v>5.9337067604064941</c:v>
                      </c:pt>
                      <c:pt idx="35">
                        <c:v>6.0427079200744629</c:v>
                      </c:pt>
                      <c:pt idx="36">
                        <c:v>6.1549973487854004</c:v>
                      </c:pt>
                      <c:pt idx="37">
                        <c:v>6.270688533782959</c:v>
                      </c:pt>
                      <c:pt idx="38">
                        <c:v>6.3898873329162598</c:v>
                      </c:pt>
                      <c:pt idx="39">
                        <c:v>6.5127277374267578</c:v>
                      </c:pt>
                      <c:pt idx="40">
                        <c:v>6.6393237113952637</c:v>
                      </c:pt>
                      <c:pt idx="41">
                        <c:v>6.7698101997375488</c:v>
                      </c:pt>
                      <c:pt idx="42">
                        <c:v>6.9043049812316895</c:v>
                      </c:pt>
                      <c:pt idx="43">
                        <c:v>7.0429601669311523</c:v>
                      </c:pt>
                      <c:pt idx="44">
                        <c:v>7.1859016418457031</c:v>
                      </c:pt>
                      <c:pt idx="45">
                        <c:v>7.3332819938659668</c:v>
                      </c:pt>
                      <c:pt idx="46">
                        <c:v>7.4852452278137207</c:v>
                      </c:pt>
                      <c:pt idx="47">
                        <c:v>7.6419491767883301</c:v>
                      </c:pt>
                      <c:pt idx="48">
                        <c:v>7.8035469055175781</c:v>
                      </c:pt>
                      <c:pt idx="49">
                        <c:v>7.9702038764953613</c:v>
                      </c:pt>
                      <c:pt idx="50">
                        <c:v>8.1420755386352539</c:v>
                      </c:pt>
                      <c:pt idx="51">
                        <c:v>8.3193416595458984</c:v>
                      </c:pt>
                      <c:pt idx="52">
                        <c:v>8.5021953582763672</c:v>
                      </c:pt>
                      <c:pt idx="53">
                        <c:v>8.6907863616943359</c:v>
                      </c:pt>
                      <c:pt idx="54">
                        <c:v>8.8852996826171875</c:v>
                      </c:pt>
                      <c:pt idx="55">
                        <c:v>9.0859355926513672</c:v>
                      </c:pt>
                      <c:pt idx="56">
                        <c:v>9.2928667068481445</c:v>
                      </c:pt>
                      <c:pt idx="57">
                        <c:v>9.5062932968139648</c:v>
                      </c:pt>
                      <c:pt idx="58">
                        <c:v>9.7264137268066406</c:v>
                      </c:pt>
                      <c:pt idx="59">
                        <c:v>9.9534177780151367</c:v>
                      </c:pt>
                      <c:pt idx="60">
                        <c:v>10.185050964355469</c:v>
                      </c:pt>
                      <c:pt idx="61">
                        <c:v>10.423830032348633</c:v>
                      </c:pt>
                      <c:pt idx="62">
                        <c:v>10.669953346252441</c:v>
                      </c:pt>
                      <c:pt idx="63">
                        <c:v>10.923629760742188</c:v>
                      </c:pt>
                      <c:pt idx="64">
                        <c:v>11.185046195983887</c:v>
                      </c:pt>
                      <c:pt idx="65">
                        <c:v>11.454399108886719</c:v>
                      </c:pt>
                      <c:pt idx="66">
                        <c:v>11.731881141662598</c:v>
                      </c:pt>
                      <c:pt idx="67">
                        <c:v>12.017702102661133</c:v>
                      </c:pt>
                      <c:pt idx="68">
                        <c:v>12.312028884887695</c:v>
                      </c:pt>
                      <c:pt idx="69">
                        <c:v>12.615078926086426</c:v>
                      </c:pt>
                      <c:pt idx="70">
                        <c:v>12.926996231079102</c:v>
                      </c:pt>
                      <c:pt idx="71">
                        <c:v>13.247997283935547</c:v>
                      </c:pt>
                      <c:pt idx="72">
                        <c:v>13.578244209289551</c:v>
                      </c:pt>
                      <c:pt idx="73">
                        <c:v>13.917905807495117</c:v>
                      </c:pt>
                      <c:pt idx="74">
                        <c:v>14.267183303833008</c:v>
                      </c:pt>
                      <c:pt idx="75">
                        <c:v>14.626218795776367</c:v>
                      </c:pt>
                      <c:pt idx="76">
                        <c:v>14.995213508605957</c:v>
                      </c:pt>
                      <c:pt idx="77">
                        <c:v>15.37428092956543</c:v>
                      </c:pt>
                      <c:pt idx="78">
                        <c:v>15.763649940490723</c:v>
                      </c:pt>
                      <c:pt idx="79">
                        <c:v>16.16343879699707</c:v>
                      </c:pt>
                      <c:pt idx="80">
                        <c:v>16.573858261108398</c:v>
                      </c:pt>
                      <c:pt idx="81">
                        <c:v>16.995061874389648</c:v>
                      </c:pt>
                      <c:pt idx="82">
                        <c:v>17.427265167236328</c:v>
                      </c:pt>
                      <c:pt idx="83">
                        <c:v>17.870689392089844</c:v>
                      </c:pt>
                      <c:pt idx="84">
                        <c:v>18.323766708374023</c:v>
                      </c:pt>
                      <c:pt idx="85">
                        <c:v>18.785406112670898</c:v>
                      </c:pt>
                      <c:pt idx="86">
                        <c:v>19.258670806884766</c:v>
                      </c:pt>
                      <c:pt idx="87">
                        <c:v>19.743907928466797</c:v>
                      </c:pt>
                      <c:pt idx="88">
                        <c:v>20.241437911987305</c:v>
                      </c:pt>
                      <c:pt idx="89">
                        <c:v>20.751739501953125</c:v>
                      </c:pt>
                      <c:pt idx="90">
                        <c:v>21.275217056274414</c:v>
                      </c:pt>
                      <c:pt idx="91">
                        <c:v>21.812530517578125</c:v>
                      </c:pt>
                      <c:pt idx="92">
                        <c:v>22.364316940307617</c:v>
                      </c:pt>
                      <c:pt idx="93">
                        <c:v>22.931291580200195</c:v>
                      </c:pt>
                      <c:pt idx="94">
                        <c:v>23.514497756958008</c:v>
                      </c:pt>
                      <c:pt idx="95">
                        <c:v>24.114879608154297</c:v>
                      </c:pt>
                      <c:pt idx="96">
                        <c:v>24.733688354492188</c:v>
                      </c:pt>
                      <c:pt idx="97">
                        <c:v>25.37232780456543</c:v>
                      </c:pt>
                      <c:pt idx="98">
                        <c:v>26.032390594482422</c:v>
                      </c:pt>
                      <c:pt idx="99">
                        <c:v>26.715578079223633</c:v>
                      </c:pt>
                      <c:pt idx="100">
                        <c:v>27.412420272827148</c:v>
                      </c:pt>
                      <c:pt idx="101">
                        <c:v>28.135475158691406</c:v>
                      </c:pt>
                      <c:pt idx="102">
                        <c:v>28.887144088745117</c:v>
                      </c:pt>
                      <c:pt idx="103">
                        <c:v>29.670001983642578</c:v>
                      </c:pt>
                      <c:pt idx="104">
                        <c:v>30.487119674682617</c:v>
                      </c:pt>
                      <c:pt idx="105">
                        <c:v>31.341592788696289</c:v>
                      </c:pt>
                      <c:pt idx="106">
                        <c:v>32.236763000488281</c:v>
                      </c:pt>
                      <c:pt idx="107">
                        <c:v>33.165126800537109</c:v>
                      </c:pt>
                      <c:pt idx="108">
                        <c:v>34.131084442138672</c:v>
                      </c:pt>
                      <c:pt idx="109">
                        <c:v>35.146659851074219</c:v>
                      </c:pt>
                      <c:pt idx="110">
                        <c:v>36.215793609619141</c:v>
                      </c:pt>
                      <c:pt idx="111">
                        <c:v>37.342479705810547</c:v>
                      </c:pt>
                      <c:pt idx="112">
                        <c:v>38.507148742675781</c:v>
                      </c:pt>
                      <c:pt idx="113">
                        <c:v>39.731807708740234</c:v>
                      </c:pt>
                      <c:pt idx="114">
                        <c:v>41.022743225097656</c:v>
                      </c:pt>
                      <c:pt idx="115">
                        <c:v>42.370258331298828</c:v>
                      </c:pt>
                      <c:pt idx="116">
                        <c:v>43.772769927978516</c:v>
                      </c:pt>
                      <c:pt idx="117">
                        <c:v>45.247589111328125</c:v>
                      </c:pt>
                      <c:pt idx="118">
                        <c:v>46.775733947753906</c:v>
                      </c:pt>
                      <c:pt idx="119">
                        <c:v>48.367485046386719</c:v>
                      </c:pt>
                      <c:pt idx="120">
                        <c:v>50.021709442138672</c:v>
                      </c:pt>
                      <c:pt idx="121">
                        <c:v>51.725986480712891</c:v>
                      </c:pt>
                      <c:pt idx="122">
                        <c:v>53.490596771240234</c:v>
                      </c:pt>
                      <c:pt idx="123">
                        <c:v>55.297916412353516</c:v>
                      </c:pt>
                      <c:pt idx="124">
                        <c:v>57.151859283447266</c:v>
                      </c:pt>
                      <c:pt idx="125">
                        <c:v>59.038715362548828</c:v>
                      </c:pt>
                      <c:pt idx="126">
                        <c:v>60.942485809326172</c:v>
                      </c:pt>
                      <c:pt idx="127">
                        <c:v>62.860866546630859</c:v>
                      </c:pt>
                      <c:pt idx="128">
                        <c:v>64.769096374511719</c:v>
                      </c:pt>
                      <c:pt idx="129">
                        <c:v>66.66522216796875</c:v>
                      </c:pt>
                      <c:pt idx="130">
                        <c:v>68.532012939453125</c:v>
                      </c:pt>
                      <c:pt idx="131">
                        <c:v>70.341201782226563</c:v>
                      </c:pt>
                      <c:pt idx="132">
                        <c:v>72.084930419921875</c:v>
                      </c:pt>
                      <c:pt idx="133">
                        <c:v>73.743507385253906</c:v>
                      </c:pt>
                      <c:pt idx="134">
                        <c:v>75.279823303222656</c:v>
                      </c:pt>
                      <c:pt idx="135">
                        <c:v>76.687530517578125</c:v>
                      </c:pt>
                      <c:pt idx="136">
                        <c:v>77.943916320800781</c:v>
                      </c:pt>
                      <c:pt idx="137">
                        <c:v>79.008895874023438</c:v>
                      </c:pt>
                      <c:pt idx="138">
                        <c:v>79.895599365234375</c:v>
                      </c:pt>
                      <c:pt idx="139">
                        <c:v>80.543830871582031</c:v>
                      </c:pt>
                      <c:pt idx="140">
                        <c:v>81.002166748046875</c:v>
                      </c:pt>
                      <c:pt idx="141">
                        <c:v>81.195442199707031</c:v>
                      </c:pt>
                      <c:pt idx="142">
                        <c:v>81.193771362304688</c:v>
                      </c:pt>
                      <c:pt idx="143">
                        <c:v>80.979759216308594</c:v>
                      </c:pt>
                      <c:pt idx="144">
                        <c:v>80.536384582519531</c:v>
                      </c:pt>
                      <c:pt idx="145">
                        <c:v>79.918487548828125</c:v>
                      </c:pt>
                      <c:pt idx="146">
                        <c:v>79.137397766113281</c:v>
                      </c:pt>
                      <c:pt idx="147">
                        <c:v>78.205528259277344</c:v>
                      </c:pt>
                      <c:pt idx="148">
                        <c:v>77.141822814941406</c:v>
                      </c:pt>
                      <c:pt idx="149">
                        <c:v>75.962135314941406</c:v>
                      </c:pt>
                      <c:pt idx="150">
                        <c:v>74.6849365234375</c:v>
                      </c:pt>
                      <c:pt idx="151">
                        <c:v>73.300834655761719</c:v>
                      </c:pt>
                      <c:pt idx="152">
                        <c:v>71.607528686523438</c:v>
                      </c:pt>
                      <c:pt idx="153">
                        <c:v>69.943328857421875</c:v>
                      </c:pt>
                      <c:pt idx="154">
                        <c:v>68.310302734375</c:v>
                      </c:pt>
                      <c:pt idx="155">
                        <c:v>66.709693908691406</c:v>
                      </c:pt>
                      <c:pt idx="156">
                        <c:v>65.142143249511719</c:v>
                      </c:pt>
                      <c:pt idx="157">
                        <c:v>63.608505249023438</c:v>
                      </c:pt>
                      <c:pt idx="158">
                        <c:v>62.109363555908203</c:v>
                      </c:pt>
                      <c:pt idx="159">
                        <c:v>60.643890380859375</c:v>
                      </c:pt>
                      <c:pt idx="160">
                        <c:v>59.191890716552734</c:v>
                      </c:pt>
                      <c:pt idx="161">
                        <c:v>57.775894165039063</c:v>
                      </c:pt>
                      <c:pt idx="162">
                        <c:v>56.395771026611328</c:v>
                      </c:pt>
                      <c:pt idx="163">
                        <c:v>55.051456451416016</c:v>
                      </c:pt>
                      <c:pt idx="164">
                        <c:v>53.742694854736328</c:v>
                      </c:pt>
                      <c:pt idx="165">
                        <c:v>52.468948364257813</c:v>
                      </c:pt>
                      <c:pt idx="166">
                        <c:v>51.229999542236328</c:v>
                      </c:pt>
                      <c:pt idx="167">
                        <c:v>49.968704223632813</c:v>
                      </c:pt>
                      <c:pt idx="168">
                        <c:v>48.713394165039063</c:v>
                      </c:pt>
                      <c:pt idx="169">
                        <c:v>47.507080078125</c:v>
                      </c:pt>
                      <c:pt idx="170">
                        <c:v>46.34674072265625</c:v>
                      </c:pt>
                      <c:pt idx="171">
                        <c:v>45.230056762695313</c:v>
                      </c:pt>
                      <c:pt idx="172">
                        <c:v>44.153804779052734</c:v>
                      </c:pt>
                      <c:pt idx="173">
                        <c:v>43.116508483886719</c:v>
                      </c:pt>
                      <c:pt idx="174">
                        <c:v>42.114410400390625</c:v>
                      </c:pt>
                      <c:pt idx="175">
                        <c:v>41.130428314208984</c:v>
                      </c:pt>
                      <c:pt idx="176">
                        <c:v>40.180324554443359</c:v>
                      </c:pt>
                      <c:pt idx="177">
                        <c:v>39.262619018554688</c:v>
                      </c:pt>
                      <c:pt idx="178">
                        <c:v>38.376041412353516</c:v>
                      </c:pt>
                      <c:pt idx="179">
                        <c:v>37.519233703613281</c:v>
                      </c:pt>
                      <c:pt idx="180">
                        <c:v>36.690990447998047</c:v>
                      </c:pt>
                      <c:pt idx="181">
                        <c:v>35.890201568603516</c:v>
                      </c:pt>
                      <c:pt idx="182">
                        <c:v>35.115726470947266</c:v>
                      </c:pt>
                      <c:pt idx="183">
                        <c:v>34.362525939941406</c:v>
                      </c:pt>
                      <c:pt idx="184">
                        <c:v>33.623870849609375</c:v>
                      </c:pt>
                      <c:pt idx="185">
                        <c:v>32.908966064453125</c:v>
                      </c:pt>
                      <c:pt idx="186">
                        <c:v>32.216903686523438</c:v>
                      </c:pt>
                      <c:pt idx="187">
                        <c:v>31.54688835144043</c:v>
                      </c:pt>
                      <c:pt idx="188">
                        <c:v>30.898073196411133</c:v>
                      </c:pt>
                      <c:pt idx="189">
                        <c:v>30.269680023193359</c:v>
                      </c:pt>
                      <c:pt idx="190">
                        <c:v>29.661020278930664</c:v>
                      </c:pt>
                      <c:pt idx="191">
                        <c:v>29.071357727050781</c:v>
                      </c:pt>
                      <c:pt idx="192">
                        <c:v>28.499967575073242</c:v>
                      </c:pt>
                      <c:pt idx="193">
                        <c:v>27.946250915527344</c:v>
                      </c:pt>
                      <c:pt idx="194">
                        <c:v>27.401283264160156</c:v>
                      </c:pt>
                      <c:pt idx="195">
                        <c:v>26.872085571289063</c:v>
                      </c:pt>
                      <c:pt idx="196">
                        <c:v>26.358985900878906</c:v>
                      </c:pt>
                      <c:pt idx="197">
                        <c:v>25.861394882202148</c:v>
                      </c:pt>
                      <c:pt idx="198">
                        <c:v>25.378807067871094</c:v>
                      </c:pt>
                      <c:pt idx="199">
                        <c:v>24.910690307617188</c:v>
                      </c:pt>
                      <c:pt idx="200">
                        <c:v>24.456539154052734</c:v>
                      </c:pt>
                      <c:pt idx="201">
                        <c:v>24.015901565551758</c:v>
                      </c:pt>
                      <c:pt idx="202">
                        <c:v>23.588312149047852</c:v>
                      </c:pt>
                      <c:pt idx="203">
                        <c:v>23.173299789428711</c:v>
                      </c:pt>
                      <c:pt idx="204">
                        <c:v>22.770442962646484</c:v>
                      </c:pt>
                      <c:pt idx="205">
                        <c:v>22.379343032836914</c:v>
                      </c:pt>
                      <c:pt idx="206">
                        <c:v>21.994535446166992</c:v>
                      </c:pt>
                      <c:pt idx="207">
                        <c:v>21.620817184448242</c:v>
                      </c:pt>
                      <c:pt idx="208">
                        <c:v>21.257843017578125</c:v>
                      </c:pt>
                      <c:pt idx="209">
                        <c:v>20.9052734375</c:v>
                      </c:pt>
                      <c:pt idx="210">
                        <c:v>20.562759399414063</c:v>
                      </c:pt>
                      <c:pt idx="211">
                        <c:v>20.229970932006836</c:v>
                      </c:pt>
                      <c:pt idx="212">
                        <c:v>19.906593322753906</c:v>
                      </c:pt>
                      <c:pt idx="213">
                        <c:v>19.592311859130859</c:v>
                      </c:pt>
                      <c:pt idx="214">
                        <c:v>19.286840438842773</c:v>
                      </c:pt>
                      <c:pt idx="215">
                        <c:v>18.989883422851563</c:v>
                      </c:pt>
                      <c:pt idx="216">
                        <c:v>18.701173782348633</c:v>
                      </c:pt>
                      <c:pt idx="217">
                        <c:v>18.420436859130859</c:v>
                      </c:pt>
                      <c:pt idx="218">
                        <c:v>18.147428512573242</c:v>
                      </c:pt>
                      <c:pt idx="219">
                        <c:v>17.881723403930664</c:v>
                      </c:pt>
                      <c:pt idx="220">
                        <c:v>17.621187210083008</c:v>
                      </c:pt>
                      <c:pt idx="221">
                        <c:v>17.367740631103516</c:v>
                      </c:pt>
                      <c:pt idx="222">
                        <c:v>17.121150970458984</c:v>
                      </c:pt>
                      <c:pt idx="223">
                        <c:v>16.881210327148438</c:v>
                      </c:pt>
                      <c:pt idx="224">
                        <c:v>16.647706985473633</c:v>
                      </c:pt>
                      <c:pt idx="225">
                        <c:v>16.420444488525391</c:v>
                      </c:pt>
                      <c:pt idx="226">
                        <c:v>16.199226379394531</c:v>
                      </c:pt>
                      <c:pt idx="227">
                        <c:v>15.983875274658203</c:v>
                      </c:pt>
                      <c:pt idx="228">
                        <c:v>15.774213790893555</c:v>
                      </c:pt>
                      <c:pt idx="229">
                        <c:v>15.570062637329102</c:v>
                      </c:pt>
                      <c:pt idx="230">
                        <c:v>15.371251106262207</c:v>
                      </c:pt>
                      <c:pt idx="231">
                        <c:v>15.17763614654541</c:v>
                      </c:pt>
                      <c:pt idx="232">
                        <c:v>14.989053726196289</c:v>
                      </c:pt>
                      <c:pt idx="233">
                        <c:v>14.805354118347168</c:v>
                      </c:pt>
                      <c:pt idx="234">
                        <c:v>14.62639045715332</c:v>
                      </c:pt>
                      <c:pt idx="235">
                        <c:v>14.452022552490234</c:v>
                      </c:pt>
                      <c:pt idx="236">
                        <c:v>14.282132148742676</c:v>
                      </c:pt>
                      <c:pt idx="237">
                        <c:v>14.115735054016113</c:v>
                      </c:pt>
                      <c:pt idx="238">
                        <c:v>13.953514099121094</c:v>
                      </c:pt>
                      <c:pt idx="239">
                        <c:v>13.795411109924316</c:v>
                      </c:pt>
                      <c:pt idx="240">
                        <c:v>13.641305923461914</c:v>
                      </c:pt>
                      <c:pt idx="241">
                        <c:v>13.491090774536133</c:v>
                      </c:pt>
                      <c:pt idx="242">
                        <c:v>13.34465217590332</c:v>
                      </c:pt>
                      <c:pt idx="243">
                        <c:v>13.201887130737305</c:v>
                      </c:pt>
                      <c:pt idx="244">
                        <c:v>13.062687873840332</c:v>
                      </c:pt>
                      <c:pt idx="245">
                        <c:v>12.92696475982666</c:v>
                      </c:pt>
                      <c:pt idx="246">
                        <c:v>12.794610023498535</c:v>
                      </c:pt>
                      <c:pt idx="247">
                        <c:v>12.665545463562012</c:v>
                      </c:pt>
                      <c:pt idx="248">
                        <c:v>12.539670944213867</c:v>
                      </c:pt>
                      <c:pt idx="249">
                        <c:v>12.416901588439941</c:v>
                      </c:pt>
                      <c:pt idx="250">
                        <c:v>12.297164916992188</c:v>
                      </c:pt>
                      <c:pt idx="251">
                        <c:v>12.180363655090332</c:v>
                      </c:pt>
                      <c:pt idx="252">
                        <c:v>12.066434860229492</c:v>
                      </c:pt>
                      <c:pt idx="253">
                        <c:v>11.955292701721191</c:v>
                      </c:pt>
                      <c:pt idx="254">
                        <c:v>11.846867561340332</c:v>
                      </c:pt>
                      <c:pt idx="255">
                        <c:v>11.741090774536133</c:v>
                      </c:pt>
                      <c:pt idx="256">
                        <c:v>11.637896537780762</c:v>
                      </c:pt>
                      <c:pt idx="257">
                        <c:v>11.537215232849121</c:v>
                      </c:pt>
                      <c:pt idx="258">
                        <c:v>11.438977241516113</c:v>
                      </c:pt>
                      <c:pt idx="259">
                        <c:v>11.343133926391602</c:v>
                      </c:pt>
                      <c:pt idx="260">
                        <c:v>11.249341011047363</c:v>
                      </c:pt>
                      <c:pt idx="261">
                        <c:v>11.157757759094238</c:v>
                      </c:pt>
                      <c:pt idx="262">
                        <c:v>11.068389892578125</c:v>
                      </c:pt>
                      <c:pt idx="263">
                        <c:v>10.981198310852051</c:v>
                      </c:pt>
                      <c:pt idx="264">
                        <c:v>10.896127700805664</c:v>
                      </c:pt>
                      <c:pt idx="265">
                        <c:v>10.813117027282715</c:v>
                      </c:pt>
                      <c:pt idx="266">
                        <c:v>10.732132911682129</c:v>
                      </c:pt>
                      <c:pt idx="267">
                        <c:v>10.653109550476074</c:v>
                      </c:pt>
                      <c:pt idx="268">
                        <c:v>10.576017379760742</c:v>
                      </c:pt>
                      <c:pt idx="269">
                        <c:v>10.498956680297852</c:v>
                      </c:pt>
                      <c:pt idx="270">
                        <c:v>10.421672821044922</c:v>
                      </c:pt>
                      <c:pt idx="271">
                        <c:v>10.344670295715332</c:v>
                      </c:pt>
                      <c:pt idx="272">
                        <c:v>10.26801586151123</c:v>
                      </c:pt>
                      <c:pt idx="273">
                        <c:v>10.191792488098145</c:v>
                      </c:pt>
                      <c:pt idx="274">
                        <c:v>10.116057395935059</c:v>
                      </c:pt>
                      <c:pt idx="275">
                        <c:v>10.040902137756348</c:v>
                      </c:pt>
                      <c:pt idx="276">
                        <c:v>9.966364860534668</c:v>
                      </c:pt>
                      <c:pt idx="277">
                        <c:v>9.8925418853759766</c:v>
                      </c:pt>
                      <c:pt idx="278">
                        <c:v>9.8194408416748047</c:v>
                      </c:pt>
                      <c:pt idx="279">
                        <c:v>9.7470703125</c:v>
                      </c:pt>
                      <c:pt idx="280">
                        <c:v>9.6754302978515625</c:v>
                      </c:pt>
                      <c:pt idx="281">
                        <c:v>9.6045875549316406</c:v>
                      </c:pt>
                      <c:pt idx="282">
                        <c:v>9.5345602035522461</c:v>
                      </c:pt>
                      <c:pt idx="283">
                        <c:v>9.4651145935058594</c:v>
                      </c:pt>
                      <c:pt idx="284">
                        <c:v>9.3960847854614258</c:v>
                      </c:pt>
                      <c:pt idx="285">
                        <c:v>9.3274736404418945</c:v>
                      </c:pt>
                      <c:pt idx="286">
                        <c:v>9.2592611312866211</c:v>
                      </c:pt>
                      <c:pt idx="287">
                        <c:v>9.1915063858032227</c:v>
                      </c:pt>
                      <c:pt idx="288">
                        <c:v>9.1242799758911133</c:v>
                      </c:pt>
                      <c:pt idx="289">
                        <c:v>9.0576028823852539</c:v>
                      </c:pt>
                      <c:pt idx="290">
                        <c:v>8.9913797378540039</c:v>
                      </c:pt>
                      <c:pt idx="291">
                        <c:v>8.9258050918579102</c:v>
                      </c:pt>
                      <c:pt idx="292">
                        <c:v>8.8609857559204102</c:v>
                      </c:pt>
                      <c:pt idx="293">
                        <c:v>8.7970285415649414</c:v>
                      </c:pt>
                      <c:pt idx="294">
                        <c:v>8.7340421676635742</c:v>
                      </c:pt>
                      <c:pt idx="295">
                        <c:v>8.6720113754272461</c:v>
                      </c:pt>
                      <c:pt idx="296">
                        <c:v>8.6109991073608398</c:v>
                      </c:pt>
                      <c:pt idx="297">
                        <c:v>8.5510015487670898</c:v>
                      </c:pt>
                      <c:pt idx="298">
                        <c:v>8.4920673370361328</c:v>
                      </c:pt>
                      <c:pt idx="299">
                        <c:v>8.4341964721679688</c:v>
                      </c:pt>
                      <c:pt idx="300">
                        <c:v>8.3773574829101563</c:v>
                      </c:pt>
                      <c:pt idx="301">
                        <c:v>8.3215198516845703</c:v>
                      </c:pt>
                      <c:pt idx="302">
                        <c:v>8.2666845321655273</c:v>
                      </c:pt>
                      <c:pt idx="303">
                        <c:v>8.2128391265869141</c:v>
                      </c:pt>
                      <c:pt idx="304">
                        <c:v>8.1599617004394531</c:v>
                      </c:pt>
                      <c:pt idx="305">
                        <c:v>8.1080198287963867</c:v>
                      </c:pt>
                      <c:pt idx="306">
                        <c:v>8.0570039749145508</c:v>
                      </c:pt>
                      <c:pt idx="307">
                        <c:v>8.0069074630737305</c:v>
                      </c:pt>
                      <c:pt idx="308">
                        <c:v>7.957707405090332</c:v>
                      </c:pt>
                      <c:pt idx="309">
                        <c:v>7.9093937873840332</c:v>
                      </c:pt>
                      <c:pt idx="310">
                        <c:v>7.8619632720947266</c:v>
                      </c:pt>
                      <c:pt idx="311">
                        <c:v>7.8153891563415527</c:v>
                      </c:pt>
                      <c:pt idx="312">
                        <c:v>7.7696676254272461</c:v>
                      </c:pt>
                      <c:pt idx="313">
                        <c:v>7.7247767448425293</c:v>
                      </c:pt>
                      <c:pt idx="314">
                        <c:v>7.6807031631469727</c:v>
                      </c:pt>
                      <c:pt idx="315">
                        <c:v>7.6374344825744629</c:v>
                      </c:pt>
                      <c:pt idx="316">
                        <c:v>7.5949654579162598</c:v>
                      </c:pt>
                      <c:pt idx="317">
                        <c:v>7.5533242225646973</c:v>
                      </c:pt>
                      <c:pt idx="318">
                        <c:v>7.512507438659668</c:v>
                      </c:pt>
                      <c:pt idx="319">
                        <c:v>7.4724850654602051</c:v>
                      </c:pt>
                      <c:pt idx="320">
                        <c:v>7.4332036972045898</c:v>
                      </c:pt>
                      <c:pt idx="321">
                        <c:v>7.3946585655212402</c:v>
                      </c:pt>
                      <c:pt idx="322">
                        <c:v>7.3568530082702637</c:v>
                      </c:pt>
                      <c:pt idx="323">
                        <c:v>7.3197717666625977</c:v>
                      </c:pt>
                      <c:pt idx="324">
                        <c:v>7.2834582328796387</c:v>
                      </c:pt>
                      <c:pt idx="325">
                        <c:v>7.2478036880493164</c:v>
                      </c:pt>
                      <c:pt idx="326">
                        <c:v>7.2126808166503906</c:v>
                      </c:pt>
                      <c:pt idx="327">
                        <c:v>7.1782426834106445</c:v>
                      </c:pt>
                      <c:pt idx="328">
                        <c:v>7.1444783210754395</c:v>
                      </c:pt>
                      <c:pt idx="329">
                        <c:v>7.1113739013671875</c:v>
                      </c:pt>
                      <c:pt idx="330">
                        <c:v>7.0789299011230469</c:v>
                      </c:pt>
                      <c:pt idx="331">
                        <c:v>7.0471348762512207</c:v>
                      </c:pt>
                      <c:pt idx="332">
                        <c:v>7.0159764289855957</c:v>
                      </c:pt>
                      <c:pt idx="333">
                        <c:v>6.9854507446289063</c:v>
                      </c:pt>
                      <c:pt idx="334">
                        <c:v>6.9555611610412598</c:v>
                      </c:pt>
                      <c:pt idx="335">
                        <c:v>6.9262900352478027</c:v>
                      </c:pt>
                      <c:pt idx="336">
                        <c:v>6.8976573944091797</c:v>
                      </c:pt>
                      <c:pt idx="337">
                        <c:v>6.8696699142456055</c:v>
                      </c:pt>
                      <c:pt idx="338">
                        <c:v>6.8422975540161133</c:v>
                      </c:pt>
                      <c:pt idx="339">
                        <c:v>6.8154983520507813</c:v>
                      </c:pt>
                      <c:pt idx="340">
                        <c:v>6.7891945838928223</c:v>
                      </c:pt>
                      <c:pt idx="341">
                        <c:v>6.7632217407226563</c:v>
                      </c:pt>
                      <c:pt idx="342">
                        <c:v>6.7373828887939453</c:v>
                      </c:pt>
                      <c:pt idx="343">
                        <c:v>6.7113494873046875</c:v>
                      </c:pt>
                      <c:pt idx="344">
                        <c:v>6.685124397277832</c:v>
                      </c:pt>
                      <c:pt idx="345">
                        <c:v>6.6587567329406738</c:v>
                      </c:pt>
                      <c:pt idx="346">
                        <c:v>6.6322412490844727</c:v>
                      </c:pt>
                      <c:pt idx="347">
                        <c:v>6.6053738594055176</c:v>
                      </c:pt>
                      <c:pt idx="348">
                        <c:v>6.5781126022338867</c:v>
                      </c:pt>
                      <c:pt idx="349">
                        <c:v>6.5504474639892578</c:v>
                      </c:pt>
                      <c:pt idx="350">
                        <c:v>6.5223989486694336</c:v>
                      </c:pt>
                      <c:pt idx="351">
                        <c:v>6.4938945770263672</c:v>
                      </c:pt>
                      <c:pt idx="352">
                        <c:v>6.4647231101989746</c:v>
                      </c:pt>
                      <c:pt idx="353">
                        <c:v>6.4348387718200684</c:v>
                      </c:pt>
                      <c:pt idx="354">
                        <c:v>6.4042038917541504</c:v>
                      </c:pt>
                      <c:pt idx="355">
                        <c:v>6.3728251457214355</c:v>
                      </c:pt>
                      <c:pt idx="356">
                        <c:v>6.340705394744873</c:v>
                      </c:pt>
                      <c:pt idx="357">
                        <c:v>6.3078279495239258</c:v>
                      </c:pt>
                      <c:pt idx="358">
                        <c:v>6.2739801406860352</c:v>
                      </c:pt>
                      <c:pt idx="359">
                        <c:v>6.2391204833984375</c:v>
                      </c:pt>
                      <c:pt idx="360">
                        <c:v>6.2032432556152344</c:v>
                      </c:pt>
                      <c:pt idx="361">
                        <c:v>6.1663594245910645</c:v>
                      </c:pt>
                      <c:pt idx="362">
                        <c:v>6.1284074783325195</c:v>
                      </c:pt>
                      <c:pt idx="363">
                        <c:v>6.0890283584594727</c:v>
                      </c:pt>
                      <c:pt idx="364">
                        <c:v>6.0473670959472656</c:v>
                      </c:pt>
                      <c:pt idx="365">
                        <c:v>6.0033655166625977</c:v>
                      </c:pt>
                      <c:pt idx="366">
                        <c:v>5.9569005966186523</c:v>
                      </c:pt>
                      <c:pt idx="367">
                        <c:v>5.9078912734985352</c:v>
                      </c:pt>
                      <c:pt idx="368">
                        <c:v>5.8567843437194824</c:v>
                      </c:pt>
                      <c:pt idx="369">
                        <c:v>5.8047037124633789</c:v>
                      </c:pt>
                      <c:pt idx="370">
                        <c:v>5.751615047454834</c:v>
                      </c:pt>
                      <c:pt idx="371">
                        <c:v>5.6976757049560547</c:v>
                      </c:pt>
                      <c:pt idx="372">
                        <c:v>5.6429281234741211</c:v>
                      </c:pt>
                      <c:pt idx="373">
                        <c:v>5.5873198509216309</c:v>
                      </c:pt>
                      <c:pt idx="374">
                        <c:v>5.5307130813598633</c:v>
                      </c:pt>
                      <c:pt idx="375">
                        <c:v>5.4731106758117676</c:v>
                      </c:pt>
                      <c:pt idx="376">
                        <c:v>5.414553165435791</c:v>
                      </c:pt>
                      <c:pt idx="377">
                        <c:v>5.3550763130187988</c:v>
                      </c:pt>
                      <c:pt idx="378">
                        <c:v>5.2951207160949707</c:v>
                      </c:pt>
                      <c:pt idx="379">
                        <c:v>5.2349486351013184</c:v>
                      </c:pt>
                      <c:pt idx="380">
                        <c:v>5.1746201515197754</c:v>
                      </c:pt>
                      <c:pt idx="381">
                        <c:v>5.1142120361328125</c:v>
                      </c:pt>
                      <c:pt idx="382">
                        <c:v>5.0538091659545898</c:v>
                      </c:pt>
                      <c:pt idx="383">
                        <c:v>4.9936542510986328</c:v>
                      </c:pt>
                      <c:pt idx="384">
                        <c:v>4.9338374137878418</c:v>
                      </c:pt>
                      <c:pt idx="385">
                        <c:v>4.8744139671325684</c:v>
                      </c:pt>
                      <c:pt idx="386">
                        <c:v>4.8154330253601074</c:v>
                      </c:pt>
                      <c:pt idx="387">
                        <c:v>4.7569184303283691</c:v>
                      </c:pt>
                      <c:pt idx="388">
                        <c:v>4.6988410949707031</c:v>
                      </c:pt>
                      <c:pt idx="389">
                        <c:v>4.6412229537963867</c:v>
                      </c:pt>
                      <c:pt idx="390">
                        <c:v>4.5841054916381836</c:v>
                      </c:pt>
                      <c:pt idx="391">
                        <c:v>4.5275082588195801</c:v>
                      </c:pt>
                      <c:pt idx="392">
                        <c:v>4.4714670181274414</c:v>
                      </c:pt>
                      <c:pt idx="393">
                        <c:v>4.4157915115356445</c:v>
                      </c:pt>
                      <c:pt idx="394">
                        <c:v>4.3604650497436523</c:v>
                      </c:pt>
                      <c:pt idx="395">
                        <c:v>4.3055834770202637</c:v>
                      </c:pt>
                      <c:pt idx="396">
                        <c:v>4.2511320114135742</c:v>
                      </c:pt>
                      <c:pt idx="397">
                        <c:v>4.1971273422241211</c:v>
                      </c:pt>
                      <c:pt idx="398">
                        <c:v>4.1435823440551758</c:v>
                      </c:pt>
                      <c:pt idx="399">
                        <c:v>4.0903582572937012</c:v>
                      </c:pt>
                      <c:pt idx="400">
                        <c:v>4.0374393463134766</c:v>
                      </c:pt>
                      <c:pt idx="401">
                        <c:v>3.9848346710205078</c:v>
                      </c:pt>
                      <c:pt idx="402">
                        <c:v>3.9325630664825439</c:v>
                      </c:pt>
                      <c:pt idx="403">
                        <c:v>3.8806357383728027</c:v>
                      </c:pt>
                      <c:pt idx="404">
                        <c:v>3.8290393352508545</c:v>
                      </c:pt>
                      <c:pt idx="405">
                        <c:v>3.7775931358337402</c:v>
                      </c:pt>
                      <c:pt idx="406">
                        <c:v>3.72627854347229</c:v>
                      </c:pt>
                      <c:pt idx="407">
                        <c:v>3.6751034259796143</c:v>
                      </c:pt>
                      <c:pt idx="408">
                        <c:v>3.6240856647491455</c:v>
                      </c:pt>
                      <c:pt idx="409">
                        <c:v>3.5732529163360596</c:v>
                      </c:pt>
                      <c:pt idx="410">
                        <c:v>3.5226199626922607</c:v>
                      </c:pt>
                      <c:pt idx="411">
                        <c:v>3.4723432064056396</c:v>
                      </c:pt>
                      <c:pt idx="412">
                        <c:v>3.4224731922149658</c:v>
                      </c:pt>
                      <c:pt idx="413">
                        <c:v>3.3730089664459229</c:v>
                      </c:pt>
                      <c:pt idx="414">
                        <c:v>3.3239092826843262</c:v>
                      </c:pt>
                      <c:pt idx="415">
                        <c:v>3.2750861644744873</c:v>
                      </c:pt>
                      <c:pt idx="416">
                        <c:v>3.2266871929168701</c:v>
                      </c:pt>
                      <c:pt idx="417">
                        <c:v>3.1784934997558594</c:v>
                      </c:pt>
                      <c:pt idx="418">
                        <c:v>3.1298403739929199</c:v>
                      </c:pt>
                      <c:pt idx="419">
                        <c:v>3.0807440280914307</c:v>
                      </c:pt>
                      <c:pt idx="420">
                        <c:v>3.031242847442627</c:v>
                      </c:pt>
                      <c:pt idx="421">
                        <c:v>2.9813868999481201</c:v>
                      </c:pt>
                      <c:pt idx="422">
                        <c:v>2.9312224388122559</c:v>
                      </c:pt>
                      <c:pt idx="423">
                        <c:v>2.8807685375213623</c:v>
                      </c:pt>
                      <c:pt idx="424">
                        <c:v>2.8301005363464355</c:v>
                      </c:pt>
                      <c:pt idx="425">
                        <c:v>2.7798893451690674</c:v>
                      </c:pt>
                      <c:pt idx="426">
                        <c:v>2.7303299903869629</c:v>
                      </c:pt>
                      <c:pt idx="427">
                        <c:v>2.6814234256744385</c:v>
                      </c:pt>
                      <c:pt idx="428">
                        <c:v>2.6331725120544434</c:v>
                      </c:pt>
                      <c:pt idx="429">
                        <c:v>2.5855705738067627</c:v>
                      </c:pt>
                      <c:pt idx="430">
                        <c:v>2.5386130809783936</c:v>
                      </c:pt>
                      <c:pt idx="431">
                        <c:v>2.492297887802124</c:v>
                      </c:pt>
                      <c:pt idx="432">
                        <c:v>2.4466114044189453</c:v>
                      </c:pt>
                      <c:pt idx="433">
                        <c:v>2.4013650417327881</c:v>
                      </c:pt>
                      <c:pt idx="434">
                        <c:v>2.35677170753479</c:v>
                      </c:pt>
                      <c:pt idx="435">
                        <c:v>2.3128197193145752</c:v>
                      </c:pt>
                      <c:pt idx="436">
                        <c:v>2.2695038318634033</c:v>
                      </c:pt>
                      <c:pt idx="437">
                        <c:v>2.2268128395080566</c:v>
                      </c:pt>
                      <c:pt idx="438">
                        <c:v>2.1847403049468994</c:v>
                      </c:pt>
                      <c:pt idx="439">
                        <c:v>2.1432764530181885</c:v>
                      </c:pt>
                      <c:pt idx="440">
                        <c:v>2.1024127006530762</c:v>
                      </c:pt>
                      <c:pt idx="441">
                        <c:v>2.0621399879455566</c:v>
                      </c:pt>
                      <c:pt idx="442">
                        <c:v>2.022451639175415</c:v>
                      </c:pt>
                      <c:pt idx="443">
                        <c:v>1.9833389520645142</c:v>
                      </c:pt>
                      <c:pt idx="444">
                        <c:v>1.9448041915893555</c:v>
                      </c:pt>
                      <c:pt idx="445">
                        <c:v>1.9068385362625122</c:v>
                      </c:pt>
                      <c:pt idx="446">
                        <c:v>1.8694354295730591</c:v>
                      </c:pt>
                      <c:pt idx="447">
                        <c:v>1.8325822353363037</c:v>
                      </c:pt>
                      <c:pt idx="448">
                        <c:v>1.7962695360183716</c:v>
                      </c:pt>
                      <c:pt idx="449">
                        <c:v>1.7604861259460449</c:v>
                      </c:pt>
                      <c:pt idx="450">
                        <c:v>1.7250831127166748</c:v>
                      </c:pt>
                      <c:pt idx="451">
                        <c:v>1.6901707649230957</c:v>
                      </c:pt>
                      <c:pt idx="452">
                        <c:v>1.6557652950286865</c:v>
                      </c:pt>
                      <c:pt idx="453">
                        <c:v>1.6218631267547607</c:v>
                      </c:pt>
                      <c:pt idx="454">
                        <c:v>1.5884503126144409</c:v>
                      </c:pt>
                      <c:pt idx="455">
                        <c:v>1.5555208921432495</c:v>
                      </c:pt>
                      <c:pt idx="456">
                        <c:v>1.5230642557144165</c:v>
                      </c:pt>
                      <c:pt idx="457">
                        <c:v>1.4910709857940674</c:v>
                      </c:pt>
                      <c:pt idx="458">
                        <c:v>1.4595359563827515</c:v>
                      </c:pt>
                      <c:pt idx="459">
                        <c:v>1.4284470081329346</c:v>
                      </c:pt>
                      <c:pt idx="460">
                        <c:v>1.3977944850921631</c:v>
                      </c:pt>
                      <c:pt idx="461">
                        <c:v>1.3675671815872192</c:v>
                      </c:pt>
                      <c:pt idx="462">
                        <c:v>1.3377840518951416</c:v>
                      </c:pt>
                      <c:pt idx="463">
                        <c:v>1.3084883689880371</c:v>
                      </c:pt>
                      <c:pt idx="464">
                        <c:v>1.2796127796173096</c:v>
                      </c:pt>
                      <c:pt idx="465">
                        <c:v>1.2511816024780273</c:v>
                      </c:pt>
                      <c:pt idx="466">
                        <c:v>1.223193883895874</c:v>
                      </c:pt>
                      <c:pt idx="467">
                        <c:v>1.1955718994140625</c:v>
                      </c:pt>
                      <c:pt idx="468">
                        <c:v>1.1684894561767578</c:v>
                      </c:pt>
                      <c:pt idx="469">
                        <c:v>1.1419856548309326</c:v>
                      </c:pt>
                      <c:pt idx="470">
                        <c:v>1.1161119937896729</c:v>
                      </c:pt>
                      <c:pt idx="471">
                        <c:v>1.0909321308135986</c:v>
                      </c:pt>
                      <c:pt idx="472">
                        <c:v>1.0665234327316284</c:v>
                      </c:pt>
                      <c:pt idx="473">
                        <c:v>1.0429829359054565</c:v>
                      </c:pt>
                      <c:pt idx="474">
                        <c:v>1.0204274654388428</c:v>
                      </c:pt>
                      <c:pt idx="475">
                        <c:v>0.99899357557296753</c:v>
                      </c:pt>
                      <c:pt idx="476">
                        <c:v>0.9788404107093811</c:v>
                      </c:pt>
                      <c:pt idx="477">
                        <c:v>0.96014225482940674</c:v>
                      </c:pt>
                      <c:pt idx="478">
                        <c:v>0.94308221340179443</c:v>
                      </c:pt>
                      <c:pt idx="479">
                        <c:v>0.92783141136169434</c:v>
                      </c:pt>
                      <c:pt idx="480">
                        <c:v>0.91453641653060913</c:v>
                      </c:pt>
                      <c:pt idx="481">
                        <c:v>0.9032934308052063</c:v>
                      </c:pt>
                      <c:pt idx="482">
                        <c:v>0.89412790536880493</c:v>
                      </c:pt>
                      <c:pt idx="483">
                        <c:v>0.88699203729629517</c:v>
                      </c:pt>
                      <c:pt idx="484">
                        <c:v>0.88177007436752319</c:v>
                      </c:pt>
                      <c:pt idx="485">
                        <c:v>0.87829619646072388</c:v>
                      </c:pt>
                      <c:pt idx="486">
                        <c:v>0.87637639045715332</c:v>
                      </c:pt>
                      <c:pt idx="487">
                        <c:v>0.87582570314407349</c:v>
                      </c:pt>
                      <c:pt idx="488">
                        <c:v>0.87648236751556396</c:v>
                      </c:pt>
                      <c:pt idx="489">
                        <c:v>0.87820982933044434</c:v>
                      </c:pt>
                      <c:pt idx="490">
                        <c:v>0.88090437650680542</c:v>
                      </c:pt>
                      <c:pt idx="491">
                        <c:v>0.884479820728302</c:v>
                      </c:pt>
                      <c:pt idx="492">
                        <c:v>0.88885313272476196</c:v>
                      </c:pt>
                      <c:pt idx="493">
                        <c:v>0.89394307136535645</c:v>
                      </c:pt>
                      <c:pt idx="494">
                        <c:v>0.89966797828674316</c:v>
                      </c:pt>
                      <c:pt idx="495">
                        <c:v>0.90593791007995605</c:v>
                      </c:pt>
                      <c:pt idx="496">
                        <c:v>0.91264969110488892</c:v>
                      </c:pt>
                      <c:pt idx="497">
                        <c:v>0.91966474056243896</c:v>
                      </c:pt>
                      <c:pt idx="498">
                        <c:v>0.92679274082183838</c:v>
                      </c:pt>
                      <c:pt idx="499">
                        <c:v>0.93378841876983643</c:v>
                      </c:pt>
                      <c:pt idx="500">
                        <c:v>0.9403502345085144</c:v>
                      </c:pt>
                      <c:pt idx="501">
                        <c:v>0.94616007804870605</c:v>
                      </c:pt>
                      <c:pt idx="502">
                        <c:v>0.95092642307281494</c:v>
                      </c:pt>
                      <c:pt idx="503">
                        <c:v>0.95442718267440796</c:v>
                      </c:pt>
                      <c:pt idx="504">
                        <c:v>0.9565281867980957</c:v>
                      </c:pt>
                      <c:pt idx="505">
                        <c:v>0.95718538761138916</c:v>
                      </c:pt>
                      <c:pt idx="506">
                        <c:v>0.95642173290252686</c:v>
                      </c:pt>
                      <c:pt idx="507">
                        <c:v>0.95442020893096924</c:v>
                      </c:pt>
                      <c:pt idx="508">
                        <c:v>0.95141458511352539</c:v>
                      </c:pt>
                      <c:pt idx="509">
                        <c:v>0.94748318195343018</c:v>
                      </c:pt>
                      <c:pt idx="510">
                        <c:v>0.94271367788314819</c:v>
                      </c:pt>
                      <c:pt idx="511">
                        <c:v>0.93718665838241577</c:v>
                      </c:pt>
                      <c:pt idx="512">
                        <c:v>0.93099039793014526</c:v>
                      </c:pt>
                      <c:pt idx="513">
                        <c:v>0.92422044277191162</c:v>
                      </c:pt>
                      <c:pt idx="514">
                        <c:v>0.91689687967300415</c:v>
                      </c:pt>
                      <c:pt idx="515">
                        <c:v>0.90926474332809448</c:v>
                      </c:pt>
                      <c:pt idx="516">
                        <c:v>0.90146893262863159</c:v>
                      </c:pt>
                      <c:pt idx="517">
                        <c:v>0.89363670349121094</c:v>
                      </c:pt>
                      <c:pt idx="518">
                        <c:v>0.8858945369720459</c:v>
                      </c:pt>
                      <c:pt idx="519">
                        <c:v>0.87835806608200073</c:v>
                      </c:pt>
                      <c:pt idx="520">
                        <c:v>0.87114208936691284</c:v>
                      </c:pt>
                      <c:pt idx="521">
                        <c:v>0.86434507369995117</c:v>
                      </c:pt>
                      <c:pt idx="522">
                        <c:v>0.85802322626113892</c:v>
                      </c:pt>
                      <c:pt idx="523">
                        <c:v>0.85223466157913208</c:v>
                      </c:pt>
                      <c:pt idx="524">
                        <c:v>0.84712600708007813</c:v>
                      </c:pt>
                      <c:pt idx="525">
                        <c:v>0.84280312061309814</c:v>
                      </c:pt>
                      <c:pt idx="526">
                        <c:v>0.83928805589675903</c:v>
                      </c:pt>
                      <c:pt idx="527">
                        <c:v>0.83659279346466064</c:v>
                      </c:pt>
                      <c:pt idx="528">
                        <c:v>0.83477658033370972</c:v>
                      </c:pt>
                      <c:pt idx="529">
                        <c:v>0.83378833532333374</c:v>
                      </c:pt>
                      <c:pt idx="530">
                        <c:v>0.83374321460723877</c:v>
                      </c:pt>
                      <c:pt idx="531">
                        <c:v>0.83444559574127197</c:v>
                      </c:pt>
                      <c:pt idx="532">
                        <c:v>0.83588093519210815</c:v>
                      </c:pt>
                      <c:pt idx="533">
                        <c:v>0.83810317516326904</c:v>
                      </c:pt>
                      <c:pt idx="534">
                        <c:v>0.84137523174285889</c:v>
                      </c:pt>
                      <c:pt idx="535">
                        <c:v>0.84768044948577881</c:v>
                      </c:pt>
                      <c:pt idx="536">
                        <c:v>0.85739326477050781</c:v>
                      </c:pt>
                      <c:pt idx="537">
                        <c:v>0.87127351760864258</c:v>
                      </c:pt>
                      <c:pt idx="538">
                        <c:v>0.88872623443603516</c:v>
                      </c:pt>
                      <c:pt idx="539">
                        <c:v>0.90907049179077148</c:v>
                      </c:pt>
                      <c:pt idx="540">
                        <c:v>0.93178844451904297</c:v>
                      </c:pt>
                      <c:pt idx="541">
                        <c:v>0.95658695697784424</c:v>
                      </c:pt>
                      <c:pt idx="542">
                        <c:v>0.98282861709594727</c:v>
                      </c:pt>
                      <c:pt idx="543">
                        <c:v>1.0112169981002808</c:v>
                      </c:pt>
                      <c:pt idx="544">
                        <c:v>1.0416302680969238</c:v>
                      </c:pt>
                      <c:pt idx="545">
                        <c:v>1.0739642381668091</c:v>
                      </c:pt>
                      <c:pt idx="546">
                        <c:v>1.1081165075302124</c:v>
                      </c:pt>
                      <c:pt idx="547">
                        <c:v>1.1432297229766846</c:v>
                      </c:pt>
                      <c:pt idx="548">
                        <c:v>1.180025577545166</c:v>
                      </c:pt>
                      <c:pt idx="549">
                        <c:v>1.2181160449981689</c:v>
                      </c:pt>
                      <c:pt idx="550">
                        <c:v>1.257857084274292</c:v>
                      </c:pt>
                      <c:pt idx="551">
                        <c:v>1.2981082201004028</c:v>
                      </c:pt>
                      <c:pt idx="552">
                        <c:v>1.3377338647842407</c:v>
                      </c:pt>
                      <c:pt idx="553">
                        <c:v>1.375907301902771</c:v>
                      </c:pt>
                      <c:pt idx="554">
                        <c:v>1.4115364551544189</c:v>
                      </c:pt>
                      <c:pt idx="555">
                        <c:v>1.4440962076187134</c:v>
                      </c:pt>
                      <c:pt idx="556">
                        <c:v>1.4746516942977905</c:v>
                      </c:pt>
                      <c:pt idx="557">
                        <c:v>1.5027352571487427</c:v>
                      </c:pt>
                      <c:pt idx="558">
                        <c:v>1.5282226800918579</c:v>
                      </c:pt>
                      <c:pt idx="559">
                        <c:v>1.5513488054275513</c:v>
                      </c:pt>
                      <c:pt idx="560">
                        <c:v>1.5726474523544312</c:v>
                      </c:pt>
                      <c:pt idx="561">
                        <c:v>1.5920166969299316</c:v>
                      </c:pt>
                      <c:pt idx="562">
                        <c:v>1.6099673509597778</c:v>
                      </c:pt>
                      <c:pt idx="563">
                        <c:v>1.6267664432525635</c:v>
                      </c:pt>
                      <c:pt idx="564">
                        <c:v>1.6424918174743652</c:v>
                      </c:pt>
                      <c:pt idx="565">
                        <c:v>1.6568965911865234</c:v>
                      </c:pt>
                      <c:pt idx="566">
                        <c:v>1.6701699495315552</c:v>
                      </c:pt>
                      <c:pt idx="567">
                        <c:v>1.6825363636016846</c:v>
                      </c:pt>
                      <c:pt idx="568">
                        <c:v>1.6941279172897339</c:v>
                      </c:pt>
                      <c:pt idx="569">
                        <c:v>1.7051421403884888</c:v>
                      </c:pt>
                      <c:pt idx="570">
                        <c:v>1.7157113552093506</c:v>
                      </c:pt>
                      <c:pt idx="571">
                        <c:v>1.7265911102294922</c:v>
                      </c:pt>
                      <c:pt idx="572">
                        <c:v>1.7378298044204712</c:v>
                      </c:pt>
                      <c:pt idx="573">
                        <c:v>1.749255895614624</c:v>
                      </c:pt>
                      <c:pt idx="574">
                        <c:v>1.760897159576416</c:v>
                      </c:pt>
                      <c:pt idx="575">
                        <c:v>1.7727862596511841</c:v>
                      </c:pt>
                      <c:pt idx="576">
                        <c:v>1.7845610380172729</c:v>
                      </c:pt>
                      <c:pt idx="577">
                        <c:v>1.7962521314620972</c:v>
                      </c:pt>
                      <c:pt idx="578">
                        <c:v>1.8079104423522949</c:v>
                      </c:pt>
                      <c:pt idx="579">
                        <c:v>1.8193795680999756</c:v>
                      </c:pt>
                      <c:pt idx="580">
                        <c:v>1.8313900232315063</c:v>
                      </c:pt>
                      <c:pt idx="581">
                        <c:v>1.8449608087539673</c:v>
                      </c:pt>
                      <c:pt idx="582">
                        <c:v>1.8598734140396118</c:v>
                      </c:pt>
                      <c:pt idx="583">
                        <c:v>1.8758487701416016</c:v>
                      </c:pt>
                      <c:pt idx="584">
                        <c:v>1.892909049987793</c:v>
                      </c:pt>
                      <c:pt idx="585">
                        <c:v>1.9106465578079224</c:v>
                      </c:pt>
                      <c:pt idx="586">
                        <c:v>1.9285786151885986</c:v>
                      </c:pt>
                      <c:pt idx="587">
                        <c:v>1.946999192237854</c:v>
                      </c:pt>
                      <c:pt idx="588">
                        <c:v>1.9661761522293091</c:v>
                      </c:pt>
                      <c:pt idx="589">
                        <c:v>1.9862215518951416</c:v>
                      </c:pt>
                      <c:pt idx="590">
                        <c:v>2.0070033073425293</c:v>
                      </c:pt>
                      <c:pt idx="591">
                        <c:v>2.0283670425415039</c:v>
                      </c:pt>
                      <c:pt idx="592">
                        <c:v>2.0501518249511719</c:v>
                      </c:pt>
                      <c:pt idx="593">
                        <c:v>2.0722322463989258</c:v>
                      </c:pt>
                      <c:pt idx="594">
                        <c:v>2.0944759845733643</c:v>
                      </c:pt>
                      <c:pt idx="595">
                        <c:v>2.1168937683105469</c:v>
                      </c:pt>
                      <c:pt idx="596">
                        <c:v>2.139362096786499</c:v>
                      </c:pt>
                      <c:pt idx="597">
                        <c:v>2.1616873741149902</c:v>
                      </c:pt>
                      <c:pt idx="598">
                        <c:v>2.1837158203125</c:v>
                      </c:pt>
                      <c:pt idx="599">
                        <c:v>2.2053656578063965</c:v>
                      </c:pt>
                      <c:pt idx="600">
                        <c:v>2.226489782333374</c:v>
                      </c:pt>
                      <c:pt idx="601">
                        <c:v>2.24698805809021</c:v>
                      </c:pt>
                      <c:pt idx="602">
                        <c:v>2.2665760517120361</c:v>
                      </c:pt>
                      <c:pt idx="603">
                        <c:v>2.285158634185791</c:v>
                      </c:pt>
                      <c:pt idx="604">
                        <c:v>2.3027100563049316</c:v>
                      </c:pt>
                      <c:pt idx="605">
                        <c:v>2.3192784786224365</c:v>
                      </c:pt>
                      <c:pt idx="606">
                        <c:v>2.334796667098999</c:v>
                      </c:pt>
                      <c:pt idx="607">
                        <c:v>2.3493103981018066</c:v>
                      </c:pt>
                      <c:pt idx="608">
                        <c:v>2.3628993034362793</c:v>
                      </c:pt>
                      <c:pt idx="609">
                        <c:v>2.3757374286651611</c:v>
                      </c:pt>
                      <c:pt idx="610">
                        <c:v>2.3879463672637939</c:v>
                      </c:pt>
                      <c:pt idx="611">
                        <c:v>2.399622917175293</c:v>
                      </c:pt>
                      <c:pt idx="612">
                        <c:v>2.4109196662902832</c:v>
                      </c:pt>
                      <c:pt idx="613">
                        <c:v>2.4218223094940186</c:v>
                      </c:pt>
                      <c:pt idx="614">
                        <c:v>2.4322946071624756</c:v>
                      </c:pt>
                      <c:pt idx="615">
                        <c:v>2.4423284530639648</c:v>
                      </c:pt>
                      <c:pt idx="616">
                        <c:v>2.4519081115722656</c:v>
                      </c:pt>
                      <c:pt idx="617">
                        <c:v>2.4610006809234619</c:v>
                      </c:pt>
                      <c:pt idx="618">
                        <c:v>2.4695608615875244</c:v>
                      </c:pt>
                      <c:pt idx="619">
                        <c:v>2.4775605201721191</c:v>
                      </c:pt>
                      <c:pt idx="620">
                        <c:v>2.4850175380706787</c:v>
                      </c:pt>
                      <c:pt idx="621">
                        <c:v>2.4919898509979248</c:v>
                      </c:pt>
                      <c:pt idx="622">
                        <c:v>2.4983866214752197</c:v>
                      </c:pt>
                      <c:pt idx="623">
                        <c:v>2.5041654109954834</c:v>
                      </c:pt>
                      <c:pt idx="624">
                        <c:v>2.5093278884887695</c:v>
                      </c:pt>
                      <c:pt idx="625">
                        <c:v>2.5138542652130127</c:v>
                      </c:pt>
                      <c:pt idx="626">
                        <c:v>2.5177266597747803</c:v>
                      </c:pt>
                      <c:pt idx="627">
                        <c:v>2.5209577083587646</c:v>
                      </c:pt>
                      <c:pt idx="628">
                        <c:v>2.5235695838928223</c:v>
                      </c:pt>
                      <c:pt idx="629">
                        <c:v>2.5255813598632813</c:v>
                      </c:pt>
                      <c:pt idx="630">
                        <c:v>2.5270075798034668</c:v>
                      </c:pt>
                      <c:pt idx="631">
                        <c:v>2.5278677940368652</c:v>
                      </c:pt>
                      <c:pt idx="632">
                        <c:v>2.5281765460968018</c:v>
                      </c:pt>
                      <c:pt idx="633">
                        <c:v>2.5279717445373535</c:v>
                      </c:pt>
                      <c:pt idx="634">
                        <c:v>2.5272977352142334</c:v>
                      </c:pt>
                      <c:pt idx="635">
                        <c:v>2.5261752605438232</c:v>
                      </c:pt>
                      <c:pt idx="636">
                        <c:v>2.5246264934539795</c:v>
                      </c:pt>
                      <c:pt idx="637">
                        <c:v>2.5226686000823975</c:v>
                      </c:pt>
                      <c:pt idx="638">
                        <c:v>2.5203084945678711</c:v>
                      </c:pt>
                      <c:pt idx="639">
                        <c:v>2.5175426006317139</c:v>
                      </c:pt>
                      <c:pt idx="640">
                        <c:v>2.5143728256225586</c:v>
                      </c:pt>
                      <c:pt idx="641">
                        <c:v>2.510796070098877</c:v>
                      </c:pt>
                      <c:pt idx="642">
                        <c:v>2.5068154335021973</c:v>
                      </c:pt>
                      <c:pt idx="643">
                        <c:v>2.5024416446685791</c:v>
                      </c:pt>
                      <c:pt idx="644">
                        <c:v>2.497685432434082</c:v>
                      </c:pt>
                      <c:pt idx="645">
                        <c:v>2.492570161819458</c:v>
                      </c:pt>
                      <c:pt idx="646">
                        <c:v>2.4871163368225098</c:v>
                      </c:pt>
                      <c:pt idx="647">
                        <c:v>2.4813485145568848</c:v>
                      </c:pt>
                      <c:pt idx="648">
                        <c:v>2.4752955436706543</c:v>
                      </c:pt>
                      <c:pt idx="649">
                        <c:v>2.468986988067627</c:v>
                      </c:pt>
                      <c:pt idx="650">
                        <c:v>2.4624485969543457</c:v>
                      </c:pt>
                      <c:pt idx="651">
                        <c:v>2.4556989669799805</c:v>
                      </c:pt>
                      <c:pt idx="652">
                        <c:v>2.448763370513916</c:v>
                      </c:pt>
                      <c:pt idx="653">
                        <c:v>2.4416799545288086</c:v>
                      </c:pt>
                      <c:pt idx="654">
                        <c:v>2.434478759765625</c:v>
                      </c:pt>
                      <c:pt idx="655">
                        <c:v>2.4272086620330811</c:v>
                      </c:pt>
                      <c:pt idx="656">
                        <c:v>2.4199056625366211</c:v>
                      </c:pt>
                      <c:pt idx="657">
                        <c:v>2.4126133918762207</c:v>
                      </c:pt>
                      <c:pt idx="658">
                        <c:v>2.4053990840911865</c:v>
                      </c:pt>
                      <c:pt idx="659">
                        <c:v>2.3983135223388672</c:v>
                      </c:pt>
                      <c:pt idx="660">
                        <c:v>2.3913979530334473</c:v>
                      </c:pt>
                      <c:pt idx="661">
                        <c:v>2.384688138961792</c:v>
                      </c:pt>
                      <c:pt idx="662">
                        <c:v>2.3782269954681396</c:v>
                      </c:pt>
                      <c:pt idx="663">
                        <c:v>2.3720438480377197</c:v>
                      </c:pt>
                      <c:pt idx="664">
                        <c:v>2.3661730289459229</c:v>
                      </c:pt>
                      <c:pt idx="665">
                        <c:v>2.3606338500976563</c:v>
                      </c:pt>
                      <c:pt idx="666">
                        <c:v>2.3554534912109375</c:v>
                      </c:pt>
                      <c:pt idx="667">
                        <c:v>2.3506410121917725</c:v>
                      </c:pt>
                      <c:pt idx="668">
                        <c:v>2.3462157249450684</c:v>
                      </c:pt>
                      <c:pt idx="669">
                        <c:v>2.3421711921691895</c:v>
                      </c:pt>
                      <c:pt idx="670">
                        <c:v>2.3384473323822021</c:v>
                      </c:pt>
                      <c:pt idx="671">
                        <c:v>2.3350365161895752</c:v>
                      </c:pt>
                      <c:pt idx="672">
                        <c:v>2.331934928894043</c:v>
                      </c:pt>
                      <c:pt idx="673">
                        <c:v>2.3291361331939697</c:v>
                      </c:pt>
                      <c:pt idx="674">
                        <c:v>2.3266482353210449</c:v>
                      </c:pt>
                      <c:pt idx="675">
                        <c:v>2.3244693279266357</c:v>
                      </c:pt>
                      <c:pt idx="676">
                        <c:v>2.3226008415222168</c:v>
                      </c:pt>
                      <c:pt idx="677">
                        <c:v>2.3210451602935791</c:v>
                      </c:pt>
                      <c:pt idx="678">
                        <c:v>2.3197932243347168</c:v>
                      </c:pt>
                      <c:pt idx="679">
                        <c:v>2.3187000751495361</c:v>
                      </c:pt>
                      <c:pt idx="680">
                        <c:v>2.3176841735839844</c:v>
                      </c:pt>
                      <c:pt idx="681">
                        <c:v>2.3167643547058105</c:v>
                      </c:pt>
                      <c:pt idx="682">
                        <c:v>2.3159563541412354</c:v>
                      </c:pt>
                      <c:pt idx="683">
                        <c:v>2.3152775764465332</c:v>
                      </c:pt>
                      <c:pt idx="684">
                        <c:v>2.3147420883178711</c:v>
                      </c:pt>
                      <c:pt idx="685">
                        <c:v>2.3143649101257324</c:v>
                      </c:pt>
                      <c:pt idx="686">
                        <c:v>2.3141636848449707</c:v>
                      </c:pt>
                      <c:pt idx="687">
                        <c:v>2.3141517639160156</c:v>
                      </c:pt>
                      <c:pt idx="688">
                        <c:v>2.3143453598022461</c:v>
                      </c:pt>
                      <c:pt idx="689">
                        <c:v>2.3147590160369873</c:v>
                      </c:pt>
                      <c:pt idx="690">
                        <c:v>2.3154008388519287</c:v>
                      </c:pt>
                      <c:pt idx="691">
                        <c:v>2.3162820339202881</c:v>
                      </c:pt>
                      <c:pt idx="692">
                        <c:v>2.3174140453338623</c:v>
                      </c:pt>
                      <c:pt idx="693">
                        <c:v>2.3188037872314453</c:v>
                      </c:pt>
                      <c:pt idx="694">
                        <c:v>2.3204593658447266</c:v>
                      </c:pt>
                      <c:pt idx="695">
                        <c:v>2.3223896026611328</c:v>
                      </c:pt>
                      <c:pt idx="696">
                        <c:v>2.3246047496795654</c:v>
                      </c:pt>
                      <c:pt idx="697">
                        <c:v>2.3271105289459229</c:v>
                      </c:pt>
                      <c:pt idx="698">
                        <c:v>2.3299098014831543</c:v>
                      </c:pt>
                      <c:pt idx="699">
                        <c:v>2.3330087661743164</c:v>
                      </c:pt>
                      <c:pt idx="700">
                        <c:v>2.3364009857177734</c:v>
                      </c:pt>
                      <c:pt idx="701">
                        <c:v>2.3400840759277344</c:v>
                      </c:pt>
                      <c:pt idx="702">
                        <c:v>2.3440518379211426</c:v>
                      </c:pt>
                      <c:pt idx="703">
                        <c:v>2.348297119140625</c:v>
                      </c:pt>
                      <c:pt idx="704">
                        <c:v>2.3528068065643311</c:v>
                      </c:pt>
                      <c:pt idx="705">
                        <c:v>2.3575706481933594</c:v>
                      </c:pt>
                      <c:pt idx="706">
                        <c:v>2.3625750541687012</c:v>
                      </c:pt>
                      <c:pt idx="707">
                        <c:v>2.3678019046783447</c:v>
                      </c:pt>
                      <c:pt idx="708">
                        <c:v>2.3732361793518066</c:v>
                      </c:pt>
                      <c:pt idx="709">
                        <c:v>2.3788588047027588</c:v>
                      </c:pt>
                      <c:pt idx="710">
                        <c:v>2.384648323059082</c:v>
                      </c:pt>
                      <c:pt idx="711">
                        <c:v>2.3905858993530273</c:v>
                      </c:pt>
                      <c:pt idx="712">
                        <c:v>2.3966460227966309</c:v>
                      </c:pt>
                      <c:pt idx="713">
                        <c:v>2.4028091430664063</c:v>
                      </c:pt>
                      <c:pt idx="714">
                        <c:v>2.4090535640716553</c:v>
                      </c:pt>
                      <c:pt idx="715">
                        <c:v>2.415360689163208</c:v>
                      </c:pt>
                      <c:pt idx="716">
                        <c:v>2.4217169284820557</c:v>
                      </c:pt>
                      <c:pt idx="717">
                        <c:v>2.4281060695648193</c:v>
                      </c:pt>
                      <c:pt idx="718">
                        <c:v>2.4345102310180664</c:v>
                      </c:pt>
                      <c:pt idx="719">
                        <c:v>2.4409089088439941</c:v>
                      </c:pt>
                      <c:pt idx="720">
                        <c:v>2.4472799301147461</c:v>
                      </c:pt>
                      <c:pt idx="721">
                        <c:v>2.4536077976226807</c:v>
                      </c:pt>
                      <c:pt idx="722">
                        <c:v>2.4598839282989502</c:v>
                      </c:pt>
                      <c:pt idx="723">
                        <c:v>2.4660966396331787</c:v>
                      </c:pt>
                      <c:pt idx="724">
                        <c:v>2.4722335338592529</c:v>
                      </c:pt>
                      <c:pt idx="725">
                        <c:v>2.4782764911651611</c:v>
                      </c:pt>
                      <c:pt idx="726">
                        <c:v>2.4842174053192139</c:v>
                      </c:pt>
                      <c:pt idx="727">
                        <c:v>2.4900541305541992</c:v>
                      </c:pt>
                      <c:pt idx="728">
                        <c:v>2.4957833290100098</c:v>
                      </c:pt>
                      <c:pt idx="729">
                        <c:v>2.5014064311981201</c:v>
                      </c:pt>
                      <c:pt idx="730">
                        <c:v>2.5069272518157959</c:v>
                      </c:pt>
                      <c:pt idx="731">
                        <c:v>2.5123536586761475</c:v>
                      </c:pt>
                      <c:pt idx="732">
                        <c:v>2.5176863670349121</c:v>
                      </c:pt>
                      <c:pt idx="733">
                        <c:v>2.5229318141937256</c:v>
                      </c:pt>
                      <c:pt idx="734">
                        <c:v>2.5280916690826416</c:v>
                      </c:pt>
                      <c:pt idx="735">
                        <c:v>2.5331716537475586</c:v>
                      </c:pt>
                      <c:pt idx="736">
                        <c:v>2.5381762981414795</c:v>
                      </c:pt>
                      <c:pt idx="737">
                        <c:v>2.5431129932403564</c:v>
                      </c:pt>
                      <c:pt idx="738">
                        <c:v>2.5479905605316162</c:v>
                      </c:pt>
                      <c:pt idx="739">
                        <c:v>2.5528185367584229</c:v>
                      </c:pt>
                      <c:pt idx="740">
                        <c:v>2.5576107501983643</c:v>
                      </c:pt>
                      <c:pt idx="741">
                        <c:v>2.5623764991760254</c:v>
                      </c:pt>
                      <c:pt idx="742">
                        <c:v>2.5671210289001465</c:v>
                      </c:pt>
                      <c:pt idx="743">
                        <c:v>2.5718460083007813</c:v>
                      </c:pt>
                      <c:pt idx="744">
                        <c:v>2.5765519142150879</c:v>
                      </c:pt>
                      <c:pt idx="745">
                        <c:v>2.5812511444091797</c:v>
                      </c:pt>
                      <c:pt idx="746">
                        <c:v>2.5859436988830566</c:v>
                      </c:pt>
                      <c:pt idx="747">
                        <c:v>2.5906271934509277</c:v>
                      </c:pt>
                      <c:pt idx="748">
                        <c:v>2.5952973365783691</c:v>
                      </c:pt>
                      <c:pt idx="749">
                        <c:v>2.5999538898468018</c:v>
                      </c:pt>
                      <c:pt idx="750">
                        <c:v>2.6045899391174316</c:v>
                      </c:pt>
                      <c:pt idx="751">
                        <c:v>2.6091976165771484</c:v>
                      </c:pt>
                      <c:pt idx="752">
                        <c:v>2.6137673854827881</c:v>
                      </c:pt>
                      <c:pt idx="753">
                        <c:v>2.6182887554168701</c:v>
                      </c:pt>
                      <c:pt idx="754">
                        <c:v>2.622760534286499</c:v>
                      </c:pt>
                      <c:pt idx="755">
                        <c:v>2.6271743774414063</c:v>
                      </c:pt>
                      <c:pt idx="756">
                        <c:v>2.6315209865570068</c:v>
                      </c:pt>
                      <c:pt idx="757">
                        <c:v>2.6357817649841309</c:v>
                      </c:pt>
                      <c:pt idx="758">
                        <c:v>2.6399474143981934</c:v>
                      </c:pt>
                      <c:pt idx="759">
                        <c:v>2.6439990997314453</c:v>
                      </c:pt>
                      <c:pt idx="760">
                        <c:v>2.6479222774505615</c:v>
                      </c:pt>
                      <c:pt idx="761">
                        <c:v>2.6517093181610107</c:v>
                      </c:pt>
                      <c:pt idx="762">
                        <c:v>2.6553637981414795</c:v>
                      </c:pt>
                      <c:pt idx="763">
                        <c:v>2.6588780879974365</c:v>
                      </c:pt>
                      <c:pt idx="764">
                        <c:v>2.6622402667999268</c:v>
                      </c:pt>
                      <c:pt idx="765">
                        <c:v>2.6654360294342041</c:v>
                      </c:pt>
                      <c:pt idx="766">
                        <c:v>2.6684565544128418</c:v>
                      </c:pt>
                      <c:pt idx="767">
                        <c:v>2.6712906360626221</c:v>
                      </c:pt>
                      <c:pt idx="768">
                        <c:v>2.6739270687103271</c:v>
                      </c:pt>
                      <c:pt idx="769">
                        <c:v>2.6763513088226318</c:v>
                      </c:pt>
                      <c:pt idx="770">
                        <c:v>2.6785509586334229</c:v>
                      </c:pt>
                      <c:pt idx="771">
                        <c:v>2.6805205345153809</c:v>
                      </c:pt>
                      <c:pt idx="772">
                        <c:v>2.6822464466094971</c:v>
                      </c:pt>
                      <c:pt idx="773">
                        <c:v>2.6837222576141357</c:v>
                      </c:pt>
                      <c:pt idx="774">
                        <c:v>2.6849312782287598</c:v>
                      </c:pt>
                      <c:pt idx="775">
                        <c:v>2.6858675479888916</c:v>
                      </c:pt>
                      <c:pt idx="776">
                        <c:v>2.6865267753601074</c:v>
                      </c:pt>
                      <c:pt idx="777">
                        <c:v>2.6869065761566162</c:v>
                      </c:pt>
                      <c:pt idx="778">
                        <c:v>2.6869075298309326</c:v>
                      </c:pt>
                      <c:pt idx="779">
                        <c:v>2.6865403652191162</c:v>
                      </c:pt>
                      <c:pt idx="780">
                        <c:v>2.6858847141265869</c:v>
                      </c:pt>
                      <c:pt idx="781">
                        <c:v>2.6849915981292725</c:v>
                      </c:pt>
                      <c:pt idx="782">
                        <c:v>2.6838817596435547</c:v>
                      </c:pt>
                      <c:pt idx="783">
                        <c:v>2.6825790405273438</c:v>
                      </c:pt>
                      <c:pt idx="784">
                        <c:v>2.6811339855194092</c:v>
                      </c:pt>
                      <c:pt idx="785">
                        <c:v>2.6795618534088135</c:v>
                      </c:pt>
                      <c:pt idx="786">
                        <c:v>2.6778461933135986</c:v>
                      </c:pt>
                      <c:pt idx="787">
                        <c:v>2.6760096549987793</c:v>
                      </c:pt>
                      <c:pt idx="788">
                        <c:v>2.6740875244140625</c:v>
                      </c:pt>
                      <c:pt idx="789">
                        <c:v>2.6721022129058838</c:v>
                      </c:pt>
                      <c:pt idx="790">
                        <c:v>2.6700699329376221</c:v>
                      </c:pt>
                      <c:pt idx="791">
                        <c:v>2.66798996925354</c:v>
                      </c:pt>
                      <c:pt idx="792">
                        <c:v>2.6658546924591064</c:v>
                      </c:pt>
                      <c:pt idx="793">
                        <c:v>2.6636583805084229</c:v>
                      </c:pt>
                      <c:pt idx="794">
                        <c:v>2.6614062786102295</c:v>
                      </c:pt>
                      <c:pt idx="795">
                        <c:v>2.6591219902038574</c:v>
                      </c:pt>
                      <c:pt idx="796">
                        <c:v>2.6568617820739746</c:v>
                      </c:pt>
                      <c:pt idx="797">
                        <c:v>2.6546688079833984</c:v>
                      </c:pt>
                      <c:pt idx="798">
                        <c:v>2.6525390148162842</c:v>
                      </c:pt>
                      <c:pt idx="799">
                        <c:v>2.6504430770874023</c:v>
                      </c:pt>
                      <c:pt idx="800">
                        <c:v>2.6483743190765381</c:v>
                      </c:pt>
                      <c:pt idx="801">
                        <c:v>2.646336555480957</c:v>
                      </c:pt>
                      <c:pt idx="802">
                        <c:v>2.64430832862854</c:v>
                      </c:pt>
                      <c:pt idx="803">
                        <c:v>2.6422584056854248</c:v>
                      </c:pt>
                      <c:pt idx="804">
                        <c:v>2.6401801109313965</c:v>
                      </c:pt>
                      <c:pt idx="805">
                        <c:v>2.6380898952484131</c:v>
                      </c:pt>
                      <c:pt idx="806">
                        <c:v>2.6360113620758057</c:v>
                      </c:pt>
                      <c:pt idx="807">
                        <c:v>2.6339499950408936</c:v>
                      </c:pt>
                      <c:pt idx="808">
                        <c:v>2.6319100856781006</c:v>
                      </c:pt>
                      <c:pt idx="809">
                        <c:v>2.6298708915710449</c:v>
                      </c:pt>
                      <c:pt idx="810">
                        <c:v>2.6278243064880371</c:v>
                      </c:pt>
                      <c:pt idx="811">
                        <c:v>2.6257777214050293</c:v>
                      </c:pt>
                      <c:pt idx="812">
                        <c:v>2.6237661838531494</c:v>
                      </c:pt>
                      <c:pt idx="813">
                        <c:v>2.6218161582946777</c:v>
                      </c:pt>
                      <c:pt idx="814">
                        <c:v>2.6199572086334229</c:v>
                      </c:pt>
                      <c:pt idx="815">
                        <c:v>2.6182065010070801</c:v>
                      </c:pt>
                      <c:pt idx="816">
                        <c:v>2.616572380065918</c:v>
                      </c:pt>
                      <c:pt idx="817">
                        <c:v>2.6150858402252197</c:v>
                      </c:pt>
                      <c:pt idx="818">
                        <c:v>2.6137933731079102</c:v>
                      </c:pt>
                      <c:pt idx="819">
                        <c:v>2.6127433776855469</c:v>
                      </c:pt>
                      <c:pt idx="820">
                        <c:v>2.6119668483734131</c:v>
                      </c:pt>
                      <c:pt idx="821">
                        <c:v>2.6114907264709473</c:v>
                      </c:pt>
                      <c:pt idx="822">
                        <c:v>2.6113600730895996</c:v>
                      </c:pt>
                      <c:pt idx="823">
                        <c:v>2.611609935760498</c:v>
                      </c:pt>
                      <c:pt idx="824">
                        <c:v>2.6122586727142334</c:v>
                      </c:pt>
                      <c:pt idx="825">
                        <c:v>2.613332986831665</c:v>
                      </c:pt>
                      <c:pt idx="826">
                        <c:v>2.6148660182952881</c:v>
                      </c:pt>
                      <c:pt idx="827">
                        <c:v>2.6168408393859863</c:v>
                      </c:pt>
                      <c:pt idx="828">
                        <c:v>2.6191811561584473</c:v>
                      </c:pt>
                      <c:pt idx="829">
                        <c:v>2.6218929290771484</c:v>
                      </c:pt>
                      <c:pt idx="830">
                        <c:v>2.6250121593475342</c:v>
                      </c:pt>
                      <c:pt idx="831">
                        <c:v>2.6285965442657471</c:v>
                      </c:pt>
                      <c:pt idx="832">
                        <c:v>2.6327736377716064</c:v>
                      </c:pt>
                      <c:pt idx="833">
                        <c:v>2.6376211643218994</c:v>
                      </c:pt>
                      <c:pt idx="834">
                        <c:v>2.6431877613067627</c:v>
                      </c:pt>
                      <c:pt idx="835">
                        <c:v>2.6495254039764404</c:v>
                      </c:pt>
                      <c:pt idx="836">
                        <c:v>2.6567556858062744</c:v>
                      </c:pt>
                      <c:pt idx="837">
                        <c:v>2.6649844646453857</c:v>
                      </c:pt>
                      <c:pt idx="838">
                        <c:v>2.6742422580718994</c:v>
                      </c:pt>
                      <c:pt idx="839">
                        <c:v>2.6845555305480957</c:v>
                      </c:pt>
                      <c:pt idx="840">
                        <c:v>2.6959552764892578</c:v>
                      </c:pt>
                      <c:pt idx="841">
                        <c:v>2.7084414958953857</c:v>
                      </c:pt>
                      <c:pt idx="842">
                        <c:v>2.7220540046691895</c:v>
                      </c:pt>
                      <c:pt idx="843">
                        <c:v>2.7368261814117432</c:v>
                      </c:pt>
                      <c:pt idx="844">
                        <c:v>2.7528069019317627</c:v>
                      </c:pt>
                      <c:pt idx="845">
                        <c:v>2.7700364589691162</c:v>
                      </c:pt>
                      <c:pt idx="846">
                        <c:v>2.7883763313293457</c:v>
                      </c:pt>
                      <c:pt idx="847">
                        <c:v>2.8077197074890137</c:v>
                      </c:pt>
                      <c:pt idx="848">
                        <c:v>2.8277308940887451</c:v>
                      </c:pt>
                      <c:pt idx="849">
                        <c:v>2.8483092784881592</c:v>
                      </c:pt>
                      <c:pt idx="850">
                        <c:v>2.8694713115692139</c:v>
                      </c:pt>
                      <c:pt idx="851">
                        <c:v>2.8912365436553955</c:v>
                      </c:pt>
                      <c:pt idx="852">
                        <c:v>2.913632869720459</c:v>
                      </c:pt>
                      <c:pt idx="853">
                        <c:v>2.9366776943206787</c:v>
                      </c:pt>
                      <c:pt idx="854">
                        <c:v>2.9603755474090576</c:v>
                      </c:pt>
                      <c:pt idx="855">
                        <c:v>2.9847447872161865</c:v>
                      </c:pt>
                      <c:pt idx="856">
                        <c:v>3.0098118782043457</c:v>
                      </c:pt>
                      <c:pt idx="857">
                        <c:v>3.0355894565582275</c:v>
                      </c:pt>
                      <c:pt idx="858">
                        <c:v>3.0621085166931152</c:v>
                      </c:pt>
                      <c:pt idx="859">
                        <c:v>3.0893733501434326</c:v>
                      </c:pt>
                      <c:pt idx="860">
                        <c:v>3.1174049377441406</c:v>
                      </c:pt>
                      <c:pt idx="861">
                        <c:v>3.1462318897247314</c:v>
                      </c:pt>
                      <c:pt idx="862">
                        <c:v>3.1758747100830078</c:v>
                      </c:pt>
                      <c:pt idx="863">
                        <c:v>3.2063567638397217</c:v>
                      </c:pt>
                      <c:pt idx="864">
                        <c:v>3.2377161979675293</c:v>
                      </c:pt>
                      <c:pt idx="865">
                        <c:v>3.2699768543243408</c:v>
                      </c:pt>
                      <c:pt idx="866">
                        <c:v>3.3031718730926514</c:v>
                      </c:pt>
                      <c:pt idx="867">
                        <c:v>3.3373291492462158</c:v>
                      </c:pt>
                      <c:pt idx="868">
                        <c:v>3.3724594116210938</c:v>
                      </c:pt>
                      <c:pt idx="869">
                        <c:v>3.4085969924926758</c:v>
                      </c:pt>
                      <c:pt idx="870">
                        <c:v>3.4457781314849854</c:v>
                      </c:pt>
                      <c:pt idx="871">
                        <c:v>3.4840421676635742</c:v>
                      </c:pt>
                      <c:pt idx="872">
                        <c:v>3.5234358310699463</c:v>
                      </c:pt>
                      <c:pt idx="873">
                        <c:v>3.5640015602111816</c:v>
                      </c:pt>
                    </c:numCache>
                  </c:numRef>
                </c:yVal>
                <c:smooth val="1"/>
                <c:extLst>
                  <c:ext xmlns:c16="http://schemas.microsoft.com/office/drawing/2014/chart" uri="{C3380CC4-5D6E-409C-BE32-E72D297353CC}">
                    <c16:uniqueId val="{00000008-CEA7-4326-8BE8-659DFC0BDD93}"/>
                  </c:ext>
                </c:extLst>
              </c15:ser>
            </c15:filteredScatterSeries>
            <c15:filteredScatterSeries>
              <c15:ser>
                <c:idx val="8"/>
                <c:order val="7"/>
                <c:tx>
                  <c:v>5000 RPM</c:v>
                </c:tx>
                <c:marker>
                  <c:symbol val="none"/>
                </c:marker>
                <c:xVal>
                  <c:numRef>
                    <c:extLst xmlns:c15="http://schemas.microsoft.com/office/drawing/2012/chart">
                      <c:ext xmlns:c15="http://schemas.microsoft.com/office/drawing/2012/chart" uri="{02D57815-91ED-43cb-92C2-25804820EDAC}">
                        <c15:formulaRef>
                          <c15:sqref>'[1]Case 3'!$A$3:$A$875</c15:sqref>
                        </c15:formulaRef>
                      </c:ext>
                    </c:extLst>
                    <c:numCache>
                      <c:formatCode>General</c:formatCode>
                      <c:ptCount val="873"/>
                      <c:pt idx="0">
                        <c:v>-97.758255004882813</c:v>
                      </c:pt>
                      <c:pt idx="1">
                        <c:v>-96.914154052734375</c:v>
                      </c:pt>
                      <c:pt idx="2">
                        <c:v>-96.070045471191406</c:v>
                      </c:pt>
                      <c:pt idx="3">
                        <c:v>-95.225936889648438</c:v>
                      </c:pt>
                      <c:pt idx="4">
                        <c:v>-94.381820678710938</c:v>
                      </c:pt>
                      <c:pt idx="5">
                        <c:v>-93.537712097167969</c:v>
                      </c:pt>
                      <c:pt idx="6">
                        <c:v>-92.693588256835938</c:v>
                      </c:pt>
                      <c:pt idx="7">
                        <c:v>-91.849472045898438</c:v>
                      </c:pt>
                      <c:pt idx="8">
                        <c:v>-91.005340576171875</c:v>
                      </c:pt>
                      <c:pt idx="9">
                        <c:v>-90.161216735839844</c:v>
                      </c:pt>
                      <c:pt idx="10">
                        <c:v>-89.317085266113281</c:v>
                      </c:pt>
                      <c:pt idx="11">
                        <c:v>-88.472953796386719</c:v>
                      </c:pt>
                      <c:pt idx="12">
                        <c:v>-87.628814697265625</c:v>
                      </c:pt>
                      <c:pt idx="13">
                        <c:v>-86.784675598144531</c:v>
                      </c:pt>
                      <c:pt idx="14">
                        <c:v>-85.940528869628906</c:v>
                      </c:pt>
                      <c:pt idx="15">
                        <c:v>-85.096382141113281</c:v>
                      </c:pt>
                      <c:pt idx="16">
                        <c:v>-84.252227783203125</c:v>
                      </c:pt>
                      <c:pt idx="17">
                        <c:v>-83.4080810546875</c:v>
                      </c:pt>
                      <c:pt idx="18">
                        <c:v>-82.563919067382813</c:v>
                      </c:pt>
                      <c:pt idx="19">
                        <c:v>-81.719764709472656</c:v>
                      </c:pt>
                      <c:pt idx="20">
                        <c:v>-80.875602722167969</c:v>
                      </c:pt>
                      <c:pt idx="21">
                        <c:v>-80.031440734863281</c:v>
                      </c:pt>
                      <c:pt idx="22">
                        <c:v>-79.187278747558594</c:v>
                      </c:pt>
                      <c:pt idx="23">
                        <c:v>-78.343116760253906</c:v>
                      </c:pt>
                      <c:pt idx="24">
                        <c:v>-77.498939514160156</c:v>
                      </c:pt>
                      <c:pt idx="25">
                        <c:v>-76.654762268066406</c:v>
                      </c:pt>
                      <c:pt idx="26">
                        <c:v>-75.810585021972656</c:v>
                      </c:pt>
                      <c:pt idx="27">
                        <c:v>-74.966407775878906</c:v>
                      </c:pt>
                      <c:pt idx="28">
                        <c:v>-74.122230529785156</c:v>
                      </c:pt>
                      <c:pt idx="29">
                        <c:v>-73.278053283691406</c:v>
                      </c:pt>
                      <c:pt idx="30">
                        <c:v>-72.433876037597656</c:v>
                      </c:pt>
                      <c:pt idx="31">
                        <c:v>-71.589691162109375</c:v>
                      </c:pt>
                      <c:pt idx="32">
                        <c:v>-70.745498657226563</c:v>
                      </c:pt>
                      <c:pt idx="33">
                        <c:v>-69.90130615234375</c:v>
                      </c:pt>
                      <c:pt idx="34">
                        <c:v>-69.057113647460938</c:v>
                      </c:pt>
                      <c:pt idx="35">
                        <c:v>-68.212921142578125</c:v>
                      </c:pt>
                      <c:pt idx="36">
                        <c:v>-67.368728637695313</c:v>
                      </c:pt>
                      <c:pt idx="37">
                        <c:v>-66.5245361328125</c:v>
                      </c:pt>
                      <c:pt idx="38">
                        <c:v>-65.680328369140625</c:v>
                      </c:pt>
                      <c:pt idx="39">
                        <c:v>-64.83612060546875</c:v>
                      </c:pt>
                      <c:pt idx="40">
                        <c:v>-63.991909027099609</c:v>
                      </c:pt>
                      <c:pt idx="41">
                        <c:v>-63.147701263427734</c:v>
                      </c:pt>
                      <c:pt idx="42">
                        <c:v>-62.303493499755859</c:v>
                      </c:pt>
                      <c:pt idx="43">
                        <c:v>-61.459285736083984</c:v>
                      </c:pt>
                      <c:pt idx="44">
                        <c:v>-60.615077972412109</c:v>
                      </c:pt>
                      <c:pt idx="45">
                        <c:v>-59.770870208740234</c:v>
                      </c:pt>
                      <c:pt idx="46">
                        <c:v>-58.926631927490234</c:v>
                      </c:pt>
                      <c:pt idx="47">
                        <c:v>-58.082393646240234</c:v>
                      </c:pt>
                      <c:pt idx="48">
                        <c:v>-57.238155364990234</c:v>
                      </c:pt>
                      <c:pt idx="49">
                        <c:v>-56.393917083740234</c:v>
                      </c:pt>
                      <c:pt idx="50">
                        <c:v>-55.549678802490234</c:v>
                      </c:pt>
                      <c:pt idx="51">
                        <c:v>-54.705440521240234</c:v>
                      </c:pt>
                      <c:pt idx="52">
                        <c:v>-53.861202239990234</c:v>
                      </c:pt>
                      <c:pt idx="53">
                        <c:v>-53.016963958740234</c:v>
                      </c:pt>
                      <c:pt idx="54">
                        <c:v>-52.172725677490234</c:v>
                      </c:pt>
                      <c:pt idx="55">
                        <c:v>-51.328487396240234</c:v>
                      </c:pt>
                      <c:pt idx="56">
                        <c:v>-50.484249114990234</c:v>
                      </c:pt>
                      <c:pt idx="57">
                        <c:v>-49.640010833740234</c:v>
                      </c:pt>
                      <c:pt idx="58">
                        <c:v>-48.795742034912109</c:v>
                      </c:pt>
                      <c:pt idx="59">
                        <c:v>-47.951473236083984</c:v>
                      </c:pt>
                      <c:pt idx="60">
                        <c:v>-47.107204437255859</c:v>
                      </c:pt>
                      <c:pt idx="61">
                        <c:v>-46.262935638427734</c:v>
                      </c:pt>
                      <c:pt idx="62">
                        <c:v>-45.418666839599609</c:v>
                      </c:pt>
                      <c:pt idx="63">
                        <c:v>-44.574398040771484</c:v>
                      </c:pt>
                      <c:pt idx="64">
                        <c:v>-43.730129241943359</c:v>
                      </c:pt>
                      <c:pt idx="65">
                        <c:v>-42.885860443115234</c:v>
                      </c:pt>
                      <c:pt idx="66">
                        <c:v>-42.041591644287109</c:v>
                      </c:pt>
                      <c:pt idx="67">
                        <c:v>-41.197322845458984</c:v>
                      </c:pt>
                      <c:pt idx="68">
                        <c:v>-40.353054046630859</c:v>
                      </c:pt>
                      <c:pt idx="69">
                        <c:v>-39.508785247802734</c:v>
                      </c:pt>
                      <c:pt idx="70">
                        <c:v>-38.664508819580078</c:v>
                      </c:pt>
                      <c:pt idx="71">
                        <c:v>-37.820209503173828</c:v>
                      </c:pt>
                      <c:pt idx="72">
                        <c:v>-36.975910186767578</c:v>
                      </c:pt>
                      <c:pt idx="73">
                        <c:v>-36.131610870361328</c:v>
                      </c:pt>
                      <c:pt idx="74">
                        <c:v>-35.287311553955078</c:v>
                      </c:pt>
                      <c:pt idx="75">
                        <c:v>-34.443012237548828</c:v>
                      </c:pt>
                      <c:pt idx="76">
                        <c:v>-33.598716735839844</c:v>
                      </c:pt>
                      <c:pt idx="77">
                        <c:v>-32.754417419433594</c:v>
                      </c:pt>
                      <c:pt idx="78">
                        <c:v>-31.910118103027344</c:v>
                      </c:pt>
                      <c:pt idx="79">
                        <c:v>-31.065818786621094</c:v>
                      </c:pt>
                      <c:pt idx="80">
                        <c:v>-30.221519470214844</c:v>
                      </c:pt>
                      <c:pt idx="81">
                        <c:v>-29.377220153808594</c:v>
                      </c:pt>
                      <c:pt idx="82">
                        <c:v>-28.532920837402344</c:v>
                      </c:pt>
                      <c:pt idx="83">
                        <c:v>-27.688621520996094</c:v>
                      </c:pt>
                      <c:pt idx="84">
                        <c:v>-26.844322204589844</c:v>
                      </c:pt>
                      <c:pt idx="85">
                        <c:v>-26.000022888183594</c:v>
                      </c:pt>
                      <c:pt idx="86">
                        <c:v>-25.155723571777344</c:v>
                      </c:pt>
                      <c:pt idx="87">
                        <c:v>-24.311424255371094</c:v>
                      </c:pt>
                      <c:pt idx="88">
                        <c:v>-23.46710205078125</c:v>
                      </c:pt>
                      <c:pt idx="89">
                        <c:v>-22.62274169921875</c:v>
                      </c:pt>
                      <c:pt idx="90">
                        <c:v>-21.77838134765625</c:v>
                      </c:pt>
                      <c:pt idx="91">
                        <c:v>-20.93402099609375</c:v>
                      </c:pt>
                      <c:pt idx="92">
                        <c:v>-20.08966064453125</c:v>
                      </c:pt>
                      <c:pt idx="93">
                        <c:v>-19.24530029296875</c:v>
                      </c:pt>
                      <c:pt idx="94">
                        <c:v>-18.40093994140625</c:v>
                      </c:pt>
                      <c:pt idx="95">
                        <c:v>-17.55657958984375</c:v>
                      </c:pt>
                      <c:pt idx="96">
                        <c:v>-16.71221923828125</c:v>
                      </c:pt>
                      <c:pt idx="97">
                        <c:v>-15.86785888671875</c:v>
                      </c:pt>
                      <c:pt idx="98">
                        <c:v>-15.02349853515625</c:v>
                      </c:pt>
                      <c:pt idx="99">
                        <c:v>-14.17913818359375</c:v>
                      </c:pt>
                      <c:pt idx="100">
                        <c:v>-13.33477783203125</c:v>
                      </c:pt>
                      <c:pt idx="101">
                        <c:v>-12.49041748046875</c:v>
                      </c:pt>
                      <c:pt idx="102">
                        <c:v>-11.64605712890625</c:v>
                      </c:pt>
                      <c:pt idx="103">
                        <c:v>-10.80169677734375</c:v>
                      </c:pt>
                      <c:pt idx="104">
                        <c:v>-9.95733642578125</c:v>
                      </c:pt>
                      <c:pt idx="105">
                        <c:v>-9.11297607421875</c:v>
                      </c:pt>
                      <c:pt idx="106">
                        <c:v>-8.26861572265625</c:v>
                      </c:pt>
                      <c:pt idx="107">
                        <c:v>-7.42425537109375</c:v>
                      </c:pt>
                      <c:pt idx="108">
                        <c:v>-6.57989501953125</c:v>
                      </c:pt>
                      <c:pt idx="109">
                        <c:v>-5.7354888916015625</c:v>
                      </c:pt>
                      <c:pt idx="110">
                        <c:v>-4.8910675048828125</c:v>
                      </c:pt>
                      <c:pt idx="111">
                        <c:v>-4.0466461181640625</c:v>
                      </c:pt>
                      <c:pt idx="112">
                        <c:v>-3.2022247314453125</c:v>
                      </c:pt>
                      <c:pt idx="113">
                        <c:v>-2.3578033447265625</c:v>
                      </c:pt>
                      <c:pt idx="114">
                        <c:v>-1.5133819580078125</c:v>
                      </c:pt>
                      <c:pt idx="115">
                        <c:v>-0.6689605712890625</c:v>
                      </c:pt>
                      <c:pt idx="116">
                        <c:v>0.1754608154296875</c:v>
                      </c:pt>
                      <c:pt idx="117">
                        <c:v>1.0198822021484375</c:v>
                      </c:pt>
                      <c:pt idx="118">
                        <c:v>1.8643035888671875</c:v>
                      </c:pt>
                      <c:pt idx="119">
                        <c:v>2.7087249755859375</c:v>
                      </c:pt>
                      <c:pt idx="120">
                        <c:v>3.5531463623046875</c:v>
                      </c:pt>
                      <c:pt idx="121">
                        <c:v>4.3975677490234375</c:v>
                      </c:pt>
                      <c:pt idx="122">
                        <c:v>5.2419891357421875</c:v>
                      </c:pt>
                      <c:pt idx="123">
                        <c:v>6.0864105224609375</c:v>
                      </c:pt>
                      <c:pt idx="124">
                        <c:v>6.9308319091796875</c:v>
                      </c:pt>
                      <c:pt idx="125">
                        <c:v>7.7752532958984375</c:v>
                      </c:pt>
                      <c:pt idx="126">
                        <c:v>8.6196746826171875</c:v>
                      </c:pt>
                      <c:pt idx="127">
                        <c:v>9.4640960693359375</c:v>
                      </c:pt>
                      <c:pt idx="128">
                        <c:v>10.308517456054688</c:v>
                      </c:pt>
                      <c:pt idx="129">
                        <c:v>11.152938842773438</c:v>
                      </c:pt>
                      <c:pt idx="130">
                        <c:v>11.997360229492188</c:v>
                      </c:pt>
                      <c:pt idx="131">
                        <c:v>12.841781616210938</c:v>
                      </c:pt>
                      <c:pt idx="132">
                        <c:v>13.686203002929688</c:v>
                      </c:pt>
                      <c:pt idx="133">
                        <c:v>14.530677795410156</c:v>
                      </c:pt>
                      <c:pt idx="134">
                        <c:v>15.375160217285156</c:v>
                      </c:pt>
                      <c:pt idx="135">
                        <c:v>16.219642639160156</c:v>
                      </c:pt>
                      <c:pt idx="136">
                        <c:v>17.064125061035156</c:v>
                      </c:pt>
                      <c:pt idx="137">
                        <c:v>17.908607482910156</c:v>
                      </c:pt>
                      <c:pt idx="138">
                        <c:v>18.753089904785156</c:v>
                      </c:pt>
                      <c:pt idx="139">
                        <c:v>19.597572326660156</c:v>
                      </c:pt>
                      <c:pt idx="140">
                        <c:v>20.442054748535156</c:v>
                      </c:pt>
                      <c:pt idx="141">
                        <c:v>21.286537170410156</c:v>
                      </c:pt>
                      <c:pt idx="142">
                        <c:v>22.131019592285156</c:v>
                      </c:pt>
                      <c:pt idx="143">
                        <c:v>22.975502014160156</c:v>
                      </c:pt>
                      <c:pt idx="144">
                        <c:v>23.819984436035156</c:v>
                      </c:pt>
                      <c:pt idx="145">
                        <c:v>24.664466857910156</c:v>
                      </c:pt>
                      <c:pt idx="146">
                        <c:v>25.508949279785156</c:v>
                      </c:pt>
                      <c:pt idx="147">
                        <c:v>26.353431701660156</c:v>
                      </c:pt>
                      <c:pt idx="148">
                        <c:v>27.197914123535156</c:v>
                      </c:pt>
                      <c:pt idx="149">
                        <c:v>28.042396545410156</c:v>
                      </c:pt>
                      <c:pt idx="150">
                        <c:v>28.886878967285156</c:v>
                      </c:pt>
                      <c:pt idx="151">
                        <c:v>29.731361389160156</c:v>
                      </c:pt>
                      <c:pt idx="152">
                        <c:v>30.575851440429688</c:v>
                      </c:pt>
                      <c:pt idx="153">
                        <c:v>31.420333862304688</c:v>
                      </c:pt>
                      <c:pt idx="154">
                        <c:v>32.264816284179688</c:v>
                      </c:pt>
                      <c:pt idx="155">
                        <c:v>33.109298706054688</c:v>
                      </c:pt>
                      <c:pt idx="156">
                        <c:v>33.953781127929688</c:v>
                      </c:pt>
                      <c:pt idx="157">
                        <c:v>34.798263549804688</c:v>
                      </c:pt>
                      <c:pt idx="158">
                        <c:v>35.642745971679688</c:v>
                      </c:pt>
                      <c:pt idx="159">
                        <c:v>36.487228393554688</c:v>
                      </c:pt>
                      <c:pt idx="160">
                        <c:v>37.331710815429688</c:v>
                      </c:pt>
                      <c:pt idx="161">
                        <c:v>38.176193237304688</c:v>
                      </c:pt>
                      <c:pt idx="162">
                        <c:v>39.020675659179688</c:v>
                      </c:pt>
                      <c:pt idx="163">
                        <c:v>39.865158081054688</c:v>
                      </c:pt>
                      <c:pt idx="164">
                        <c:v>40.709640502929688</c:v>
                      </c:pt>
                      <c:pt idx="165">
                        <c:v>41.554122924804688</c:v>
                      </c:pt>
                      <c:pt idx="166">
                        <c:v>42.398605346679688</c:v>
                      </c:pt>
                      <c:pt idx="167">
                        <c:v>43.243087768554688</c:v>
                      </c:pt>
                      <c:pt idx="168">
                        <c:v>44.087570190429688</c:v>
                      </c:pt>
                      <c:pt idx="169">
                        <c:v>44.932052612304688</c:v>
                      </c:pt>
                      <c:pt idx="170">
                        <c:v>45.77655029296875</c:v>
                      </c:pt>
                      <c:pt idx="171">
                        <c:v>46.62115478515625</c:v>
                      </c:pt>
                      <c:pt idx="172">
                        <c:v>47.46575927734375</c:v>
                      </c:pt>
                      <c:pt idx="173">
                        <c:v>48.31036376953125</c:v>
                      </c:pt>
                      <c:pt idx="174">
                        <c:v>49.15496826171875</c:v>
                      </c:pt>
                      <c:pt idx="175">
                        <c:v>49.99957275390625</c:v>
                      </c:pt>
                      <c:pt idx="176">
                        <c:v>50.84417724609375</c:v>
                      </c:pt>
                      <c:pt idx="177">
                        <c:v>51.68878173828125</c:v>
                      </c:pt>
                      <c:pt idx="178">
                        <c:v>52.53338623046875</c:v>
                      </c:pt>
                      <c:pt idx="179">
                        <c:v>53.37799072265625</c:v>
                      </c:pt>
                      <c:pt idx="180">
                        <c:v>54.22259521484375</c:v>
                      </c:pt>
                      <c:pt idx="181">
                        <c:v>55.06719970703125</c:v>
                      </c:pt>
                      <c:pt idx="182">
                        <c:v>55.91180419921875</c:v>
                      </c:pt>
                      <c:pt idx="183">
                        <c:v>56.75640869140625</c:v>
                      </c:pt>
                      <c:pt idx="184">
                        <c:v>57.60101318359375</c:v>
                      </c:pt>
                      <c:pt idx="185">
                        <c:v>58.44561767578125</c:v>
                      </c:pt>
                      <c:pt idx="186">
                        <c:v>59.29022216796875</c:v>
                      </c:pt>
                      <c:pt idx="187">
                        <c:v>60.13482666015625</c:v>
                      </c:pt>
                      <c:pt idx="188">
                        <c:v>60.97943115234375</c:v>
                      </c:pt>
                      <c:pt idx="189">
                        <c:v>61.82403564453125</c:v>
                      </c:pt>
                      <c:pt idx="190">
                        <c:v>62.66864013671875</c:v>
                      </c:pt>
                      <c:pt idx="191">
                        <c:v>63.51324462890625</c:v>
                      </c:pt>
                      <c:pt idx="192">
                        <c:v>64.35784912109375</c:v>
                      </c:pt>
                      <c:pt idx="193">
                        <c:v>65.20245361328125</c:v>
                      </c:pt>
                      <c:pt idx="194">
                        <c:v>66.04705810546875</c:v>
                      </c:pt>
                      <c:pt idx="195">
                        <c:v>66.89166259765625</c:v>
                      </c:pt>
                      <c:pt idx="196">
                        <c:v>67.73626708984375</c:v>
                      </c:pt>
                      <c:pt idx="197">
                        <c:v>68.58087158203125</c:v>
                      </c:pt>
                      <c:pt idx="198">
                        <c:v>69.42547607421875</c:v>
                      </c:pt>
                      <c:pt idx="199">
                        <c:v>70.27008056640625</c:v>
                      </c:pt>
                      <c:pt idx="200">
                        <c:v>71.11468505859375</c:v>
                      </c:pt>
                      <c:pt idx="201">
                        <c:v>71.95928955078125</c:v>
                      </c:pt>
                      <c:pt idx="202">
                        <c:v>72.80389404296875</c:v>
                      </c:pt>
                      <c:pt idx="203">
                        <c:v>73.64849853515625</c:v>
                      </c:pt>
                      <c:pt idx="204">
                        <c:v>74.49310302734375</c:v>
                      </c:pt>
                      <c:pt idx="205">
                        <c:v>75.33770751953125</c:v>
                      </c:pt>
                      <c:pt idx="206">
                        <c:v>76.18231201171875</c:v>
                      </c:pt>
                      <c:pt idx="207">
                        <c:v>77.02691650390625</c:v>
                      </c:pt>
                      <c:pt idx="208">
                        <c:v>77.87152099609375</c:v>
                      </c:pt>
                      <c:pt idx="209">
                        <c:v>78.71612548828125</c:v>
                      </c:pt>
                      <c:pt idx="210">
                        <c:v>79.56072998046875</c:v>
                      </c:pt>
                      <c:pt idx="211">
                        <c:v>80.40533447265625</c:v>
                      </c:pt>
                      <c:pt idx="212">
                        <c:v>81.24993896484375</c:v>
                      </c:pt>
                      <c:pt idx="213">
                        <c:v>82.09454345703125</c:v>
                      </c:pt>
                      <c:pt idx="214">
                        <c:v>82.93914794921875</c:v>
                      </c:pt>
                      <c:pt idx="215">
                        <c:v>83.78375244140625</c:v>
                      </c:pt>
                      <c:pt idx="216">
                        <c:v>84.628448486328125</c:v>
                      </c:pt>
                      <c:pt idx="217">
                        <c:v>85.473175048828125</c:v>
                      </c:pt>
                      <c:pt idx="218">
                        <c:v>86.317901611328125</c:v>
                      </c:pt>
                      <c:pt idx="219">
                        <c:v>87.162628173828125</c:v>
                      </c:pt>
                      <c:pt idx="220">
                        <c:v>88.007354736328125</c:v>
                      </c:pt>
                      <c:pt idx="221">
                        <c:v>88.852081298828125</c:v>
                      </c:pt>
                      <c:pt idx="222">
                        <c:v>89.696807861328125</c:v>
                      </c:pt>
                      <c:pt idx="223">
                        <c:v>90.541534423828125</c:v>
                      </c:pt>
                      <c:pt idx="224">
                        <c:v>91.386260986328125</c:v>
                      </c:pt>
                      <c:pt idx="225">
                        <c:v>92.230987548828125</c:v>
                      </c:pt>
                      <c:pt idx="226">
                        <c:v>93.075714111328125</c:v>
                      </c:pt>
                      <c:pt idx="227">
                        <c:v>93.920440673828125</c:v>
                      </c:pt>
                      <c:pt idx="228">
                        <c:v>94.765167236328125</c:v>
                      </c:pt>
                      <c:pt idx="229">
                        <c:v>95.609893798828125</c:v>
                      </c:pt>
                      <c:pt idx="230">
                        <c:v>96.454620361328125</c:v>
                      </c:pt>
                      <c:pt idx="231">
                        <c:v>97.299346923828125</c:v>
                      </c:pt>
                      <c:pt idx="232">
                        <c:v>98.144073486328125</c:v>
                      </c:pt>
                      <c:pt idx="233">
                        <c:v>98.988800048828125</c:v>
                      </c:pt>
                      <c:pt idx="234">
                        <c:v>99.833526611328125</c:v>
                      </c:pt>
                      <c:pt idx="235">
                        <c:v>100.67825317382813</c:v>
                      </c:pt>
                      <c:pt idx="236">
                        <c:v>101.52297973632813</c:v>
                      </c:pt>
                      <c:pt idx="237">
                        <c:v>102.36770629882813</c:v>
                      </c:pt>
                      <c:pt idx="238">
                        <c:v>103.21243286132813</c:v>
                      </c:pt>
                      <c:pt idx="239">
                        <c:v>104.05715942382813</c:v>
                      </c:pt>
                      <c:pt idx="240">
                        <c:v>104.90188598632813</c:v>
                      </c:pt>
                      <c:pt idx="241">
                        <c:v>105.74661254882813</c:v>
                      </c:pt>
                      <c:pt idx="242">
                        <c:v>106.59133911132813</c:v>
                      </c:pt>
                      <c:pt idx="243">
                        <c:v>107.43606567382813</c:v>
                      </c:pt>
                      <c:pt idx="244">
                        <c:v>108.28079223632813</c:v>
                      </c:pt>
                      <c:pt idx="245">
                        <c:v>109.12551879882813</c:v>
                      </c:pt>
                      <c:pt idx="246">
                        <c:v>109.97024536132813</c:v>
                      </c:pt>
                      <c:pt idx="247">
                        <c:v>110.81497192382813</c:v>
                      </c:pt>
                      <c:pt idx="248">
                        <c:v>111.65969848632813</c:v>
                      </c:pt>
                      <c:pt idx="249">
                        <c:v>112.50442504882813</c:v>
                      </c:pt>
                      <c:pt idx="250">
                        <c:v>113.34915161132813</c:v>
                      </c:pt>
                      <c:pt idx="251">
                        <c:v>114.19387817382813</c:v>
                      </c:pt>
                      <c:pt idx="252">
                        <c:v>115.03860473632813</c:v>
                      </c:pt>
                      <c:pt idx="253">
                        <c:v>115.88333129882813</c:v>
                      </c:pt>
                      <c:pt idx="254">
                        <c:v>116.72805786132813</c:v>
                      </c:pt>
                      <c:pt idx="255">
                        <c:v>117.57278442382813</c:v>
                      </c:pt>
                      <c:pt idx="256">
                        <c:v>118.41751098632813</c:v>
                      </c:pt>
                      <c:pt idx="257">
                        <c:v>119.26223754882813</c:v>
                      </c:pt>
                      <c:pt idx="258">
                        <c:v>120.10696411132813</c:v>
                      </c:pt>
                      <c:pt idx="259">
                        <c:v>120.95169067382813</c:v>
                      </c:pt>
                      <c:pt idx="260">
                        <c:v>121.79641723632813</c:v>
                      </c:pt>
                      <c:pt idx="261">
                        <c:v>122.64114379882813</c:v>
                      </c:pt>
                      <c:pt idx="262">
                        <c:v>123.48587036132813</c:v>
                      </c:pt>
                      <c:pt idx="263">
                        <c:v>124.33059692382813</c:v>
                      </c:pt>
                      <c:pt idx="264">
                        <c:v>125.17532348632813</c:v>
                      </c:pt>
                      <c:pt idx="265">
                        <c:v>126.02008056640625</c:v>
                      </c:pt>
                      <c:pt idx="266">
                        <c:v>126.86492919921875</c:v>
                      </c:pt>
                      <c:pt idx="267">
                        <c:v>127.70977783203125</c:v>
                      </c:pt>
                      <c:pt idx="268">
                        <c:v>128.55462646484375</c:v>
                      </c:pt>
                      <c:pt idx="269">
                        <c:v>129.39947509765625</c:v>
                      </c:pt>
                      <c:pt idx="270">
                        <c:v>130.24432373046875</c:v>
                      </c:pt>
                      <c:pt idx="271">
                        <c:v>131.08917236328125</c:v>
                      </c:pt>
                      <c:pt idx="272">
                        <c:v>131.93402099609375</c:v>
                      </c:pt>
                      <c:pt idx="273">
                        <c:v>132.77886962890625</c:v>
                      </c:pt>
                      <c:pt idx="274">
                        <c:v>133.62371826171875</c:v>
                      </c:pt>
                      <c:pt idx="275">
                        <c:v>134.46856689453125</c:v>
                      </c:pt>
                      <c:pt idx="276">
                        <c:v>135.31341552734375</c:v>
                      </c:pt>
                      <c:pt idx="277">
                        <c:v>136.15826416015625</c:v>
                      </c:pt>
                      <c:pt idx="278">
                        <c:v>137.00311279296875</c:v>
                      </c:pt>
                      <c:pt idx="279">
                        <c:v>137.84796142578125</c:v>
                      </c:pt>
                      <c:pt idx="280">
                        <c:v>138.69281005859375</c:v>
                      </c:pt>
                      <c:pt idx="281">
                        <c:v>139.53765869140625</c:v>
                      </c:pt>
                      <c:pt idx="282">
                        <c:v>140.38250732421875</c:v>
                      </c:pt>
                      <c:pt idx="283">
                        <c:v>141.22735595703125</c:v>
                      </c:pt>
                      <c:pt idx="284">
                        <c:v>142.07220458984375</c:v>
                      </c:pt>
                      <c:pt idx="285">
                        <c:v>142.91705322265625</c:v>
                      </c:pt>
                      <c:pt idx="286">
                        <c:v>143.76190185546875</c:v>
                      </c:pt>
                      <c:pt idx="287">
                        <c:v>144.60675048828125</c:v>
                      </c:pt>
                      <c:pt idx="288">
                        <c:v>145.45159912109375</c:v>
                      </c:pt>
                      <c:pt idx="289">
                        <c:v>146.29644775390625</c:v>
                      </c:pt>
                      <c:pt idx="290">
                        <c:v>147.14129638671875</c:v>
                      </c:pt>
                      <c:pt idx="291">
                        <c:v>147.98614501953125</c:v>
                      </c:pt>
                      <c:pt idx="292">
                        <c:v>148.83099365234375</c:v>
                      </c:pt>
                      <c:pt idx="293">
                        <c:v>149.67584228515625</c:v>
                      </c:pt>
                      <c:pt idx="294">
                        <c:v>150.52069091796875</c:v>
                      </c:pt>
                      <c:pt idx="295">
                        <c:v>151.36553955078125</c:v>
                      </c:pt>
                      <c:pt idx="296">
                        <c:v>152.21038818359375</c:v>
                      </c:pt>
                      <c:pt idx="297">
                        <c:v>153.05523681640625</c:v>
                      </c:pt>
                      <c:pt idx="298">
                        <c:v>153.90008544921875</c:v>
                      </c:pt>
                      <c:pt idx="299">
                        <c:v>154.74493408203125</c:v>
                      </c:pt>
                      <c:pt idx="300">
                        <c:v>155.58978271484375</c:v>
                      </c:pt>
                      <c:pt idx="301">
                        <c:v>156.43463134765625</c:v>
                      </c:pt>
                      <c:pt idx="302">
                        <c:v>157.27947998046875</c:v>
                      </c:pt>
                      <c:pt idx="303">
                        <c:v>158.12432861328125</c:v>
                      </c:pt>
                      <c:pt idx="304">
                        <c:v>158.96929931640625</c:v>
                      </c:pt>
                      <c:pt idx="305">
                        <c:v>159.81427001953125</c:v>
                      </c:pt>
                      <c:pt idx="306">
                        <c:v>160.65924072265625</c:v>
                      </c:pt>
                      <c:pt idx="307">
                        <c:v>161.50421142578125</c:v>
                      </c:pt>
                      <c:pt idx="308">
                        <c:v>162.34918212890625</c:v>
                      </c:pt>
                      <c:pt idx="309">
                        <c:v>163.19415283203125</c:v>
                      </c:pt>
                      <c:pt idx="310">
                        <c:v>164.03912353515625</c:v>
                      </c:pt>
                      <c:pt idx="311">
                        <c:v>164.88409423828125</c:v>
                      </c:pt>
                      <c:pt idx="312">
                        <c:v>165.72906494140625</c:v>
                      </c:pt>
                      <c:pt idx="313">
                        <c:v>166.57403564453125</c:v>
                      </c:pt>
                      <c:pt idx="314">
                        <c:v>167.41900634765625</c:v>
                      </c:pt>
                      <c:pt idx="315">
                        <c:v>168.26397705078125</c:v>
                      </c:pt>
                      <c:pt idx="316">
                        <c:v>169.10894775390625</c:v>
                      </c:pt>
                      <c:pt idx="317">
                        <c:v>169.95391845703125</c:v>
                      </c:pt>
                      <c:pt idx="318">
                        <c:v>170.79888916015625</c:v>
                      </c:pt>
                      <c:pt idx="319">
                        <c:v>171.64385986328125</c:v>
                      </c:pt>
                      <c:pt idx="320">
                        <c:v>172.48883056640625</c:v>
                      </c:pt>
                      <c:pt idx="321">
                        <c:v>173.33380126953125</c:v>
                      </c:pt>
                      <c:pt idx="322">
                        <c:v>174.17877197265625</c:v>
                      </c:pt>
                      <c:pt idx="323">
                        <c:v>175.02374267578125</c:v>
                      </c:pt>
                      <c:pt idx="324">
                        <c:v>175.86871337890625</c:v>
                      </c:pt>
                      <c:pt idx="325">
                        <c:v>176.71368408203125</c:v>
                      </c:pt>
                      <c:pt idx="326">
                        <c:v>177.55865478515625</c:v>
                      </c:pt>
                      <c:pt idx="327">
                        <c:v>178.40362548828125</c:v>
                      </c:pt>
                      <c:pt idx="328">
                        <c:v>179.24859619140625</c:v>
                      </c:pt>
                      <c:pt idx="329">
                        <c:v>180.09356689453125</c:v>
                      </c:pt>
                      <c:pt idx="330">
                        <c:v>180.93853759765625</c:v>
                      </c:pt>
                      <c:pt idx="331">
                        <c:v>181.78350830078125</c:v>
                      </c:pt>
                      <c:pt idx="332">
                        <c:v>182.62847900390625</c:v>
                      </c:pt>
                      <c:pt idx="333">
                        <c:v>183.47344970703125</c:v>
                      </c:pt>
                      <c:pt idx="334">
                        <c:v>184.31842041015625</c:v>
                      </c:pt>
                      <c:pt idx="335">
                        <c:v>185.16339111328125</c:v>
                      </c:pt>
                      <c:pt idx="336">
                        <c:v>186.00836181640625</c:v>
                      </c:pt>
                      <c:pt idx="337">
                        <c:v>186.85333251953125</c:v>
                      </c:pt>
                      <c:pt idx="338">
                        <c:v>187.69830322265625</c:v>
                      </c:pt>
                      <c:pt idx="339">
                        <c:v>188.54327392578125</c:v>
                      </c:pt>
                      <c:pt idx="340">
                        <c:v>189.38824462890625</c:v>
                      </c:pt>
                      <c:pt idx="341">
                        <c:v>190.23321533203125</c:v>
                      </c:pt>
                      <c:pt idx="342">
                        <c:v>191.07818603515625</c:v>
                      </c:pt>
                      <c:pt idx="343">
                        <c:v>191.92315673828125</c:v>
                      </c:pt>
                      <c:pt idx="344">
                        <c:v>192.76812744140625</c:v>
                      </c:pt>
                      <c:pt idx="345">
                        <c:v>193.61309814453125</c:v>
                      </c:pt>
                      <c:pt idx="346">
                        <c:v>194.45806884765625</c:v>
                      </c:pt>
                      <c:pt idx="347">
                        <c:v>195.30303955078125</c:v>
                      </c:pt>
                      <c:pt idx="348">
                        <c:v>196.14801025390625</c:v>
                      </c:pt>
                      <c:pt idx="349">
                        <c:v>196.99298095703125</c:v>
                      </c:pt>
                      <c:pt idx="350">
                        <c:v>197.83795166015625</c:v>
                      </c:pt>
                      <c:pt idx="351">
                        <c:v>198.68292236328125</c:v>
                      </c:pt>
                      <c:pt idx="352">
                        <c:v>199.52789306640625</c:v>
                      </c:pt>
                      <c:pt idx="353">
                        <c:v>200.37286376953125</c:v>
                      </c:pt>
                      <c:pt idx="354">
                        <c:v>201.21783447265625</c:v>
                      </c:pt>
                      <c:pt idx="355">
                        <c:v>202.06280517578125</c:v>
                      </c:pt>
                      <c:pt idx="356">
                        <c:v>202.90777587890625</c:v>
                      </c:pt>
                      <c:pt idx="357">
                        <c:v>203.75274658203125</c:v>
                      </c:pt>
                      <c:pt idx="358">
                        <c:v>204.59771728515625</c:v>
                      </c:pt>
                      <c:pt idx="359">
                        <c:v>205.44268798828125</c:v>
                      </c:pt>
                      <c:pt idx="360">
                        <c:v>206.28765869140625</c:v>
                      </c:pt>
                      <c:pt idx="361">
                        <c:v>207.13262939453125</c:v>
                      </c:pt>
                      <c:pt idx="362">
                        <c:v>207.97760009765625</c:v>
                      </c:pt>
                      <c:pt idx="363">
                        <c:v>208.82257080078125</c:v>
                      </c:pt>
                      <c:pt idx="364">
                        <c:v>209.66754150390625</c:v>
                      </c:pt>
                      <c:pt idx="365">
                        <c:v>210.51251220703125</c:v>
                      </c:pt>
                      <c:pt idx="366">
                        <c:v>211.35748291015625</c:v>
                      </c:pt>
                      <c:pt idx="367">
                        <c:v>212.20245361328125</c:v>
                      </c:pt>
                      <c:pt idx="368">
                        <c:v>213.04742431640625</c:v>
                      </c:pt>
                      <c:pt idx="369">
                        <c:v>213.89239501953125</c:v>
                      </c:pt>
                      <c:pt idx="370">
                        <c:v>214.73736572265625</c:v>
                      </c:pt>
                      <c:pt idx="371">
                        <c:v>215.58233642578125</c:v>
                      </c:pt>
                      <c:pt idx="372">
                        <c:v>216.42730712890625</c:v>
                      </c:pt>
                      <c:pt idx="373">
                        <c:v>217.27227783203125</c:v>
                      </c:pt>
                      <c:pt idx="374">
                        <c:v>218.11724853515625</c:v>
                      </c:pt>
                      <c:pt idx="375">
                        <c:v>218.96221923828125</c:v>
                      </c:pt>
                      <c:pt idx="376">
                        <c:v>219.80718994140625</c:v>
                      </c:pt>
                      <c:pt idx="377">
                        <c:v>220.65216064453125</c:v>
                      </c:pt>
                      <c:pt idx="378">
                        <c:v>221.49713134765625</c:v>
                      </c:pt>
                      <c:pt idx="379">
                        <c:v>222.34210205078125</c:v>
                      </c:pt>
                      <c:pt idx="380">
                        <c:v>223.18707275390625</c:v>
                      </c:pt>
                      <c:pt idx="381">
                        <c:v>224.03204345703125</c:v>
                      </c:pt>
                      <c:pt idx="382">
                        <c:v>224.87701416015625</c:v>
                      </c:pt>
                      <c:pt idx="383">
                        <c:v>225.72198486328125</c:v>
                      </c:pt>
                      <c:pt idx="384">
                        <c:v>226.56695556640625</c:v>
                      </c:pt>
                      <c:pt idx="385">
                        <c:v>227.41192626953125</c:v>
                      </c:pt>
                      <c:pt idx="386">
                        <c:v>228.25689697265625</c:v>
                      </c:pt>
                      <c:pt idx="387">
                        <c:v>229.10186767578125</c:v>
                      </c:pt>
                      <c:pt idx="388">
                        <c:v>229.94683837890625</c:v>
                      </c:pt>
                      <c:pt idx="389">
                        <c:v>230.79180908203125</c:v>
                      </c:pt>
                      <c:pt idx="390">
                        <c:v>231.63677978515625</c:v>
                      </c:pt>
                      <c:pt idx="391">
                        <c:v>232.48175048828125</c:v>
                      </c:pt>
                      <c:pt idx="392">
                        <c:v>233.326904296875</c:v>
                      </c:pt>
                      <c:pt idx="393">
                        <c:v>234.172119140625</c:v>
                      </c:pt>
                      <c:pt idx="394">
                        <c:v>235.017333984375</c:v>
                      </c:pt>
                      <c:pt idx="395">
                        <c:v>235.862548828125</c:v>
                      </c:pt>
                      <c:pt idx="396">
                        <c:v>236.707763671875</c:v>
                      </c:pt>
                      <c:pt idx="397">
                        <c:v>237.552978515625</c:v>
                      </c:pt>
                      <c:pt idx="398">
                        <c:v>238.398193359375</c:v>
                      </c:pt>
                      <c:pt idx="399">
                        <c:v>239.243408203125</c:v>
                      </c:pt>
                      <c:pt idx="400">
                        <c:v>240.088623046875</c:v>
                      </c:pt>
                      <c:pt idx="401">
                        <c:v>240.933837890625</c:v>
                      </c:pt>
                      <c:pt idx="402">
                        <c:v>241.779052734375</c:v>
                      </c:pt>
                      <c:pt idx="403">
                        <c:v>242.624267578125</c:v>
                      </c:pt>
                      <c:pt idx="404">
                        <c:v>243.469482421875</c:v>
                      </c:pt>
                      <c:pt idx="405">
                        <c:v>244.314697265625</c:v>
                      </c:pt>
                      <c:pt idx="406">
                        <c:v>245.159912109375</c:v>
                      </c:pt>
                      <c:pt idx="407">
                        <c:v>246.005126953125</c:v>
                      </c:pt>
                      <c:pt idx="408">
                        <c:v>246.850341796875</c:v>
                      </c:pt>
                      <c:pt idx="409">
                        <c:v>247.695556640625</c:v>
                      </c:pt>
                      <c:pt idx="410">
                        <c:v>248.540771484375</c:v>
                      </c:pt>
                      <c:pt idx="411">
                        <c:v>249.385986328125</c:v>
                      </c:pt>
                      <c:pt idx="412">
                        <c:v>250.231201171875</c:v>
                      </c:pt>
                      <c:pt idx="413">
                        <c:v>251.076416015625</c:v>
                      </c:pt>
                      <c:pt idx="414">
                        <c:v>251.921630859375</c:v>
                      </c:pt>
                      <c:pt idx="415">
                        <c:v>252.766845703125</c:v>
                      </c:pt>
                      <c:pt idx="416">
                        <c:v>253.612060546875</c:v>
                      </c:pt>
                      <c:pt idx="417">
                        <c:v>254.457275390625</c:v>
                      </c:pt>
                      <c:pt idx="418">
                        <c:v>255.302490234375</c:v>
                      </c:pt>
                      <c:pt idx="419">
                        <c:v>256.147705078125</c:v>
                      </c:pt>
                      <c:pt idx="420">
                        <c:v>256.992919921875</c:v>
                      </c:pt>
                      <c:pt idx="421">
                        <c:v>257.838134765625</c:v>
                      </c:pt>
                      <c:pt idx="422">
                        <c:v>258.683349609375</c:v>
                      </c:pt>
                      <c:pt idx="423">
                        <c:v>259.528564453125</c:v>
                      </c:pt>
                      <c:pt idx="424">
                        <c:v>260.373779296875</c:v>
                      </c:pt>
                      <c:pt idx="425">
                        <c:v>261.218994140625</c:v>
                      </c:pt>
                      <c:pt idx="426">
                        <c:v>262.064208984375</c:v>
                      </c:pt>
                      <c:pt idx="427">
                        <c:v>262.909423828125</c:v>
                      </c:pt>
                      <c:pt idx="428">
                        <c:v>263.754638671875</c:v>
                      </c:pt>
                      <c:pt idx="429">
                        <c:v>264.599853515625</c:v>
                      </c:pt>
                      <c:pt idx="430">
                        <c:v>265.445068359375</c:v>
                      </c:pt>
                      <c:pt idx="431">
                        <c:v>266.290283203125</c:v>
                      </c:pt>
                      <c:pt idx="432">
                        <c:v>267.135498046875</c:v>
                      </c:pt>
                      <c:pt idx="433">
                        <c:v>267.980712890625</c:v>
                      </c:pt>
                      <c:pt idx="434">
                        <c:v>268.825927734375</c:v>
                      </c:pt>
                      <c:pt idx="435">
                        <c:v>269.671142578125</c:v>
                      </c:pt>
                      <c:pt idx="436">
                        <c:v>270.516357421875</c:v>
                      </c:pt>
                      <c:pt idx="437">
                        <c:v>271.361572265625</c:v>
                      </c:pt>
                      <c:pt idx="438">
                        <c:v>272.206787109375</c:v>
                      </c:pt>
                      <c:pt idx="439">
                        <c:v>273.052001953125</c:v>
                      </c:pt>
                      <c:pt idx="440">
                        <c:v>273.897216796875</c:v>
                      </c:pt>
                      <c:pt idx="441">
                        <c:v>274.742431640625</c:v>
                      </c:pt>
                      <c:pt idx="442">
                        <c:v>275.587646484375</c:v>
                      </c:pt>
                      <c:pt idx="443">
                        <c:v>276.432861328125</c:v>
                      </c:pt>
                      <c:pt idx="444">
                        <c:v>277.278076171875</c:v>
                      </c:pt>
                      <c:pt idx="445">
                        <c:v>278.123291015625</c:v>
                      </c:pt>
                      <c:pt idx="446">
                        <c:v>278.968505859375</c:v>
                      </c:pt>
                      <c:pt idx="447">
                        <c:v>279.813720703125</c:v>
                      </c:pt>
                      <c:pt idx="448">
                        <c:v>280.658935546875</c:v>
                      </c:pt>
                      <c:pt idx="449">
                        <c:v>281.504150390625</c:v>
                      </c:pt>
                      <c:pt idx="450">
                        <c:v>282.349365234375</c:v>
                      </c:pt>
                      <c:pt idx="451">
                        <c:v>283.194580078125</c:v>
                      </c:pt>
                      <c:pt idx="452">
                        <c:v>284.039794921875</c:v>
                      </c:pt>
                      <c:pt idx="453">
                        <c:v>284.885009765625</c:v>
                      </c:pt>
                      <c:pt idx="454">
                        <c:v>285.730224609375</c:v>
                      </c:pt>
                      <c:pt idx="455">
                        <c:v>286.575439453125</c:v>
                      </c:pt>
                      <c:pt idx="456">
                        <c:v>287.420654296875</c:v>
                      </c:pt>
                      <c:pt idx="457">
                        <c:v>288.265869140625</c:v>
                      </c:pt>
                      <c:pt idx="458">
                        <c:v>289.111083984375</c:v>
                      </c:pt>
                      <c:pt idx="459">
                        <c:v>289.956298828125</c:v>
                      </c:pt>
                      <c:pt idx="460">
                        <c:v>290.801513671875</c:v>
                      </c:pt>
                      <c:pt idx="461">
                        <c:v>291.646728515625</c:v>
                      </c:pt>
                      <c:pt idx="462">
                        <c:v>292.491943359375</c:v>
                      </c:pt>
                      <c:pt idx="463">
                        <c:v>293.337158203125</c:v>
                      </c:pt>
                      <c:pt idx="464">
                        <c:v>294.182373046875</c:v>
                      </c:pt>
                      <c:pt idx="465">
                        <c:v>295.027587890625</c:v>
                      </c:pt>
                      <c:pt idx="466">
                        <c:v>295.872802734375</c:v>
                      </c:pt>
                      <c:pt idx="467">
                        <c:v>296.718017578125</c:v>
                      </c:pt>
                      <c:pt idx="468">
                        <c:v>297.563232421875</c:v>
                      </c:pt>
                      <c:pt idx="469">
                        <c:v>298.408447265625</c:v>
                      </c:pt>
                      <c:pt idx="470">
                        <c:v>299.253662109375</c:v>
                      </c:pt>
                      <c:pt idx="471">
                        <c:v>300.098876953125</c:v>
                      </c:pt>
                      <c:pt idx="472">
                        <c:v>300.944091796875</c:v>
                      </c:pt>
                      <c:pt idx="473">
                        <c:v>301.789306640625</c:v>
                      </c:pt>
                      <c:pt idx="474">
                        <c:v>302.634521484375</c:v>
                      </c:pt>
                      <c:pt idx="475">
                        <c:v>303.479736328125</c:v>
                      </c:pt>
                      <c:pt idx="476">
                        <c:v>304.324951171875</c:v>
                      </c:pt>
                      <c:pt idx="477">
                        <c:v>305.170166015625</c:v>
                      </c:pt>
                      <c:pt idx="478">
                        <c:v>306.015380859375</c:v>
                      </c:pt>
                      <c:pt idx="479">
                        <c:v>306.860595703125</c:v>
                      </c:pt>
                      <c:pt idx="480">
                        <c:v>307.705810546875</c:v>
                      </c:pt>
                      <c:pt idx="481">
                        <c:v>308.551025390625</c:v>
                      </c:pt>
                      <c:pt idx="482">
                        <c:v>309.396240234375</c:v>
                      </c:pt>
                      <c:pt idx="483">
                        <c:v>310.241455078125</c:v>
                      </c:pt>
                      <c:pt idx="484">
                        <c:v>311.086669921875</c:v>
                      </c:pt>
                      <c:pt idx="485">
                        <c:v>311.931884765625</c:v>
                      </c:pt>
                      <c:pt idx="486">
                        <c:v>312.777099609375</c:v>
                      </c:pt>
                      <c:pt idx="487">
                        <c:v>313.622314453125</c:v>
                      </c:pt>
                      <c:pt idx="488">
                        <c:v>314.467529296875</c:v>
                      </c:pt>
                      <c:pt idx="489">
                        <c:v>315.312744140625</c:v>
                      </c:pt>
                      <c:pt idx="490">
                        <c:v>316.157958984375</c:v>
                      </c:pt>
                      <c:pt idx="491">
                        <c:v>317.003173828125</c:v>
                      </c:pt>
                      <c:pt idx="492">
                        <c:v>317.848388671875</c:v>
                      </c:pt>
                      <c:pt idx="493">
                        <c:v>318.69369506835938</c:v>
                      </c:pt>
                      <c:pt idx="494">
                        <c:v>319.53915405273438</c:v>
                      </c:pt>
                      <c:pt idx="495">
                        <c:v>320.38461303710938</c:v>
                      </c:pt>
                      <c:pt idx="496">
                        <c:v>321.23007202148438</c:v>
                      </c:pt>
                      <c:pt idx="497">
                        <c:v>322.07553100585938</c:v>
                      </c:pt>
                      <c:pt idx="498">
                        <c:v>322.92098999023438</c:v>
                      </c:pt>
                      <c:pt idx="499">
                        <c:v>323.76644897460938</c:v>
                      </c:pt>
                      <c:pt idx="500">
                        <c:v>324.61190795898438</c:v>
                      </c:pt>
                      <c:pt idx="501">
                        <c:v>325.45736694335938</c:v>
                      </c:pt>
                      <c:pt idx="502">
                        <c:v>326.30282592773438</c:v>
                      </c:pt>
                      <c:pt idx="503">
                        <c:v>327.14828491210938</c:v>
                      </c:pt>
                      <c:pt idx="504">
                        <c:v>327.99374389648438</c:v>
                      </c:pt>
                      <c:pt idx="505">
                        <c:v>328.83920288085938</c:v>
                      </c:pt>
                      <c:pt idx="506">
                        <c:v>329.68466186523438</c:v>
                      </c:pt>
                      <c:pt idx="507">
                        <c:v>330.53012084960938</c:v>
                      </c:pt>
                      <c:pt idx="508">
                        <c:v>331.37557983398438</c:v>
                      </c:pt>
                      <c:pt idx="509">
                        <c:v>332.22103881835938</c:v>
                      </c:pt>
                      <c:pt idx="510">
                        <c:v>333.06649780273438</c:v>
                      </c:pt>
                      <c:pt idx="511">
                        <c:v>333.91195678710938</c:v>
                      </c:pt>
                      <c:pt idx="512">
                        <c:v>334.75741577148438</c:v>
                      </c:pt>
                      <c:pt idx="513">
                        <c:v>335.60287475585938</c:v>
                      </c:pt>
                      <c:pt idx="514">
                        <c:v>336.44833374023438</c:v>
                      </c:pt>
                      <c:pt idx="515">
                        <c:v>337.29379272460938</c:v>
                      </c:pt>
                      <c:pt idx="516">
                        <c:v>338.13925170898438</c:v>
                      </c:pt>
                      <c:pt idx="517">
                        <c:v>338.98471069335938</c:v>
                      </c:pt>
                      <c:pt idx="518">
                        <c:v>339.83016967773438</c:v>
                      </c:pt>
                      <c:pt idx="519">
                        <c:v>340.67562866210938</c:v>
                      </c:pt>
                      <c:pt idx="520">
                        <c:v>341.52108764648438</c:v>
                      </c:pt>
                      <c:pt idx="521">
                        <c:v>342.36654663085938</c:v>
                      </c:pt>
                      <c:pt idx="522">
                        <c:v>343.21200561523438</c:v>
                      </c:pt>
                      <c:pt idx="523">
                        <c:v>344.05746459960938</c:v>
                      </c:pt>
                      <c:pt idx="524">
                        <c:v>344.90292358398438</c:v>
                      </c:pt>
                      <c:pt idx="525">
                        <c:v>345.74838256835938</c:v>
                      </c:pt>
                      <c:pt idx="526">
                        <c:v>346.59384155273438</c:v>
                      </c:pt>
                      <c:pt idx="527">
                        <c:v>347.43930053710938</c:v>
                      </c:pt>
                      <c:pt idx="528">
                        <c:v>348.28475952148438</c:v>
                      </c:pt>
                      <c:pt idx="529">
                        <c:v>349.13021850585938</c:v>
                      </c:pt>
                      <c:pt idx="530">
                        <c:v>349.97567749023438</c:v>
                      </c:pt>
                      <c:pt idx="531">
                        <c:v>350.82113647460938</c:v>
                      </c:pt>
                      <c:pt idx="532">
                        <c:v>351.66659545898438</c:v>
                      </c:pt>
                      <c:pt idx="533">
                        <c:v>352.51205444335938</c:v>
                      </c:pt>
                      <c:pt idx="534">
                        <c:v>353.35751342773438</c:v>
                      </c:pt>
                      <c:pt idx="535">
                        <c:v>354.20297241210938</c:v>
                      </c:pt>
                      <c:pt idx="536">
                        <c:v>355.04843139648438</c:v>
                      </c:pt>
                      <c:pt idx="537">
                        <c:v>355.89389038085938</c:v>
                      </c:pt>
                      <c:pt idx="538">
                        <c:v>356.73934936523438</c:v>
                      </c:pt>
                      <c:pt idx="539">
                        <c:v>357.58480834960938</c:v>
                      </c:pt>
                      <c:pt idx="540">
                        <c:v>358.43026733398438</c:v>
                      </c:pt>
                      <c:pt idx="541">
                        <c:v>359.27572631835938</c:v>
                      </c:pt>
                      <c:pt idx="542">
                        <c:v>360.12118530273438</c:v>
                      </c:pt>
                      <c:pt idx="543">
                        <c:v>360.96664428710938</c:v>
                      </c:pt>
                      <c:pt idx="544">
                        <c:v>361.81210327148438</c:v>
                      </c:pt>
                      <c:pt idx="545">
                        <c:v>362.65756225585938</c:v>
                      </c:pt>
                      <c:pt idx="546">
                        <c:v>363.50302124023438</c:v>
                      </c:pt>
                      <c:pt idx="547">
                        <c:v>364.34848022460938</c:v>
                      </c:pt>
                      <c:pt idx="548">
                        <c:v>365.19393920898438</c:v>
                      </c:pt>
                      <c:pt idx="549">
                        <c:v>366.03939819335938</c:v>
                      </c:pt>
                      <c:pt idx="550">
                        <c:v>366.88485717773438</c:v>
                      </c:pt>
                      <c:pt idx="551">
                        <c:v>367.73031616210938</c:v>
                      </c:pt>
                      <c:pt idx="552">
                        <c:v>368.57577514648438</c:v>
                      </c:pt>
                      <c:pt idx="553">
                        <c:v>369.42123413085938</c:v>
                      </c:pt>
                      <c:pt idx="554">
                        <c:v>370.26669311523438</c:v>
                      </c:pt>
                      <c:pt idx="555">
                        <c:v>371.11215209960938</c:v>
                      </c:pt>
                      <c:pt idx="556">
                        <c:v>371.95761108398438</c:v>
                      </c:pt>
                      <c:pt idx="557">
                        <c:v>372.80307006835938</c:v>
                      </c:pt>
                      <c:pt idx="558">
                        <c:v>373.64852905273438</c:v>
                      </c:pt>
                      <c:pt idx="559">
                        <c:v>374.49398803710938</c:v>
                      </c:pt>
                      <c:pt idx="560">
                        <c:v>375.33944702148438</c:v>
                      </c:pt>
                      <c:pt idx="561">
                        <c:v>376.18490600585938</c:v>
                      </c:pt>
                      <c:pt idx="562">
                        <c:v>377.03036499023438</c:v>
                      </c:pt>
                      <c:pt idx="563">
                        <c:v>377.87582397460938</c:v>
                      </c:pt>
                      <c:pt idx="564">
                        <c:v>378.72128295898438</c:v>
                      </c:pt>
                      <c:pt idx="565">
                        <c:v>379.56674194335938</c:v>
                      </c:pt>
                      <c:pt idx="566">
                        <c:v>380.41220092773438</c:v>
                      </c:pt>
                      <c:pt idx="567">
                        <c:v>381.25765991210938</c:v>
                      </c:pt>
                      <c:pt idx="568">
                        <c:v>382.10311889648438</c:v>
                      </c:pt>
                      <c:pt idx="569">
                        <c:v>382.94857788085938</c:v>
                      </c:pt>
                      <c:pt idx="570">
                        <c:v>383.79403686523438</c:v>
                      </c:pt>
                      <c:pt idx="571">
                        <c:v>384.63949584960938</c:v>
                      </c:pt>
                      <c:pt idx="572">
                        <c:v>385.48495483398438</c:v>
                      </c:pt>
                      <c:pt idx="573">
                        <c:v>386.33041381835938</c:v>
                      </c:pt>
                      <c:pt idx="574">
                        <c:v>387.17587280273438</c:v>
                      </c:pt>
                      <c:pt idx="575">
                        <c:v>388.02133178710938</c:v>
                      </c:pt>
                      <c:pt idx="576">
                        <c:v>388.86679077148438</c:v>
                      </c:pt>
                      <c:pt idx="577">
                        <c:v>389.71224975585938</c:v>
                      </c:pt>
                      <c:pt idx="578">
                        <c:v>390.55770874023438</c:v>
                      </c:pt>
                      <c:pt idx="579">
                        <c:v>391.40316772460938</c:v>
                      </c:pt>
                      <c:pt idx="580">
                        <c:v>392.24862670898438</c:v>
                      </c:pt>
                      <c:pt idx="581">
                        <c:v>393.09408569335938</c:v>
                      </c:pt>
                      <c:pt idx="582">
                        <c:v>393.93954467773438</c:v>
                      </c:pt>
                      <c:pt idx="583">
                        <c:v>394.78500366210938</c:v>
                      </c:pt>
                      <c:pt idx="584">
                        <c:v>395.63046264648438</c:v>
                      </c:pt>
                      <c:pt idx="585">
                        <c:v>396.47592163085938</c:v>
                      </c:pt>
                      <c:pt idx="586">
                        <c:v>397.32138061523438</c:v>
                      </c:pt>
                      <c:pt idx="587">
                        <c:v>398.16693115234375</c:v>
                      </c:pt>
                      <c:pt idx="588">
                        <c:v>399.01263427734375</c:v>
                      </c:pt>
                      <c:pt idx="589">
                        <c:v>399.85833740234375</c:v>
                      </c:pt>
                      <c:pt idx="590">
                        <c:v>400.70404052734375</c:v>
                      </c:pt>
                      <c:pt idx="591">
                        <c:v>401.54974365234375</c:v>
                      </c:pt>
                      <c:pt idx="592">
                        <c:v>402.39544677734375</c:v>
                      </c:pt>
                      <c:pt idx="593">
                        <c:v>403.24114990234375</c:v>
                      </c:pt>
                      <c:pt idx="594">
                        <c:v>404.08685302734375</c:v>
                      </c:pt>
                      <c:pt idx="595">
                        <c:v>404.93255615234375</c:v>
                      </c:pt>
                      <c:pt idx="596">
                        <c:v>405.77825927734375</c:v>
                      </c:pt>
                      <c:pt idx="597">
                        <c:v>406.62396240234375</c:v>
                      </c:pt>
                      <c:pt idx="598">
                        <c:v>407.46966552734375</c:v>
                      </c:pt>
                      <c:pt idx="599">
                        <c:v>408.31536865234375</c:v>
                      </c:pt>
                      <c:pt idx="600">
                        <c:v>409.16107177734375</c:v>
                      </c:pt>
                      <c:pt idx="601">
                        <c:v>410.00677490234375</c:v>
                      </c:pt>
                      <c:pt idx="602">
                        <c:v>410.85247802734375</c:v>
                      </c:pt>
                      <c:pt idx="603">
                        <c:v>411.69818115234375</c:v>
                      </c:pt>
                      <c:pt idx="604">
                        <c:v>412.54388427734375</c:v>
                      </c:pt>
                      <c:pt idx="605">
                        <c:v>413.38958740234375</c:v>
                      </c:pt>
                      <c:pt idx="606">
                        <c:v>414.23529052734375</c:v>
                      </c:pt>
                      <c:pt idx="607">
                        <c:v>415.08099365234375</c:v>
                      </c:pt>
                      <c:pt idx="608">
                        <c:v>415.92669677734375</c:v>
                      </c:pt>
                      <c:pt idx="609">
                        <c:v>416.77239990234375</c:v>
                      </c:pt>
                      <c:pt idx="610">
                        <c:v>417.61810302734375</c:v>
                      </c:pt>
                      <c:pt idx="611">
                        <c:v>418.46380615234375</c:v>
                      </c:pt>
                      <c:pt idx="612">
                        <c:v>419.30950927734375</c:v>
                      </c:pt>
                      <c:pt idx="613">
                        <c:v>420.15521240234375</c:v>
                      </c:pt>
                      <c:pt idx="614">
                        <c:v>421.00091552734375</c:v>
                      </c:pt>
                      <c:pt idx="615">
                        <c:v>421.84661865234375</c:v>
                      </c:pt>
                      <c:pt idx="616">
                        <c:v>422.69232177734375</c:v>
                      </c:pt>
                      <c:pt idx="617">
                        <c:v>423.53802490234375</c:v>
                      </c:pt>
                      <c:pt idx="618">
                        <c:v>424.38372802734375</c:v>
                      </c:pt>
                      <c:pt idx="619">
                        <c:v>425.22943115234375</c:v>
                      </c:pt>
                      <c:pt idx="620">
                        <c:v>426.07513427734375</c:v>
                      </c:pt>
                      <c:pt idx="621">
                        <c:v>426.92083740234375</c:v>
                      </c:pt>
                      <c:pt idx="622">
                        <c:v>427.76654052734375</c:v>
                      </c:pt>
                      <c:pt idx="623">
                        <c:v>428.61224365234375</c:v>
                      </c:pt>
                      <c:pt idx="624">
                        <c:v>429.45794677734375</c:v>
                      </c:pt>
                      <c:pt idx="625">
                        <c:v>430.30364990234375</c:v>
                      </c:pt>
                      <c:pt idx="626">
                        <c:v>431.14935302734375</c:v>
                      </c:pt>
                      <c:pt idx="627">
                        <c:v>431.99505615234375</c:v>
                      </c:pt>
                      <c:pt idx="628">
                        <c:v>432.84075927734375</c:v>
                      </c:pt>
                      <c:pt idx="629">
                        <c:v>433.68646240234375</c:v>
                      </c:pt>
                      <c:pt idx="630">
                        <c:v>434.53216552734375</c:v>
                      </c:pt>
                      <c:pt idx="631">
                        <c:v>435.37786865234375</c:v>
                      </c:pt>
                      <c:pt idx="632">
                        <c:v>436.22357177734375</c:v>
                      </c:pt>
                      <c:pt idx="633">
                        <c:v>437.06927490234375</c:v>
                      </c:pt>
                      <c:pt idx="634">
                        <c:v>437.91497802734375</c:v>
                      </c:pt>
                      <c:pt idx="635">
                        <c:v>438.76068115234375</c:v>
                      </c:pt>
                      <c:pt idx="636">
                        <c:v>439.60638427734375</c:v>
                      </c:pt>
                      <c:pt idx="637">
                        <c:v>440.45208740234375</c:v>
                      </c:pt>
                      <c:pt idx="638">
                        <c:v>441.29779052734375</c:v>
                      </c:pt>
                      <c:pt idx="639">
                        <c:v>442.14349365234375</c:v>
                      </c:pt>
                      <c:pt idx="640">
                        <c:v>442.98919677734375</c:v>
                      </c:pt>
                      <c:pt idx="641">
                        <c:v>443.83489990234375</c:v>
                      </c:pt>
                      <c:pt idx="642">
                        <c:v>444.68060302734375</c:v>
                      </c:pt>
                      <c:pt idx="643">
                        <c:v>445.52630615234375</c:v>
                      </c:pt>
                      <c:pt idx="644">
                        <c:v>446.37200927734375</c:v>
                      </c:pt>
                      <c:pt idx="645">
                        <c:v>447.21771240234375</c:v>
                      </c:pt>
                      <c:pt idx="646">
                        <c:v>448.06341552734375</c:v>
                      </c:pt>
                      <c:pt idx="647">
                        <c:v>448.90911865234375</c:v>
                      </c:pt>
                      <c:pt idx="648">
                        <c:v>449.75482177734375</c:v>
                      </c:pt>
                      <c:pt idx="649">
                        <c:v>450.60052490234375</c:v>
                      </c:pt>
                      <c:pt idx="650">
                        <c:v>451.44622802734375</c:v>
                      </c:pt>
                      <c:pt idx="651">
                        <c:v>452.29193115234375</c:v>
                      </c:pt>
                      <c:pt idx="652">
                        <c:v>453.13763427734375</c:v>
                      </c:pt>
                      <c:pt idx="653">
                        <c:v>453.98333740234375</c:v>
                      </c:pt>
                      <c:pt idx="654">
                        <c:v>454.82904052734375</c:v>
                      </c:pt>
                      <c:pt idx="655">
                        <c:v>455.67474365234375</c:v>
                      </c:pt>
                      <c:pt idx="656">
                        <c:v>456.52044677734375</c:v>
                      </c:pt>
                      <c:pt idx="657">
                        <c:v>457.36614990234375</c:v>
                      </c:pt>
                      <c:pt idx="658">
                        <c:v>458.21185302734375</c:v>
                      </c:pt>
                      <c:pt idx="659">
                        <c:v>459.05755615234375</c:v>
                      </c:pt>
                      <c:pt idx="660">
                        <c:v>459.90325927734375</c:v>
                      </c:pt>
                      <c:pt idx="661">
                        <c:v>460.74896240234375</c:v>
                      </c:pt>
                      <c:pt idx="662">
                        <c:v>461.59466552734375</c:v>
                      </c:pt>
                      <c:pt idx="663">
                        <c:v>462.44036865234375</c:v>
                      </c:pt>
                      <c:pt idx="664">
                        <c:v>463.28607177734375</c:v>
                      </c:pt>
                      <c:pt idx="665">
                        <c:v>464.13177490234375</c:v>
                      </c:pt>
                      <c:pt idx="666">
                        <c:v>464.97747802734375</c:v>
                      </c:pt>
                      <c:pt idx="667">
                        <c:v>465.82318115234375</c:v>
                      </c:pt>
                      <c:pt idx="668">
                        <c:v>466.66888427734375</c:v>
                      </c:pt>
                      <c:pt idx="669">
                        <c:v>467.51458740234375</c:v>
                      </c:pt>
                      <c:pt idx="670">
                        <c:v>468.36029052734375</c:v>
                      </c:pt>
                      <c:pt idx="671">
                        <c:v>469.20599365234375</c:v>
                      </c:pt>
                      <c:pt idx="672">
                        <c:v>470.05169677734375</c:v>
                      </c:pt>
                      <c:pt idx="673">
                        <c:v>470.89739990234375</c:v>
                      </c:pt>
                      <c:pt idx="674">
                        <c:v>471.74310302734375</c:v>
                      </c:pt>
                      <c:pt idx="675">
                        <c:v>472.58880615234375</c:v>
                      </c:pt>
                      <c:pt idx="676">
                        <c:v>473.43450927734375</c:v>
                      </c:pt>
                      <c:pt idx="677">
                        <c:v>474.28021240234375</c:v>
                      </c:pt>
                      <c:pt idx="678">
                        <c:v>475.12591552734375</c:v>
                      </c:pt>
                      <c:pt idx="679">
                        <c:v>475.97161865234375</c:v>
                      </c:pt>
                      <c:pt idx="680">
                        <c:v>476.81732177734375</c:v>
                      </c:pt>
                      <c:pt idx="681">
                        <c:v>477.66302490234375</c:v>
                      </c:pt>
                      <c:pt idx="682">
                        <c:v>478.50872802734375</c:v>
                      </c:pt>
                      <c:pt idx="683">
                        <c:v>479.35443115234375</c:v>
                      </c:pt>
                      <c:pt idx="684">
                        <c:v>480.20013427734375</c:v>
                      </c:pt>
                      <c:pt idx="685">
                        <c:v>481.04583740234375</c:v>
                      </c:pt>
                      <c:pt idx="686">
                        <c:v>481.89154052734375</c:v>
                      </c:pt>
                      <c:pt idx="687">
                        <c:v>482.73724365234375</c:v>
                      </c:pt>
                      <c:pt idx="688">
                        <c:v>483.58294677734375</c:v>
                      </c:pt>
                      <c:pt idx="689">
                        <c:v>484.42864990234375</c:v>
                      </c:pt>
                      <c:pt idx="690">
                        <c:v>485.27435302734375</c:v>
                      </c:pt>
                      <c:pt idx="691">
                        <c:v>486.12005615234375</c:v>
                      </c:pt>
                      <c:pt idx="692">
                        <c:v>486.96575927734375</c:v>
                      </c:pt>
                      <c:pt idx="693">
                        <c:v>487.81146240234375</c:v>
                      </c:pt>
                      <c:pt idx="694">
                        <c:v>488.65716552734375</c:v>
                      </c:pt>
                      <c:pt idx="695">
                        <c:v>489.50286865234375</c:v>
                      </c:pt>
                      <c:pt idx="696">
                        <c:v>490.34857177734375</c:v>
                      </c:pt>
                      <c:pt idx="697">
                        <c:v>491.19427490234375</c:v>
                      </c:pt>
                      <c:pt idx="698">
                        <c:v>492.03997802734375</c:v>
                      </c:pt>
                      <c:pt idx="699">
                        <c:v>492.88568115234375</c:v>
                      </c:pt>
                      <c:pt idx="700">
                        <c:v>493.73138427734375</c:v>
                      </c:pt>
                      <c:pt idx="701">
                        <c:v>494.57708740234375</c:v>
                      </c:pt>
                      <c:pt idx="702">
                        <c:v>495.42279052734375</c:v>
                      </c:pt>
                      <c:pt idx="703">
                        <c:v>496.26849365234375</c:v>
                      </c:pt>
                      <c:pt idx="704">
                        <c:v>497.11419677734375</c:v>
                      </c:pt>
                      <c:pt idx="705">
                        <c:v>497.95989990234375</c:v>
                      </c:pt>
                      <c:pt idx="706">
                        <c:v>498.80560302734375</c:v>
                      </c:pt>
                      <c:pt idx="707">
                        <c:v>499.65130615234375</c:v>
                      </c:pt>
                      <c:pt idx="708">
                        <c:v>500.49700927734375</c:v>
                      </c:pt>
                      <c:pt idx="709">
                        <c:v>501.34271240234375</c:v>
                      </c:pt>
                      <c:pt idx="710">
                        <c:v>502.18841552734375</c:v>
                      </c:pt>
                      <c:pt idx="711">
                        <c:v>503.03411865234375</c:v>
                      </c:pt>
                      <c:pt idx="712">
                        <c:v>503.87982177734375</c:v>
                      </c:pt>
                      <c:pt idx="713">
                        <c:v>504.72552490234375</c:v>
                      </c:pt>
                      <c:pt idx="714">
                        <c:v>505.57122802734375</c:v>
                      </c:pt>
                      <c:pt idx="715">
                        <c:v>506.41693115234375</c:v>
                      </c:pt>
                      <c:pt idx="716">
                        <c:v>507.26263427734375</c:v>
                      </c:pt>
                      <c:pt idx="717">
                        <c:v>508.10833740234375</c:v>
                      </c:pt>
                      <c:pt idx="718">
                        <c:v>508.95404052734375</c:v>
                      </c:pt>
                      <c:pt idx="719">
                        <c:v>509.79974365234375</c:v>
                      </c:pt>
                      <c:pt idx="720">
                        <c:v>510.64544677734375</c:v>
                      </c:pt>
                      <c:pt idx="721">
                        <c:v>511.49114990234375</c:v>
                      </c:pt>
                      <c:pt idx="722">
                        <c:v>512.33685302734375</c:v>
                      </c:pt>
                      <c:pt idx="723">
                        <c:v>513.18255615234375</c:v>
                      </c:pt>
                      <c:pt idx="724">
                        <c:v>514.02825927734375</c:v>
                      </c:pt>
                      <c:pt idx="725">
                        <c:v>514.87396240234375</c:v>
                      </c:pt>
                      <c:pt idx="726">
                        <c:v>515.71966552734375</c:v>
                      </c:pt>
                      <c:pt idx="727">
                        <c:v>516.56536865234375</c:v>
                      </c:pt>
                      <c:pt idx="728">
                        <c:v>517.41107177734375</c:v>
                      </c:pt>
                      <c:pt idx="729">
                        <c:v>518.25677490234375</c:v>
                      </c:pt>
                      <c:pt idx="730">
                        <c:v>519.10247802734375</c:v>
                      </c:pt>
                      <c:pt idx="731">
                        <c:v>519.94818115234375</c:v>
                      </c:pt>
                      <c:pt idx="732">
                        <c:v>520.79388427734375</c:v>
                      </c:pt>
                      <c:pt idx="733">
                        <c:v>521.63958740234375</c:v>
                      </c:pt>
                      <c:pt idx="734">
                        <c:v>522.48529052734375</c:v>
                      </c:pt>
                      <c:pt idx="735">
                        <c:v>523.33099365234375</c:v>
                      </c:pt>
                      <c:pt idx="736">
                        <c:v>524.17669677734375</c:v>
                      </c:pt>
                      <c:pt idx="737">
                        <c:v>525.02239990234375</c:v>
                      </c:pt>
                      <c:pt idx="738">
                        <c:v>525.86810302734375</c:v>
                      </c:pt>
                      <c:pt idx="739">
                        <c:v>526.71380615234375</c:v>
                      </c:pt>
                      <c:pt idx="740">
                        <c:v>527.55950927734375</c:v>
                      </c:pt>
                      <c:pt idx="741">
                        <c:v>528.40521240234375</c:v>
                      </c:pt>
                      <c:pt idx="742">
                        <c:v>529.25091552734375</c:v>
                      </c:pt>
                      <c:pt idx="743">
                        <c:v>530.09661865234375</c:v>
                      </c:pt>
                      <c:pt idx="744">
                        <c:v>530.94232177734375</c:v>
                      </c:pt>
                      <c:pt idx="745">
                        <c:v>531.78802490234375</c:v>
                      </c:pt>
                      <c:pt idx="746">
                        <c:v>532.63372802734375</c:v>
                      </c:pt>
                      <c:pt idx="747">
                        <c:v>533.47943115234375</c:v>
                      </c:pt>
                      <c:pt idx="748">
                        <c:v>534.32513427734375</c:v>
                      </c:pt>
                      <c:pt idx="749">
                        <c:v>535.17083740234375</c:v>
                      </c:pt>
                      <c:pt idx="750">
                        <c:v>536.01654052734375</c:v>
                      </c:pt>
                      <c:pt idx="751">
                        <c:v>536.86224365234375</c:v>
                      </c:pt>
                      <c:pt idx="752">
                        <c:v>537.70794677734375</c:v>
                      </c:pt>
                      <c:pt idx="753">
                        <c:v>538.5538330078125</c:v>
                      </c:pt>
                      <c:pt idx="754">
                        <c:v>539.4000244140625</c:v>
                      </c:pt>
                      <c:pt idx="755">
                        <c:v>540.2462158203125</c:v>
                      </c:pt>
                      <c:pt idx="756">
                        <c:v>541.0924072265625</c:v>
                      </c:pt>
                      <c:pt idx="757">
                        <c:v>541.9385986328125</c:v>
                      </c:pt>
                      <c:pt idx="758">
                        <c:v>542.7847900390625</c:v>
                      </c:pt>
                      <c:pt idx="759">
                        <c:v>543.6309814453125</c:v>
                      </c:pt>
                      <c:pt idx="760">
                        <c:v>544.4771728515625</c:v>
                      </c:pt>
                      <c:pt idx="761">
                        <c:v>545.3233642578125</c:v>
                      </c:pt>
                      <c:pt idx="762">
                        <c:v>546.1695556640625</c:v>
                      </c:pt>
                      <c:pt idx="763">
                        <c:v>547.0157470703125</c:v>
                      </c:pt>
                      <c:pt idx="764">
                        <c:v>547.8619384765625</c:v>
                      </c:pt>
                      <c:pt idx="765">
                        <c:v>548.7081298828125</c:v>
                      </c:pt>
                      <c:pt idx="766">
                        <c:v>549.5543212890625</c:v>
                      </c:pt>
                      <c:pt idx="767">
                        <c:v>550.4005126953125</c:v>
                      </c:pt>
                      <c:pt idx="768">
                        <c:v>551.2467041015625</c:v>
                      </c:pt>
                      <c:pt idx="769">
                        <c:v>552.0928955078125</c:v>
                      </c:pt>
                      <c:pt idx="770">
                        <c:v>552.9390869140625</c:v>
                      </c:pt>
                      <c:pt idx="771">
                        <c:v>553.7852783203125</c:v>
                      </c:pt>
                      <c:pt idx="772">
                        <c:v>554.6314697265625</c:v>
                      </c:pt>
                      <c:pt idx="773">
                        <c:v>555.4776611328125</c:v>
                      </c:pt>
                      <c:pt idx="774">
                        <c:v>556.3238525390625</c:v>
                      </c:pt>
                      <c:pt idx="775">
                        <c:v>557.1700439453125</c:v>
                      </c:pt>
                      <c:pt idx="776">
                        <c:v>558.0162353515625</c:v>
                      </c:pt>
                      <c:pt idx="777">
                        <c:v>558.8624267578125</c:v>
                      </c:pt>
                      <c:pt idx="778">
                        <c:v>559.7086181640625</c:v>
                      </c:pt>
                      <c:pt idx="779">
                        <c:v>560.5548095703125</c:v>
                      </c:pt>
                      <c:pt idx="780">
                        <c:v>561.4010009765625</c:v>
                      </c:pt>
                      <c:pt idx="781">
                        <c:v>562.2471923828125</c:v>
                      </c:pt>
                      <c:pt idx="782">
                        <c:v>563.0933837890625</c:v>
                      </c:pt>
                      <c:pt idx="783">
                        <c:v>563.9395751953125</c:v>
                      </c:pt>
                      <c:pt idx="784">
                        <c:v>564.7857666015625</c:v>
                      </c:pt>
                      <c:pt idx="785">
                        <c:v>565.6319580078125</c:v>
                      </c:pt>
                      <c:pt idx="786">
                        <c:v>566.4781494140625</c:v>
                      </c:pt>
                      <c:pt idx="787">
                        <c:v>567.3243408203125</c:v>
                      </c:pt>
                      <c:pt idx="788">
                        <c:v>568.1705322265625</c:v>
                      </c:pt>
                      <c:pt idx="789">
                        <c:v>569.0167236328125</c:v>
                      </c:pt>
                      <c:pt idx="790">
                        <c:v>569.8629150390625</c:v>
                      </c:pt>
                      <c:pt idx="791">
                        <c:v>570.7091064453125</c:v>
                      </c:pt>
                      <c:pt idx="792">
                        <c:v>571.5552978515625</c:v>
                      </c:pt>
                      <c:pt idx="793">
                        <c:v>572.4014892578125</c:v>
                      </c:pt>
                      <c:pt idx="794">
                        <c:v>573.2476806640625</c:v>
                      </c:pt>
                      <c:pt idx="795">
                        <c:v>574.0938720703125</c:v>
                      </c:pt>
                      <c:pt idx="796">
                        <c:v>574.9400634765625</c:v>
                      </c:pt>
                      <c:pt idx="797">
                        <c:v>575.7862548828125</c:v>
                      </c:pt>
                      <c:pt idx="798">
                        <c:v>576.6324462890625</c:v>
                      </c:pt>
                      <c:pt idx="799">
                        <c:v>577.4786376953125</c:v>
                      </c:pt>
                      <c:pt idx="800">
                        <c:v>578.3248291015625</c:v>
                      </c:pt>
                      <c:pt idx="801">
                        <c:v>579.1710205078125</c:v>
                      </c:pt>
                      <c:pt idx="802">
                        <c:v>580.0172119140625</c:v>
                      </c:pt>
                      <c:pt idx="803">
                        <c:v>580.8634033203125</c:v>
                      </c:pt>
                      <c:pt idx="804">
                        <c:v>581.7095947265625</c:v>
                      </c:pt>
                      <c:pt idx="805">
                        <c:v>582.5557861328125</c:v>
                      </c:pt>
                      <c:pt idx="806">
                        <c:v>583.4019775390625</c:v>
                      </c:pt>
                      <c:pt idx="807">
                        <c:v>584.2481689453125</c:v>
                      </c:pt>
                      <c:pt idx="808">
                        <c:v>585.0943603515625</c:v>
                      </c:pt>
                      <c:pt idx="809">
                        <c:v>585.9405517578125</c:v>
                      </c:pt>
                      <c:pt idx="810">
                        <c:v>586.7867431640625</c:v>
                      </c:pt>
                      <c:pt idx="811">
                        <c:v>587.6329345703125</c:v>
                      </c:pt>
                      <c:pt idx="812">
                        <c:v>588.4791259765625</c:v>
                      </c:pt>
                      <c:pt idx="813">
                        <c:v>589.3253173828125</c:v>
                      </c:pt>
                      <c:pt idx="814">
                        <c:v>590.1715087890625</c:v>
                      </c:pt>
                      <c:pt idx="815">
                        <c:v>591.0177001953125</c:v>
                      </c:pt>
                      <c:pt idx="816">
                        <c:v>591.8638916015625</c:v>
                      </c:pt>
                      <c:pt idx="817">
                        <c:v>592.7100830078125</c:v>
                      </c:pt>
                      <c:pt idx="818">
                        <c:v>593.5562744140625</c:v>
                      </c:pt>
                      <c:pt idx="819">
                        <c:v>594.4024658203125</c:v>
                      </c:pt>
                      <c:pt idx="820">
                        <c:v>595.2486572265625</c:v>
                      </c:pt>
                      <c:pt idx="821">
                        <c:v>596.0948486328125</c:v>
                      </c:pt>
                      <c:pt idx="822">
                        <c:v>596.9410400390625</c:v>
                      </c:pt>
                      <c:pt idx="823">
                        <c:v>597.7872314453125</c:v>
                      </c:pt>
                      <c:pt idx="824">
                        <c:v>598.6334228515625</c:v>
                      </c:pt>
                      <c:pt idx="825">
                        <c:v>599.4796142578125</c:v>
                      </c:pt>
                      <c:pt idx="826">
                        <c:v>600.3258056640625</c:v>
                      </c:pt>
                      <c:pt idx="827">
                        <c:v>601.1719970703125</c:v>
                      </c:pt>
                      <c:pt idx="828">
                        <c:v>602.0181884765625</c:v>
                      </c:pt>
                      <c:pt idx="829">
                        <c:v>602.8643798828125</c:v>
                      </c:pt>
                      <c:pt idx="830">
                        <c:v>603.7105712890625</c:v>
                      </c:pt>
                      <c:pt idx="831">
                        <c:v>604.5567626953125</c:v>
                      </c:pt>
                      <c:pt idx="832">
                        <c:v>605.4029541015625</c:v>
                      </c:pt>
                      <c:pt idx="833">
                        <c:v>606.2491455078125</c:v>
                      </c:pt>
                      <c:pt idx="834">
                        <c:v>607.0953369140625</c:v>
                      </c:pt>
                      <c:pt idx="835">
                        <c:v>607.9415283203125</c:v>
                      </c:pt>
                      <c:pt idx="836">
                        <c:v>608.7877197265625</c:v>
                      </c:pt>
                      <c:pt idx="837">
                        <c:v>609.6339111328125</c:v>
                      </c:pt>
                      <c:pt idx="838">
                        <c:v>610.4801025390625</c:v>
                      </c:pt>
                      <c:pt idx="839">
                        <c:v>611.3262939453125</c:v>
                      </c:pt>
                      <c:pt idx="840">
                        <c:v>612.1724853515625</c:v>
                      </c:pt>
                      <c:pt idx="841">
                        <c:v>613.0186767578125</c:v>
                      </c:pt>
                      <c:pt idx="842">
                        <c:v>613.8648681640625</c:v>
                      </c:pt>
                      <c:pt idx="843">
                        <c:v>614.7110595703125</c:v>
                      </c:pt>
                      <c:pt idx="844">
                        <c:v>615.5572509765625</c:v>
                      </c:pt>
                      <c:pt idx="845">
                        <c:v>616.4034423828125</c:v>
                      </c:pt>
                      <c:pt idx="846">
                        <c:v>617.2496337890625</c:v>
                      </c:pt>
                      <c:pt idx="847">
                        <c:v>618.0958251953125</c:v>
                      </c:pt>
                      <c:pt idx="848">
                        <c:v>618.9420166015625</c:v>
                      </c:pt>
                      <c:pt idx="849">
                        <c:v>619.7882080078125</c:v>
                      </c:pt>
                      <c:pt idx="850">
                        <c:v>620.6343994140625</c:v>
                      </c:pt>
                      <c:pt idx="851">
                        <c:v>621.4805908203125</c:v>
                      </c:pt>
                    </c:numCache>
                  </c:numRef>
                </c:xVal>
                <c:yVal>
                  <c:numRef>
                    <c:extLst xmlns:c15="http://schemas.microsoft.com/office/drawing/2012/chart">
                      <c:ext xmlns:c15="http://schemas.microsoft.com/office/drawing/2012/chart" uri="{02D57815-91ED-43cb-92C2-25804820EDAC}">
                        <c15:formulaRef>
                          <c15:sqref>'[1]Case 3'!$B$3:$B$875</c15:sqref>
                        </c15:formulaRef>
                      </c:ext>
                    </c:extLst>
                    <c:numCache>
                      <c:formatCode>General</c:formatCode>
                      <c:ptCount val="873"/>
                      <c:pt idx="0">
                        <c:v>2.9272897243499756</c:v>
                      </c:pt>
                      <c:pt idx="1">
                        <c:v>2.963477611541748</c:v>
                      </c:pt>
                      <c:pt idx="2">
                        <c:v>3.0006535053253174</c:v>
                      </c:pt>
                      <c:pt idx="3">
                        <c:v>3.0388486385345459</c:v>
                      </c:pt>
                      <c:pt idx="4">
                        <c:v>3.0780918598175049</c:v>
                      </c:pt>
                      <c:pt idx="5">
                        <c:v>3.1184191703796387</c:v>
                      </c:pt>
                      <c:pt idx="6">
                        <c:v>3.1598622798919678</c:v>
                      </c:pt>
                      <c:pt idx="7">
                        <c:v>3.2024571895599365</c:v>
                      </c:pt>
                      <c:pt idx="8">
                        <c:v>3.246243953704834</c:v>
                      </c:pt>
                      <c:pt idx="9">
                        <c:v>3.2912542819976807</c:v>
                      </c:pt>
                      <c:pt idx="10">
                        <c:v>3.337531566619873</c:v>
                      </c:pt>
                      <c:pt idx="11">
                        <c:v>3.3851172924041748</c:v>
                      </c:pt>
                      <c:pt idx="12">
                        <c:v>3.4340512752532959</c:v>
                      </c:pt>
                      <c:pt idx="13">
                        <c:v>3.4843790531158447</c:v>
                      </c:pt>
                      <c:pt idx="14">
                        <c:v>3.5361449718475342</c:v>
                      </c:pt>
                      <c:pt idx="15">
                        <c:v>3.5893988609313965</c:v>
                      </c:pt>
                      <c:pt idx="16">
                        <c:v>3.6441891193389893</c:v>
                      </c:pt>
                      <c:pt idx="17">
                        <c:v>3.7005627155303955</c:v>
                      </c:pt>
                      <c:pt idx="18">
                        <c:v>3.7585766315460205</c:v>
                      </c:pt>
                      <c:pt idx="19">
                        <c:v>3.8182897567749023</c:v>
                      </c:pt>
                      <c:pt idx="20">
                        <c:v>3.8797507286071777</c:v>
                      </c:pt>
                      <c:pt idx="21">
                        <c:v>3.9430243968963623</c:v>
                      </c:pt>
                      <c:pt idx="22">
                        <c:v>4.0081729888916016</c:v>
                      </c:pt>
                      <c:pt idx="23">
                        <c:v>4.07525634765625</c:v>
                      </c:pt>
                      <c:pt idx="24">
                        <c:v>4.1443452835083008</c:v>
                      </c:pt>
                      <c:pt idx="25">
                        <c:v>4.2155060768127441</c:v>
                      </c:pt>
                      <c:pt idx="26">
                        <c:v>4.288813591003418</c:v>
                      </c:pt>
                      <c:pt idx="27">
                        <c:v>4.3643369674682617</c:v>
                      </c:pt>
                      <c:pt idx="28">
                        <c:v>4.4421539306640625</c:v>
                      </c:pt>
                      <c:pt idx="29">
                        <c:v>4.5223488807678223</c:v>
                      </c:pt>
                      <c:pt idx="30">
                        <c:v>4.6050004959106445</c:v>
                      </c:pt>
                      <c:pt idx="31">
                        <c:v>4.6901955604553223</c:v>
                      </c:pt>
                      <c:pt idx="32">
                        <c:v>4.778022289276123</c:v>
                      </c:pt>
                      <c:pt idx="33">
                        <c:v>4.8685750961303711</c:v>
                      </c:pt>
                      <c:pt idx="34">
                        <c:v>4.961944580078125</c:v>
                      </c:pt>
                      <c:pt idx="35">
                        <c:v>5.0582356452941895</c:v>
                      </c:pt>
                      <c:pt idx="36">
                        <c:v>5.1575460433959961</c:v>
                      </c:pt>
                      <c:pt idx="37">
                        <c:v>5.2599835395812988</c:v>
                      </c:pt>
                      <c:pt idx="38">
                        <c:v>5.3656601905822754</c:v>
                      </c:pt>
                      <c:pt idx="39">
                        <c:v>5.4746904373168945</c:v>
                      </c:pt>
                      <c:pt idx="40">
                        <c:v>5.5871920585632324</c:v>
                      </c:pt>
                      <c:pt idx="41">
                        <c:v>5.7032833099365234</c:v>
                      </c:pt>
                      <c:pt idx="42">
                        <c:v>5.823094367980957</c:v>
                      </c:pt>
                      <c:pt idx="43">
                        <c:v>5.9467544555664063</c:v>
                      </c:pt>
                      <c:pt idx="44">
                        <c:v>6.0742144584655762</c:v>
                      </c:pt>
                      <c:pt idx="45">
                        <c:v>6.2051000595092773</c:v>
                      </c:pt>
                      <c:pt idx="46">
                        <c:v>6.3402013778686523</c:v>
                      </c:pt>
                      <c:pt idx="47">
                        <c:v>6.4796686172485352</c:v>
                      </c:pt>
                      <c:pt idx="48">
                        <c:v>6.6236410140991211</c:v>
                      </c:pt>
                      <c:pt idx="49">
                        <c:v>6.7722816467285156</c:v>
                      </c:pt>
                      <c:pt idx="50">
                        <c:v>6.9257407188415527</c:v>
                      </c:pt>
                      <c:pt idx="51">
                        <c:v>7.0841679573059082</c:v>
                      </c:pt>
                      <c:pt idx="52">
                        <c:v>7.247748851776123</c:v>
                      </c:pt>
                      <c:pt idx="53">
                        <c:v>7.4166326522827148</c:v>
                      </c:pt>
                      <c:pt idx="54">
                        <c:v>7.5910005569458008</c:v>
                      </c:pt>
                      <c:pt idx="55">
                        <c:v>7.7710285186767578</c:v>
                      </c:pt>
                      <c:pt idx="56">
                        <c:v>7.9568891525268555</c:v>
                      </c:pt>
                      <c:pt idx="57">
                        <c:v>8.1487598419189453</c:v>
                      </c:pt>
                      <c:pt idx="58">
                        <c:v>8.3468265533447266</c:v>
                      </c:pt>
                      <c:pt idx="59">
                        <c:v>8.551274299621582</c:v>
                      </c:pt>
                      <c:pt idx="60">
                        <c:v>8.7622737884521484</c:v>
                      </c:pt>
                      <c:pt idx="61">
                        <c:v>8.9800329208374023</c:v>
                      </c:pt>
                      <c:pt idx="62">
                        <c:v>9.204716682434082</c:v>
                      </c:pt>
                      <c:pt idx="63">
                        <c:v>9.4365177154541016</c:v>
                      </c:pt>
                      <c:pt idx="64">
                        <c:v>9.6756200790405273</c:v>
                      </c:pt>
                      <c:pt idx="65">
                        <c:v>9.9222087860107422</c:v>
                      </c:pt>
                      <c:pt idx="66">
                        <c:v>10.176472663879395</c:v>
                      </c:pt>
                      <c:pt idx="67">
                        <c:v>10.438576698303223</c:v>
                      </c:pt>
                      <c:pt idx="68">
                        <c:v>10.708700180053711</c:v>
                      </c:pt>
                      <c:pt idx="69">
                        <c:v>10.987014770507813</c:v>
                      </c:pt>
                      <c:pt idx="70">
                        <c:v>11.273722648620605</c:v>
                      </c:pt>
                      <c:pt idx="71">
                        <c:v>11.56899356842041</c:v>
                      </c:pt>
                      <c:pt idx="72">
                        <c:v>11.87198543548584</c:v>
                      </c:pt>
                      <c:pt idx="73">
                        <c:v>12.182731628417969</c:v>
                      </c:pt>
                      <c:pt idx="74">
                        <c:v>12.502398490905762</c:v>
                      </c:pt>
                      <c:pt idx="75">
                        <c:v>12.831159591674805</c:v>
                      </c:pt>
                      <c:pt idx="76">
                        <c:v>13.169191360473633</c:v>
                      </c:pt>
                      <c:pt idx="77">
                        <c:v>13.516657829284668</c:v>
                      </c:pt>
                      <c:pt idx="78">
                        <c:v>13.873817443847656</c:v>
                      </c:pt>
                      <c:pt idx="79">
                        <c:v>14.240816116333008</c:v>
                      </c:pt>
                      <c:pt idx="80">
                        <c:v>14.617884635925293</c:v>
                      </c:pt>
                      <c:pt idx="81">
                        <c:v>15.00529956817627</c:v>
                      </c:pt>
                      <c:pt idx="82">
                        <c:v>15.403288841247559</c:v>
                      </c:pt>
                      <c:pt idx="83">
                        <c:v>15.81218147277832</c:v>
                      </c:pt>
                      <c:pt idx="84">
                        <c:v>16.232309341430664</c:v>
                      </c:pt>
                      <c:pt idx="85">
                        <c:v>16.664112091064453</c:v>
                      </c:pt>
                      <c:pt idx="86">
                        <c:v>17.107975006103516</c:v>
                      </c:pt>
                      <c:pt idx="87">
                        <c:v>17.564477920532227</c:v>
                      </c:pt>
                      <c:pt idx="88">
                        <c:v>18.034208297729492</c:v>
                      </c:pt>
                      <c:pt idx="89">
                        <c:v>18.517789840698242</c:v>
                      </c:pt>
                      <c:pt idx="90">
                        <c:v>19.015996932983398</c:v>
                      </c:pt>
                      <c:pt idx="91">
                        <c:v>19.529579162597656</c:v>
                      </c:pt>
                      <c:pt idx="92">
                        <c:v>20.055107116699219</c:v>
                      </c:pt>
                      <c:pt idx="93">
                        <c:v>20.596263885498047</c:v>
                      </c:pt>
                      <c:pt idx="94">
                        <c:v>21.154764175415039</c:v>
                      </c:pt>
                      <c:pt idx="95">
                        <c:v>21.731277465820313</c:v>
                      </c:pt>
                      <c:pt idx="96">
                        <c:v>22.326211929321289</c:v>
                      </c:pt>
                      <c:pt idx="97">
                        <c:v>22.939180374145508</c:v>
                      </c:pt>
                      <c:pt idx="98">
                        <c:v>23.56842041015625</c:v>
                      </c:pt>
                      <c:pt idx="99">
                        <c:v>24.209817886352539</c:v>
                      </c:pt>
                      <c:pt idx="100">
                        <c:v>24.857574462890625</c:v>
                      </c:pt>
                      <c:pt idx="101">
                        <c:v>25.51008415222168</c:v>
                      </c:pt>
                      <c:pt idx="102">
                        <c:v>26.176425933837891</c:v>
                      </c:pt>
                      <c:pt idx="103">
                        <c:v>26.868862152099609</c:v>
                      </c:pt>
                      <c:pt idx="104">
                        <c:v>27.645149230957031</c:v>
                      </c:pt>
                      <c:pt idx="105">
                        <c:v>28.527849197387695</c:v>
                      </c:pt>
                      <c:pt idx="106">
                        <c:v>29.461200714111328</c:v>
                      </c:pt>
                      <c:pt idx="107">
                        <c:v>30.449424743652344</c:v>
                      </c:pt>
                      <c:pt idx="108">
                        <c:v>31.486547470092773</c:v>
                      </c:pt>
                      <c:pt idx="109">
                        <c:v>32.568931579589844</c:v>
                      </c:pt>
                      <c:pt idx="110">
                        <c:v>33.715736389160156</c:v>
                      </c:pt>
                      <c:pt idx="111">
                        <c:v>34.930850982666016</c:v>
                      </c:pt>
                      <c:pt idx="112">
                        <c:v>36.188182830810547</c:v>
                      </c:pt>
                      <c:pt idx="113">
                        <c:v>37.515499114990234</c:v>
                      </c:pt>
                      <c:pt idx="114">
                        <c:v>38.911472320556641</c:v>
                      </c:pt>
                      <c:pt idx="115">
                        <c:v>40.355709075927734</c:v>
                      </c:pt>
                      <c:pt idx="116">
                        <c:v>41.874320983886719</c:v>
                      </c:pt>
                      <c:pt idx="117">
                        <c:v>43.439895629882813</c:v>
                      </c:pt>
                      <c:pt idx="118">
                        <c:v>45.071399688720703</c:v>
                      </c:pt>
                      <c:pt idx="119">
                        <c:v>46.746040344238281</c:v>
                      </c:pt>
                      <c:pt idx="120">
                        <c:v>48.476951599121094</c:v>
                      </c:pt>
                      <c:pt idx="121">
                        <c:v>50.239124298095703</c:v>
                      </c:pt>
                      <c:pt idx="122">
                        <c:v>52.041843414306641</c:v>
                      </c:pt>
                      <c:pt idx="123">
                        <c:v>53.864086151123047</c:v>
                      </c:pt>
                      <c:pt idx="124">
                        <c:v>55.691196441650391</c:v>
                      </c:pt>
                      <c:pt idx="125">
                        <c:v>57.516029357910156</c:v>
                      </c:pt>
                      <c:pt idx="126">
                        <c:v>59.317188262939453</c:v>
                      </c:pt>
                      <c:pt idx="127">
                        <c:v>61.084308624267578</c:v>
                      </c:pt>
                      <c:pt idx="128">
                        <c:v>62.801990509033203</c:v>
                      </c:pt>
                      <c:pt idx="129">
                        <c:v>64.445167541503906</c:v>
                      </c:pt>
                      <c:pt idx="130">
                        <c:v>65.994827270507813</c:v>
                      </c:pt>
                      <c:pt idx="131">
                        <c:v>67.435272216796875</c:v>
                      </c:pt>
                      <c:pt idx="132">
                        <c:v>68.7393798828125</c:v>
                      </c:pt>
                      <c:pt idx="133">
                        <c:v>69.8831787109375</c:v>
                      </c:pt>
                      <c:pt idx="134">
                        <c:v>70.86181640625</c:v>
                      </c:pt>
                      <c:pt idx="135">
                        <c:v>71.632003784179688</c:v>
                      </c:pt>
                      <c:pt idx="136">
                        <c:v>72.2076416015625</c:v>
                      </c:pt>
                      <c:pt idx="137">
                        <c:v>72.554061889648438</c:v>
                      </c:pt>
                      <c:pt idx="138">
                        <c:v>72.709358215332031</c:v>
                      </c:pt>
                      <c:pt idx="139">
                        <c:v>72.614761352539063</c:v>
                      </c:pt>
                      <c:pt idx="140">
                        <c:v>72.334968566894531</c:v>
                      </c:pt>
                      <c:pt idx="141">
                        <c:v>71.876922607421875</c:v>
                      </c:pt>
                      <c:pt idx="142">
                        <c:v>71.238067626953125</c:v>
                      </c:pt>
                      <c:pt idx="143">
                        <c:v>70.426406860351563</c:v>
                      </c:pt>
                      <c:pt idx="144">
                        <c:v>69.483306884765625</c:v>
                      </c:pt>
                      <c:pt idx="145">
                        <c:v>68.425857543945313</c:v>
                      </c:pt>
                      <c:pt idx="146">
                        <c:v>67.271591186523438</c:v>
                      </c:pt>
                      <c:pt idx="147">
                        <c:v>66.0384521484375</c:v>
                      </c:pt>
                      <c:pt idx="148">
                        <c:v>64.504570007324219</c:v>
                      </c:pt>
                      <c:pt idx="149">
                        <c:v>62.968471527099609</c:v>
                      </c:pt>
                      <c:pt idx="150">
                        <c:v>61.461738586425781</c:v>
                      </c:pt>
                      <c:pt idx="151">
                        <c:v>59.966056823730469</c:v>
                      </c:pt>
                      <c:pt idx="152">
                        <c:v>58.497898101806641</c:v>
                      </c:pt>
                      <c:pt idx="153">
                        <c:v>57.062740325927734</c:v>
                      </c:pt>
                      <c:pt idx="154">
                        <c:v>55.661090850830078</c:v>
                      </c:pt>
                      <c:pt idx="155">
                        <c:v>54.293243408203125</c:v>
                      </c:pt>
                      <c:pt idx="156">
                        <c:v>52.959419250488281</c:v>
                      </c:pt>
                      <c:pt idx="157">
                        <c:v>51.659595489501953</c:v>
                      </c:pt>
                      <c:pt idx="158">
                        <c:v>50.357051849365234</c:v>
                      </c:pt>
                      <c:pt idx="159">
                        <c:v>49.034034729003906</c:v>
                      </c:pt>
                      <c:pt idx="160">
                        <c:v>47.762283325195313</c:v>
                      </c:pt>
                      <c:pt idx="161">
                        <c:v>46.5391845703125</c:v>
                      </c:pt>
                      <c:pt idx="162">
                        <c:v>45.361083984375</c:v>
                      </c:pt>
                      <c:pt idx="163">
                        <c:v>44.226211547851563</c:v>
                      </c:pt>
                      <c:pt idx="164">
                        <c:v>43.132228851318359</c:v>
                      </c:pt>
                      <c:pt idx="165">
                        <c:v>42.062961578369141</c:v>
                      </c:pt>
                      <c:pt idx="166">
                        <c:v>41.025222778320313</c:v>
                      </c:pt>
                      <c:pt idx="167">
                        <c:v>40.023471832275391</c:v>
                      </c:pt>
                      <c:pt idx="168">
                        <c:v>39.056270599365234</c:v>
                      </c:pt>
                      <c:pt idx="169">
                        <c:v>38.122161865234375</c:v>
                      </c:pt>
                      <c:pt idx="170">
                        <c:v>37.219825744628906</c:v>
                      </c:pt>
                      <c:pt idx="171">
                        <c:v>36.347965240478516</c:v>
                      </c:pt>
                      <c:pt idx="172">
                        <c:v>35.505489349365234</c:v>
                      </c:pt>
                      <c:pt idx="173">
                        <c:v>34.680751800537109</c:v>
                      </c:pt>
                      <c:pt idx="174">
                        <c:v>33.878604888916016</c:v>
                      </c:pt>
                      <c:pt idx="175">
                        <c:v>33.102928161621094</c:v>
                      </c:pt>
                      <c:pt idx="176">
                        <c:v>32.352809906005859</c:v>
                      </c:pt>
                      <c:pt idx="177">
                        <c:v>31.627304077148438</c:v>
                      </c:pt>
                      <c:pt idx="178">
                        <c:v>30.925510406494141</c:v>
                      </c:pt>
                      <c:pt idx="179">
                        <c:v>30.246585845947266</c:v>
                      </c:pt>
                      <c:pt idx="180">
                        <c:v>29.58970832824707</c:v>
                      </c:pt>
                      <c:pt idx="181">
                        <c:v>28.954065322875977</c:v>
                      </c:pt>
                      <c:pt idx="182">
                        <c:v>28.335609436035156</c:v>
                      </c:pt>
                      <c:pt idx="183">
                        <c:v>27.730007171630859</c:v>
                      </c:pt>
                      <c:pt idx="184">
                        <c:v>27.143695831298828</c:v>
                      </c:pt>
                      <c:pt idx="185">
                        <c:v>26.575994491577148</c:v>
                      </c:pt>
                      <c:pt idx="186">
                        <c:v>26.026260375976563</c:v>
                      </c:pt>
                      <c:pt idx="187">
                        <c:v>25.493862152099609</c:v>
                      </c:pt>
                      <c:pt idx="188">
                        <c:v>24.978187561035156</c:v>
                      </c:pt>
                      <c:pt idx="189">
                        <c:v>24.478639602661133</c:v>
                      </c:pt>
                      <c:pt idx="190">
                        <c:v>23.994647979736328</c:v>
                      </c:pt>
                      <c:pt idx="191">
                        <c:v>23.525680541992188</c:v>
                      </c:pt>
                      <c:pt idx="192">
                        <c:v>23.071189880371094</c:v>
                      </c:pt>
                      <c:pt idx="193">
                        <c:v>22.626537322998047</c:v>
                      </c:pt>
                      <c:pt idx="194">
                        <c:v>22.193849563598633</c:v>
                      </c:pt>
                      <c:pt idx="195">
                        <c:v>21.774360656738281</c:v>
                      </c:pt>
                      <c:pt idx="196">
                        <c:v>21.367622375488281</c:v>
                      </c:pt>
                      <c:pt idx="197">
                        <c:v>20.973176956176758</c:v>
                      </c:pt>
                      <c:pt idx="198">
                        <c:v>20.590618133544922</c:v>
                      </c:pt>
                      <c:pt idx="199">
                        <c:v>20.21953010559082</c:v>
                      </c:pt>
                      <c:pt idx="200">
                        <c:v>19.85951042175293</c:v>
                      </c:pt>
                      <c:pt idx="201">
                        <c:v>19.510208129882813</c:v>
                      </c:pt>
                      <c:pt idx="202">
                        <c:v>19.171228408813477</c:v>
                      </c:pt>
                      <c:pt idx="203">
                        <c:v>18.842229843139648</c:v>
                      </c:pt>
                      <c:pt idx="204">
                        <c:v>18.522882461547852</c:v>
                      </c:pt>
                      <c:pt idx="205">
                        <c:v>18.211341857910156</c:v>
                      </c:pt>
                      <c:pt idx="206">
                        <c:v>17.907735824584961</c:v>
                      </c:pt>
                      <c:pt idx="207">
                        <c:v>17.612897872924805</c:v>
                      </c:pt>
                      <c:pt idx="208">
                        <c:v>17.326578140258789</c:v>
                      </c:pt>
                      <c:pt idx="209">
                        <c:v>17.048460006713867</c:v>
                      </c:pt>
                      <c:pt idx="210">
                        <c:v>16.778295516967773</c:v>
                      </c:pt>
                      <c:pt idx="211">
                        <c:v>16.515811920166016</c:v>
                      </c:pt>
                      <c:pt idx="212">
                        <c:v>16.260757446289063</c:v>
                      </c:pt>
                      <c:pt idx="213">
                        <c:v>16.01289176940918</c:v>
                      </c:pt>
                      <c:pt idx="214">
                        <c:v>15.771978378295898</c:v>
                      </c:pt>
                      <c:pt idx="215">
                        <c:v>15.537803649902344</c:v>
                      </c:pt>
                      <c:pt idx="216">
                        <c:v>15.310111045837402</c:v>
                      </c:pt>
                      <c:pt idx="217">
                        <c:v>15.088726043701172</c:v>
                      </c:pt>
                      <c:pt idx="218">
                        <c:v>14.873435974121094</c:v>
                      </c:pt>
                      <c:pt idx="219">
                        <c:v>14.664053916931152</c:v>
                      </c:pt>
                      <c:pt idx="220">
                        <c:v>14.45930290222168</c:v>
                      </c:pt>
                      <c:pt idx="221">
                        <c:v>14.260128974914551</c:v>
                      </c:pt>
                      <c:pt idx="222">
                        <c:v>14.066367149353027</c:v>
                      </c:pt>
                      <c:pt idx="223">
                        <c:v>13.877846717834473</c:v>
                      </c:pt>
                      <c:pt idx="224">
                        <c:v>13.694404602050781</c:v>
                      </c:pt>
                      <c:pt idx="225">
                        <c:v>13.515886306762695</c:v>
                      </c:pt>
                      <c:pt idx="226">
                        <c:v>13.342123985290527</c:v>
                      </c:pt>
                      <c:pt idx="227">
                        <c:v>13.172989845275879</c:v>
                      </c:pt>
                      <c:pt idx="228">
                        <c:v>13.008342742919922</c:v>
                      </c:pt>
                      <c:pt idx="229">
                        <c:v>12.848041534423828</c:v>
                      </c:pt>
                      <c:pt idx="230">
                        <c:v>12.691960334777832</c:v>
                      </c:pt>
                      <c:pt idx="231">
                        <c:v>12.539972305297852</c:v>
                      </c:pt>
                      <c:pt idx="232">
                        <c:v>12.391959190368652</c:v>
                      </c:pt>
                      <c:pt idx="233">
                        <c:v>12.247796058654785</c:v>
                      </c:pt>
                      <c:pt idx="234">
                        <c:v>12.107375144958496</c:v>
                      </c:pt>
                      <c:pt idx="235">
                        <c:v>11.970592498779297</c:v>
                      </c:pt>
                      <c:pt idx="236">
                        <c:v>11.837337493896484</c:v>
                      </c:pt>
                      <c:pt idx="237">
                        <c:v>11.707501411437988</c:v>
                      </c:pt>
                      <c:pt idx="238">
                        <c:v>11.580820083618164</c:v>
                      </c:pt>
                      <c:pt idx="239">
                        <c:v>11.457107543945313</c:v>
                      </c:pt>
                      <c:pt idx="240">
                        <c:v>11.336553573608398</c:v>
                      </c:pt>
                      <c:pt idx="241">
                        <c:v>11.219072341918945</c:v>
                      </c:pt>
                      <c:pt idx="242">
                        <c:v>11.10456657409668</c:v>
                      </c:pt>
                      <c:pt idx="243">
                        <c:v>10.99296760559082</c:v>
                      </c:pt>
                      <c:pt idx="244">
                        <c:v>10.884187698364258</c:v>
                      </c:pt>
                      <c:pt idx="245">
                        <c:v>10.778151512145996</c:v>
                      </c:pt>
                      <c:pt idx="246">
                        <c:v>10.674784660339355</c:v>
                      </c:pt>
                      <c:pt idx="247">
                        <c:v>10.574021339416504</c:v>
                      </c:pt>
                      <c:pt idx="248">
                        <c:v>10.475776672363281</c:v>
                      </c:pt>
                      <c:pt idx="249">
                        <c:v>10.380003929138184</c:v>
                      </c:pt>
                      <c:pt idx="250">
                        <c:v>10.286623001098633</c:v>
                      </c:pt>
                      <c:pt idx="251">
                        <c:v>10.195573806762695</c:v>
                      </c:pt>
                      <c:pt idx="252">
                        <c:v>10.10680103302002</c:v>
                      </c:pt>
                      <c:pt idx="253">
                        <c:v>10.020243644714355</c:v>
                      </c:pt>
                      <c:pt idx="254">
                        <c:v>9.9358386993408203</c:v>
                      </c:pt>
                      <c:pt idx="255">
                        <c:v>9.8535404205322266</c:v>
                      </c:pt>
                      <c:pt idx="256">
                        <c:v>9.7732973098754883</c:v>
                      </c:pt>
                      <c:pt idx="257">
                        <c:v>9.6950492858886719</c:v>
                      </c:pt>
                      <c:pt idx="258">
                        <c:v>9.6187448501586914</c:v>
                      </c:pt>
                      <c:pt idx="259">
                        <c:v>9.5443515777587891</c:v>
                      </c:pt>
                      <c:pt idx="260">
                        <c:v>9.4718103408813477</c:v>
                      </c:pt>
                      <c:pt idx="261">
                        <c:v>9.4010810852050781</c:v>
                      </c:pt>
                      <c:pt idx="262">
                        <c:v>9.3309745788574219</c:v>
                      </c:pt>
                      <c:pt idx="263">
                        <c:v>9.260162353515625</c:v>
                      </c:pt>
                      <c:pt idx="264">
                        <c:v>9.189356803894043</c:v>
                      </c:pt>
                      <c:pt idx="265">
                        <c:v>9.1183891296386719</c:v>
                      </c:pt>
                      <c:pt idx="266">
                        <c:v>9.0476160049438477</c:v>
                      </c:pt>
                      <c:pt idx="267">
                        <c:v>8.9770793914794922</c:v>
                      </c:pt>
                      <c:pt idx="268">
                        <c:v>8.9069156646728516</c:v>
                      </c:pt>
                      <c:pt idx="269">
                        <c:v>8.8371553421020508</c:v>
                      </c:pt>
                      <c:pt idx="270">
                        <c:v>8.7679252624511719</c:v>
                      </c:pt>
                      <c:pt idx="271">
                        <c:v>8.6992406845092773</c:v>
                      </c:pt>
                      <c:pt idx="272">
                        <c:v>8.6311120986938477</c:v>
                      </c:pt>
                      <c:pt idx="273">
                        <c:v>8.5635490417480469</c:v>
                      </c:pt>
                      <c:pt idx="274">
                        <c:v>8.4966344833374023</c:v>
                      </c:pt>
                      <c:pt idx="275">
                        <c:v>8.4303865432739258</c:v>
                      </c:pt>
                      <c:pt idx="276">
                        <c:v>8.3644952774047852</c:v>
                      </c:pt>
                      <c:pt idx="277">
                        <c:v>8.2988500595092773</c:v>
                      </c:pt>
                      <c:pt idx="278">
                        <c:v>8.2334480285644531</c:v>
                      </c:pt>
                      <c:pt idx="279">
                        <c:v>8.1682977676391602</c:v>
                      </c:pt>
                      <c:pt idx="280">
                        <c:v>8.1034708023071289</c:v>
                      </c:pt>
                      <c:pt idx="281">
                        <c:v>8.0390377044677734</c:v>
                      </c:pt>
                      <c:pt idx="282">
                        <c:v>7.9750585556030273</c:v>
                      </c:pt>
                      <c:pt idx="283">
                        <c:v>7.9116044044494629</c:v>
                      </c:pt>
                      <c:pt idx="284">
                        <c:v>7.8487200736999512</c:v>
                      </c:pt>
                      <c:pt idx="285">
                        <c:v>7.7865195274353027</c:v>
                      </c:pt>
                      <c:pt idx="286">
                        <c:v>7.7251601219177246</c:v>
                      </c:pt>
                      <c:pt idx="287">
                        <c:v>7.6646943092346191</c:v>
                      </c:pt>
                      <c:pt idx="288">
                        <c:v>7.605140209197998</c:v>
                      </c:pt>
                      <c:pt idx="289">
                        <c:v>7.5465478897094727</c:v>
                      </c:pt>
                      <c:pt idx="290">
                        <c:v>7.4889316558837891</c:v>
                      </c:pt>
                      <c:pt idx="291">
                        <c:v>7.4323282241821289</c:v>
                      </c:pt>
                      <c:pt idx="292">
                        <c:v>7.3767232894897461</c:v>
                      </c:pt>
                      <c:pt idx="293">
                        <c:v>7.3220810890197754</c:v>
                      </c:pt>
                      <c:pt idx="294">
                        <c:v>7.268094539642334</c:v>
                      </c:pt>
                      <c:pt idx="295">
                        <c:v>7.215029239654541</c:v>
                      </c:pt>
                      <c:pt idx="296">
                        <c:v>7.1628985404968262</c:v>
                      </c:pt>
                      <c:pt idx="297">
                        <c:v>7.1116714477539063</c:v>
                      </c:pt>
                      <c:pt idx="298">
                        <c:v>7.0613293647766113</c:v>
                      </c:pt>
                      <c:pt idx="299">
                        <c:v>7.0118751525878906</c:v>
                      </c:pt>
                      <c:pt idx="300">
                        <c:v>6.9632830619812012</c:v>
                      </c:pt>
                      <c:pt idx="301">
                        <c:v>6.9155449867248535</c:v>
                      </c:pt>
                      <c:pt idx="302">
                        <c:v>6.8686470985412598</c:v>
                      </c:pt>
                      <c:pt idx="303">
                        <c:v>6.8225812911987305</c:v>
                      </c:pt>
                      <c:pt idx="304">
                        <c:v>6.7773289680480957</c:v>
                      </c:pt>
                      <c:pt idx="305">
                        <c:v>6.7328720092773438</c:v>
                      </c:pt>
                      <c:pt idx="306">
                        <c:v>6.6891942024230957</c:v>
                      </c:pt>
                      <c:pt idx="307">
                        <c:v>6.6462874412536621</c:v>
                      </c:pt>
                      <c:pt idx="308">
                        <c:v>6.6041479110717773</c:v>
                      </c:pt>
                      <c:pt idx="309">
                        <c:v>6.5628013610839844</c:v>
                      </c:pt>
                      <c:pt idx="310">
                        <c:v>6.5222554206848145</c:v>
                      </c:pt>
                      <c:pt idx="311">
                        <c:v>6.4824585914611816</c:v>
                      </c:pt>
                      <c:pt idx="312">
                        <c:v>6.4433779716491699</c:v>
                      </c:pt>
                      <c:pt idx="313">
                        <c:v>6.4049968719482422</c:v>
                      </c:pt>
                      <c:pt idx="314">
                        <c:v>6.3673129081726074</c:v>
                      </c:pt>
                      <c:pt idx="315">
                        <c:v>6.3303375244140625</c:v>
                      </c:pt>
                      <c:pt idx="316">
                        <c:v>6.2940874099731445</c:v>
                      </c:pt>
                      <c:pt idx="317">
                        <c:v>6.2585320472717285</c:v>
                      </c:pt>
                      <c:pt idx="318">
                        <c:v>6.2236213684082031</c:v>
                      </c:pt>
                      <c:pt idx="319">
                        <c:v>6.1893520355224609</c:v>
                      </c:pt>
                      <c:pt idx="320">
                        <c:v>6.1557188034057617</c:v>
                      </c:pt>
                      <c:pt idx="321">
                        <c:v>6.1227025985717773</c:v>
                      </c:pt>
                      <c:pt idx="322">
                        <c:v>6.0903000831604004</c:v>
                      </c:pt>
                      <c:pt idx="323">
                        <c:v>6.0585031509399414</c:v>
                      </c:pt>
                      <c:pt idx="324">
                        <c:v>6.0273079872131348</c:v>
                      </c:pt>
                      <c:pt idx="325">
                        <c:v>5.9966979026794434</c:v>
                      </c:pt>
                      <c:pt idx="326">
                        <c:v>5.966681957244873</c:v>
                      </c:pt>
                      <c:pt idx="327">
                        <c:v>5.937248706817627</c:v>
                      </c:pt>
                      <c:pt idx="328">
                        <c:v>5.9084258079528809</c:v>
                      </c:pt>
                      <c:pt idx="329">
                        <c:v>5.8802018165588379</c:v>
                      </c:pt>
                      <c:pt idx="330">
                        <c:v>5.8525166511535645</c:v>
                      </c:pt>
                      <c:pt idx="331">
                        <c:v>5.8253331184387207</c:v>
                      </c:pt>
                      <c:pt idx="332">
                        <c:v>5.7983851432800293</c:v>
                      </c:pt>
                      <c:pt idx="333">
                        <c:v>5.7716274261474609</c:v>
                      </c:pt>
                      <c:pt idx="334">
                        <c:v>5.7446632385253906</c:v>
                      </c:pt>
                      <c:pt idx="335">
                        <c:v>5.7174148559570313</c:v>
                      </c:pt>
                      <c:pt idx="336">
                        <c:v>5.6899271011352539</c:v>
                      </c:pt>
                      <c:pt idx="337">
                        <c:v>5.6622333526611328</c:v>
                      </c:pt>
                      <c:pt idx="338">
                        <c:v>5.6341443061828613</c:v>
                      </c:pt>
                      <c:pt idx="339">
                        <c:v>5.6055760383605957</c:v>
                      </c:pt>
                      <c:pt idx="340">
                        <c:v>5.5765252113342285</c:v>
                      </c:pt>
                      <c:pt idx="341">
                        <c:v>5.5470023155212402</c:v>
                      </c:pt>
                      <c:pt idx="342">
                        <c:v>5.5169668197631836</c:v>
                      </c:pt>
                      <c:pt idx="343">
                        <c:v>5.4861855506896973</c:v>
                      </c:pt>
                      <c:pt idx="344">
                        <c:v>5.4546070098876953</c:v>
                      </c:pt>
                      <c:pt idx="345">
                        <c:v>5.4221863746643066</c:v>
                      </c:pt>
                      <c:pt idx="346">
                        <c:v>5.3889493942260742</c:v>
                      </c:pt>
                      <c:pt idx="347">
                        <c:v>5.3548917770385742</c:v>
                      </c:pt>
                      <c:pt idx="348">
                        <c:v>5.3199949264526367</c:v>
                      </c:pt>
                      <c:pt idx="349">
                        <c:v>5.2840514183044434</c:v>
                      </c:pt>
                      <c:pt idx="350">
                        <c:v>5.2470188140869141</c:v>
                      </c:pt>
                      <c:pt idx="351">
                        <c:v>5.2089033126831055</c:v>
                      </c:pt>
                      <c:pt idx="352">
                        <c:v>5.1697173118591309</c:v>
                      </c:pt>
                      <c:pt idx="353">
                        <c:v>5.1294031143188477</c:v>
                      </c:pt>
                      <c:pt idx="354">
                        <c:v>5.0873832702636719</c:v>
                      </c:pt>
                      <c:pt idx="355">
                        <c:v>5.042971134185791</c:v>
                      </c:pt>
                      <c:pt idx="356">
                        <c:v>4.9961342811584473</c:v>
                      </c:pt>
                      <c:pt idx="357">
                        <c:v>4.9467401504516602</c:v>
                      </c:pt>
                      <c:pt idx="358">
                        <c:v>4.8947672843933105</c:v>
                      </c:pt>
                      <c:pt idx="359">
                        <c:v>4.8411774635314941</c:v>
                      </c:pt>
                      <c:pt idx="360">
                        <c:v>4.7867469787597656</c:v>
                      </c:pt>
                      <c:pt idx="361">
                        <c:v>4.7314867973327637</c:v>
                      </c:pt>
                      <c:pt idx="362">
                        <c:v>4.6754469871520996</c:v>
                      </c:pt>
                      <c:pt idx="363">
                        <c:v>4.618678092956543</c:v>
                      </c:pt>
                      <c:pt idx="364">
                        <c:v>4.5610313415527344</c:v>
                      </c:pt>
                      <c:pt idx="365">
                        <c:v>4.5023660659790039</c:v>
                      </c:pt>
                      <c:pt idx="366">
                        <c:v>4.4427371025085449</c:v>
                      </c:pt>
                      <c:pt idx="367">
                        <c:v>4.3822755813598633</c:v>
                      </c:pt>
                      <c:pt idx="368">
                        <c:v>4.321192741394043</c:v>
                      </c:pt>
                      <c:pt idx="369">
                        <c:v>4.2599906921386719</c:v>
                      </c:pt>
                      <c:pt idx="370">
                        <c:v>4.1987409591674805</c:v>
                      </c:pt>
                      <c:pt idx="371">
                        <c:v>4.1375269889831543</c:v>
                      </c:pt>
                      <c:pt idx="372">
                        <c:v>4.0764188766479492</c:v>
                      </c:pt>
                      <c:pt idx="373">
                        <c:v>4.0156359672546387</c:v>
                      </c:pt>
                      <c:pt idx="374">
                        <c:v>3.9553232192993164</c:v>
                      </c:pt>
                      <c:pt idx="375">
                        <c:v>3.8955380916595459</c:v>
                      </c:pt>
                      <c:pt idx="376">
                        <c:v>3.8363280296325684</c:v>
                      </c:pt>
                      <c:pt idx="377">
                        <c:v>3.777728796005249</c:v>
                      </c:pt>
                      <c:pt idx="378">
                        <c:v>3.7197191715240479</c:v>
                      </c:pt>
                      <c:pt idx="379">
                        <c:v>3.662301778793335</c:v>
                      </c:pt>
                      <c:pt idx="380">
                        <c:v>3.6055231094360352</c:v>
                      </c:pt>
                      <c:pt idx="381">
                        <c:v>3.5494015216827393</c:v>
                      </c:pt>
                      <c:pt idx="382">
                        <c:v>3.493971586227417</c:v>
                      </c:pt>
                      <c:pt idx="383">
                        <c:v>3.4391615390777588</c:v>
                      </c:pt>
                      <c:pt idx="384">
                        <c:v>3.3848769664764404</c:v>
                      </c:pt>
                      <c:pt idx="385">
                        <c:v>3.3309981822967529</c:v>
                      </c:pt>
                      <c:pt idx="386">
                        <c:v>3.2776939868927002</c:v>
                      </c:pt>
                      <c:pt idx="387">
                        <c:v>3.2249801158905029</c:v>
                      </c:pt>
                      <c:pt idx="388">
                        <c:v>3.172853946685791</c:v>
                      </c:pt>
                      <c:pt idx="389">
                        <c:v>3.1211843490600586</c:v>
                      </c:pt>
                      <c:pt idx="390">
                        <c:v>3.0699636936187744</c:v>
                      </c:pt>
                      <c:pt idx="391">
                        <c:v>3.0192081928253174</c:v>
                      </c:pt>
                      <c:pt idx="392">
                        <c:v>2.9689350128173828</c:v>
                      </c:pt>
                      <c:pt idx="393">
                        <c:v>2.9191522598266602</c:v>
                      </c:pt>
                      <c:pt idx="394">
                        <c:v>2.8698091506958008</c:v>
                      </c:pt>
                      <c:pt idx="395">
                        <c:v>2.8207566738128662</c:v>
                      </c:pt>
                      <c:pt idx="396">
                        <c:v>2.7720022201538086</c:v>
                      </c:pt>
                      <c:pt idx="397">
                        <c:v>2.723548412322998</c:v>
                      </c:pt>
                      <c:pt idx="398">
                        <c:v>2.6754260063171387</c:v>
                      </c:pt>
                      <c:pt idx="399">
                        <c:v>2.6276493072509766</c:v>
                      </c:pt>
                      <c:pt idx="400">
                        <c:v>2.5802755355834961</c:v>
                      </c:pt>
                      <c:pt idx="401">
                        <c:v>2.5334389209747314</c:v>
                      </c:pt>
                      <c:pt idx="402">
                        <c:v>2.4871459007263184</c:v>
                      </c:pt>
                      <c:pt idx="403">
                        <c:v>2.4412088394165039</c:v>
                      </c:pt>
                      <c:pt idx="404">
                        <c:v>2.3958289623260498</c:v>
                      </c:pt>
                      <c:pt idx="405">
                        <c:v>2.3510034084320068</c:v>
                      </c:pt>
                      <c:pt idx="406">
                        <c:v>2.3067083358764648</c:v>
                      </c:pt>
                      <c:pt idx="407">
                        <c:v>2.2623755931854248</c:v>
                      </c:pt>
                      <c:pt idx="408">
                        <c:v>2.217818021774292</c:v>
                      </c:pt>
                      <c:pt idx="409">
                        <c:v>2.1730997562408447</c:v>
                      </c:pt>
                      <c:pt idx="410">
                        <c:v>2.1282527446746826</c:v>
                      </c:pt>
                      <c:pt idx="411">
                        <c:v>2.0833425521850586</c:v>
                      </c:pt>
                      <c:pt idx="412">
                        <c:v>2.0383942127227783</c:v>
                      </c:pt>
                      <c:pt idx="413">
                        <c:v>1.9934362173080444</c:v>
                      </c:pt>
                      <c:pt idx="414">
                        <c:v>1.9489450454711914</c:v>
                      </c:pt>
                      <c:pt idx="415">
                        <c:v>1.9052315950393677</c:v>
                      </c:pt>
                      <c:pt idx="416">
                        <c:v>1.862288236618042</c:v>
                      </c:pt>
                      <c:pt idx="417">
                        <c:v>1.8201137781143188</c:v>
                      </c:pt>
                      <c:pt idx="418">
                        <c:v>1.7786964178085327</c:v>
                      </c:pt>
                      <c:pt idx="419">
                        <c:v>1.7378363609313965</c:v>
                      </c:pt>
                      <c:pt idx="420">
                        <c:v>1.6977297067642212</c:v>
                      </c:pt>
                      <c:pt idx="421">
                        <c:v>1.6584566831588745</c:v>
                      </c:pt>
                      <c:pt idx="422">
                        <c:v>1.6199479103088379</c:v>
                      </c:pt>
                      <c:pt idx="423">
                        <c:v>1.5822330713272095</c:v>
                      </c:pt>
                      <c:pt idx="424">
                        <c:v>1.5453343391418457</c:v>
                      </c:pt>
                      <c:pt idx="425">
                        <c:v>1.5092757940292358</c:v>
                      </c:pt>
                      <c:pt idx="426">
                        <c:v>1.4740817546844482</c:v>
                      </c:pt>
                      <c:pt idx="427">
                        <c:v>1.4397799968719482</c:v>
                      </c:pt>
                      <c:pt idx="428">
                        <c:v>1.4063969850540161</c:v>
                      </c:pt>
                      <c:pt idx="429">
                        <c:v>1.373960018157959</c:v>
                      </c:pt>
                      <c:pt idx="430">
                        <c:v>1.3424952030181885</c:v>
                      </c:pt>
                      <c:pt idx="431">
                        <c:v>1.3120309114456177</c:v>
                      </c:pt>
                      <c:pt idx="432">
                        <c:v>1.2825932502746582</c:v>
                      </c:pt>
                      <c:pt idx="433">
                        <c:v>1.2542153596878052</c:v>
                      </c:pt>
                      <c:pt idx="434">
                        <c:v>1.2268561124801636</c:v>
                      </c:pt>
                      <c:pt idx="435">
                        <c:v>1.2005615234375</c:v>
                      </c:pt>
                      <c:pt idx="436">
                        <c:v>1.1754599809646606</c:v>
                      </c:pt>
                      <c:pt idx="437">
                        <c:v>1.1516116857528687</c:v>
                      </c:pt>
                      <c:pt idx="438">
                        <c:v>1.1290860176086426</c:v>
                      </c:pt>
                      <c:pt idx="439">
                        <c:v>1.1079685688018799</c:v>
                      </c:pt>
                      <c:pt idx="440">
                        <c:v>1.0883493423461914</c:v>
                      </c:pt>
                      <c:pt idx="441">
                        <c:v>1.070325493812561</c:v>
                      </c:pt>
                      <c:pt idx="442">
                        <c:v>1.0539934635162354</c:v>
                      </c:pt>
                      <c:pt idx="443">
                        <c:v>1.0394402742385864</c:v>
                      </c:pt>
                      <c:pt idx="444">
                        <c:v>1.0267515182495117</c:v>
                      </c:pt>
                      <c:pt idx="445">
                        <c:v>1.0160032510757446</c:v>
                      </c:pt>
                      <c:pt idx="446">
                        <c:v>1.0072720050811768</c:v>
                      </c:pt>
                      <c:pt idx="447">
                        <c:v>1.0006358623504639</c:v>
                      </c:pt>
                      <c:pt idx="448">
                        <c:v>0.99616873264312744</c:v>
                      </c:pt>
                      <c:pt idx="449">
                        <c:v>0.99392408132553101</c:v>
                      </c:pt>
                      <c:pt idx="450">
                        <c:v>0.99389445781707764</c:v>
                      </c:pt>
                      <c:pt idx="451">
                        <c:v>0.99596518278121948</c:v>
                      </c:pt>
                      <c:pt idx="452">
                        <c:v>0.99987298250198364</c:v>
                      </c:pt>
                      <c:pt idx="453">
                        <c:v>1.0051923990249634</c:v>
                      </c:pt>
                      <c:pt idx="454">
                        <c:v>1.011383056640625</c:v>
                      </c:pt>
                      <c:pt idx="455">
                        <c:v>1.0178892612457275</c:v>
                      </c:pt>
                      <c:pt idx="456">
                        <c:v>1.0242499113082886</c:v>
                      </c:pt>
                      <c:pt idx="457">
                        <c:v>1.0301847457885742</c:v>
                      </c:pt>
                      <c:pt idx="458">
                        <c:v>1.0355684757232666</c:v>
                      </c:pt>
                      <c:pt idx="459">
                        <c:v>1.04034423828125</c:v>
                      </c:pt>
                      <c:pt idx="460">
                        <c:v>1.0444550514221191</c:v>
                      </c:pt>
                      <c:pt idx="461">
                        <c:v>1.0478235483169556</c:v>
                      </c:pt>
                      <c:pt idx="462">
                        <c:v>1.0503737926483154</c:v>
                      </c:pt>
                      <c:pt idx="463">
                        <c:v>1.0520535707473755</c:v>
                      </c:pt>
                      <c:pt idx="464">
                        <c:v>1.0528416633605957</c:v>
                      </c:pt>
                      <c:pt idx="465">
                        <c:v>1.0527257919311523</c:v>
                      </c:pt>
                      <c:pt idx="466">
                        <c:v>1.0517137050628662</c:v>
                      </c:pt>
                      <c:pt idx="467">
                        <c:v>1.0498421192169189</c:v>
                      </c:pt>
                      <c:pt idx="468">
                        <c:v>1.0472012758255005</c:v>
                      </c:pt>
                      <c:pt idx="469">
                        <c:v>1.0439000129699707</c:v>
                      </c:pt>
                      <c:pt idx="470">
                        <c:v>1.0400450229644775</c:v>
                      </c:pt>
                      <c:pt idx="471">
                        <c:v>1.035724401473999</c:v>
                      </c:pt>
                      <c:pt idx="472">
                        <c:v>1.0309959650039673</c:v>
                      </c:pt>
                      <c:pt idx="473">
                        <c:v>1.0259020328521729</c:v>
                      </c:pt>
                      <c:pt idx="474">
                        <c:v>1.0204682350158691</c:v>
                      </c:pt>
                      <c:pt idx="475">
                        <c:v>1.0147120952606201</c:v>
                      </c:pt>
                      <c:pt idx="476">
                        <c:v>1.0086312294006348</c:v>
                      </c:pt>
                      <c:pt idx="477">
                        <c:v>1.0022114515304565</c:v>
                      </c:pt>
                      <c:pt idx="478">
                        <c:v>0.99542844295501709</c:v>
                      </c:pt>
                      <c:pt idx="479">
                        <c:v>0.98826658725738525</c:v>
                      </c:pt>
                      <c:pt idx="480">
                        <c:v>0.98071569204330444</c:v>
                      </c:pt>
                      <c:pt idx="481">
                        <c:v>0.97278177738189697</c:v>
                      </c:pt>
                      <c:pt idx="482">
                        <c:v>0.9644927978515625</c:v>
                      </c:pt>
                      <c:pt idx="483">
                        <c:v>0.95589685440063477</c:v>
                      </c:pt>
                      <c:pt idx="484">
                        <c:v>0.94706052541732788</c:v>
                      </c:pt>
                      <c:pt idx="485">
                        <c:v>0.93805861473083496</c:v>
                      </c:pt>
                      <c:pt idx="486">
                        <c:v>0.92899101972579956</c:v>
                      </c:pt>
                      <c:pt idx="487">
                        <c:v>0.91995775699615479</c:v>
                      </c:pt>
                      <c:pt idx="488">
                        <c:v>0.91105479001998901</c:v>
                      </c:pt>
                      <c:pt idx="489">
                        <c:v>0.90239256620407104</c:v>
                      </c:pt>
                      <c:pt idx="490">
                        <c:v>0.89412468671798706</c:v>
                      </c:pt>
                      <c:pt idx="491">
                        <c:v>0.88633149862289429</c:v>
                      </c:pt>
                      <c:pt idx="492">
                        <c:v>0.87907063961029053</c:v>
                      </c:pt>
                      <c:pt idx="493">
                        <c:v>0.87237602472305298</c:v>
                      </c:pt>
                      <c:pt idx="494">
                        <c:v>0.86634176969528198</c:v>
                      </c:pt>
                      <c:pt idx="495">
                        <c:v>0.86112338304519653</c:v>
                      </c:pt>
                      <c:pt idx="496">
                        <c:v>0.85667043924331665</c:v>
                      </c:pt>
                      <c:pt idx="497">
                        <c:v>0.85290634632110596</c:v>
                      </c:pt>
                      <c:pt idx="498">
                        <c:v>0.84975922107696533</c:v>
                      </c:pt>
                      <c:pt idx="499">
                        <c:v>0.84718859195709229</c:v>
                      </c:pt>
                      <c:pt idx="500">
                        <c:v>0.84520512819290161</c:v>
                      </c:pt>
                      <c:pt idx="501">
                        <c:v>0.8438800573348999</c:v>
                      </c:pt>
                      <c:pt idx="502">
                        <c:v>0.84335476160049438</c:v>
                      </c:pt>
                      <c:pt idx="503">
                        <c:v>0.84381395578384399</c:v>
                      </c:pt>
                      <c:pt idx="504">
                        <c:v>0.84533381462097168</c:v>
                      </c:pt>
                      <c:pt idx="505">
                        <c:v>0.8480793833732605</c:v>
                      </c:pt>
                      <c:pt idx="506">
                        <c:v>0.85210680961608887</c:v>
                      </c:pt>
                      <c:pt idx="507">
                        <c:v>0.85749149322509766</c:v>
                      </c:pt>
                      <c:pt idx="508">
                        <c:v>0.86397981643676758</c:v>
                      </c:pt>
                      <c:pt idx="509">
                        <c:v>0.87118583917617798</c:v>
                      </c:pt>
                      <c:pt idx="510">
                        <c:v>0.87873166799545288</c:v>
                      </c:pt>
                      <c:pt idx="511">
                        <c:v>0.8862767219543457</c:v>
                      </c:pt>
                      <c:pt idx="512">
                        <c:v>0.8935127854347229</c:v>
                      </c:pt>
                      <c:pt idx="513">
                        <c:v>0.90023666620254517</c:v>
                      </c:pt>
                      <c:pt idx="514">
                        <c:v>0.90634256601333618</c:v>
                      </c:pt>
                      <c:pt idx="515">
                        <c:v>0.91181415319442749</c:v>
                      </c:pt>
                      <c:pt idx="516">
                        <c:v>0.91672974824905396</c:v>
                      </c:pt>
                      <c:pt idx="517">
                        <c:v>0.92102432250976563</c:v>
                      </c:pt>
                      <c:pt idx="518">
                        <c:v>0.92438584566116333</c:v>
                      </c:pt>
                      <c:pt idx="519">
                        <c:v>0.92648756504058838</c:v>
                      </c:pt>
                      <c:pt idx="520">
                        <c:v>0.92734521627426147</c:v>
                      </c:pt>
                      <c:pt idx="521">
                        <c:v>0.92831319570541382</c:v>
                      </c:pt>
                      <c:pt idx="522">
                        <c:v>0.93054664134979248</c:v>
                      </c:pt>
                      <c:pt idx="523">
                        <c:v>0.93498408794403076</c:v>
                      </c:pt>
                      <c:pt idx="524">
                        <c:v>0.94188755750656128</c:v>
                      </c:pt>
                      <c:pt idx="525">
                        <c:v>0.9512174129486084</c:v>
                      </c:pt>
                      <c:pt idx="526">
                        <c:v>0.96323174238204956</c:v>
                      </c:pt>
                      <c:pt idx="527">
                        <c:v>0.97802263498306274</c:v>
                      </c:pt>
                      <c:pt idx="528">
                        <c:v>0.99626392126083374</c:v>
                      </c:pt>
                      <c:pt idx="529">
                        <c:v>1.0192588567733765</c:v>
                      </c:pt>
                      <c:pt idx="530">
                        <c:v>1.0475542545318604</c:v>
                      </c:pt>
                      <c:pt idx="531">
                        <c:v>1.0810364484786987</c:v>
                      </c:pt>
                      <c:pt idx="532">
                        <c:v>1.1187293529510498</c:v>
                      </c:pt>
                      <c:pt idx="533">
                        <c:v>1.1570658683776855</c:v>
                      </c:pt>
                      <c:pt idx="534">
                        <c:v>1.1931420564651489</c:v>
                      </c:pt>
                      <c:pt idx="535">
                        <c:v>1.2253553867340088</c:v>
                      </c:pt>
                      <c:pt idx="536">
                        <c:v>1.2530035972595215</c:v>
                      </c:pt>
                      <c:pt idx="537">
                        <c:v>1.2760598659515381</c:v>
                      </c:pt>
                      <c:pt idx="538">
                        <c:v>1.295351505279541</c:v>
                      </c:pt>
                      <c:pt idx="539">
                        <c:v>1.312253475189209</c:v>
                      </c:pt>
                      <c:pt idx="540">
                        <c:v>1.3274657726287842</c:v>
                      </c:pt>
                      <c:pt idx="541">
                        <c:v>1.3413547277450562</c:v>
                      </c:pt>
                      <c:pt idx="542">
                        <c:v>1.3559747934341431</c:v>
                      </c:pt>
                      <c:pt idx="543">
                        <c:v>1.3710629940032959</c:v>
                      </c:pt>
                      <c:pt idx="544">
                        <c:v>1.3864074945449829</c:v>
                      </c:pt>
                      <c:pt idx="545">
                        <c:v>1.4018045663833618</c:v>
                      </c:pt>
                      <c:pt idx="546">
                        <c:v>1.417181134223938</c:v>
                      </c:pt>
                      <c:pt idx="547">
                        <c:v>1.4324020147323608</c:v>
                      </c:pt>
                      <c:pt idx="548">
                        <c:v>1.4475255012512207</c:v>
                      </c:pt>
                      <c:pt idx="549">
                        <c:v>1.4627062082290649</c:v>
                      </c:pt>
                      <c:pt idx="550">
                        <c:v>1.4778261184692383</c:v>
                      </c:pt>
                      <c:pt idx="551">
                        <c:v>1.4924715757369995</c:v>
                      </c:pt>
                      <c:pt idx="552">
                        <c:v>1.5068317651748657</c:v>
                      </c:pt>
                      <c:pt idx="553">
                        <c:v>1.521009087562561</c:v>
                      </c:pt>
                      <c:pt idx="554">
                        <c:v>1.5350695848464966</c:v>
                      </c:pt>
                      <c:pt idx="555">
                        <c:v>1.5488396883010864</c:v>
                      </c:pt>
                      <c:pt idx="556">
                        <c:v>1.5623271465301514</c:v>
                      </c:pt>
                      <c:pt idx="557">
                        <c:v>1.5760694742202759</c:v>
                      </c:pt>
                      <c:pt idx="558">
                        <c:v>1.5899301767349243</c:v>
                      </c:pt>
                      <c:pt idx="559">
                        <c:v>1.6039721965789795</c:v>
                      </c:pt>
                      <c:pt idx="560">
                        <c:v>1.6185104846954346</c:v>
                      </c:pt>
                      <c:pt idx="561">
                        <c:v>1.6331336498260498</c:v>
                      </c:pt>
                      <c:pt idx="562">
                        <c:v>1.6475971937179565</c:v>
                      </c:pt>
                      <c:pt idx="563">
                        <c:v>1.661857008934021</c:v>
                      </c:pt>
                      <c:pt idx="564">
                        <c:v>1.675731897354126</c:v>
                      </c:pt>
                      <c:pt idx="565">
                        <c:v>1.689491868019104</c:v>
                      </c:pt>
                      <c:pt idx="566">
                        <c:v>1.7045642137527466</c:v>
                      </c:pt>
                      <c:pt idx="567">
                        <c:v>1.7208880186080933</c:v>
                      </c:pt>
                      <c:pt idx="568">
                        <c:v>1.7383285760879517</c:v>
                      </c:pt>
                      <c:pt idx="569">
                        <c:v>1.7568624019622803</c:v>
                      </c:pt>
                      <c:pt idx="570">
                        <c:v>1.7760909795761108</c:v>
                      </c:pt>
                      <c:pt idx="571">
                        <c:v>1.7951676845550537</c:v>
                      </c:pt>
                      <c:pt idx="572">
                        <c:v>1.8142755031585693</c:v>
                      </c:pt>
                      <c:pt idx="573">
                        <c:v>1.8334808349609375</c:v>
                      </c:pt>
                      <c:pt idx="574">
                        <c:v>1.8525357246398926</c:v>
                      </c:pt>
                      <c:pt idx="575">
                        <c:v>1.8712303638458252</c:v>
                      </c:pt>
                      <c:pt idx="576">
                        <c:v>1.8895281553268433</c:v>
                      </c:pt>
                      <c:pt idx="577">
                        <c:v>1.9072346687316895</c:v>
                      </c:pt>
                      <c:pt idx="578">
                        <c:v>1.9241665601730347</c:v>
                      </c:pt>
                      <c:pt idx="579">
                        <c:v>1.9403103590011597</c:v>
                      </c:pt>
                      <c:pt idx="580">
                        <c:v>1.9557721614837646</c:v>
                      </c:pt>
                      <c:pt idx="581">
                        <c:v>1.9704130887985229</c:v>
                      </c:pt>
                      <c:pt idx="582">
                        <c:v>1.9838956594467163</c:v>
                      </c:pt>
                      <c:pt idx="583">
                        <c:v>1.9962135553359985</c:v>
                      </c:pt>
                      <c:pt idx="584">
                        <c:v>2.0075681209564209</c:v>
                      </c:pt>
                      <c:pt idx="585">
                        <c:v>2.0179653167724609</c:v>
                      </c:pt>
                      <c:pt idx="586">
                        <c:v>2.0274255275726318</c:v>
                      </c:pt>
                      <c:pt idx="587">
                        <c:v>2.0358779430389404</c:v>
                      </c:pt>
                      <c:pt idx="588">
                        <c:v>2.0435283184051514</c:v>
                      </c:pt>
                      <c:pt idx="589">
                        <c:v>2.0505239963531494</c:v>
                      </c:pt>
                      <c:pt idx="590">
                        <c:v>2.0570154190063477</c:v>
                      </c:pt>
                      <c:pt idx="591">
                        <c:v>2.0630242824554443</c:v>
                      </c:pt>
                      <c:pt idx="592">
                        <c:v>2.0685789585113525</c:v>
                      </c:pt>
                      <c:pt idx="593">
                        <c:v>2.0738620758056641</c:v>
                      </c:pt>
                      <c:pt idx="594">
                        <c:v>2.0788514614105225</c:v>
                      </c:pt>
                      <c:pt idx="595">
                        <c:v>2.0834276676177979</c:v>
                      </c:pt>
                      <c:pt idx="596">
                        <c:v>2.0875594615936279</c:v>
                      </c:pt>
                      <c:pt idx="597">
                        <c:v>2.0911188125610352</c:v>
                      </c:pt>
                      <c:pt idx="598">
                        <c:v>2.094144344329834</c:v>
                      </c:pt>
                      <c:pt idx="599">
                        <c:v>2.0966227054595947</c:v>
                      </c:pt>
                      <c:pt idx="600">
                        <c:v>2.0985109806060791</c:v>
                      </c:pt>
                      <c:pt idx="601">
                        <c:v>2.099815845489502</c:v>
                      </c:pt>
                      <c:pt idx="602">
                        <c:v>2.1005475521087646</c:v>
                      </c:pt>
                      <c:pt idx="603">
                        <c:v>2.1007249355316162</c:v>
                      </c:pt>
                      <c:pt idx="604">
                        <c:v>2.1003639698028564</c:v>
                      </c:pt>
                      <c:pt idx="605">
                        <c:v>2.0994598865509033</c:v>
                      </c:pt>
                      <c:pt idx="606">
                        <c:v>2.098013162612915</c:v>
                      </c:pt>
                      <c:pt idx="607">
                        <c:v>2.0960743427276611</c:v>
                      </c:pt>
                      <c:pt idx="608">
                        <c:v>2.093693733215332</c:v>
                      </c:pt>
                      <c:pt idx="609">
                        <c:v>2.0908975601196289</c:v>
                      </c:pt>
                      <c:pt idx="610">
                        <c:v>2.0876801013946533</c:v>
                      </c:pt>
                      <c:pt idx="611">
                        <c:v>2.0840702056884766</c:v>
                      </c:pt>
                      <c:pt idx="612">
                        <c:v>2.0801265239715576</c:v>
                      </c:pt>
                      <c:pt idx="613">
                        <c:v>2.0758945941925049</c:v>
                      </c:pt>
                      <c:pt idx="614">
                        <c:v>2.0713837146759033</c:v>
                      </c:pt>
                      <c:pt idx="615">
                        <c:v>2.0666089057922363</c:v>
                      </c:pt>
                      <c:pt idx="616">
                        <c:v>2.0615613460540771</c:v>
                      </c:pt>
                      <c:pt idx="617">
                        <c:v>2.0562632083892822</c:v>
                      </c:pt>
                      <c:pt idx="618">
                        <c:v>2.0507493019104004</c:v>
                      </c:pt>
                      <c:pt idx="619">
                        <c:v>2.0450258255004883</c:v>
                      </c:pt>
                      <c:pt idx="620">
                        <c:v>2.0391144752502441</c:v>
                      </c:pt>
                      <c:pt idx="621">
                        <c:v>2.0330383777618408</c:v>
                      </c:pt>
                      <c:pt idx="622">
                        <c:v>2.0268237590789795</c:v>
                      </c:pt>
                      <c:pt idx="623">
                        <c:v>2.020496129989624</c:v>
                      </c:pt>
                      <c:pt idx="624">
                        <c:v>2.0140845775604248</c:v>
                      </c:pt>
                      <c:pt idx="625">
                        <c:v>2.0076146125793457</c:v>
                      </c:pt>
                      <c:pt idx="626">
                        <c:v>2.0011024475097656</c:v>
                      </c:pt>
                      <c:pt idx="627">
                        <c:v>1.9945716857910156</c:v>
                      </c:pt>
                      <c:pt idx="628">
                        <c:v>1.9880537986755371</c:v>
                      </c:pt>
                      <c:pt idx="629">
                        <c:v>1.9815775156021118</c:v>
                      </c:pt>
                      <c:pt idx="630">
                        <c:v>1.975167989730835</c:v>
                      </c:pt>
                      <c:pt idx="631">
                        <c:v>1.9688525199890137</c:v>
                      </c:pt>
                      <c:pt idx="632">
                        <c:v>1.9626603126525879</c:v>
                      </c:pt>
                      <c:pt idx="633">
                        <c:v>1.9566123485565186</c:v>
                      </c:pt>
                      <c:pt idx="634">
                        <c:v>1.9507158994674683</c:v>
                      </c:pt>
                      <c:pt idx="635">
                        <c:v>1.94498610496521</c:v>
                      </c:pt>
                      <c:pt idx="636">
                        <c:v>1.9394435882568359</c:v>
                      </c:pt>
                      <c:pt idx="637">
                        <c:v>1.9341176748275757</c:v>
                      </c:pt>
                      <c:pt idx="638">
                        <c:v>1.9290324449539185</c:v>
                      </c:pt>
                      <c:pt idx="639">
                        <c:v>1.9242188930511475</c:v>
                      </c:pt>
                      <c:pt idx="640">
                        <c:v>1.9196925163269043</c:v>
                      </c:pt>
                      <c:pt idx="641">
                        <c:v>1.9154922962188721</c:v>
                      </c:pt>
                      <c:pt idx="642">
                        <c:v>1.9116512537002563</c:v>
                      </c:pt>
                      <c:pt idx="643">
                        <c:v>1.9081884622573853</c:v>
                      </c:pt>
                      <c:pt idx="644">
                        <c:v>1.9051157236099243</c:v>
                      </c:pt>
                      <c:pt idx="645">
                        <c:v>1.9024547338485718</c:v>
                      </c:pt>
                      <c:pt idx="646">
                        <c:v>1.900208592414856</c:v>
                      </c:pt>
                      <c:pt idx="647">
                        <c:v>1.8984054327011108</c:v>
                      </c:pt>
                      <c:pt idx="648">
                        <c:v>1.8970557451248169</c:v>
                      </c:pt>
                      <c:pt idx="649">
                        <c:v>1.8961901664733887</c:v>
                      </c:pt>
                      <c:pt idx="650">
                        <c:v>1.8958296775817871</c:v>
                      </c:pt>
                      <c:pt idx="651">
                        <c:v>1.8960075378417969</c:v>
                      </c:pt>
                      <c:pt idx="652">
                        <c:v>1.8967313766479492</c:v>
                      </c:pt>
                      <c:pt idx="653">
                        <c:v>1.8979612588882446</c:v>
                      </c:pt>
                      <c:pt idx="654">
                        <c:v>1.8996918201446533</c:v>
                      </c:pt>
                      <c:pt idx="655">
                        <c:v>1.9019235372543335</c:v>
                      </c:pt>
                      <c:pt idx="656">
                        <c:v>1.9046437740325928</c:v>
                      </c:pt>
                      <c:pt idx="657">
                        <c:v>1.9078540802001953</c:v>
                      </c:pt>
                      <c:pt idx="658">
                        <c:v>1.9115414619445801</c:v>
                      </c:pt>
                      <c:pt idx="659">
                        <c:v>1.9156966209411621</c:v>
                      </c:pt>
                      <c:pt idx="660">
                        <c:v>1.9202994108200073</c:v>
                      </c:pt>
                      <c:pt idx="661">
                        <c:v>1.9253051280975342</c:v>
                      </c:pt>
                      <c:pt idx="662">
                        <c:v>1.9305155277252197</c:v>
                      </c:pt>
                      <c:pt idx="663">
                        <c:v>1.9358741044998169</c:v>
                      </c:pt>
                      <c:pt idx="664">
                        <c:v>1.941365122795105</c:v>
                      </c:pt>
                      <c:pt idx="665">
                        <c:v>1.9469659328460693</c:v>
                      </c:pt>
                      <c:pt idx="666">
                        <c:v>1.9526627063751221</c:v>
                      </c:pt>
                      <c:pt idx="667">
                        <c:v>1.9584325551986694</c:v>
                      </c:pt>
                      <c:pt idx="668">
                        <c:v>1.9642623662948608</c:v>
                      </c:pt>
                      <c:pt idx="669">
                        <c:v>1.9701372385025024</c:v>
                      </c:pt>
                      <c:pt idx="670">
                        <c:v>1.9760416746139526</c:v>
                      </c:pt>
                      <c:pt idx="671">
                        <c:v>1.9819672107696533</c:v>
                      </c:pt>
                      <c:pt idx="672">
                        <c:v>1.9878984689712524</c:v>
                      </c:pt>
                      <c:pt idx="673">
                        <c:v>1.9938327074050903</c:v>
                      </c:pt>
                      <c:pt idx="674">
                        <c:v>1.9997656345367432</c:v>
                      </c:pt>
                      <c:pt idx="675">
                        <c:v>2.0056920051574707</c:v>
                      </c:pt>
                      <c:pt idx="676">
                        <c:v>2.0116159915924072</c:v>
                      </c:pt>
                      <c:pt idx="677">
                        <c:v>2.0175397396087646</c:v>
                      </c:pt>
                      <c:pt idx="678">
                        <c:v>2.0234675407409668</c:v>
                      </c:pt>
                      <c:pt idx="679">
                        <c:v>2.0294044017791748</c:v>
                      </c:pt>
                      <c:pt idx="680">
                        <c:v>2.0353550910949707</c:v>
                      </c:pt>
                      <c:pt idx="681">
                        <c:v>2.0413229465484619</c:v>
                      </c:pt>
                      <c:pt idx="682">
                        <c:v>2.0473122596740723</c:v>
                      </c:pt>
                      <c:pt idx="683">
                        <c:v>2.0533263683319092</c:v>
                      </c:pt>
                      <c:pt idx="684">
                        <c:v>2.0593688488006592</c:v>
                      </c:pt>
                      <c:pt idx="685">
                        <c:v>2.065438985824585</c:v>
                      </c:pt>
                      <c:pt idx="686">
                        <c:v>2.0715339183807373</c:v>
                      </c:pt>
                      <c:pt idx="687">
                        <c:v>2.0776469707489014</c:v>
                      </c:pt>
                      <c:pt idx="688">
                        <c:v>2.0837669372558594</c:v>
                      </c:pt>
                      <c:pt idx="689">
                        <c:v>2.0898847579956055</c:v>
                      </c:pt>
                      <c:pt idx="690">
                        <c:v>2.0959858894348145</c:v>
                      </c:pt>
                      <c:pt idx="691">
                        <c:v>2.1020522117614746</c:v>
                      </c:pt>
                      <c:pt idx="692">
                        <c:v>2.1080691814422607</c:v>
                      </c:pt>
                      <c:pt idx="693">
                        <c:v>2.1140189170837402</c:v>
                      </c:pt>
                      <c:pt idx="694">
                        <c:v>2.119887113571167</c:v>
                      </c:pt>
                      <c:pt idx="695">
                        <c:v>2.1256508827209473</c:v>
                      </c:pt>
                      <c:pt idx="696">
                        <c:v>2.1312971115112305</c:v>
                      </c:pt>
                      <c:pt idx="697">
                        <c:v>2.136803150177002</c:v>
                      </c:pt>
                      <c:pt idx="698">
                        <c:v>2.1421496868133545</c:v>
                      </c:pt>
                      <c:pt idx="699">
                        <c:v>2.1473209857940674</c:v>
                      </c:pt>
                      <c:pt idx="700">
                        <c:v>2.1522996425628662</c:v>
                      </c:pt>
                      <c:pt idx="701">
                        <c:v>2.1570720672607422</c:v>
                      </c:pt>
                      <c:pt idx="702">
                        <c:v>2.1616239547729492</c:v>
                      </c:pt>
                      <c:pt idx="703">
                        <c:v>2.1659455299377441</c:v>
                      </c:pt>
                      <c:pt idx="704">
                        <c:v>2.1700272560119629</c:v>
                      </c:pt>
                      <c:pt idx="705">
                        <c:v>2.1738591194152832</c:v>
                      </c:pt>
                      <c:pt idx="706">
                        <c:v>2.1774389743804932</c:v>
                      </c:pt>
                      <c:pt idx="707">
                        <c:v>2.1807632446289063</c:v>
                      </c:pt>
                      <c:pt idx="708">
                        <c:v>2.1838324069976807</c:v>
                      </c:pt>
                      <c:pt idx="709">
                        <c:v>2.1866500377655029</c:v>
                      </c:pt>
                      <c:pt idx="710">
                        <c:v>2.1892223358154297</c:v>
                      </c:pt>
                      <c:pt idx="711">
                        <c:v>2.191561222076416</c:v>
                      </c:pt>
                      <c:pt idx="712">
                        <c:v>2.1936767101287842</c:v>
                      </c:pt>
                      <c:pt idx="713">
                        <c:v>2.1955804824829102</c:v>
                      </c:pt>
                      <c:pt idx="714">
                        <c:v>2.1972866058349609</c:v>
                      </c:pt>
                      <c:pt idx="715">
                        <c:v>2.198814868927002</c:v>
                      </c:pt>
                      <c:pt idx="716">
                        <c:v>2.2001757621765137</c:v>
                      </c:pt>
                      <c:pt idx="717">
                        <c:v>2.2013840675354004</c:v>
                      </c:pt>
                      <c:pt idx="718">
                        <c:v>2.2024519443511963</c:v>
                      </c:pt>
                      <c:pt idx="719">
                        <c:v>2.2033896446228027</c:v>
                      </c:pt>
                      <c:pt idx="720">
                        <c:v>2.2042081356048584</c:v>
                      </c:pt>
                      <c:pt idx="721">
                        <c:v>2.2049081325531006</c:v>
                      </c:pt>
                      <c:pt idx="722">
                        <c:v>2.205493688583374</c:v>
                      </c:pt>
                      <c:pt idx="723">
                        <c:v>2.205963134765625</c:v>
                      </c:pt>
                      <c:pt idx="724">
                        <c:v>2.2063179016113281</c:v>
                      </c:pt>
                      <c:pt idx="725">
                        <c:v>2.2065567970275879</c:v>
                      </c:pt>
                      <c:pt idx="726">
                        <c:v>2.2066764831542969</c:v>
                      </c:pt>
                      <c:pt idx="727">
                        <c:v>2.2066693305969238</c:v>
                      </c:pt>
                      <c:pt idx="728">
                        <c:v>2.2065258026123047</c:v>
                      </c:pt>
                      <c:pt idx="729">
                        <c:v>2.2062380313873291</c:v>
                      </c:pt>
                      <c:pt idx="730">
                        <c:v>2.2057912349700928</c:v>
                      </c:pt>
                      <c:pt idx="731">
                        <c:v>2.2051746845245361</c:v>
                      </c:pt>
                      <c:pt idx="732">
                        <c:v>2.204380989074707</c:v>
                      </c:pt>
                      <c:pt idx="733">
                        <c:v>2.203402042388916</c:v>
                      </c:pt>
                      <c:pt idx="734">
                        <c:v>2.2022299766540527</c:v>
                      </c:pt>
                      <c:pt idx="735">
                        <c:v>2.200861930847168</c:v>
                      </c:pt>
                      <c:pt idx="736">
                        <c:v>2.1992936134338379</c:v>
                      </c:pt>
                      <c:pt idx="737">
                        <c:v>2.1975269317626953</c:v>
                      </c:pt>
                      <c:pt idx="738">
                        <c:v>2.1955628395080566</c:v>
                      </c:pt>
                      <c:pt idx="739">
                        <c:v>2.1934139728546143</c:v>
                      </c:pt>
                      <c:pt idx="740">
                        <c:v>2.1910884380340576</c:v>
                      </c:pt>
                      <c:pt idx="741">
                        <c:v>2.1885979175567627</c:v>
                      </c:pt>
                      <c:pt idx="742">
                        <c:v>2.1859550476074219</c:v>
                      </c:pt>
                      <c:pt idx="743">
                        <c:v>2.1831121444702148</c:v>
                      </c:pt>
                      <c:pt idx="744">
                        <c:v>2.1800899505615234</c:v>
                      </c:pt>
                      <c:pt idx="745">
                        <c:v>2.1769425868988037</c:v>
                      </c:pt>
                      <c:pt idx="746">
                        <c:v>2.1737055778503418</c:v>
                      </c:pt>
                      <c:pt idx="747">
                        <c:v>2.1703956127166748</c:v>
                      </c:pt>
                      <c:pt idx="748">
                        <c:v>2.1670327186584473</c:v>
                      </c:pt>
                      <c:pt idx="749">
                        <c:v>2.1636383533477783</c:v>
                      </c:pt>
                      <c:pt idx="750">
                        <c:v>2.1602602005004883</c:v>
                      </c:pt>
                      <c:pt idx="751">
                        <c:v>2.1568934917449951</c:v>
                      </c:pt>
                      <c:pt idx="752">
                        <c:v>2.1534891128540039</c:v>
                      </c:pt>
                      <c:pt idx="753">
                        <c:v>2.1500599384307861</c:v>
                      </c:pt>
                      <c:pt idx="754">
                        <c:v>2.1466176509857178</c:v>
                      </c:pt>
                      <c:pt idx="755">
                        <c:v>2.143150806427002</c:v>
                      </c:pt>
                      <c:pt idx="756">
                        <c:v>2.139641284942627</c:v>
                      </c:pt>
                      <c:pt idx="757">
                        <c:v>2.1360805034637451</c:v>
                      </c:pt>
                      <c:pt idx="758">
                        <c:v>2.1324794292449951</c:v>
                      </c:pt>
                      <c:pt idx="759">
                        <c:v>2.1288707256317139</c:v>
                      </c:pt>
                      <c:pt idx="760">
                        <c:v>2.1252729892730713</c:v>
                      </c:pt>
                      <c:pt idx="761">
                        <c:v>2.1216788291931152</c:v>
                      </c:pt>
                      <c:pt idx="762">
                        <c:v>2.1180784702301025</c:v>
                      </c:pt>
                      <c:pt idx="763">
                        <c:v>2.1144959926605225</c:v>
                      </c:pt>
                      <c:pt idx="764">
                        <c:v>2.1109793186187744</c:v>
                      </c:pt>
                      <c:pt idx="765">
                        <c:v>2.1075387001037598</c:v>
                      </c:pt>
                      <c:pt idx="766">
                        <c:v>2.1041374206542969</c:v>
                      </c:pt>
                      <c:pt idx="767">
                        <c:v>2.100759744644165</c:v>
                      </c:pt>
                      <c:pt idx="768">
                        <c:v>2.0974388122558594</c:v>
                      </c:pt>
                      <c:pt idx="769">
                        <c:v>2.0942144393920898</c:v>
                      </c:pt>
                      <c:pt idx="770">
                        <c:v>2.0910985469818115</c:v>
                      </c:pt>
                      <c:pt idx="771">
                        <c:v>2.0880975723266602</c:v>
                      </c:pt>
                      <c:pt idx="772">
                        <c:v>2.0852324962615967</c:v>
                      </c:pt>
                      <c:pt idx="773">
                        <c:v>2.0825302600860596</c:v>
                      </c:pt>
                      <c:pt idx="774">
                        <c:v>2.0800251960754395</c:v>
                      </c:pt>
                      <c:pt idx="775">
                        <c:v>2.0777506828308105</c:v>
                      </c:pt>
                      <c:pt idx="776">
                        <c:v>2.0757174491882324</c:v>
                      </c:pt>
                      <c:pt idx="777">
                        <c:v>2.07393479347229</c:v>
                      </c:pt>
                      <c:pt idx="778">
                        <c:v>2.0723912715911865</c:v>
                      </c:pt>
                      <c:pt idx="779">
                        <c:v>2.0710704326629639</c:v>
                      </c:pt>
                      <c:pt idx="780">
                        <c:v>2.0699670314788818</c:v>
                      </c:pt>
                      <c:pt idx="781">
                        <c:v>2.0690646171569824</c:v>
                      </c:pt>
                      <c:pt idx="782">
                        <c:v>2.0683443546295166</c:v>
                      </c:pt>
                      <c:pt idx="783">
                        <c:v>2.0678050518035889</c:v>
                      </c:pt>
                      <c:pt idx="784">
                        <c:v>2.0674581527709961</c:v>
                      </c:pt>
                      <c:pt idx="785">
                        <c:v>2.0672941207885742</c:v>
                      </c:pt>
                      <c:pt idx="786">
                        <c:v>2.0672976970672607</c:v>
                      </c:pt>
                      <c:pt idx="787">
                        <c:v>2.0674688816070557</c:v>
                      </c:pt>
                      <c:pt idx="788">
                        <c:v>2.0677981376647949</c:v>
                      </c:pt>
                      <c:pt idx="789">
                        <c:v>2.0682566165924072</c:v>
                      </c:pt>
                      <c:pt idx="790">
                        <c:v>2.0688402652740479</c:v>
                      </c:pt>
                      <c:pt idx="791">
                        <c:v>2.06954026222229</c:v>
                      </c:pt>
                      <c:pt idx="792">
                        <c:v>2.0703372955322266</c:v>
                      </c:pt>
                      <c:pt idx="793">
                        <c:v>2.0712144374847412</c:v>
                      </c:pt>
                      <c:pt idx="794">
                        <c:v>2.0722055435180664</c:v>
                      </c:pt>
                      <c:pt idx="795">
                        <c:v>2.073331356048584</c:v>
                      </c:pt>
                      <c:pt idx="796">
                        <c:v>2.0746076107025146</c:v>
                      </c:pt>
                      <c:pt idx="797">
                        <c:v>2.0760552883148193</c:v>
                      </c:pt>
                      <c:pt idx="798">
                        <c:v>2.0777158737182617</c:v>
                      </c:pt>
                      <c:pt idx="799">
                        <c:v>2.0796165466308594</c:v>
                      </c:pt>
                      <c:pt idx="800">
                        <c:v>2.0817787647247314</c:v>
                      </c:pt>
                      <c:pt idx="801">
                        <c:v>2.0842049121856689</c:v>
                      </c:pt>
                      <c:pt idx="802">
                        <c:v>2.0869066715240479</c:v>
                      </c:pt>
                      <c:pt idx="803">
                        <c:v>2.0899155139923096</c:v>
                      </c:pt>
                      <c:pt idx="804">
                        <c:v>2.0932588577270508</c:v>
                      </c:pt>
                      <c:pt idx="805">
                        <c:v>2.0969500541687012</c:v>
                      </c:pt>
                      <c:pt idx="806">
                        <c:v>2.1009871959686279</c:v>
                      </c:pt>
                      <c:pt idx="807">
                        <c:v>2.1053528785705566</c:v>
                      </c:pt>
                      <c:pt idx="808">
                        <c:v>2.1100616455078125</c:v>
                      </c:pt>
                      <c:pt idx="809">
                        <c:v>2.1151483058929443</c:v>
                      </c:pt>
                      <c:pt idx="810">
                        <c:v>2.1206610202789307</c:v>
                      </c:pt>
                      <c:pt idx="811">
                        <c:v>2.1266663074493408</c:v>
                      </c:pt>
                      <c:pt idx="812">
                        <c:v>2.1331939697265625</c:v>
                      </c:pt>
                      <c:pt idx="813">
                        <c:v>2.1402742862701416</c:v>
                      </c:pt>
                      <c:pt idx="814">
                        <c:v>2.1479284763336182</c:v>
                      </c:pt>
                      <c:pt idx="815">
                        <c:v>2.1562097072601318</c:v>
                      </c:pt>
                      <c:pt idx="816">
                        <c:v>2.1651685237884521</c:v>
                      </c:pt>
                      <c:pt idx="817">
                        <c:v>2.1748411655426025</c:v>
                      </c:pt>
                      <c:pt idx="818">
                        <c:v>2.1852467060089111</c:v>
                      </c:pt>
                      <c:pt idx="819">
                        <c:v>2.1963968276977539</c:v>
                      </c:pt>
                      <c:pt idx="820">
                        <c:v>2.2083086967468262</c:v>
                      </c:pt>
                      <c:pt idx="821">
                        <c:v>2.2210302352905273</c:v>
                      </c:pt>
                      <c:pt idx="822">
                        <c:v>2.2346196174621582</c:v>
                      </c:pt>
                      <c:pt idx="823">
                        <c:v>2.2491395473480225</c:v>
                      </c:pt>
                      <c:pt idx="824">
                        <c:v>2.2646074295043945</c:v>
                      </c:pt>
                      <c:pt idx="825">
                        <c:v>2.2808997631072998</c:v>
                      </c:pt>
                      <c:pt idx="826">
                        <c:v>2.2978968620300293</c:v>
                      </c:pt>
                      <c:pt idx="827">
                        <c:v>2.3153669834136963</c:v>
                      </c:pt>
                      <c:pt idx="828">
                        <c:v>2.3333199024200439</c:v>
                      </c:pt>
                      <c:pt idx="829">
                        <c:v>2.3517718315124512</c:v>
                      </c:pt>
                      <c:pt idx="830">
                        <c:v>2.3707506656646729</c:v>
                      </c:pt>
                      <c:pt idx="831">
                        <c:v>2.3902750015258789</c:v>
                      </c:pt>
                      <c:pt idx="832">
                        <c:v>2.4103512763977051</c:v>
                      </c:pt>
                      <c:pt idx="833">
                        <c:v>2.4309971332550049</c:v>
                      </c:pt>
                      <c:pt idx="834">
                        <c:v>2.4522387981414795</c:v>
                      </c:pt>
                      <c:pt idx="835">
                        <c:v>2.4740924835205078</c:v>
                      </c:pt>
                      <c:pt idx="836">
                        <c:v>2.4965791702270508</c:v>
                      </c:pt>
                      <c:pt idx="837">
                        <c:v>2.5197074413299561</c:v>
                      </c:pt>
                      <c:pt idx="838">
                        <c:v>2.5434994697570801</c:v>
                      </c:pt>
                      <c:pt idx="839">
                        <c:v>2.5679740905761719</c:v>
                      </c:pt>
                      <c:pt idx="840">
                        <c:v>2.5931596755981445</c:v>
                      </c:pt>
                      <c:pt idx="841">
                        <c:v>2.6190786361694336</c:v>
                      </c:pt>
                      <c:pt idx="842">
                        <c:v>2.6457605361938477</c:v>
                      </c:pt>
                      <c:pt idx="843">
                        <c:v>2.6732399463653564</c:v>
                      </c:pt>
                      <c:pt idx="844">
                        <c:v>2.7015388011932373</c:v>
                      </c:pt>
                      <c:pt idx="845">
                        <c:v>2.7306830883026123</c:v>
                      </c:pt>
                      <c:pt idx="846">
                        <c:v>2.7606892585754395</c:v>
                      </c:pt>
                      <c:pt idx="847">
                        <c:v>2.7915852069854736</c:v>
                      </c:pt>
                      <c:pt idx="848">
                        <c:v>2.8232421875</c:v>
                      </c:pt>
                      <c:pt idx="849">
                        <c:v>2.855842113494873</c:v>
                      </c:pt>
                      <c:pt idx="850">
                        <c:v>2.8894445896148682</c:v>
                      </c:pt>
                      <c:pt idx="851">
                        <c:v>2.9240958690643311</c:v>
                      </c:pt>
                    </c:numCache>
                  </c:numRef>
                </c:yVal>
                <c:smooth val="1"/>
                <c:extLst>
                  <c:ext xmlns:c16="http://schemas.microsoft.com/office/drawing/2014/chart" uri="{C3380CC4-5D6E-409C-BE32-E72D297353CC}">
                    <c16:uniqueId val="{00000009-CEA7-4326-8BE8-659DFC0BDD93}"/>
                  </c:ext>
                </c:extLst>
              </c15:ser>
            </c15:filteredScatterSeries>
            <c15:filteredScatterSeries>
              <c15:ser>
                <c:idx val="9"/>
                <c:order val="8"/>
                <c:tx>
                  <c:v>4000 RPM</c:v>
                </c:tx>
                <c:marker>
                  <c:symbol val="none"/>
                </c:marker>
                <c:xVal>
                  <c:numRef>
                    <c:extLst xmlns:c15="http://schemas.microsoft.com/office/drawing/2012/chart">
                      <c:ext xmlns:c15="http://schemas.microsoft.com/office/drawing/2012/chart" uri="{02D57815-91ED-43cb-92C2-25804820EDAC}">
                        <c15:formulaRef>
                          <c15:sqref>'[1]Case 2'!$A$3:$A$875</c15:sqref>
                        </c15:formulaRef>
                      </c:ext>
                    </c:extLst>
                    <c:numCache>
                      <c:formatCode>General</c:formatCode>
                      <c:ptCount val="873"/>
                      <c:pt idx="0">
                        <c:v>-97.764373779296875</c:v>
                      </c:pt>
                      <c:pt idx="1">
                        <c:v>-96.969207763671875</c:v>
                      </c:pt>
                      <c:pt idx="2">
                        <c:v>-96.174049377441406</c:v>
                      </c:pt>
                      <c:pt idx="3">
                        <c:v>-95.378883361816406</c:v>
                      </c:pt>
                      <c:pt idx="4">
                        <c:v>-94.583724975585938</c:v>
                      </c:pt>
                      <c:pt idx="5">
                        <c:v>-93.788566589355469</c:v>
                      </c:pt>
                      <c:pt idx="6">
                        <c:v>-92.993408203125</c:v>
                      </c:pt>
                      <c:pt idx="7">
                        <c:v>-92.198249816894531</c:v>
                      </c:pt>
                      <c:pt idx="8">
                        <c:v>-91.403091430664063</c:v>
                      </c:pt>
                      <c:pt idx="9">
                        <c:v>-90.607933044433594</c:v>
                      </c:pt>
                      <c:pt idx="10">
                        <c:v>-89.812774658203125</c:v>
                      </c:pt>
                      <c:pt idx="11">
                        <c:v>-89.017616271972656</c:v>
                      </c:pt>
                      <c:pt idx="12">
                        <c:v>-88.222457885742188</c:v>
                      </c:pt>
                      <c:pt idx="13">
                        <c:v>-87.427299499511719</c:v>
                      </c:pt>
                      <c:pt idx="14">
                        <c:v>-86.63214111328125</c:v>
                      </c:pt>
                      <c:pt idx="15">
                        <c:v>-85.836982727050781</c:v>
                      </c:pt>
                      <c:pt idx="16">
                        <c:v>-85.041824340820313</c:v>
                      </c:pt>
                      <c:pt idx="17">
                        <c:v>-84.246665954589844</c:v>
                      </c:pt>
                      <c:pt idx="18">
                        <c:v>-83.451507568359375</c:v>
                      </c:pt>
                      <c:pt idx="19">
                        <c:v>-82.656356811523438</c:v>
                      </c:pt>
                      <c:pt idx="20">
                        <c:v>-81.8612060546875</c:v>
                      </c:pt>
                      <c:pt idx="21">
                        <c:v>-81.066055297851563</c:v>
                      </c:pt>
                      <c:pt idx="22">
                        <c:v>-80.270904541015625</c:v>
                      </c:pt>
                      <c:pt idx="23">
                        <c:v>-79.475753784179688</c:v>
                      </c:pt>
                      <c:pt idx="24">
                        <c:v>-78.68060302734375</c:v>
                      </c:pt>
                      <c:pt idx="25">
                        <c:v>-77.885452270507813</c:v>
                      </c:pt>
                      <c:pt idx="26">
                        <c:v>-77.090301513671875</c:v>
                      </c:pt>
                      <c:pt idx="27">
                        <c:v>-76.295150756835938</c:v>
                      </c:pt>
                      <c:pt idx="28">
                        <c:v>-75.5</c:v>
                      </c:pt>
                      <c:pt idx="29">
                        <c:v>-74.704849243164063</c:v>
                      </c:pt>
                      <c:pt idx="30">
                        <c:v>-73.909698486328125</c:v>
                      </c:pt>
                      <c:pt idx="31">
                        <c:v>-73.114547729492188</c:v>
                      </c:pt>
                      <c:pt idx="32">
                        <c:v>-72.31939697265625</c:v>
                      </c:pt>
                      <c:pt idx="33">
                        <c:v>-71.524246215820313</c:v>
                      </c:pt>
                      <c:pt idx="34">
                        <c:v>-70.729095458984375</c:v>
                      </c:pt>
                      <c:pt idx="35">
                        <c:v>-69.933944702148438</c:v>
                      </c:pt>
                      <c:pt idx="36">
                        <c:v>-69.1387939453125</c:v>
                      </c:pt>
                      <c:pt idx="37">
                        <c:v>-68.343643188476563</c:v>
                      </c:pt>
                      <c:pt idx="38">
                        <c:v>-67.548492431640625</c:v>
                      </c:pt>
                      <c:pt idx="39">
                        <c:v>-66.753341674804688</c:v>
                      </c:pt>
                      <c:pt idx="40">
                        <c:v>-65.95819091796875</c:v>
                      </c:pt>
                      <c:pt idx="41">
                        <c:v>-65.163055419921875</c:v>
                      </c:pt>
                      <c:pt idx="42">
                        <c:v>-64.367919921875</c:v>
                      </c:pt>
                      <c:pt idx="43">
                        <c:v>-63.572784423828125</c:v>
                      </c:pt>
                      <c:pt idx="44">
                        <c:v>-62.77764892578125</c:v>
                      </c:pt>
                      <c:pt idx="45">
                        <c:v>-61.982513427734375</c:v>
                      </c:pt>
                      <c:pt idx="46">
                        <c:v>-61.1873779296875</c:v>
                      </c:pt>
                      <c:pt idx="47">
                        <c:v>-60.392242431640625</c:v>
                      </c:pt>
                      <c:pt idx="48">
                        <c:v>-59.59710693359375</c:v>
                      </c:pt>
                      <c:pt idx="49">
                        <c:v>-58.801971435546875</c:v>
                      </c:pt>
                      <c:pt idx="50">
                        <c:v>-58.0068359375</c:v>
                      </c:pt>
                      <c:pt idx="51">
                        <c:v>-57.211700439453125</c:v>
                      </c:pt>
                      <c:pt idx="52">
                        <c:v>-56.41656494140625</c:v>
                      </c:pt>
                      <c:pt idx="53">
                        <c:v>-55.621429443359375</c:v>
                      </c:pt>
                      <c:pt idx="54">
                        <c:v>-54.8262939453125</c:v>
                      </c:pt>
                      <c:pt idx="55">
                        <c:v>-54.031158447265625</c:v>
                      </c:pt>
                      <c:pt idx="56">
                        <c:v>-53.23602294921875</c:v>
                      </c:pt>
                      <c:pt idx="57">
                        <c:v>-52.440887451171875</c:v>
                      </c:pt>
                      <c:pt idx="58">
                        <c:v>-51.645751953125</c:v>
                      </c:pt>
                      <c:pt idx="59">
                        <c:v>-50.850616455078125</c:v>
                      </c:pt>
                      <c:pt idx="60">
                        <c:v>-50.05548095703125</c:v>
                      </c:pt>
                      <c:pt idx="61">
                        <c:v>-49.260345458984375</c:v>
                      </c:pt>
                      <c:pt idx="62">
                        <c:v>-48.4652099609375</c:v>
                      </c:pt>
                      <c:pt idx="63">
                        <c:v>-47.670074462890625</c:v>
                      </c:pt>
                      <c:pt idx="64">
                        <c:v>-46.87493896484375</c:v>
                      </c:pt>
                      <c:pt idx="65">
                        <c:v>-46.079803466796875</c:v>
                      </c:pt>
                      <c:pt idx="66">
                        <c:v>-45.28466796875</c:v>
                      </c:pt>
                      <c:pt idx="67">
                        <c:v>-44.489532470703125</c:v>
                      </c:pt>
                      <c:pt idx="68">
                        <c:v>-43.69439697265625</c:v>
                      </c:pt>
                      <c:pt idx="69">
                        <c:v>-42.899261474609375</c:v>
                      </c:pt>
                      <c:pt idx="70">
                        <c:v>-42.1041259765625</c:v>
                      </c:pt>
                      <c:pt idx="71">
                        <c:v>-41.308990478515625</c:v>
                      </c:pt>
                      <c:pt idx="72">
                        <c:v>-40.51385498046875</c:v>
                      </c:pt>
                      <c:pt idx="73">
                        <c:v>-39.718719482421875</c:v>
                      </c:pt>
                      <c:pt idx="74">
                        <c:v>-38.923583984375</c:v>
                      </c:pt>
                      <c:pt idx="75">
                        <c:v>-38.128448486328125</c:v>
                      </c:pt>
                      <c:pt idx="76">
                        <c:v>-37.33331298828125</c:v>
                      </c:pt>
                      <c:pt idx="77">
                        <c:v>-36.538177490234375</c:v>
                      </c:pt>
                      <c:pt idx="78">
                        <c:v>-35.7430419921875</c:v>
                      </c:pt>
                      <c:pt idx="79">
                        <c:v>-34.947906494140625</c:v>
                      </c:pt>
                      <c:pt idx="80">
                        <c:v>-34.15277099609375</c:v>
                      </c:pt>
                      <c:pt idx="81">
                        <c:v>-33.357658386230469</c:v>
                      </c:pt>
                      <c:pt idx="82">
                        <c:v>-32.562553405761719</c:v>
                      </c:pt>
                      <c:pt idx="83">
                        <c:v>-31.767448425292969</c:v>
                      </c:pt>
                      <c:pt idx="84">
                        <c:v>-30.972343444824219</c:v>
                      </c:pt>
                      <c:pt idx="85">
                        <c:v>-30.177238464355469</c:v>
                      </c:pt>
                      <c:pt idx="86">
                        <c:v>-29.382133483886719</c:v>
                      </c:pt>
                      <c:pt idx="87">
                        <c:v>-28.587028503417969</c:v>
                      </c:pt>
                      <c:pt idx="88">
                        <c:v>-27.791923522949219</c:v>
                      </c:pt>
                      <c:pt idx="89">
                        <c:v>-26.996818542480469</c:v>
                      </c:pt>
                      <c:pt idx="90">
                        <c:v>-26.201713562011719</c:v>
                      </c:pt>
                      <c:pt idx="91">
                        <c:v>-25.406608581542969</c:v>
                      </c:pt>
                      <c:pt idx="92">
                        <c:v>-24.611503601074219</c:v>
                      </c:pt>
                      <c:pt idx="93">
                        <c:v>-23.816398620605469</c:v>
                      </c:pt>
                      <c:pt idx="94">
                        <c:v>-23.021293640136719</c:v>
                      </c:pt>
                      <c:pt idx="95">
                        <c:v>-22.226188659667969</c:v>
                      </c:pt>
                      <c:pt idx="96">
                        <c:v>-21.431083679199219</c:v>
                      </c:pt>
                      <c:pt idx="97">
                        <c:v>-20.635978698730469</c:v>
                      </c:pt>
                      <c:pt idx="98">
                        <c:v>-19.840873718261719</c:v>
                      </c:pt>
                      <c:pt idx="99">
                        <c:v>-19.045768737792969</c:v>
                      </c:pt>
                      <c:pt idx="100">
                        <c:v>-18.250663757324219</c:v>
                      </c:pt>
                      <c:pt idx="101">
                        <c:v>-17.455558776855469</c:v>
                      </c:pt>
                      <c:pt idx="102">
                        <c:v>-16.660453796386719</c:v>
                      </c:pt>
                      <c:pt idx="103">
                        <c:v>-15.865348815917969</c:v>
                      </c:pt>
                      <c:pt idx="104">
                        <c:v>-15.070243835449219</c:v>
                      </c:pt>
                      <c:pt idx="105">
                        <c:v>-14.275138854980469</c:v>
                      </c:pt>
                      <c:pt idx="106">
                        <c:v>-13.480033874511719</c:v>
                      </c:pt>
                      <c:pt idx="107">
                        <c:v>-12.684928894042969</c:v>
                      </c:pt>
                      <c:pt idx="108">
                        <c:v>-11.889823913574219</c:v>
                      </c:pt>
                      <c:pt idx="109">
                        <c:v>-11.094718933105469</c:v>
                      </c:pt>
                      <c:pt idx="110">
                        <c:v>-10.299613952636719</c:v>
                      </c:pt>
                      <c:pt idx="111">
                        <c:v>-9.5045089721679688</c:v>
                      </c:pt>
                      <c:pt idx="112">
                        <c:v>-8.7094039916992188</c:v>
                      </c:pt>
                      <c:pt idx="113">
                        <c:v>-7.9142990112304688</c:v>
                      </c:pt>
                      <c:pt idx="114">
                        <c:v>-7.1191940307617188</c:v>
                      </c:pt>
                      <c:pt idx="115">
                        <c:v>-6.3240890502929688</c:v>
                      </c:pt>
                      <c:pt idx="116">
                        <c:v>-5.5289840698242188</c:v>
                      </c:pt>
                      <c:pt idx="117">
                        <c:v>-4.7338790893554688</c:v>
                      </c:pt>
                      <c:pt idx="118">
                        <c:v>-3.9387741088867188</c:v>
                      </c:pt>
                      <c:pt idx="119">
                        <c:v>-3.1436691284179688</c:v>
                      </c:pt>
                      <c:pt idx="120">
                        <c:v>-2.3485641479492188</c:v>
                      </c:pt>
                      <c:pt idx="121">
                        <c:v>-1.5534591674804688</c:v>
                      </c:pt>
                      <c:pt idx="122">
                        <c:v>-0.75835418701171875</c:v>
                      </c:pt>
                      <c:pt idx="123">
                        <c:v>3.675079345703125E-2</c:v>
                      </c:pt>
                      <c:pt idx="124">
                        <c:v>0.83185577392578125</c:v>
                      </c:pt>
                      <c:pt idx="125">
                        <c:v>1.6269607543945313</c:v>
                      </c:pt>
                      <c:pt idx="126">
                        <c:v>2.4220657348632813</c:v>
                      </c:pt>
                      <c:pt idx="127">
                        <c:v>3.2171707153320313</c:v>
                      </c:pt>
                      <c:pt idx="128">
                        <c:v>4.0122756958007813</c:v>
                      </c:pt>
                      <c:pt idx="129">
                        <c:v>4.8073806762695313</c:v>
                      </c:pt>
                      <c:pt idx="130">
                        <c:v>5.6024856567382813</c:v>
                      </c:pt>
                      <c:pt idx="131">
                        <c:v>6.3975906372070313</c:v>
                      </c:pt>
                      <c:pt idx="132">
                        <c:v>7.1926956176757813</c:v>
                      </c:pt>
                      <c:pt idx="133">
                        <c:v>7.9878005981445313</c:v>
                      </c:pt>
                      <c:pt idx="134">
                        <c:v>8.7829055786132813</c:v>
                      </c:pt>
                      <c:pt idx="135">
                        <c:v>9.5780105590820313</c:v>
                      </c:pt>
                      <c:pt idx="136">
                        <c:v>10.373115539550781</c:v>
                      </c:pt>
                      <c:pt idx="137">
                        <c:v>11.168220520019531</c:v>
                      </c:pt>
                      <c:pt idx="138">
                        <c:v>11.963325500488281</c:v>
                      </c:pt>
                      <c:pt idx="139">
                        <c:v>12.758430480957031</c:v>
                      </c:pt>
                      <c:pt idx="140">
                        <c:v>13.553535461425781</c:v>
                      </c:pt>
                      <c:pt idx="141">
                        <c:v>14.348640441894531</c:v>
                      </c:pt>
                      <c:pt idx="142">
                        <c:v>15.143745422363281</c:v>
                      </c:pt>
                      <c:pt idx="143">
                        <c:v>15.938850402832031</c:v>
                      </c:pt>
                      <c:pt idx="144">
                        <c:v>16.733955383300781</c:v>
                      </c:pt>
                      <c:pt idx="145">
                        <c:v>17.529060363769531</c:v>
                      </c:pt>
                      <c:pt idx="146">
                        <c:v>18.324165344238281</c:v>
                      </c:pt>
                      <c:pt idx="147">
                        <c:v>19.119270324707031</c:v>
                      </c:pt>
                      <c:pt idx="148">
                        <c:v>19.914375305175781</c:v>
                      </c:pt>
                      <c:pt idx="149">
                        <c:v>20.709480285644531</c:v>
                      </c:pt>
                      <c:pt idx="150">
                        <c:v>21.504585266113281</c:v>
                      </c:pt>
                      <c:pt idx="151">
                        <c:v>22.299690246582031</c:v>
                      </c:pt>
                      <c:pt idx="152">
                        <c:v>23.094795227050781</c:v>
                      </c:pt>
                      <c:pt idx="153">
                        <c:v>23.889900207519531</c:v>
                      </c:pt>
                      <c:pt idx="154">
                        <c:v>24.685005187988281</c:v>
                      </c:pt>
                      <c:pt idx="155">
                        <c:v>25.480110168457031</c:v>
                      </c:pt>
                      <c:pt idx="156">
                        <c:v>26.275215148925781</c:v>
                      </c:pt>
                      <c:pt idx="157">
                        <c:v>27.070320129394531</c:v>
                      </c:pt>
                      <c:pt idx="158">
                        <c:v>27.865425109863281</c:v>
                      </c:pt>
                      <c:pt idx="159">
                        <c:v>28.660530090332031</c:v>
                      </c:pt>
                      <c:pt idx="160">
                        <c:v>29.455635070800781</c:v>
                      </c:pt>
                      <c:pt idx="161">
                        <c:v>30.250732421875</c:v>
                      </c:pt>
                      <c:pt idx="162">
                        <c:v>31.0457763671875</c:v>
                      </c:pt>
                      <c:pt idx="163">
                        <c:v>31.8408203125</c:v>
                      </c:pt>
                      <c:pt idx="164">
                        <c:v>32.6358642578125</c:v>
                      </c:pt>
                      <c:pt idx="165">
                        <c:v>33.430908203125</c:v>
                      </c:pt>
                      <c:pt idx="166">
                        <c:v>34.2259521484375</c:v>
                      </c:pt>
                      <c:pt idx="167">
                        <c:v>35.02099609375</c:v>
                      </c:pt>
                      <c:pt idx="168">
                        <c:v>35.8160400390625</c:v>
                      </c:pt>
                      <c:pt idx="169">
                        <c:v>36.611083984375</c:v>
                      </c:pt>
                      <c:pt idx="170">
                        <c:v>37.4061279296875</c:v>
                      </c:pt>
                      <c:pt idx="171">
                        <c:v>38.201171875</c:v>
                      </c:pt>
                      <c:pt idx="172">
                        <c:v>38.9962158203125</c:v>
                      </c:pt>
                      <c:pt idx="173">
                        <c:v>39.791259765625</c:v>
                      </c:pt>
                      <c:pt idx="174">
                        <c:v>40.5863037109375</c:v>
                      </c:pt>
                      <c:pt idx="175">
                        <c:v>41.38134765625</c:v>
                      </c:pt>
                      <c:pt idx="176">
                        <c:v>42.1763916015625</c:v>
                      </c:pt>
                      <c:pt idx="177">
                        <c:v>42.971435546875</c:v>
                      </c:pt>
                      <c:pt idx="178">
                        <c:v>43.7664794921875</c:v>
                      </c:pt>
                      <c:pt idx="179">
                        <c:v>44.5615234375</c:v>
                      </c:pt>
                      <c:pt idx="180">
                        <c:v>45.3565673828125</c:v>
                      </c:pt>
                      <c:pt idx="181">
                        <c:v>46.151611328125</c:v>
                      </c:pt>
                      <c:pt idx="182">
                        <c:v>46.9466552734375</c:v>
                      </c:pt>
                      <c:pt idx="183">
                        <c:v>47.74169921875</c:v>
                      </c:pt>
                      <c:pt idx="184">
                        <c:v>48.5367431640625</c:v>
                      </c:pt>
                      <c:pt idx="185">
                        <c:v>49.331787109375</c:v>
                      </c:pt>
                      <c:pt idx="186">
                        <c:v>50.1268310546875</c:v>
                      </c:pt>
                      <c:pt idx="187">
                        <c:v>50.921875</c:v>
                      </c:pt>
                      <c:pt idx="188">
                        <c:v>51.7169189453125</c:v>
                      </c:pt>
                      <c:pt idx="189">
                        <c:v>52.511962890625</c:v>
                      </c:pt>
                      <c:pt idx="190">
                        <c:v>53.3070068359375</c:v>
                      </c:pt>
                      <c:pt idx="191">
                        <c:v>54.10205078125</c:v>
                      </c:pt>
                      <c:pt idx="192">
                        <c:v>54.8970947265625</c:v>
                      </c:pt>
                      <c:pt idx="193">
                        <c:v>55.692138671875</c:v>
                      </c:pt>
                      <c:pt idx="194">
                        <c:v>56.4871826171875</c:v>
                      </c:pt>
                      <c:pt idx="195">
                        <c:v>57.2822265625</c:v>
                      </c:pt>
                      <c:pt idx="196">
                        <c:v>58.0772705078125</c:v>
                      </c:pt>
                      <c:pt idx="197">
                        <c:v>58.872314453125</c:v>
                      </c:pt>
                      <c:pt idx="198">
                        <c:v>59.6673583984375</c:v>
                      </c:pt>
                      <c:pt idx="199">
                        <c:v>60.46240234375</c:v>
                      </c:pt>
                      <c:pt idx="200">
                        <c:v>61.2574462890625</c:v>
                      </c:pt>
                      <c:pt idx="201">
                        <c:v>62.052490234375</c:v>
                      </c:pt>
                      <c:pt idx="202">
                        <c:v>62.8475341796875</c:v>
                      </c:pt>
                      <c:pt idx="203">
                        <c:v>63.642578125</c:v>
                      </c:pt>
                      <c:pt idx="204">
                        <c:v>64.4376220703125</c:v>
                      </c:pt>
                      <c:pt idx="205">
                        <c:v>65.232666015625</c:v>
                      </c:pt>
                      <c:pt idx="206">
                        <c:v>66.0277099609375</c:v>
                      </c:pt>
                      <c:pt idx="207">
                        <c:v>66.82275390625</c:v>
                      </c:pt>
                      <c:pt idx="208">
                        <c:v>67.6177978515625</c:v>
                      </c:pt>
                      <c:pt idx="209">
                        <c:v>68.412841796875</c:v>
                      </c:pt>
                      <c:pt idx="210">
                        <c:v>69.2078857421875</c:v>
                      </c:pt>
                      <c:pt idx="211">
                        <c:v>70.0029296875</c:v>
                      </c:pt>
                      <c:pt idx="212">
                        <c:v>70.7979736328125</c:v>
                      </c:pt>
                      <c:pt idx="213">
                        <c:v>71.593017578125</c:v>
                      </c:pt>
                      <c:pt idx="214">
                        <c:v>72.3880615234375</c:v>
                      </c:pt>
                      <c:pt idx="215">
                        <c:v>73.18310546875</c:v>
                      </c:pt>
                      <c:pt idx="216">
                        <c:v>73.9781494140625</c:v>
                      </c:pt>
                      <c:pt idx="217">
                        <c:v>74.773193359375</c:v>
                      </c:pt>
                      <c:pt idx="218">
                        <c:v>75.5682373046875</c:v>
                      </c:pt>
                      <c:pt idx="219">
                        <c:v>76.36328125</c:v>
                      </c:pt>
                      <c:pt idx="220">
                        <c:v>77.1583251953125</c:v>
                      </c:pt>
                      <c:pt idx="221">
                        <c:v>77.953369140625</c:v>
                      </c:pt>
                      <c:pt idx="222">
                        <c:v>78.7484130859375</c:v>
                      </c:pt>
                      <c:pt idx="223">
                        <c:v>79.54345703125</c:v>
                      </c:pt>
                      <c:pt idx="224">
                        <c:v>80.3385009765625</c:v>
                      </c:pt>
                      <c:pt idx="225">
                        <c:v>81.133544921875</c:v>
                      </c:pt>
                      <c:pt idx="226">
                        <c:v>81.9285888671875</c:v>
                      </c:pt>
                      <c:pt idx="227">
                        <c:v>82.7236328125</c:v>
                      </c:pt>
                      <c:pt idx="228">
                        <c:v>83.5186767578125</c:v>
                      </c:pt>
                      <c:pt idx="229">
                        <c:v>84.313720703125</c:v>
                      </c:pt>
                      <c:pt idx="230">
                        <c:v>85.1087646484375</c:v>
                      </c:pt>
                      <c:pt idx="231">
                        <c:v>85.90380859375</c:v>
                      </c:pt>
                      <c:pt idx="232">
                        <c:v>86.6988525390625</c:v>
                      </c:pt>
                      <c:pt idx="233">
                        <c:v>87.493896484375</c:v>
                      </c:pt>
                      <c:pt idx="234">
                        <c:v>88.2889404296875</c:v>
                      </c:pt>
                      <c:pt idx="235">
                        <c:v>89.083984375</c:v>
                      </c:pt>
                      <c:pt idx="236">
                        <c:v>89.8790283203125</c:v>
                      </c:pt>
                      <c:pt idx="237">
                        <c:v>90.674072265625</c:v>
                      </c:pt>
                      <c:pt idx="238">
                        <c:v>91.4691162109375</c:v>
                      </c:pt>
                      <c:pt idx="239">
                        <c:v>92.26416015625</c:v>
                      </c:pt>
                      <c:pt idx="240">
                        <c:v>93.0592041015625</c:v>
                      </c:pt>
                      <c:pt idx="241">
                        <c:v>93.854248046875</c:v>
                      </c:pt>
                      <c:pt idx="242">
                        <c:v>94.6492919921875</c:v>
                      </c:pt>
                      <c:pt idx="243">
                        <c:v>95.4443359375</c:v>
                      </c:pt>
                      <c:pt idx="244">
                        <c:v>96.2393798828125</c:v>
                      </c:pt>
                      <c:pt idx="245">
                        <c:v>97.034423828125</c:v>
                      </c:pt>
                      <c:pt idx="246">
                        <c:v>97.8294677734375</c:v>
                      </c:pt>
                      <c:pt idx="247">
                        <c:v>98.62451171875</c:v>
                      </c:pt>
                      <c:pt idx="248">
                        <c:v>99.4195556640625</c:v>
                      </c:pt>
                      <c:pt idx="249">
                        <c:v>100.214599609375</c:v>
                      </c:pt>
                      <c:pt idx="250">
                        <c:v>101.0096435546875</c:v>
                      </c:pt>
                      <c:pt idx="251">
                        <c:v>101.8046875</c:v>
                      </c:pt>
                      <c:pt idx="252">
                        <c:v>102.5997314453125</c:v>
                      </c:pt>
                      <c:pt idx="253">
                        <c:v>103.394775390625</c:v>
                      </c:pt>
                      <c:pt idx="254">
                        <c:v>104.1898193359375</c:v>
                      </c:pt>
                      <c:pt idx="255">
                        <c:v>104.98486328125</c:v>
                      </c:pt>
                      <c:pt idx="256">
                        <c:v>105.7799072265625</c:v>
                      </c:pt>
                      <c:pt idx="257">
                        <c:v>106.574951171875</c:v>
                      </c:pt>
                      <c:pt idx="258">
                        <c:v>107.3699951171875</c:v>
                      </c:pt>
                      <c:pt idx="259">
                        <c:v>108.1650390625</c:v>
                      </c:pt>
                      <c:pt idx="260">
                        <c:v>108.9600830078125</c:v>
                      </c:pt>
                      <c:pt idx="261">
                        <c:v>109.755126953125</c:v>
                      </c:pt>
                      <c:pt idx="262">
                        <c:v>110.5501708984375</c:v>
                      </c:pt>
                      <c:pt idx="263">
                        <c:v>111.34521484375</c:v>
                      </c:pt>
                      <c:pt idx="264">
                        <c:v>112.1402587890625</c:v>
                      </c:pt>
                      <c:pt idx="265">
                        <c:v>112.935302734375</c:v>
                      </c:pt>
                      <c:pt idx="266">
                        <c:v>113.7303466796875</c:v>
                      </c:pt>
                      <c:pt idx="267">
                        <c:v>114.525390625</c:v>
                      </c:pt>
                      <c:pt idx="268">
                        <c:v>115.3204345703125</c:v>
                      </c:pt>
                      <c:pt idx="269">
                        <c:v>116.115478515625</c:v>
                      </c:pt>
                      <c:pt idx="270">
                        <c:v>116.9105224609375</c:v>
                      </c:pt>
                      <c:pt idx="271">
                        <c:v>117.70556640625</c:v>
                      </c:pt>
                      <c:pt idx="272">
                        <c:v>118.5006103515625</c:v>
                      </c:pt>
                      <c:pt idx="273">
                        <c:v>119.295654296875</c:v>
                      </c:pt>
                      <c:pt idx="274">
                        <c:v>120.0906982421875</c:v>
                      </c:pt>
                      <c:pt idx="275">
                        <c:v>120.8857421875</c:v>
                      </c:pt>
                      <c:pt idx="276">
                        <c:v>121.6807861328125</c:v>
                      </c:pt>
                      <c:pt idx="277">
                        <c:v>122.475830078125</c:v>
                      </c:pt>
                      <c:pt idx="278">
                        <c:v>123.2708740234375</c:v>
                      </c:pt>
                      <c:pt idx="279">
                        <c:v>124.06591796875</c:v>
                      </c:pt>
                      <c:pt idx="280">
                        <c:v>124.8609619140625</c:v>
                      </c:pt>
                      <c:pt idx="281">
                        <c:v>125.656005859375</c:v>
                      </c:pt>
                      <c:pt idx="282">
                        <c:v>126.4510498046875</c:v>
                      </c:pt>
                      <c:pt idx="283">
                        <c:v>127.24609375</c:v>
                      </c:pt>
                      <c:pt idx="284">
                        <c:v>128.0411376953125</c:v>
                      </c:pt>
                      <c:pt idx="285">
                        <c:v>128.836181640625</c:v>
                      </c:pt>
                      <c:pt idx="286">
                        <c:v>129.6312255859375</c:v>
                      </c:pt>
                      <c:pt idx="287">
                        <c:v>130.42626953125</c:v>
                      </c:pt>
                      <c:pt idx="288">
                        <c:v>131.2213134765625</c:v>
                      </c:pt>
                      <c:pt idx="289">
                        <c:v>132.016357421875</c:v>
                      </c:pt>
                      <c:pt idx="290">
                        <c:v>132.8114013671875</c:v>
                      </c:pt>
                      <c:pt idx="291">
                        <c:v>133.6064453125</c:v>
                      </c:pt>
                      <c:pt idx="292">
                        <c:v>134.4014892578125</c:v>
                      </c:pt>
                      <c:pt idx="293">
                        <c:v>135.196533203125</c:v>
                      </c:pt>
                      <c:pt idx="294">
                        <c:v>135.9915771484375</c:v>
                      </c:pt>
                      <c:pt idx="295">
                        <c:v>136.78662109375</c:v>
                      </c:pt>
                      <c:pt idx="296">
                        <c:v>137.5816650390625</c:v>
                      </c:pt>
                      <c:pt idx="297">
                        <c:v>138.376708984375</c:v>
                      </c:pt>
                      <c:pt idx="298">
                        <c:v>139.1717529296875</c:v>
                      </c:pt>
                      <c:pt idx="299">
                        <c:v>139.966796875</c:v>
                      </c:pt>
                      <c:pt idx="300">
                        <c:v>140.7618408203125</c:v>
                      </c:pt>
                      <c:pt idx="301">
                        <c:v>141.556884765625</c:v>
                      </c:pt>
                      <c:pt idx="302">
                        <c:v>142.3519287109375</c:v>
                      </c:pt>
                      <c:pt idx="303">
                        <c:v>143.14697265625</c:v>
                      </c:pt>
                      <c:pt idx="304">
                        <c:v>143.94108581542969</c:v>
                      </c:pt>
                      <c:pt idx="305">
                        <c:v>144.73423767089844</c:v>
                      </c:pt>
                      <c:pt idx="306">
                        <c:v>145.52339172363281</c:v>
                      </c:pt>
                      <c:pt idx="307">
                        <c:v>146.30258178710938</c:v>
                      </c:pt>
                      <c:pt idx="308">
                        <c:v>147.07220458984375</c:v>
                      </c:pt>
                      <c:pt idx="309">
                        <c:v>147.83261108398438</c:v>
                      </c:pt>
                      <c:pt idx="310">
                        <c:v>148.58378601074219</c:v>
                      </c:pt>
                      <c:pt idx="311">
                        <c:v>149.32600402832031</c:v>
                      </c:pt>
                      <c:pt idx="312">
                        <c:v>150.06036376953125</c:v>
                      </c:pt>
                      <c:pt idx="313">
                        <c:v>150.78858947753906</c:v>
                      </c:pt>
                      <c:pt idx="314">
                        <c:v>151.51271057128906</c:v>
                      </c:pt>
                      <c:pt idx="315">
                        <c:v>152.23466491699219</c:v>
                      </c:pt>
                      <c:pt idx="316">
                        <c:v>152.95597839355469</c:v>
                      </c:pt>
                      <c:pt idx="317">
                        <c:v>153.67774963378906</c:v>
                      </c:pt>
                      <c:pt idx="318">
                        <c:v>154.40072631835938</c:v>
                      </c:pt>
                      <c:pt idx="319">
                        <c:v>155.12530517578125</c:v>
                      </c:pt>
                      <c:pt idx="320">
                        <c:v>155.85163879394531</c:v>
                      </c:pt>
                      <c:pt idx="321">
                        <c:v>156.57968139648438</c:v>
                      </c:pt>
                      <c:pt idx="322">
                        <c:v>157.30926513671875</c:v>
                      </c:pt>
                      <c:pt idx="323">
                        <c:v>158.04019165039063</c:v>
                      </c:pt>
                      <c:pt idx="324">
                        <c:v>158.77224731445313</c:v>
                      </c:pt>
                      <c:pt idx="325">
                        <c:v>159.5052490234375</c:v>
                      </c:pt>
                      <c:pt idx="326">
                        <c:v>160.239013671875</c:v>
                      </c:pt>
                      <c:pt idx="327">
                        <c:v>160.973388671875</c:v>
                      </c:pt>
                      <c:pt idx="328">
                        <c:v>161.70822143554688</c:v>
                      </c:pt>
                      <c:pt idx="329">
                        <c:v>162.44332885742188</c:v>
                      </c:pt>
                      <c:pt idx="330">
                        <c:v>163.17868041992188</c:v>
                      </c:pt>
                      <c:pt idx="331">
                        <c:v>163.91397094726563</c:v>
                      </c:pt>
                      <c:pt idx="332">
                        <c:v>164.64907836914063</c:v>
                      </c:pt>
                      <c:pt idx="333">
                        <c:v>165.38388061523438</c:v>
                      </c:pt>
                      <c:pt idx="334">
                        <c:v>166.11834716796875</c:v>
                      </c:pt>
                      <c:pt idx="335">
                        <c:v>166.85238647460938</c:v>
                      </c:pt>
                      <c:pt idx="336">
                        <c:v>167.58602905273438</c:v>
                      </c:pt>
                      <c:pt idx="337">
                        <c:v>168.3193359375</c:v>
                      </c:pt>
                      <c:pt idx="338">
                        <c:v>169.052490234375</c:v>
                      </c:pt>
                      <c:pt idx="339">
                        <c:v>169.78564453125</c:v>
                      </c:pt>
                      <c:pt idx="340">
                        <c:v>170.51885986328125</c:v>
                      </c:pt>
                      <c:pt idx="341">
                        <c:v>171.25244140625</c:v>
                      </c:pt>
                      <c:pt idx="342">
                        <c:v>171.98660278320313</c:v>
                      </c:pt>
                      <c:pt idx="343">
                        <c:v>172.72149658203125</c:v>
                      </c:pt>
                      <c:pt idx="344">
                        <c:v>173.45724487304688</c:v>
                      </c:pt>
                      <c:pt idx="345">
                        <c:v>174.1939697265625</c:v>
                      </c:pt>
                      <c:pt idx="346">
                        <c:v>174.93173217773438</c:v>
                      </c:pt>
                      <c:pt idx="347">
                        <c:v>175.67037963867188</c:v>
                      </c:pt>
                      <c:pt idx="348">
                        <c:v>176.40982055664063</c:v>
                      </c:pt>
                      <c:pt idx="349">
                        <c:v>177.14981079101563</c:v>
                      </c:pt>
                      <c:pt idx="350">
                        <c:v>177.89004516601563</c:v>
                      </c:pt>
                      <c:pt idx="351">
                        <c:v>178.63027954101563</c:v>
                      </c:pt>
                      <c:pt idx="352">
                        <c:v>179.37017822265625</c:v>
                      </c:pt>
                      <c:pt idx="353">
                        <c:v>180.10946655273438</c:v>
                      </c:pt>
                      <c:pt idx="354">
                        <c:v>180.84796142578125</c:v>
                      </c:pt>
                      <c:pt idx="355">
                        <c:v>181.58551025390625</c:v>
                      </c:pt>
                      <c:pt idx="356">
                        <c:v>182.32196044921875</c:v>
                      </c:pt>
                      <c:pt idx="357">
                        <c:v>183.05743408203125</c:v>
                      </c:pt>
                      <c:pt idx="358">
                        <c:v>183.79205322265625</c:v>
                      </c:pt>
                      <c:pt idx="359">
                        <c:v>184.52597045898438</c:v>
                      </c:pt>
                      <c:pt idx="360">
                        <c:v>185.25942993164063</c:v>
                      </c:pt>
                      <c:pt idx="361">
                        <c:v>185.99258422851563</c:v>
                      </c:pt>
                      <c:pt idx="362">
                        <c:v>186.72579956054688</c:v>
                      </c:pt>
                      <c:pt idx="363">
                        <c:v>187.45928955078125</c:v>
                      </c:pt>
                      <c:pt idx="364">
                        <c:v>188.19317626953125</c:v>
                      </c:pt>
                      <c:pt idx="365">
                        <c:v>188.92767333984375</c:v>
                      </c:pt>
                      <c:pt idx="366">
                        <c:v>189.66281127929688</c:v>
                      </c:pt>
                      <c:pt idx="367">
                        <c:v>190.39862060546875</c:v>
                      </c:pt>
                      <c:pt idx="368">
                        <c:v>191.135009765625</c:v>
                      </c:pt>
                      <c:pt idx="369">
                        <c:v>191.8719482421875</c:v>
                      </c:pt>
                      <c:pt idx="370">
                        <c:v>192.609375</c:v>
                      </c:pt>
                      <c:pt idx="371">
                        <c:v>193.34710693359375</c:v>
                      </c:pt>
                      <c:pt idx="372">
                        <c:v>194.0850830078125</c:v>
                      </c:pt>
                      <c:pt idx="373">
                        <c:v>194.8231201171875</c:v>
                      </c:pt>
                      <c:pt idx="374">
                        <c:v>195.5611572265625</c:v>
                      </c:pt>
                      <c:pt idx="375">
                        <c:v>196.299072265625</c:v>
                      </c:pt>
                      <c:pt idx="376">
                        <c:v>197.036865234375</c:v>
                      </c:pt>
                      <c:pt idx="377">
                        <c:v>197.7744140625</c:v>
                      </c:pt>
                      <c:pt idx="378">
                        <c:v>198.51181030273438</c:v>
                      </c:pt>
                      <c:pt idx="379">
                        <c:v>199.24908447265625</c:v>
                      </c:pt>
                      <c:pt idx="380">
                        <c:v>199.98614501953125</c:v>
                      </c:pt>
                      <c:pt idx="381">
                        <c:v>200.72320556640625</c:v>
                      </c:pt>
                      <c:pt idx="382">
                        <c:v>201.46026611328125</c:v>
                      </c:pt>
                      <c:pt idx="383">
                        <c:v>202.19732666015625</c:v>
                      </c:pt>
                      <c:pt idx="384">
                        <c:v>202.93438720703125</c:v>
                      </c:pt>
                      <c:pt idx="385">
                        <c:v>203.67144775390625</c:v>
                      </c:pt>
                      <c:pt idx="386">
                        <c:v>204.40869140625</c:v>
                      </c:pt>
                      <c:pt idx="387">
                        <c:v>205.14599609375</c:v>
                      </c:pt>
                      <c:pt idx="388">
                        <c:v>205.88345336914063</c:v>
                      </c:pt>
                      <c:pt idx="389">
                        <c:v>206.62100219726563</c:v>
                      </c:pt>
                      <c:pt idx="390">
                        <c:v>207.35855102539063</c:v>
                      </c:pt>
                      <c:pt idx="391">
                        <c:v>208.09609985351563</c:v>
                      </c:pt>
                      <c:pt idx="392">
                        <c:v>208.83364868164063</c:v>
                      </c:pt>
                      <c:pt idx="393">
                        <c:v>209.57119750976563</c:v>
                      </c:pt>
                      <c:pt idx="394">
                        <c:v>210.30874633789063</c:v>
                      </c:pt>
                      <c:pt idx="395">
                        <c:v>211.046142578125</c:v>
                      </c:pt>
                      <c:pt idx="396">
                        <c:v>211.783447265625</c:v>
                      </c:pt>
                      <c:pt idx="397">
                        <c:v>212.5205078125</c:v>
                      </c:pt>
                      <c:pt idx="398">
                        <c:v>213.25741577148438</c:v>
                      </c:pt>
                      <c:pt idx="399">
                        <c:v>213.99423217773438</c:v>
                      </c:pt>
                      <c:pt idx="400">
                        <c:v>214.73080444335938</c:v>
                      </c:pt>
                      <c:pt idx="401">
                        <c:v>215.46737670898438</c:v>
                      </c:pt>
                      <c:pt idx="402">
                        <c:v>216.20370483398438</c:v>
                      </c:pt>
                      <c:pt idx="403">
                        <c:v>216.94003295898438</c:v>
                      </c:pt>
                      <c:pt idx="404">
                        <c:v>217.67636108398438</c:v>
                      </c:pt>
                      <c:pt idx="405">
                        <c:v>218.41268920898438</c:v>
                      </c:pt>
                      <c:pt idx="406">
                        <c:v>219.14913940429688</c:v>
                      </c:pt>
                      <c:pt idx="407">
                        <c:v>219.88571166992188</c:v>
                      </c:pt>
                      <c:pt idx="408">
                        <c:v>220.622314453125</c:v>
                      </c:pt>
                      <c:pt idx="409">
                        <c:v>221.359130859375</c:v>
                      </c:pt>
                      <c:pt idx="410">
                        <c:v>222.095947265625</c:v>
                      </c:pt>
                      <c:pt idx="411">
                        <c:v>222.8330078125</c:v>
                      </c:pt>
                      <c:pt idx="412">
                        <c:v>223.570068359375</c:v>
                      </c:pt>
                      <c:pt idx="413">
                        <c:v>224.30712890625</c:v>
                      </c:pt>
                      <c:pt idx="414">
                        <c:v>225.044189453125</c:v>
                      </c:pt>
                      <c:pt idx="415">
                        <c:v>225.78125</c:v>
                      </c:pt>
                      <c:pt idx="416">
                        <c:v>226.518310546875</c:v>
                      </c:pt>
                      <c:pt idx="417">
                        <c:v>227.25537109375</c:v>
                      </c:pt>
                      <c:pt idx="418">
                        <c:v>227.99237060546875</c:v>
                      </c:pt>
                      <c:pt idx="419">
                        <c:v>228.72918701171875</c:v>
                      </c:pt>
                      <c:pt idx="420">
                        <c:v>229.46600341796875</c:v>
                      </c:pt>
                      <c:pt idx="421">
                        <c:v>230.20257568359375</c:v>
                      </c:pt>
                      <c:pt idx="422">
                        <c:v>230.93914794921875</c:v>
                      </c:pt>
                      <c:pt idx="423">
                        <c:v>231.67547607421875</c:v>
                      </c:pt>
                      <c:pt idx="424">
                        <c:v>232.41180419921875</c:v>
                      </c:pt>
                      <c:pt idx="425">
                        <c:v>233.14804077148438</c:v>
                      </c:pt>
                      <c:pt idx="426">
                        <c:v>233.88412475585938</c:v>
                      </c:pt>
                      <c:pt idx="427">
                        <c:v>234.62020874023438</c:v>
                      </c:pt>
                      <c:pt idx="428">
                        <c:v>235.35629272460938</c:v>
                      </c:pt>
                      <c:pt idx="429">
                        <c:v>236.09234619140625</c:v>
                      </c:pt>
                      <c:pt idx="430">
                        <c:v>236.82818603515625</c:v>
                      </c:pt>
                      <c:pt idx="431">
                        <c:v>237.56402587890625</c:v>
                      </c:pt>
                      <c:pt idx="432">
                        <c:v>238.29986572265625</c:v>
                      </c:pt>
                      <c:pt idx="433">
                        <c:v>239.03570556640625</c:v>
                      </c:pt>
                      <c:pt idx="434">
                        <c:v>239.77154541015625</c:v>
                      </c:pt>
                      <c:pt idx="435">
                        <c:v>240.50726318359375</c:v>
                      </c:pt>
                      <c:pt idx="436">
                        <c:v>241.24285888671875</c:v>
                      </c:pt>
                      <c:pt idx="437">
                        <c:v>241.97845458984375</c:v>
                      </c:pt>
                      <c:pt idx="438">
                        <c:v>242.71405029296875</c:v>
                      </c:pt>
                      <c:pt idx="439">
                        <c:v>243.449462890625</c:v>
                      </c:pt>
                      <c:pt idx="440">
                        <c:v>244.184814453125</c:v>
                      </c:pt>
                      <c:pt idx="441">
                        <c:v>244.920166015625</c:v>
                      </c:pt>
                      <c:pt idx="442">
                        <c:v>245.65545654296875</c:v>
                      </c:pt>
                      <c:pt idx="443">
                        <c:v>246.39056396484375</c:v>
                      </c:pt>
                      <c:pt idx="444">
                        <c:v>247.12567138671875</c:v>
                      </c:pt>
                      <c:pt idx="445">
                        <c:v>247.86077880859375</c:v>
                      </c:pt>
                      <c:pt idx="446">
                        <c:v>248.59588623046875</c:v>
                      </c:pt>
                      <c:pt idx="447">
                        <c:v>249.33084106445313</c:v>
                      </c:pt>
                      <c:pt idx="448">
                        <c:v>250.06570434570313</c:v>
                      </c:pt>
                      <c:pt idx="449">
                        <c:v>250.80056762695313</c:v>
                      </c:pt>
                      <c:pt idx="450">
                        <c:v>251.53543090820313</c:v>
                      </c:pt>
                      <c:pt idx="451">
                        <c:v>252.27029418945313</c:v>
                      </c:pt>
                      <c:pt idx="452">
                        <c:v>253.00515747070313</c:v>
                      </c:pt>
                      <c:pt idx="453">
                        <c:v>253.74002075195313</c:v>
                      </c:pt>
                      <c:pt idx="454">
                        <c:v>254.47488403320313</c:v>
                      </c:pt>
                      <c:pt idx="455">
                        <c:v>255.20950317382813</c:v>
                      </c:pt>
                      <c:pt idx="456">
                        <c:v>255.94412231445313</c:v>
                      </c:pt>
                      <c:pt idx="457">
                        <c:v>256.67874145507813</c:v>
                      </c:pt>
                      <c:pt idx="458">
                        <c:v>257.41336059570313</c:v>
                      </c:pt>
                      <c:pt idx="459">
                        <c:v>258.1478271484375</c:v>
                      </c:pt>
                      <c:pt idx="460">
                        <c:v>258.8822021484375</c:v>
                      </c:pt>
                      <c:pt idx="461">
                        <c:v>259.6165771484375</c:v>
                      </c:pt>
                      <c:pt idx="462">
                        <c:v>260.35092163085938</c:v>
                      </c:pt>
                      <c:pt idx="463">
                        <c:v>261.08505249023438</c:v>
                      </c:pt>
                      <c:pt idx="464">
                        <c:v>261.81918334960938</c:v>
                      </c:pt>
                      <c:pt idx="465">
                        <c:v>262.55331420898438</c:v>
                      </c:pt>
                      <c:pt idx="466">
                        <c:v>263.28729248046875</c:v>
                      </c:pt>
                      <c:pt idx="467">
                        <c:v>264.02117919921875</c:v>
                      </c:pt>
                      <c:pt idx="468">
                        <c:v>264.75506591796875</c:v>
                      </c:pt>
                      <c:pt idx="469">
                        <c:v>265.48895263671875</c:v>
                      </c:pt>
                      <c:pt idx="470">
                        <c:v>266.22283935546875</c:v>
                      </c:pt>
                      <c:pt idx="471">
                        <c:v>266.95651245117188</c:v>
                      </c:pt>
                      <c:pt idx="472">
                        <c:v>267.69015502929688</c:v>
                      </c:pt>
                      <c:pt idx="473">
                        <c:v>268.42379760742188</c:v>
                      </c:pt>
                      <c:pt idx="474">
                        <c:v>269.15744018554688</c:v>
                      </c:pt>
                      <c:pt idx="475">
                        <c:v>269.89108276367188</c:v>
                      </c:pt>
                      <c:pt idx="476">
                        <c:v>270.62472534179688</c:v>
                      </c:pt>
                      <c:pt idx="477">
                        <c:v>271.35836791992188</c:v>
                      </c:pt>
                      <c:pt idx="478">
                        <c:v>272.09176635742188</c:v>
                      </c:pt>
                      <c:pt idx="479">
                        <c:v>272.82516479492188</c:v>
                      </c:pt>
                      <c:pt idx="480">
                        <c:v>273.55856323242188</c:v>
                      </c:pt>
                      <c:pt idx="481">
                        <c:v>274.29196166992188</c:v>
                      </c:pt>
                      <c:pt idx="482">
                        <c:v>275.02536010742188</c:v>
                      </c:pt>
                      <c:pt idx="483">
                        <c:v>275.75875854492188</c:v>
                      </c:pt>
                      <c:pt idx="484">
                        <c:v>276.49215698242188</c:v>
                      </c:pt>
                      <c:pt idx="485">
                        <c:v>277.22531127929688</c:v>
                      </c:pt>
                      <c:pt idx="486">
                        <c:v>277.95846557617188</c:v>
                      </c:pt>
                      <c:pt idx="487">
                        <c:v>278.69161987304688</c:v>
                      </c:pt>
                      <c:pt idx="488">
                        <c:v>279.42477416992188</c:v>
                      </c:pt>
                      <c:pt idx="489">
                        <c:v>280.15792846679688</c:v>
                      </c:pt>
                      <c:pt idx="490">
                        <c:v>280.89108276367188</c:v>
                      </c:pt>
                      <c:pt idx="491">
                        <c:v>281.62423706054688</c:v>
                      </c:pt>
                      <c:pt idx="492">
                        <c:v>282.35739135742188</c:v>
                      </c:pt>
                      <c:pt idx="493">
                        <c:v>283.09033203125</c:v>
                      </c:pt>
                      <c:pt idx="494">
                        <c:v>283.8232421875</c:v>
                      </c:pt>
                      <c:pt idx="495">
                        <c:v>284.55615234375</c:v>
                      </c:pt>
                      <c:pt idx="496">
                        <c:v>285.2890625</c:v>
                      </c:pt>
                      <c:pt idx="497">
                        <c:v>286.02197265625</c:v>
                      </c:pt>
                      <c:pt idx="498">
                        <c:v>286.7548828125</c:v>
                      </c:pt>
                      <c:pt idx="499">
                        <c:v>287.48779296875</c:v>
                      </c:pt>
                      <c:pt idx="500">
                        <c:v>288.220703125</c:v>
                      </c:pt>
                      <c:pt idx="501">
                        <c:v>288.95361328125</c:v>
                      </c:pt>
                      <c:pt idx="502">
                        <c:v>289.68637084960938</c:v>
                      </c:pt>
                      <c:pt idx="503">
                        <c:v>290.41903686523438</c:v>
                      </c:pt>
                      <c:pt idx="504">
                        <c:v>291.15170288085938</c:v>
                      </c:pt>
                      <c:pt idx="505">
                        <c:v>291.88436889648438</c:v>
                      </c:pt>
                      <c:pt idx="506">
                        <c:v>292.61703491210938</c:v>
                      </c:pt>
                      <c:pt idx="507">
                        <c:v>293.34970092773438</c:v>
                      </c:pt>
                      <c:pt idx="508">
                        <c:v>294.08236694335938</c:v>
                      </c:pt>
                      <c:pt idx="509">
                        <c:v>294.81503295898438</c:v>
                      </c:pt>
                      <c:pt idx="510">
                        <c:v>295.54769897460938</c:v>
                      </c:pt>
                      <c:pt idx="511">
                        <c:v>296.28036499023438</c:v>
                      </c:pt>
                      <c:pt idx="512">
                        <c:v>297.01303100585938</c:v>
                      </c:pt>
                      <c:pt idx="513">
                        <c:v>297.74569702148438</c:v>
                      </c:pt>
                      <c:pt idx="514">
                        <c:v>298.47824096679688</c:v>
                      </c:pt>
                      <c:pt idx="515">
                        <c:v>299.21066284179688</c:v>
                      </c:pt>
                      <c:pt idx="516">
                        <c:v>299.94308471679688</c:v>
                      </c:pt>
                      <c:pt idx="517">
                        <c:v>300.67550659179688</c:v>
                      </c:pt>
                      <c:pt idx="518">
                        <c:v>301.40792846679688</c:v>
                      </c:pt>
                      <c:pt idx="519">
                        <c:v>302.14035034179688</c:v>
                      </c:pt>
                      <c:pt idx="520">
                        <c:v>302.87277221679688</c:v>
                      </c:pt>
                      <c:pt idx="521">
                        <c:v>303.60519409179688</c:v>
                      </c:pt>
                      <c:pt idx="522">
                        <c:v>304.33761596679688</c:v>
                      </c:pt>
                      <c:pt idx="523">
                        <c:v>305.07003784179688</c:v>
                      </c:pt>
                      <c:pt idx="524">
                        <c:v>305.80245971679688</c:v>
                      </c:pt>
                      <c:pt idx="525">
                        <c:v>306.53488159179688</c:v>
                      </c:pt>
                      <c:pt idx="526">
                        <c:v>307.26730346679688</c:v>
                      </c:pt>
                      <c:pt idx="527">
                        <c:v>307.99972534179688</c:v>
                      </c:pt>
                      <c:pt idx="528">
                        <c:v>308.73214721679688</c:v>
                      </c:pt>
                      <c:pt idx="529">
                        <c:v>309.46456909179688</c:v>
                      </c:pt>
                      <c:pt idx="530">
                        <c:v>310.19699096679688</c:v>
                      </c:pt>
                      <c:pt idx="531">
                        <c:v>310.92941284179688</c:v>
                      </c:pt>
                      <c:pt idx="532">
                        <c:v>311.66183471679688</c:v>
                      </c:pt>
                      <c:pt idx="533">
                        <c:v>312.39425659179688</c:v>
                      </c:pt>
                      <c:pt idx="534">
                        <c:v>313.12667846679688</c:v>
                      </c:pt>
                      <c:pt idx="535">
                        <c:v>313.85910034179688</c:v>
                      </c:pt>
                      <c:pt idx="536">
                        <c:v>314.59152221679688</c:v>
                      </c:pt>
                      <c:pt idx="537">
                        <c:v>315.32394409179688</c:v>
                      </c:pt>
                      <c:pt idx="538">
                        <c:v>316.05636596679688</c:v>
                      </c:pt>
                      <c:pt idx="539">
                        <c:v>316.78878784179688</c:v>
                      </c:pt>
                      <c:pt idx="540">
                        <c:v>317.52120971679688</c:v>
                      </c:pt>
                      <c:pt idx="541">
                        <c:v>318.25363159179688</c:v>
                      </c:pt>
                      <c:pt idx="542">
                        <c:v>318.98605346679688</c:v>
                      </c:pt>
                      <c:pt idx="543">
                        <c:v>319.71829223632813</c:v>
                      </c:pt>
                      <c:pt idx="544">
                        <c:v>320.45046997070313</c:v>
                      </c:pt>
                      <c:pt idx="545">
                        <c:v>321.18264770507813</c:v>
                      </c:pt>
                      <c:pt idx="546">
                        <c:v>321.91482543945313</c:v>
                      </c:pt>
                      <c:pt idx="547">
                        <c:v>322.64700317382813</c:v>
                      </c:pt>
                      <c:pt idx="548">
                        <c:v>323.37918090820313</c:v>
                      </c:pt>
                      <c:pt idx="549">
                        <c:v>324.11135864257813</c:v>
                      </c:pt>
                      <c:pt idx="550">
                        <c:v>324.84353637695313</c:v>
                      </c:pt>
                      <c:pt idx="551">
                        <c:v>325.57571411132813</c:v>
                      </c:pt>
                      <c:pt idx="552">
                        <c:v>326.30789184570313</c:v>
                      </c:pt>
                      <c:pt idx="553">
                        <c:v>327.04006958007813</c:v>
                      </c:pt>
                      <c:pt idx="554">
                        <c:v>327.77224731445313</c:v>
                      </c:pt>
                      <c:pt idx="555">
                        <c:v>328.50442504882813</c:v>
                      </c:pt>
                      <c:pt idx="556">
                        <c:v>329.23660278320313</c:v>
                      </c:pt>
                      <c:pt idx="557">
                        <c:v>329.96878051757813</c:v>
                      </c:pt>
                      <c:pt idx="558">
                        <c:v>330.70095825195313</c:v>
                      </c:pt>
                      <c:pt idx="559">
                        <c:v>331.43313598632813</c:v>
                      </c:pt>
                      <c:pt idx="560">
                        <c:v>332.16531372070313</c:v>
                      </c:pt>
                      <c:pt idx="561">
                        <c:v>332.89749145507813</c:v>
                      </c:pt>
                      <c:pt idx="562">
                        <c:v>333.62966918945313</c:v>
                      </c:pt>
                      <c:pt idx="563">
                        <c:v>334.36184692382813</c:v>
                      </c:pt>
                      <c:pt idx="564">
                        <c:v>335.09402465820313</c:v>
                      </c:pt>
                      <c:pt idx="565">
                        <c:v>335.82620239257813</c:v>
                      </c:pt>
                      <c:pt idx="566">
                        <c:v>336.55838012695313</c:v>
                      </c:pt>
                      <c:pt idx="567">
                        <c:v>337.29055786132813</c:v>
                      </c:pt>
                      <c:pt idx="568">
                        <c:v>338.02273559570313</c:v>
                      </c:pt>
                      <c:pt idx="569">
                        <c:v>338.75491333007813</c:v>
                      </c:pt>
                      <c:pt idx="570">
                        <c:v>339.48709106445313</c:v>
                      </c:pt>
                      <c:pt idx="571">
                        <c:v>340.21926879882813</c:v>
                      </c:pt>
                      <c:pt idx="572">
                        <c:v>340.95144653320313</c:v>
                      </c:pt>
                      <c:pt idx="573">
                        <c:v>341.68380737304688</c:v>
                      </c:pt>
                      <c:pt idx="574">
                        <c:v>342.41622924804688</c:v>
                      </c:pt>
                      <c:pt idx="575">
                        <c:v>343.14865112304688</c:v>
                      </c:pt>
                      <c:pt idx="576">
                        <c:v>343.88107299804688</c:v>
                      </c:pt>
                      <c:pt idx="577">
                        <c:v>344.61349487304688</c:v>
                      </c:pt>
                      <c:pt idx="578">
                        <c:v>345.34591674804688</c:v>
                      </c:pt>
                      <c:pt idx="579">
                        <c:v>346.07833862304688</c:v>
                      </c:pt>
                      <c:pt idx="580">
                        <c:v>346.81076049804688</c:v>
                      </c:pt>
                      <c:pt idx="581">
                        <c:v>347.54318237304688</c:v>
                      </c:pt>
                      <c:pt idx="582">
                        <c:v>348.27560424804688</c:v>
                      </c:pt>
                      <c:pt idx="583">
                        <c:v>349.00802612304688</c:v>
                      </c:pt>
                      <c:pt idx="584">
                        <c:v>349.74044799804688</c:v>
                      </c:pt>
                      <c:pt idx="585">
                        <c:v>350.47286987304688</c:v>
                      </c:pt>
                      <c:pt idx="586">
                        <c:v>351.20529174804688</c:v>
                      </c:pt>
                      <c:pt idx="587">
                        <c:v>351.93771362304688</c:v>
                      </c:pt>
                      <c:pt idx="588">
                        <c:v>352.67013549804688</c:v>
                      </c:pt>
                      <c:pt idx="589">
                        <c:v>353.40255737304688</c:v>
                      </c:pt>
                      <c:pt idx="590">
                        <c:v>354.13497924804688</c:v>
                      </c:pt>
                      <c:pt idx="591">
                        <c:v>354.86740112304688</c:v>
                      </c:pt>
                      <c:pt idx="592">
                        <c:v>355.59982299804688</c:v>
                      </c:pt>
                      <c:pt idx="593">
                        <c:v>356.33224487304688</c:v>
                      </c:pt>
                      <c:pt idx="594">
                        <c:v>357.06466674804688</c:v>
                      </c:pt>
                      <c:pt idx="595">
                        <c:v>357.79708862304688</c:v>
                      </c:pt>
                      <c:pt idx="596">
                        <c:v>358.52951049804688</c:v>
                      </c:pt>
                      <c:pt idx="597">
                        <c:v>359.26193237304688</c:v>
                      </c:pt>
                      <c:pt idx="598">
                        <c:v>359.99435424804688</c:v>
                      </c:pt>
                      <c:pt idx="599">
                        <c:v>360.72677612304688</c:v>
                      </c:pt>
                      <c:pt idx="600">
                        <c:v>361.45919799804688</c:v>
                      </c:pt>
                      <c:pt idx="601">
                        <c:v>362.19161987304688</c:v>
                      </c:pt>
                      <c:pt idx="602">
                        <c:v>362.92404174804688</c:v>
                      </c:pt>
                      <c:pt idx="603">
                        <c:v>363.65646362304688</c:v>
                      </c:pt>
                      <c:pt idx="604">
                        <c:v>364.38888549804688</c:v>
                      </c:pt>
                      <c:pt idx="605">
                        <c:v>365.12130737304688</c:v>
                      </c:pt>
                      <c:pt idx="606">
                        <c:v>365.85372924804688</c:v>
                      </c:pt>
                      <c:pt idx="607">
                        <c:v>366.58615112304688</c:v>
                      </c:pt>
                      <c:pt idx="608">
                        <c:v>367.31857299804688</c:v>
                      </c:pt>
                      <c:pt idx="609">
                        <c:v>368.05099487304688</c:v>
                      </c:pt>
                      <c:pt idx="610">
                        <c:v>368.78341674804688</c:v>
                      </c:pt>
                      <c:pt idx="611">
                        <c:v>369.51583862304688</c:v>
                      </c:pt>
                      <c:pt idx="612">
                        <c:v>370.24826049804688</c:v>
                      </c:pt>
                      <c:pt idx="613">
                        <c:v>370.98068237304688</c:v>
                      </c:pt>
                      <c:pt idx="614">
                        <c:v>371.71310424804688</c:v>
                      </c:pt>
                      <c:pt idx="615">
                        <c:v>372.44552612304688</c:v>
                      </c:pt>
                      <c:pt idx="616">
                        <c:v>373.17794799804688</c:v>
                      </c:pt>
                      <c:pt idx="617">
                        <c:v>373.91036987304688</c:v>
                      </c:pt>
                      <c:pt idx="618">
                        <c:v>374.64279174804688</c:v>
                      </c:pt>
                      <c:pt idx="619">
                        <c:v>375.37521362304688</c:v>
                      </c:pt>
                      <c:pt idx="620">
                        <c:v>376.10763549804688</c:v>
                      </c:pt>
                      <c:pt idx="621">
                        <c:v>376.84005737304688</c:v>
                      </c:pt>
                      <c:pt idx="622">
                        <c:v>377.57247924804688</c:v>
                      </c:pt>
                      <c:pt idx="623">
                        <c:v>378.30490112304688</c:v>
                      </c:pt>
                      <c:pt idx="624">
                        <c:v>379.03732299804688</c:v>
                      </c:pt>
                      <c:pt idx="625">
                        <c:v>379.76974487304688</c:v>
                      </c:pt>
                      <c:pt idx="626">
                        <c:v>380.50216674804688</c:v>
                      </c:pt>
                      <c:pt idx="627">
                        <c:v>381.23458862304688</c:v>
                      </c:pt>
                      <c:pt idx="628">
                        <c:v>381.96701049804688</c:v>
                      </c:pt>
                      <c:pt idx="629">
                        <c:v>382.69943237304688</c:v>
                      </c:pt>
                      <c:pt idx="630">
                        <c:v>383.43185424804688</c:v>
                      </c:pt>
                      <c:pt idx="631">
                        <c:v>384.1644287109375</c:v>
                      </c:pt>
                      <c:pt idx="632">
                        <c:v>384.8970947265625</c:v>
                      </c:pt>
                      <c:pt idx="633">
                        <c:v>385.6297607421875</c:v>
                      </c:pt>
                      <c:pt idx="634">
                        <c:v>386.3624267578125</c:v>
                      </c:pt>
                      <c:pt idx="635">
                        <c:v>387.0950927734375</c:v>
                      </c:pt>
                      <c:pt idx="636">
                        <c:v>387.8277587890625</c:v>
                      </c:pt>
                      <c:pt idx="637">
                        <c:v>388.5604248046875</c:v>
                      </c:pt>
                      <c:pt idx="638">
                        <c:v>389.2930908203125</c:v>
                      </c:pt>
                      <c:pt idx="639">
                        <c:v>390.0257568359375</c:v>
                      </c:pt>
                      <c:pt idx="640">
                        <c:v>390.7584228515625</c:v>
                      </c:pt>
                      <c:pt idx="641">
                        <c:v>391.4910888671875</c:v>
                      </c:pt>
                      <c:pt idx="642">
                        <c:v>392.2237548828125</c:v>
                      </c:pt>
                      <c:pt idx="643">
                        <c:v>392.9564208984375</c:v>
                      </c:pt>
                      <c:pt idx="644">
                        <c:v>393.6890869140625</c:v>
                      </c:pt>
                      <c:pt idx="645">
                        <c:v>394.4217529296875</c:v>
                      </c:pt>
                      <c:pt idx="646">
                        <c:v>395.1544189453125</c:v>
                      </c:pt>
                      <c:pt idx="647">
                        <c:v>395.8870849609375</c:v>
                      </c:pt>
                      <c:pt idx="648">
                        <c:v>396.6197509765625</c:v>
                      </c:pt>
                      <c:pt idx="649">
                        <c:v>397.3524169921875</c:v>
                      </c:pt>
                      <c:pt idx="650">
                        <c:v>398.0850830078125</c:v>
                      </c:pt>
                      <c:pt idx="651">
                        <c:v>398.8177490234375</c:v>
                      </c:pt>
                      <c:pt idx="652">
                        <c:v>399.5504150390625</c:v>
                      </c:pt>
                      <c:pt idx="653">
                        <c:v>400.2830810546875</c:v>
                      </c:pt>
                      <c:pt idx="654">
                        <c:v>401.0157470703125</c:v>
                      </c:pt>
                      <c:pt idx="655">
                        <c:v>401.7484130859375</c:v>
                      </c:pt>
                      <c:pt idx="656">
                        <c:v>402.4810791015625</c:v>
                      </c:pt>
                      <c:pt idx="657">
                        <c:v>403.2137451171875</c:v>
                      </c:pt>
                      <c:pt idx="658">
                        <c:v>403.9464111328125</c:v>
                      </c:pt>
                      <c:pt idx="659">
                        <c:v>404.6790771484375</c:v>
                      </c:pt>
                      <c:pt idx="660">
                        <c:v>405.4117431640625</c:v>
                      </c:pt>
                      <c:pt idx="661">
                        <c:v>406.1444091796875</c:v>
                      </c:pt>
                      <c:pt idx="662">
                        <c:v>406.8770751953125</c:v>
                      </c:pt>
                      <c:pt idx="663">
                        <c:v>407.6097412109375</c:v>
                      </c:pt>
                      <c:pt idx="664">
                        <c:v>408.3424072265625</c:v>
                      </c:pt>
                      <c:pt idx="665">
                        <c:v>409.0750732421875</c:v>
                      </c:pt>
                      <c:pt idx="666">
                        <c:v>409.8077392578125</c:v>
                      </c:pt>
                      <c:pt idx="667">
                        <c:v>410.5404052734375</c:v>
                      </c:pt>
                      <c:pt idx="668">
                        <c:v>411.2730712890625</c:v>
                      </c:pt>
                      <c:pt idx="669">
                        <c:v>412.0057373046875</c:v>
                      </c:pt>
                      <c:pt idx="670">
                        <c:v>412.7384033203125</c:v>
                      </c:pt>
                      <c:pt idx="671">
                        <c:v>413.4710693359375</c:v>
                      </c:pt>
                      <c:pt idx="672">
                        <c:v>414.2037353515625</c:v>
                      </c:pt>
                      <c:pt idx="673">
                        <c:v>414.9366455078125</c:v>
                      </c:pt>
                      <c:pt idx="674">
                        <c:v>415.6695556640625</c:v>
                      </c:pt>
                      <c:pt idx="675">
                        <c:v>416.4024658203125</c:v>
                      </c:pt>
                      <c:pt idx="676">
                        <c:v>417.1353759765625</c:v>
                      </c:pt>
                      <c:pt idx="677">
                        <c:v>417.8682861328125</c:v>
                      </c:pt>
                      <c:pt idx="678">
                        <c:v>418.6011962890625</c:v>
                      </c:pt>
                      <c:pt idx="679">
                        <c:v>419.3341064453125</c:v>
                      </c:pt>
                      <c:pt idx="680">
                        <c:v>420.0670166015625</c:v>
                      </c:pt>
                      <c:pt idx="681">
                        <c:v>420.7999267578125</c:v>
                      </c:pt>
                      <c:pt idx="682">
                        <c:v>421.5328369140625</c:v>
                      </c:pt>
                      <c:pt idx="683">
                        <c:v>422.2657470703125</c:v>
                      </c:pt>
                      <c:pt idx="684">
                        <c:v>422.9986572265625</c:v>
                      </c:pt>
                      <c:pt idx="685">
                        <c:v>423.7315673828125</c:v>
                      </c:pt>
                      <c:pt idx="686">
                        <c:v>424.4644775390625</c:v>
                      </c:pt>
                      <c:pt idx="687">
                        <c:v>425.1973876953125</c:v>
                      </c:pt>
                      <c:pt idx="688">
                        <c:v>425.9302978515625</c:v>
                      </c:pt>
                      <c:pt idx="689">
                        <c:v>426.6632080078125</c:v>
                      </c:pt>
                      <c:pt idx="690">
                        <c:v>427.3961181640625</c:v>
                      </c:pt>
                      <c:pt idx="691">
                        <c:v>428.1290283203125</c:v>
                      </c:pt>
                      <c:pt idx="692">
                        <c:v>428.8619384765625</c:v>
                      </c:pt>
                      <c:pt idx="693">
                        <c:v>429.5948486328125</c:v>
                      </c:pt>
                      <c:pt idx="694">
                        <c:v>430.3277587890625</c:v>
                      </c:pt>
                      <c:pt idx="695">
                        <c:v>431.0606689453125</c:v>
                      </c:pt>
                      <c:pt idx="696">
                        <c:v>431.7935791015625</c:v>
                      </c:pt>
                      <c:pt idx="697">
                        <c:v>432.5264892578125</c:v>
                      </c:pt>
                      <c:pt idx="698">
                        <c:v>433.2593994140625</c:v>
                      </c:pt>
                      <c:pt idx="699">
                        <c:v>433.9923095703125</c:v>
                      </c:pt>
                      <c:pt idx="700">
                        <c:v>434.7252197265625</c:v>
                      </c:pt>
                      <c:pt idx="701">
                        <c:v>435.4581298828125</c:v>
                      </c:pt>
                      <c:pt idx="702">
                        <c:v>436.1910400390625</c:v>
                      </c:pt>
                      <c:pt idx="703">
                        <c:v>436.9239501953125</c:v>
                      </c:pt>
                      <c:pt idx="704">
                        <c:v>437.6568603515625</c:v>
                      </c:pt>
                      <c:pt idx="705">
                        <c:v>438.3897705078125</c:v>
                      </c:pt>
                      <c:pt idx="706">
                        <c:v>439.1226806640625</c:v>
                      </c:pt>
                      <c:pt idx="707">
                        <c:v>439.8555908203125</c:v>
                      </c:pt>
                      <c:pt idx="708">
                        <c:v>440.5885009765625</c:v>
                      </c:pt>
                      <c:pt idx="709">
                        <c:v>441.3214111328125</c:v>
                      </c:pt>
                      <c:pt idx="710">
                        <c:v>442.0543212890625</c:v>
                      </c:pt>
                      <c:pt idx="711">
                        <c:v>442.7872314453125</c:v>
                      </c:pt>
                      <c:pt idx="712">
                        <c:v>443.5201416015625</c:v>
                      </c:pt>
                      <c:pt idx="713">
                        <c:v>444.2530517578125</c:v>
                      </c:pt>
                      <c:pt idx="714">
                        <c:v>444.9859619140625</c:v>
                      </c:pt>
                      <c:pt idx="715">
                        <c:v>445.7188720703125</c:v>
                      </c:pt>
                      <c:pt idx="716">
                        <c:v>446.4517822265625</c:v>
                      </c:pt>
                      <c:pt idx="717">
                        <c:v>447.1846923828125</c:v>
                      </c:pt>
                      <c:pt idx="718">
                        <c:v>447.9176025390625</c:v>
                      </c:pt>
                      <c:pt idx="719">
                        <c:v>448.6505126953125</c:v>
                      </c:pt>
                      <c:pt idx="720">
                        <c:v>449.3834228515625</c:v>
                      </c:pt>
                      <c:pt idx="721">
                        <c:v>450.1163330078125</c:v>
                      </c:pt>
                      <c:pt idx="722">
                        <c:v>450.8492431640625</c:v>
                      </c:pt>
                      <c:pt idx="723">
                        <c:v>451.5821533203125</c:v>
                      </c:pt>
                      <c:pt idx="724">
                        <c:v>452.3150634765625</c:v>
                      </c:pt>
                      <c:pt idx="725">
                        <c:v>453.0479736328125</c:v>
                      </c:pt>
                      <c:pt idx="726">
                        <c:v>453.7808837890625</c:v>
                      </c:pt>
                      <c:pt idx="727">
                        <c:v>454.5137939453125</c:v>
                      </c:pt>
                      <c:pt idx="728">
                        <c:v>455.2467041015625</c:v>
                      </c:pt>
                      <c:pt idx="729">
                        <c:v>455.9796142578125</c:v>
                      </c:pt>
                      <c:pt idx="730">
                        <c:v>456.7125244140625</c:v>
                      </c:pt>
                      <c:pt idx="731">
                        <c:v>457.4454345703125</c:v>
                      </c:pt>
                      <c:pt idx="732">
                        <c:v>458.1783447265625</c:v>
                      </c:pt>
                      <c:pt idx="733">
                        <c:v>458.9112548828125</c:v>
                      </c:pt>
                      <c:pt idx="734">
                        <c:v>459.6441650390625</c:v>
                      </c:pt>
                      <c:pt idx="735">
                        <c:v>460.3770751953125</c:v>
                      </c:pt>
                      <c:pt idx="736">
                        <c:v>461.1099853515625</c:v>
                      </c:pt>
                      <c:pt idx="737">
                        <c:v>461.8428955078125</c:v>
                      </c:pt>
                      <c:pt idx="738">
                        <c:v>462.5758056640625</c:v>
                      </c:pt>
                      <c:pt idx="739">
                        <c:v>463.3087158203125</c:v>
                      </c:pt>
                      <c:pt idx="740">
                        <c:v>464.0416259765625</c:v>
                      </c:pt>
                      <c:pt idx="741">
                        <c:v>464.7745361328125</c:v>
                      </c:pt>
                      <c:pt idx="742">
                        <c:v>465.5074462890625</c:v>
                      </c:pt>
                      <c:pt idx="743">
                        <c:v>466.2403564453125</c:v>
                      </c:pt>
                      <c:pt idx="744">
                        <c:v>466.9732666015625</c:v>
                      </c:pt>
                      <c:pt idx="745">
                        <c:v>467.7061767578125</c:v>
                      </c:pt>
                      <c:pt idx="746">
                        <c:v>468.4390869140625</c:v>
                      </c:pt>
                      <c:pt idx="747">
                        <c:v>469.1719970703125</c:v>
                      </c:pt>
                      <c:pt idx="748">
                        <c:v>469.9049072265625</c:v>
                      </c:pt>
                      <c:pt idx="749">
                        <c:v>470.6378173828125</c:v>
                      </c:pt>
                      <c:pt idx="750">
                        <c:v>471.3707275390625</c:v>
                      </c:pt>
                      <c:pt idx="751">
                        <c:v>472.1036376953125</c:v>
                      </c:pt>
                      <c:pt idx="752">
                        <c:v>472.8365478515625</c:v>
                      </c:pt>
                      <c:pt idx="753">
                        <c:v>473.5694580078125</c:v>
                      </c:pt>
                      <c:pt idx="754">
                        <c:v>474.3023681640625</c:v>
                      </c:pt>
                      <c:pt idx="755">
                        <c:v>475.0352783203125</c:v>
                      </c:pt>
                      <c:pt idx="756">
                        <c:v>475.7681884765625</c:v>
                      </c:pt>
                      <c:pt idx="757">
                        <c:v>476.5010986328125</c:v>
                      </c:pt>
                      <c:pt idx="758">
                        <c:v>477.2340087890625</c:v>
                      </c:pt>
                      <c:pt idx="759">
                        <c:v>477.9669189453125</c:v>
                      </c:pt>
                      <c:pt idx="760">
                        <c:v>478.6998291015625</c:v>
                      </c:pt>
                      <c:pt idx="761">
                        <c:v>479.4327392578125</c:v>
                      </c:pt>
                      <c:pt idx="762">
                        <c:v>480.1656494140625</c:v>
                      </c:pt>
                      <c:pt idx="763">
                        <c:v>480.8985595703125</c:v>
                      </c:pt>
                      <c:pt idx="764">
                        <c:v>481.6314697265625</c:v>
                      </c:pt>
                      <c:pt idx="765">
                        <c:v>482.3643798828125</c:v>
                      </c:pt>
                      <c:pt idx="766">
                        <c:v>483.0972900390625</c:v>
                      </c:pt>
                      <c:pt idx="767">
                        <c:v>483.8302001953125</c:v>
                      </c:pt>
                      <c:pt idx="768">
                        <c:v>484.5631103515625</c:v>
                      </c:pt>
                      <c:pt idx="769">
                        <c:v>485.2960205078125</c:v>
                      </c:pt>
                      <c:pt idx="770">
                        <c:v>486.0289306640625</c:v>
                      </c:pt>
                      <c:pt idx="771">
                        <c:v>486.7618408203125</c:v>
                      </c:pt>
                      <c:pt idx="772">
                        <c:v>487.4947509765625</c:v>
                      </c:pt>
                      <c:pt idx="773">
                        <c:v>488.2276611328125</c:v>
                      </c:pt>
                      <c:pt idx="774">
                        <c:v>488.9605712890625</c:v>
                      </c:pt>
                      <c:pt idx="775">
                        <c:v>489.6934814453125</c:v>
                      </c:pt>
                      <c:pt idx="776">
                        <c:v>490.4263916015625</c:v>
                      </c:pt>
                      <c:pt idx="777">
                        <c:v>491.1593017578125</c:v>
                      </c:pt>
                      <c:pt idx="778">
                        <c:v>491.8922119140625</c:v>
                      </c:pt>
                      <c:pt idx="779">
                        <c:v>492.6251220703125</c:v>
                      </c:pt>
                      <c:pt idx="780">
                        <c:v>493.3580322265625</c:v>
                      </c:pt>
                      <c:pt idx="781">
                        <c:v>494.0909423828125</c:v>
                      </c:pt>
                      <c:pt idx="782">
                        <c:v>494.8238525390625</c:v>
                      </c:pt>
                      <c:pt idx="783">
                        <c:v>495.5567626953125</c:v>
                      </c:pt>
                      <c:pt idx="784">
                        <c:v>496.2896728515625</c:v>
                      </c:pt>
                      <c:pt idx="785">
                        <c:v>497.0225830078125</c:v>
                      </c:pt>
                      <c:pt idx="786">
                        <c:v>497.7554931640625</c:v>
                      </c:pt>
                      <c:pt idx="787">
                        <c:v>498.4884033203125</c:v>
                      </c:pt>
                      <c:pt idx="788">
                        <c:v>499.2213134765625</c:v>
                      </c:pt>
                      <c:pt idx="789">
                        <c:v>499.9542236328125</c:v>
                      </c:pt>
                      <c:pt idx="790">
                        <c:v>500.6871337890625</c:v>
                      </c:pt>
                      <c:pt idx="791">
                        <c:v>501.4200439453125</c:v>
                      </c:pt>
                      <c:pt idx="792">
                        <c:v>502.1529541015625</c:v>
                      </c:pt>
                      <c:pt idx="793">
                        <c:v>502.8858642578125</c:v>
                      </c:pt>
                      <c:pt idx="794">
                        <c:v>503.6187744140625</c:v>
                      </c:pt>
                      <c:pt idx="795">
                        <c:v>504.3516845703125</c:v>
                      </c:pt>
                      <c:pt idx="796">
                        <c:v>505.0845947265625</c:v>
                      </c:pt>
                      <c:pt idx="797">
                        <c:v>505.8175048828125</c:v>
                      </c:pt>
                      <c:pt idx="798">
                        <c:v>506.5504150390625</c:v>
                      </c:pt>
                      <c:pt idx="799">
                        <c:v>507.2833251953125</c:v>
                      </c:pt>
                      <c:pt idx="800">
                        <c:v>508.0162353515625</c:v>
                      </c:pt>
                      <c:pt idx="801">
                        <c:v>508.7491455078125</c:v>
                      </c:pt>
                      <c:pt idx="802">
                        <c:v>509.4820556640625</c:v>
                      </c:pt>
                      <c:pt idx="803">
                        <c:v>510.2149658203125</c:v>
                      </c:pt>
                      <c:pt idx="804">
                        <c:v>510.9478759765625</c:v>
                      </c:pt>
                      <c:pt idx="805">
                        <c:v>511.6807861328125</c:v>
                      </c:pt>
                      <c:pt idx="806">
                        <c:v>512.4136962890625</c:v>
                      </c:pt>
                      <c:pt idx="807">
                        <c:v>513.1466064453125</c:v>
                      </c:pt>
                      <c:pt idx="808">
                        <c:v>513.8795166015625</c:v>
                      </c:pt>
                      <c:pt idx="809">
                        <c:v>514.6124267578125</c:v>
                      </c:pt>
                      <c:pt idx="810">
                        <c:v>515.3453369140625</c:v>
                      </c:pt>
                      <c:pt idx="811">
                        <c:v>516.0782470703125</c:v>
                      </c:pt>
                      <c:pt idx="812">
                        <c:v>516.8111572265625</c:v>
                      </c:pt>
                      <c:pt idx="813">
                        <c:v>517.5440673828125</c:v>
                      </c:pt>
                      <c:pt idx="814">
                        <c:v>518.2769775390625</c:v>
                      </c:pt>
                      <c:pt idx="815">
                        <c:v>519.0098876953125</c:v>
                      </c:pt>
                      <c:pt idx="816">
                        <c:v>519.7427978515625</c:v>
                      </c:pt>
                      <c:pt idx="817">
                        <c:v>520.4757080078125</c:v>
                      </c:pt>
                      <c:pt idx="818">
                        <c:v>521.2086181640625</c:v>
                      </c:pt>
                      <c:pt idx="819">
                        <c:v>521.9415283203125</c:v>
                      </c:pt>
                      <c:pt idx="820">
                        <c:v>522.6744384765625</c:v>
                      </c:pt>
                      <c:pt idx="821">
                        <c:v>523.4073486328125</c:v>
                      </c:pt>
                      <c:pt idx="822">
                        <c:v>524.1402587890625</c:v>
                      </c:pt>
                      <c:pt idx="823">
                        <c:v>524.8731689453125</c:v>
                      </c:pt>
                      <c:pt idx="824">
                        <c:v>525.6060791015625</c:v>
                      </c:pt>
                      <c:pt idx="825">
                        <c:v>526.3389892578125</c:v>
                      </c:pt>
                      <c:pt idx="826">
                        <c:v>527.0718994140625</c:v>
                      </c:pt>
                      <c:pt idx="827">
                        <c:v>527.8048095703125</c:v>
                      </c:pt>
                      <c:pt idx="828">
                        <c:v>528.5377197265625</c:v>
                      </c:pt>
                      <c:pt idx="829">
                        <c:v>529.2706298828125</c:v>
                      </c:pt>
                      <c:pt idx="830">
                        <c:v>530.0035400390625</c:v>
                      </c:pt>
                      <c:pt idx="831">
                        <c:v>530.7364501953125</c:v>
                      </c:pt>
                      <c:pt idx="832">
                        <c:v>531.4693603515625</c:v>
                      </c:pt>
                      <c:pt idx="833">
                        <c:v>532.2022705078125</c:v>
                      </c:pt>
                      <c:pt idx="834">
                        <c:v>532.9351806640625</c:v>
                      </c:pt>
                      <c:pt idx="835">
                        <c:v>533.6680908203125</c:v>
                      </c:pt>
                      <c:pt idx="836">
                        <c:v>534.4010009765625</c:v>
                      </c:pt>
                      <c:pt idx="837">
                        <c:v>535.1339111328125</c:v>
                      </c:pt>
                      <c:pt idx="838">
                        <c:v>535.8668212890625</c:v>
                      </c:pt>
                      <c:pt idx="839">
                        <c:v>536.5997314453125</c:v>
                      </c:pt>
                      <c:pt idx="840">
                        <c:v>537.3326416015625</c:v>
                      </c:pt>
                      <c:pt idx="841">
                        <c:v>538.0655517578125</c:v>
                      </c:pt>
                      <c:pt idx="842">
                        <c:v>538.7984619140625</c:v>
                      </c:pt>
                      <c:pt idx="843">
                        <c:v>539.5313720703125</c:v>
                      </c:pt>
                      <c:pt idx="844">
                        <c:v>540.2642822265625</c:v>
                      </c:pt>
                      <c:pt idx="845">
                        <c:v>540.9971923828125</c:v>
                      </c:pt>
                      <c:pt idx="846">
                        <c:v>541.7301025390625</c:v>
                      </c:pt>
                      <c:pt idx="847">
                        <c:v>542.4630126953125</c:v>
                      </c:pt>
                      <c:pt idx="848">
                        <c:v>543.1959228515625</c:v>
                      </c:pt>
                      <c:pt idx="849">
                        <c:v>543.9288330078125</c:v>
                      </c:pt>
                      <c:pt idx="850">
                        <c:v>544.6617431640625</c:v>
                      </c:pt>
                      <c:pt idx="851">
                        <c:v>545.3946533203125</c:v>
                      </c:pt>
                      <c:pt idx="852">
                        <c:v>546.1275634765625</c:v>
                      </c:pt>
                      <c:pt idx="853">
                        <c:v>546.8604736328125</c:v>
                      </c:pt>
                      <c:pt idx="854">
                        <c:v>547.5933837890625</c:v>
                      </c:pt>
                      <c:pt idx="855">
                        <c:v>548.3262939453125</c:v>
                      </c:pt>
                      <c:pt idx="856">
                        <c:v>549.0592041015625</c:v>
                      </c:pt>
                      <c:pt idx="857">
                        <c:v>549.7921142578125</c:v>
                      </c:pt>
                      <c:pt idx="858">
                        <c:v>550.5250244140625</c:v>
                      </c:pt>
                      <c:pt idx="859">
                        <c:v>551.2579345703125</c:v>
                      </c:pt>
                      <c:pt idx="860">
                        <c:v>551.9908447265625</c:v>
                      </c:pt>
                      <c:pt idx="861">
                        <c:v>552.7237548828125</c:v>
                      </c:pt>
                      <c:pt idx="862">
                        <c:v>553.4566650390625</c:v>
                      </c:pt>
                      <c:pt idx="863">
                        <c:v>554.1895751953125</c:v>
                      </c:pt>
                      <c:pt idx="864">
                        <c:v>554.9224853515625</c:v>
                      </c:pt>
                      <c:pt idx="865">
                        <c:v>555.65557861328125</c:v>
                      </c:pt>
                      <c:pt idx="866">
                        <c:v>556.38897705078125</c:v>
                      </c:pt>
                      <c:pt idx="867">
                        <c:v>557.12237548828125</c:v>
                      </c:pt>
                      <c:pt idx="868">
                        <c:v>557.85577392578125</c:v>
                      </c:pt>
                      <c:pt idx="869">
                        <c:v>558.58917236328125</c:v>
                      </c:pt>
                      <c:pt idx="870">
                        <c:v>559.32257080078125</c:v>
                      </c:pt>
                      <c:pt idx="871">
                        <c:v>560.05596923828125</c:v>
                      </c:pt>
                      <c:pt idx="872">
                        <c:v>560.78936767578125</c:v>
                      </c:pt>
                    </c:numCache>
                  </c:numRef>
                </c:xVal>
                <c:yVal>
                  <c:numRef>
                    <c:extLst xmlns:c15="http://schemas.microsoft.com/office/drawing/2012/chart">
                      <c:ext xmlns:c15="http://schemas.microsoft.com/office/drawing/2012/chart" uri="{02D57815-91ED-43cb-92C2-25804820EDAC}">
                        <c15:formulaRef>
                          <c15:sqref>'[1]Case 2'!$B$3:$B$875</c15:sqref>
                        </c15:formulaRef>
                      </c:ext>
                    </c:extLst>
                    <c:numCache>
                      <c:formatCode>General</c:formatCode>
                      <c:ptCount val="873"/>
                      <c:pt idx="0">
                        <c:v>2.4812278747558594</c:v>
                      </c:pt>
                      <c:pt idx="1">
                        <c:v>2.5103797912597656</c:v>
                      </c:pt>
                      <c:pt idx="2">
                        <c:v>2.5402817726135254</c:v>
                      </c:pt>
                      <c:pt idx="3">
                        <c:v>2.570958137512207</c:v>
                      </c:pt>
                      <c:pt idx="4">
                        <c:v>2.6024272441864014</c:v>
                      </c:pt>
                      <c:pt idx="5">
                        <c:v>2.6347146034240723</c:v>
                      </c:pt>
                      <c:pt idx="6">
                        <c:v>2.6678469181060791</c:v>
                      </c:pt>
                      <c:pt idx="7">
                        <c:v>2.7018475532531738</c:v>
                      </c:pt>
                      <c:pt idx="8">
                        <c:v>2.7367415428161621</c:v>
                      </c:pt>
                      <c:pt idx="9">
                        <c:v>2.7725582122802734</c:v>
                      </c:pt>
                      <c:pt idx="10">
                        <c:v>2.8093225955963135</c:v>
                      </c:pt>
                      <c:pt idx="11">
                        <c:v>2.8470668792724609</c:v>
                      </c:pt>
                      <c:pt idx="12">
                        <c:v>2.885817289352417</c:v>
                      </c:pt>
                      <c:pt idx="13">
                        <c:v>2.9256079196929932</c:v>
                      </c:pt>
                      <c:pt idx="14">
                        <c:v>2.9664688110351563</c:v>
                      </c:pt>
                      <c:pt idx="15">
                        <c:v>3.0084357261657715</c:v>
                      </c:pt>
                      <c:pt idx="16">
                        <c:v>3.0515413284301758</c:v>
                      </c:pt>
                      <c:pt idx="17">
                        <c:v>3.0958216190338135</c:v>
                      </c:pt>
                      <c:pt idx="18">
                        <c:v>3.1413147449493408</c:v>
                      </c:pt>
                      <c:pt idx="19">
                        <c:v>3.1880555152893066</c:v>
                      </c:pt>
                      <c:pt idx="20">
                        <c:v>3.2360880374908447</c:v>
                      </c:pt>
                      <c:pt idx="21">
                        <c:v>3.2854516506195068</c:v>
                      </c:pt>
                      <c:pt idx="22">
                        <c:v>3.3361897468566895</c:v>
                      </c:pt>
                      <c:pt idx="23">
                        <c:v>3.388343334197998</c:v>
                      </c:pt>
                      <c:pt idx="24">
                        <c:v>3.4419610500335693</c:v>
                      </c:pt>
                      <c:pt idx="25">
                        <c:v>3.4970901012420654</c:v>
                      </c:pt>
                      <c:pt idx="26">
                        <c:v>3.5536677837371826</c:v>
                      </c:pt>
                      <c:pt idx="27">
                        <c:v>3.6109018325805664</c:v>
                      </c:pt>
                      <c:pt idx="28">
                        <c:v>3.6687469482421875</c:v>
                      </c:pt>
                      <c:pt idx="29">
                        <c:v>3.7274758815765381</c:v>
                      </c:pt>
                      <c:pt idx="30">
                        <c:v>3.7874882221221924</c:v>
                      </c:pt>
                      <c:pt idx="31">
                        <c:v>3.8491570949554443</c:v>
                      </c:pt>
                      <c:pt idx="32">
                        <c:v>3.9127588272094727</c:v>
                      </c:pt>
                      <c:pt idx="33">
                        <c:v>3.9784843921661377</c:v>
                      </c:pt>
                      <c:pt idx="34">
                        <c:v>4.0464491844177246</c:v>
                      </c:pt>
                      <c:pt idx="35">
                        <c:v>4.1167383193969727</c:v>
                      </c:pt>
                      <c:pt idx="36">
                        <c:v>4.1894145011901855</c:v>
                      </c:pt>
                      <c:pt idx="37">
                        <c:v>4.2645206451416016</c:v>
                      </c:pt>
                      <c:pt idx="38">
                        <c:v>4.3421192169189453</c:v>
                      </c:pt>
                      <c:pt idx="39">
                        <c:v>4.4222650527954102</c:v>
                      </c:pt>
                      <c:pt idx="40">
                        <c:v>4.505012035369873</c:v>
                      </c:pt>
                      <c:pt idx="41">
                        <c:v>4.590418815612793</c:v>
                      </c:pt>
                      <c:pt idx="42">
                        <c:v>4.6778135299682617</c:v>
                      </c:pt>
                      <c:pt idx="43">
                        <c:v>4.7677650451660156</c:v>
                      </c:pt>
                      <c:pt idx="44">
                        <c:v>4.860511302947998</c:v>
                      </c:pt>
                      <c:pt idx="45">
                        <c:v>4.9561266899108887</c:v>
                      </c:pt>
                      <c:pt idx="46">
                        <c:v>5.054694652557373</c:v>
                      </c:pt>
                      <c:pt idx="47">
                        <c:v>5.1563057899475098</c:v>
                      </c:pt>
                      <c:pt idx="48">
                        <c:v>5.2610516548156738</c:v>
                      </c:pt>
                      <c:pt idx="49">
                        <c:v>5.3690261840820313</c:v>
                      </c:pt>
                      <c:pt idx="50">
                        <c:v>5.4803318977355957</c:v>
                      </c:pt>
                      <c:pt idx="51">
                        <c:v>5.5950732231140137</c:v>
                      </c:pt>
                      <c:pt idx="52">
                        <c:v>5.7133536338806152</c:v>
                      </c:pt>
                      <c:pt idx="53">
                        <c:v>5.8352842330932617</c:v>
                      </c:pt>
                      <c:pt idx="54">
                        <c:v>5.9609804153442383</c:v>
                      </c:pt>
                      <c:pt idx="55">
                        <c:v>6.0905499458312988</c:v>
                      </c:pt>
                      <c:pt idx="56">
                        <c:v>6.2241148948669434</c:v>
                      </c:pt>
                      <c:pt idx="57">
                        <c:v>6.3617968559265137</c:v>
                      </c:pt>
                      <c:pt idx="58">
                        <c:v>6.5037117004394531</c:v>
                      </c:pt>
                      <c:pt idx="59">
                        <c:v>6.6499958038330078</c:v>
                      </c:pt>
                      <c:pt idx="60">
                        <c:v>6.8007526397705078</c:v>
                      </c:pt>
                      <c:pt idx="61">
                        <c:v>6.9561319351196289</c:v>
                      </c:pt>
                      <c:pt idx="62">
                        <c:v>7.1162667274475098</c:v>
                      </c:pt>
                      <c:pt idx="63">
                        <c:v>7.2812795639038086</c:v>
                      </c:pt>
                      <c:pt idx="64">
                        <c:v>7.4512982368469238</c:v>
                      </c:pt>
                      <c:pt idx="65">
                        <c:v>7.6264595985412598</c:v>
                      </c:pt>
                      <c:pt idx="66">
                        <c:v>7.8069095611572266</c:v>
                      </c:pt>
                      <c:pt idx="67">
                        <c:v>7.9927792549133301</c:v>
                      </c:pt>
                      <c:pt idx="68">
                        <c:v>8.1841878890991211</c:v>
                      </c:pt>
                      <c:pt idx="69">
                        <c:v>8.38128662109375</c:v>
                      </c:pt>
                      <c:pt idx="70">
                        <c:v>8.584202766418457</c:v>
                      </c:pt>
                      <c:pt idx="71">
                        <c:v>8.7930793762207031</c:v>
                      </c:pt>
                      <c:pt idx="72">
                        <c:v>9.0080413818359375</c:v>
                      </c:pt>
                      <c:pt idx="73">
                        <c:v>9.2292461395263672</c:v>
                      </c:pt>
                      <c:pt idx="74">
                        <c:v>9.4568033218383789</c:v>
                      </c:pt>
                      <c:pt idx="75">
                        <c:v>9.690852165222168</c:v>
                      </c:pt>
                      <c:pt idx="76">
                        <c:v>9.9315509796142578</c:v>
                      </c:pt>
                      <c:pt idx="77">
                        <c:v>10.177585601806641</c:v>
                      </c:pt>
                      <c:pt idx="78">
                        <c:v>10.428922653198242</c:v>
                      </c:pt>
                      <c:pt idx="79">
                        <c:v>10.687153816223145</c:v>
                      </c:pt>
                      <c:pt idx="80">
                        <c:v>10.952420234680176</c:v>
                      </c:pt>
                      <c:pt idx="81">
                        <c:v>11.224851608276367</c:v>
                      </c:pt>
                      <c:pt idx="82">
                        <c:v>11.50464916229248</c:v>
                      </c:pt>
                      <c:pt idx="83">
                        <c:v>11.791945457458496</c:v>
                      </c:pt>
                      <c:pt idx="84">
                        <c:v>12.086976051330566</c:v>
                      </c:pt>
                      <c:pt idx="85">
                        <c:v>12.389889717102051</c:v>
                      </c:pt>
                      <c:pt idx="86">
                        <c:v>12.700956344604492</c:v>
                      </c:pt>
                      <c:pt idx="87">
                        <c:v>13.020437240600586</c:v>
                      </c:pt>
                      <c:pt idx="88">
                        <c:v>13.348607063293457</c:v>
                      </c:pt>
                      <c:pt idx="89">
                        <c:v>13.685785293579102</c:v>
                      </c:pt>
                      <c:pt idx="90">
                        <c:v>14.032388687133789</c:v>
                      </c:pt>
                      <c:pt idx="91">
                        <c:v>14.388843536376953</c:v>
                      </c:pt>
                      <c:pt idx="92">
                        <c:v>14.755657196044922</c:v>
                      </c:pt>
                      <c:pt idx="93">
                        <c:v>15.133390426635742</c:v>
                      </c:pt>
                      <c:pt idx="94">
                        <c:v>15.522764205932617</c:v>
                      </c:pt>
                      <c:pt idx="95">
                        <c:v>15.924454689025879</c:v>
                      </c:pt>
                      <c:pt idx="96">
                        <c:v>16.339427947998047</c:v>
                      </c:pt>
                      <c:pt idx="97">
                        <c:v>16.768627166748047</c:v>
                      </c:pt>
                      <c:pt idx="98">
                        <c:v>17.213190078735352</c:v>
                      </c:pt>
                      <c:pt idx="99">
                        <c:v>17.669672012329102</c:v>
                      </c:pt>
                      <c:pt idx="100">
                        <c:v>18.139663696289063</c:v>
                      </c:pt>
                      <c:pt idx="101">
                        <c:v>18.62828254699707</c:v>
                      </c:pt>
                      <c:pt idx="102">
                        <c:v>19.137321472167969</c:v>
                      </c:pt>
                      <c:pt idx="103">
                        <c:v>19.668603897094727</c:v>
                      </c:pt>
                      <c:pt idx="104">
                        <c:v>20.22425651550293</c:v>
                      </c:pt>
                      <c:pt idx="105">
                        <c:v>20.806535720825195</c:v>
                      </c:pt>
                      <c:pt idx="106">
                        <c:v>21.417909622192383</c:v>
                      </c:pt>
                      <c:pt idx="107">
                        <c:v>22.061119079589844</c:v>
                      </c:pt>
                      <c:pt idx="108">
                        <c:v>22.739025115966797</c:v>
                      </c:pt>
                      <c:pt idx="109">
                        <c:v>23.436271667480469</c:v>
                      </c:pt>
                      <c:pt idx="110">
                        <c:v>24.171554565429688</c:v>
                      </c:pt>
                      <c:pt idx="111">
                        <c:v>24.94957160949707</c:v>
                      </c:pt>
                      <c:pt idx="112">
                        <c:v>25.773199081420898</c:v>
                      </c:pt>
                      <c:pt idx="113">
                        <c:v>26.646127700805664</c:v>
                      </c:pt>
                      <c:pt idx="114">
                        <c:v>27.555185317993164</c:v>
                      </c:pt>
                      <c:pt idx="115">
                        <c:v>28.508779525756836</c:v>
                      </c:pt>
                      <c:pt idx="116">
                        <c:v>29.519493103027344</c:v>
                      </c:pt>
                      <c:pt idx="117">
                        <c:v>30.589452743530273</c:v>
                      </c:pt>
                      <c:pt idx="118">
                        <c:v>31.699102401733398</c:v>
                      </c:pt>
                      <c:pt idx="119">
                        <c:v>32.866901397705078</c:v>
                      </c:pt>
                      <c:pt idx="120">
                        <c:v>34.100711822509766</c:v>
                      </c:pt>
                      <c:pt idx="121">
                        <c:v>35.375701904296875</c:v>
                      </c:pt>
                      <c:pt idx="122">
                        <c:v>36.710895538330078</c:v>
                      </c:pt>
                      <c:pt idx="123">
                        <c:v>38.105030059814453</c:v>
                      </c:pt>
                      <c:pt idx="124">
                        <c:v>39.541332244873047</c:v>
                      </c:pt>
                      <c:pt idx="125">
                        <c:v>41.040840148925781</c:v>
                      </c:pt>
                      <c:pt idx="126">
                        <c:v>42.571964263916016</c:v>
                      </c:pt>
                      <c:pt idx="127">
                        <c:v>44.159454345703125</c:v>
                      </c:pt>
                      <c:pt idx="128">
                        <c:v>45.771125793457031</c:v>
                      </c:pt>
                      <c:pt idx="129">
                        <c:v>47.424186706542969</c:v>
                      </c:pt>
                      <c:pt idx="130">
                        <c:v>49.096351623535156</c:v>
                      </c:pt>
                      <c:pt idx="131">
                        <c:v>50.787296295166016</c:v>
                      </c:pt>
                      <c:pt idx="132">
                        <c:v>52.486858367919922</c:v>
                      </c:pt>
                      <c:pt idx="133">
                        <c:v>54.166900634765625</c:v>
                      </c:pt>
                      <c:pt idx="134">
                        <c:v>55.831504821777344</c:v>
                      </c:pt>
                      <c:pt idx="135">
                        <c:v>57.462173461914063</c:v>
                      </c:pt>
                      <c:pt idx="136">
                        <c:v>59.043476104736328</c:v>
                      </c:pt>
                      <c:pt idx="137">
                        <c:v>60.566204071044922</c:v>
                      </c:pt>
                      <c:pt idx="138">
                        <c:v>62.007896423339844</c:v>
                      </c:pt>
                      <c:pt idx="139">
                        <c:v>63.353435516357422</c:v>
                      </c:pt>
                      <c:pt idx="140">
                        <c:v>64.592552185058594</c:v>
                      </c:pt>
                      <c:pt idx="141">
                        <c:v>65.694747924804688</c:v>
                      </c:pt>
                      <c:pt idx="142">
                        <c:v>66.656700134277344</c:v>
                      </c:pt>
                      <c:pt idx="143">
                        <c:v>67.460182189941406</c:v>
                      </c:pt>
                      <c:pt idx="144">
                        <c:v>68.088951110839844</c:v>
                      </c:pt>
                      <c:pt idx="145">
                        <c:v>68.540878295898438</c:v>
                      </c:pt>
                      <c:pt idx="146">
                        <c:v>68.80853271484375</c:v>
                      </c:pt>
                      <c:pt idx="147">
                        <c:v>68.88067626953125</c:v>
                      </c:pt>
                      <c:pt idx="148">
                        <c:v>68.787918090820313</c:v>
                      </c:pt>
                      <c:pt idx="149">
                        <c:v>68.5157470703125</c:v>
                      </c:pt>
                      <c:pt idx="150">
                        <c:v>68.06756591796875</c:v>
                      </c:pt>
                      <c:pt idx="151">
                        <c:v>67.477561950683594</c:v>
                      </c:pt>
                      <c:pt idx="152">
                        <c:v>66.75836181640625</c:v>
                      </c:pt>
                      <c:pt idx="153">
                        <c:v>65.921821594238281</c:v>
                      </c:pt>
                      <c:pt idx="154">
                        <c:v>64.982093811035156</c:v>
                      </c:pt>
                      <c:pt idx="155">
                        <c:v>63.954181671142578</c:v>
                      </c:pt>
                      <c:pt idx="156">
                        <c:v>62.853240966796875</c:v>
                      </c:pt>
                      <c:pt idx="157">
                        <c:v>61.48382568359375</c:v>
                      </c:pt>
                      <c:pt idx="158">
                        <c:v>60.077468872070313</c:v>
                      </c:pt>
                      <c:pt idx="159">
                        <c:v>58.696933746337891</c:v>
                      </c:pt>
                      <c:pt idx="160">
                        <c:v>57.343151092529297</c:v>
                      </c:pt>
                      <c:pt idx="161">
                        <c:v>56.016849517822266</c:v>
                      </c:pt>
                      <c:pt idx="162">
                        <c:v>54.718593597412109</c:v>
                      </c:pt>
                      <c:pt idx="163">
                        <c:v>53.441211700439453</c:v>
                      </c:pt>
                      <c:pt idx="164">
                        <c:v>52.181785583496094</c:v>
                      </c:pt>
                      <c:pt idx="165">
                        <c:v>50.952003479003906</c:v>
                      </c:pt>
                      <c:pt idx="166">
                        <c:v>49.682895660400391</c:v>
                      </c:pt>
                      <c:pt idx="167">
                        <c:v>48.465915679931641</c:v>
                      </c:pt>
                      <c:pt idx="168">
                        <c:v>47.286769866943359</c:v>
                      </c:pt>
                      <c:pt idx="169">
                        <c:v>46.148040771484375</c:v>
                      </c:pt>
                      <c:pt idx="170">
                        <c:v>45.037685394287109</c:v>
                      </c:pt>
                      <c:pt idx="171">
                        <c:v>43.954036712646484</c:v>
                      </c:pt>
                      <c:pt idx="172">
                        <c:v>42.905685424804688</c:v>
                      </c:pt>
                      <c:pt idx="173">
                        <c:v>41.891277313232422</c:v>
                      </c:pt>
                      <c:pt idx="174">
                        <c:v>40.909519195556641</c:v>
                      </c:pt>
                      <c:pt idx="175">
                        <c:v>39.959259033203125</c:v>
                      </c:pt>
                      <c:pt idx="176">
                        <c:v>39.039318084716797</c:v>
                      </c:pt>
                      <c:pt idx="177">
                        <c:v>38.148639678955078</c:v>
                      </c:pt>
                      <c:pt idx="178">
                        <c:v>37.27459716796875</c:v>
                      </c:pt>
                      <c:pt idx="179">
                        <c:v>36.423938751220703</c:v>
                      </c:pt>
                      <c:pt idx="180">
                        <c:v>35.599769592285156</c:v>
                      </c:pt>
                      <c:pt idx="181">
                        <c:v>34.801288604736328</c:v>
                      </c:pt>
                      <c:pt idx="182">
                        <c:v>34.027568817138672</c:v>
                      </c:pt>
                      <c:pt idx="183">
                        <c:v>33.277854919433594</c:v>
                      </c:pt>
                      <c:pt idx="184">
                        <c:v>32.551372528076172</c:v>
                      </c:pt>
                      <c:pt idx="185">
                        <c:v>31.847316741943359</c:v>
                      </c:pt>
                      <c:pt idx="186">
                        <c:v>31.16496467590332</c:v>
                      </c:pt>
                      <c:pt idx="187">
                        <c:v>30.496450424194336</c:v>
                      </c:pt>
                      <c:pt idx="188">
                        <c:v>29.844738006591797</c:v>
                      </c:pt>
                      <c:pt idx="189">
                        <c:v>29.212871551513672</c:v>
                      </c:pt>
                      <c:pt idx="190">
                        <c:v>28.600208282470703</c:v>
                      </c:pt>
                      <c:pt idx="191">
                        <c:v>28.006099700927734</c:v>
                      </c:pt>
                      <c:pt idx="192">
                        <c:v>27.429964065551758</c:v>
                      </c:pt>
                      <c:pt idx="193">
                        <c:v>26.871185302734375</c:v>
                      </c:pt>
                      <c:pt idx="194">
                        <c:v>26.329217910766602</c:v>
                      </c:pt>
                      <c:pt idx="195">
                        <c:v>25.803504943847656</c:v>
                      </c:pt>
                      <c:pt idx="196">
                        <c:v>25.293527603149414</c:v>
                      </c:pt>
                      <c:pt idx="197">
                        <c:v>24.796037673950195</c:v>
                      </c:pt>
                      <c:pt idx="198">
                        <c:v>24.309749603271484</c:v>
                      </c:pt>
                      <c:pt idx="199">
                        <c:v>23.837844848632813</c:v>
                      </c:pt>
                      <c:pt idx="200">
                        <c:v>23.379858016967773</c:v>
                      </c:pt>
                      <c:pt idx="201">
                        <c:v>22.935319900512695</c:v>
                      </c:pt>
                      <c:pt idx="202">
                        <c:v>22.503803253173828</c:v>
                      </c:pt>
                      <c:pt idx="203">
                        <c:v>22.084892272949219</c:v>
                      </c:pt>
                      <c:pt idx="204">
                        <c:v>21.678152084350586</c:v>
                      </c:pt>
                      <c:pt idx="205">
                        <c:v>21.283203125</c:v>
                      </c:pt>
                      <c:pt idx="206">
                        <c:v>20.899654388427734</c:v>
                      </c:pt>
                      <c:pt idx="207">
                        <c:v>20.527120590209961</c:v>
                      </c:pt>
                      <c:pt idx="208">
                        <c:v>20.165275573730469</c:v>
                      </c:pt>
                      <c:pt idx="209">
                        <c:v>19.811283111572266</c:v>
                      </c:pt>
                      <c:pt idx="210">
                        <c:v>19.466865539550781</c:v>
                      </c:pt>
                      <c:pt idx="211">
                        <c:v>19.132198333740234</c:v>
                      </c:pt>
                      <c:pt idx="212">
                        <c:v>18.806970596313477</c:v>
                      </c:pt>
                      <c:pt idx="213">
                        <c:v>18.490879058837891</c:v>
                      </c:pt>
                      <c:pt idx="214">
                        <c:v>18.183639526367188</c:v>
                      </c:pt>
                      <c:pt idx="215">
                        <c:v>17.88494873046875</c:v>
                      </c:pt>
                      <c:pt idx="216">
                        <c:v>17.594551086425781</c:v>
                      </c:pt>
                      <c:pt idx="217">
                        <c:v>17.312177658081055</c:v>
                      </c:pt>
                      <c:pt idx="218">
                        <c:v>17.037572860717773</c:v>
                      </c:pt>
                      <c:pt idx="219">
                        <c:v>16.770483016967773</c:v>
                      </c:pt>
                      <c:pt idx="220">
                        <c:v>16.510684967041016</c:v>
                      </c:pt>
                      <c:pt idx="221">
                        <c:v>16.257955551147461</c:v>
                      </c:pt>
                      <c:pt idx="222">
                        <c:v>16.011756896972656</c:v>
                      </c:pt>
                      <c:pt idx="223">
                        <c:v>15.771213531494141</c:v>
                      </c:pt>
                      <c:pt idx="224">
                        <c:v>15.537124633789063</c:v>
                      </c:pt>
                      <c:pt idx="225">
                        <c:v>15.309300422668457</c:v>
                      </c:pt>
                      <c:pt idx="226">
                        <c:v>15.087538719177246</c:v>
                      </c:pt>
                      <c:pt idx="227">
                        <c:v>14.871665954589844</c:v>
                      </c:pt>
                      <c:pt idx="228">
                        <c:v>14.661483764648438</c:v>
                      </c:pt>
                      <c:pt idx="229">
                        <c:v>14.45683765411377</c:v>
                      </c:pt>
                      <c:pt idx="230">
                        <c:v>14.257541656494141</c:v>
                      </c:pt>
                      <c:pt idx="231">
                        <c:v>14.063457489013672</c:v>
                      </c:pt>
                      <c:pt idx="232">
                        <c:v>13.874403953552246</c:v>
                      </c:pt>
                      <c:pt idx="233">
                        <c:v>13.69024658203125</c:v>
                      </c:pt>
                      <c:pt idx="234">
                        <c:v>13.510822296142578</c:v>
                      </c:pt>
                      <c:pt idx="235">
                        <c:v>13.336017608642578</c:v>
                      </c:pt>
                      <c:pt idx="236">
                        <c:v>13.165676116943359</c:v>
                      </c:pt>
                      <c:pt idx="237">
                        <c:v>12.999673843383789</c:v>
                      </c:pt>
                      <c:pt idx="238">
                        <c:v>12.837888717651367</c:v>
                      </c:pt>
                      <c:pt idx="239">
                        <c:v>12.679938316345215</c:v>
                      </c:pt>
                      <c:pt idx="240">
                        <c:v>12.525666236877441</c:v>
                      </c:pt>
                      <c:pt idx="241">
                        <c:v>12.375268936157227</c:v>
                      </c:pt>
                      <c:pt idx="242">
                        <c:v>12.228632926940918</c:v>
                      </c:pt>
                      <c:pt idx="243">
                        <c:v>12.085647583007813</c:v>
                      </c:pt>
                      <c:pt idx="244">
                        <c:v>11.946225166320801</c:v>
                      </c:pt>
                      <c:pt idx="245">
                        <c:v>11.810251235961914</c:v>
                      </c:pt>
                      <c:pt idx="246">
                        <c:v>11.677628517150879</c:v>
                      </c:pt>
                      <c:pt idx="247">
                        <c:v>11.548277854919434</c:v>
                      </c:pt>
                      <c:pt idx="248">
                        <c:v>11.422097206115723</c:v>
                      </c:pt>
                      <c:pt idx="249">
                        <c:v>11.299001693725586</c:v>
                      </c:pt>
                      <c:pt idx="250">
                        <c:v>11.178902626037598</c:v>
                      </c:pt>
                      <c:pt idx="251">
                        <c:v>11.061723709106445</c:v>
                      </c:pt>
                      <c:pt idx="252">
                        <c:v>10.947388648986816</c:v>
                      </c:pt>
                      <c:pt idx="253">
                        <c:v>10.8358154296875</c:v>
                      </c:pt>
                      <c:pt idx="254">
                        <c:v>10.7269287109375</c:v>
                      </c:pt>
                      <c:pt idx="255">
                        <c:v>10.620658874511719</c:v>
                      </c:pt>
                      <c:pt idx="256">
                        <c:v>10.516945838928223</c:v>
                      </c:pt>
                      <c:pt idx="257">
                        <c:v>10.415706634521484</c:v>
                      </c:pt>
                      <c:pt idx="258">
                        <c:v>10.316890716552734</c:v>
                      </c:pt>
                      <c:pt idx="259">
                        <c:v>10.220425605773926</c:v>
                      </c:pt>
                      <c:pt idx="260">
                        <c:v>10.126255989074707</c:v>
                      </c:pt>
                      <c:pt idx="261">
                        <c:v>10.034299850463867</c:v>
                      </c:pt>
                      <c:pt idx="262">
                        <c:v>9.9442987442016602</c:v>
                      </c:pt>
                      <c:pt idx="263">
                        <c:v>9.8564271926879883</c:v>
                      </c:pt>
                      <c:pt idx="264">
                        <c:v>9.7706308364868164</c:v>
                      </c:pt>
                      <c:pt idx="265">
                        <c:v>9.6868648529052734</c:v>
                      </c:pt>
                      <c:pt idx="266">
                        <c:v>9.6050710678100586</c:v>
                      </c:pt>
                      <c:pt idx="267">
                        <c:v>9.5252008438110352</c:v>
                      </c:pt>
                      <c:pt idx="268">
                        <c:v>9.4472122192382813</c:v>
                      </c:pt>
                      <c:pt idx="269">
                        <c:v>9.3710536956787109</c:v>
                      </c:pt>
                      <c:pt idx="270">
                        <c:v>9.2966890335083008</c:v>
                      </c:pt>
                      <c:pt idx="271">
                        <c:v>9.2240715026855469</c:v>
                      </c:pt>
                      <c:pt idx="272">
                        <c:v>9.1531534194946289</c:v>
                      </c:pt>
                      <c:pt idx="273">
                        <c:v>9.0839090347290039</c:v>
                      </c:pt>
                      <c:pt idx="274">
                        <c:v>9.0162839889526367</c:v>
                      </c:pt>
                      <c:pt idx="275">
                        <c:v>8.950251579284668</c:v>
                      </c:pt>
                      <c:pt idx="276">
                        <c:v>8.8857612609863281</c:v>
                      </c:pt>
                      <c:pt idx="277">
                        <c:v>8.8228006362915039</c:v>
                      </c:pt>
                      <c:pt idx="278">
                        <c:v>8.7609081268310547</c:v>
                      </c:pt>
                      <c:pt idx="279">
                        <c:v>8.6979179382324219</c:v>
                      </c:pt>
                      <c:pt idx="280">
                        <c:v>8.6346092224121094</c:v>
                      </c:pt>
                      <c:pt idx="281">
                        <c:v>8.5710058212280273</c:v>
                      </c:pt>
                      <c:pt idx="282">
                        <c:v>8.5072460174560547</c:v>
                      </c:pt>
                      <c:pt idx="283">
                        <c:v>8.4433870315551758</c:v>
                      </c:pt>
                      <c:pt idx="284">
                        <c:v>8.3795490264892578</c:v>
                      </c:pt>
                      <c:pt idx="285">
                        <c:v>8.3158102035522461</c:v>
                      </c:pt>
                      <c:pt idx="286">
                        <c:v>8.2522411346435547</c:v>
                      </c:pt>
                      <c:pt idx="287">
                        <c:v>8.1889524459838867</c:v>
                      </c:pt>
                      <c:pt idx="288">
                        <c:v>8.1259565353393555</c:v>
                      </c:pt>
                      <c:pt idx="289">
                        <c:v>8.0632610321044922</c:v>
                      </c:pt>
                      <c:pt idx="290">
                        <c:v>8.0008916854858398</c:v>
                      </c:pt>
                      <c:pt idx="291">
                        <c:v>7.9389438629150391</c:v>
                      </c:pt>
                      <c:pt idx="292">
                        <c:v>7.8771791458129883</c:v>
                      </c:pt>
                      <c:pt idx="293">
                        <c:v>7.8154573440551758</c:v>
                      </c:pt>
                      <c:pt idx="294">
                        <c:v>7.7537651062011719</c:v>
                      </c:pt>
                      <c:pt idx="295">
                        <c:v>7.6920948028564453</c:v>
                      </c:pt>
                      <c:pt idx="296">
                        <c:v>7.630465030670166</c:v>
                      </c:pt>
                      <c:pt idx="297">
                        <c:v>7.5689239501953125</c:v>
                      </c:pt>
                      <c:pt idx="298">
                        <c:v>7.5075788497924805</c:v>
                      </c:pt>
                      <c:pt idx="299">
                        <c:v>7.4464511871337891</c:v>
                      </c:pt>
                      <c:pt idx="300">
                        <c:v>7.3856620788574219</c:v>
                      </c:pt>
                      <c:pt idx="301">
                        <c:v>7.3252148628234863</c:v>
                      </c:pt>
                      <c:pt idx="302">
                        <c:v>7.2652249336242676</c:v>
                      </c:pt>
                      <c:pt idx="303">
                        <c:v>7.205808162689209</c:v>
                      </c:pt>
                      <c:pt idx="304">
                        <c:v>7.1471705436706543</c:v>
                      </c:pt>
                      <c:pt idx="305">
                        <c:v>7.0893335342407227</c:v>
                      </c:pt>
                      <c:pt idx="306">
                        <c:v>7.0325617790222168</c:v>
                      </c:pt>
                      <c:pt idx="307">
                        <c:v>6.977297306060791</c:v>
                      </c:pt>
                      <c:pt idx="308">
                        <c:v>6.9234905242919922</c:v>
                      </c:pt>
                      <c:pt idx="309">
                        <c:v>6.8711447715759277</c:v>
                      </c:pt>
                      <c:pt idx="310">
                        <c:v>6.8202157020568848</c:v>
                      </c:pt>
                      <c:pt idx="311">
                        <c:v>6.770622730255127</c:v>
                      </c:pt>
                      <c:pt idx="312">
                        <c:v>6.7222614288330078</c:v>
                      </c:pt>
                      <c:pt idx="313">
                        <c:v>6.6749911308288574</c:v>
                      </c:pt>
                      <c:pt idx="314">
                        <c:v>6.628666877746582</c:v>
                      </c:pt>
                      <c:pt idx="315">
                        <c:v>6.5831489562988281</c:v>
                      </c:pt>
                      <c:pt idx="316">
                        <c:v>6.5383014678955078</c:v>
                      </c:pt>
                      <c:pt idx="317">
                        <c:v>6.4940543174743652</c:v>
                      </c:pt>
                      <c:pt idx="318">
                        <c:v>6.450355052947998</c:v>
                      </c:pt>
                      <c:pt idx="319">
                        <c:v>6.4071836471557617</c:v>
                      </c:pt>
                      <c:pt idx="320">
                        <c:v>6.3645238876342773</c:v>
                      </c:pt>
                      <c:pt idx="321">
                        <c:v>6.3223714828491211</c:v>
                      </c:pt>
                      <c:pt idx="322">
                        <c:v>6.2807345390319824</c:v>
                      </c:pt>
                      <c:pt idx="323">
                        <c:v>6.2396202087402344</c:v>
                      </c:pt>
                      <c:pt idx="324">
                        <c:v>6.1989407539367676</c:v>
                      </c:pt>
                      <c:pt idx="325">
                        <c:v>6.1587629318237305</c:v>
                      </c:pt>
                      <c:pt idx="326">
                        <c:v>6.1191210746765137</c:v>
                      </c:pt>
                      <c:pt idx="327">
                        <c:v>6.0800151824951172</c:v>
                      </c:pt>
                      <c:pt idx="328">
                        <c:v>6.0414533615112305</c:v>
                      </c:pt>
                      <c:pt idx="329">
                        <c:v>6.0034379959106445</c:v>
                      </c:pt>
                      <c:pt idx="330">
                        <c:v>5.9660143852233887</c:v>
                      </c:pt>
                      <c:pt idx="331">
                        <c:v>5.9291787147521973</c:v>
                      </c:pt>
                      <c:pt idx="332">
                        <c:v>5.8929204940795898</c:v>
                      </c:pt>
                      <c:pt idx="333">
                        <c:v>5.8571963310241699</c:v>
                      </c:pt>
                      <c:pt idx="334">
                        <c:v>5.8220062255859375</c:v>
                      </c:pt>
                      <c:pt idx="335">
                        <c:v>5.7873444557189941</c:v>
                      </c:pt>
                      <c:pt idx="336">
                        <c:v>5.7532138824462891</c:v>
                      </c:pt>
                      <c:pt idx="337">
                        <c:v>5.7196187973022461</c:v>
                      </c:pt>
                      <c:pt idx="338">
                        <c:v>5.6865706443786621</c:v>
                      </c:pt>
                      <c:pt idx="339">
                        <c:v>5.6540341377258301</c:v>
                      </c:pt>
                      <c:pt idx="340">
                        <c:v>5.6219663619995117</c:v>
                      </c:pt>
                      <c:pt idx="341">
                        <c:v>5.5903501510620117</c:v>
                      </c:pt>
                      <c:pt idx="342">
                        <c:v>5.5591697692871094</c:v>
                      </c:pt>
                      <c:pt idx="343">
                        <c:v>5.5284123420715332</c:v>
                      </c:pt>
                      <c:pt idx="344">
                        <c:v>5.4980711936950684</c:v>
                      </c:pt>
                      <c:pt idx="345">
                        <c:v>5.4681382179260254</c:v>
                      </c:pt>
                      <c:pt idx="346">
                        <c:v>5.4386067390441895</c:v>
                      </c:pt>
                      <c:pt idx="347">
                        <c:v>5.4094781875610352</c:v>
                      </c:pt>
                      <c:pt idx="348">
                        <c:v>5.3807544708251953</c:v>
                      </c:pt>
                      <c:pt idx="349">
                        <c:v>5.3524398803710938</c:v>
                      </c:pt>
                      <c:pt idx="350">
                        <c:v>5.3245444297790527</c:v>
                      </c:pt>
                      <c:pt idx="351">
                        <c:v>5.2970867156982422</c:v>
                      </c:pt>
                      <c:pt idx="352">
                        <c:v>5.2700967788696289</c:v>
                      </c:pt>
                      <c:pt idx="353">
                        <c:v>5.243563175201416</c:v>
                      </c:pt>
                      <c:pt idx="354">
                        <c:v>5.2174496650695801</c:v>
                      </c:pt>
                      <c:pt idx="355">
                        <c:v>5.191746711730957</c:v>
                      </c:pt>
                      <c:pt idx="356">
                        <c:v>5.1663217544555664</c:v>
                      </c:pt>
                      <c:pt idx="357">
                        <c:v>5.1410884857177734</c:v>
                      </c:pt>
                      <c:pt idx="358">
                        <c:v>5.1158223152160645</c:v>
                      </c:pt>
                      <c:pt idx="359">
                        <c:v>5.0902910232543945</c:v>
                      </c:pt>
                      <c:pt idx="360">
                        <c:v>5.0644974708557129</c:v>
                      </c:pt>
                      <c:pt idx="361">
                        <c:v>5.0384712219238281</c:v>
                      </c:pt>
                      <c:pt idx="362">
                        <c:v>5.0122275352478027</c:v>
                      </c:pt>
                      <c:pt idx="363">
                        <c:v>4.9856486320495605</c:v>
                      </c:pt>
                      <c:pt idx="364">
                        <c:v>4.9586091041564941</c:v>
                      </c:pt>
                      <c:pt idx="365">
                        <c:v>4.931124210357666</c:v>
                      </c:pt>
                      <c:pt idx="366">
                        <c:v>4.903172492980957</c:v>
                      </c:pt>
                      <c:pt idx="367">
                        <c:v>4.8747262954711914</c:v>
                      </c:pt>
                      <c:pt idx="368">
                        <c:v>4.8457255363464355</c:v>
                      </c:pt>
                      <c:pt idx="369">
                        <c:v>4.8160548210144043</c:v>
                      </c:pt>
                      <c:pt idx="370">
                        <c:v>4.7856888771057129</c:v>
                      </c:pt>
                      <c:pt idx="371">
                        <c:v>4.7545967102050781</c:v>
                      </c:pt>
                      <c:pt idx="372">
                        <c:v>4.722801685333252</c:v>
                      </c:pt>
                      <c:pt idx="373">
                        <c:v>4.6903142929077148</c:v>
                      </c:pt>
                      <c:pt idx="374">
                        <c:v>4.6571636199951172</c:v>
                      </c:pt>
                      <c:pt idx="375">
                        <c:v>4.6232771873474121</c:v>
                      </c:pt>
                      <c:pt idx="376">
                        <c:v>4.5885205268859863</c:v>
                      </c:pt>
                      <c:pt idx="377">
                        <c:v>4.5528907775878906</c:v>
                      </c:pt>
                      <c:pt idx="378">
                        <c:v>4.5164012908935547</c:v>
                      </c:pt>
                      <c:pt idx="379">
                        <c:v>4.4790744781494141</c:v>
                      </c:pt>
                      <c:pt idx="380">
                        <c:v>4.4408688545227051</c:v>
                      </c:pt>
                      <c:pt idx="381">
                        <c:v>4.4016966819763184</c:v>
                      </c:pt>
                      <c:pt idx="382">
                        <c:v>4.3608112335205078</c:v>
                      </c:pt>
                      <c:pt idx="383">
                        <c:v>4.3180499076843262</c:v>
                      </c:pt>
                      <c:pt idx="384">
                        <c:v>4.2733983993530273</c:v>
                      </c:pt>
                      <c:pt idx="385">
                        <c:v>4.2267694473266602</c:v>
                      </c:pt>
                      <c:pt idx="386">
                        <c:v>4.178164005279541</c:v>
                      </c:pt>
                      <c:pt idx="387">
                        <c:v>4.1280488967895508</c:v>
                      </c:pt>
                      <c:pt idx="388">
                        <c:v>4.0773277282714844</c:v>
                      </c:pt>
                      <c:pt idx="389">
                        <c:v>4.0260510444641113</c:v>
                      </c:pt>
                      <c:pt idx="390">
                        <c:v>3.9742441177368164</c:v>
                      </c:pt>
                      <c:pt idx="391">
                        <c:v>3.9219496250152588</c:v>
                      </c:pt>
                      <c:pt idx="392">
                        <c:v>3.8692128658294678</c:v>
                      </c:pt>
                      <c:pt idx="393">
                        <c:v>3.815922737121582</c:v>
                      </c:pt>
                      <c:pt idx="394">
                        <c:v>3.7620706558227539</c:v>
                      </c:pt>
                      <c:pt idx="395">
                        <c:v>3.7076828479766846</c:v>
                      </c:pt>
                      <c:pt idx="396">
                        <c:v>3.652660608291626</c:v>
                      </c:pt>
                      <c:pt idx="397">
                        <c:v>3.5971424579620361</c:v>
                      </c:pt>
                      <c:pt idx="398">
                        <c:v>3.5415191650390625</c:v>
                      </c:pt>
                      <c:pt idx="399">
                        <c:v>3.4860141277313232</c:v>
                      </c:pt>
                      <c:pt idx="400">
                        <c:v>3.4306755065917969</c:v>
                      </c:pt>
                      <c:pt idx="401">
                        <c:v>3.3755514621734619</c:v>
                      </c:pt>
                      <c:pt idx="402">
                        <c:v>3.3206939697265625</c:v>
                      </c:pt>
                      <c:pt idx="403">
                        <c:v>3.2662081718444824</c:v>
                      </c:pt>
                      <c:pt idx="404">
                        <c:v>3.2122452259063721</c:v>
                      </c:pt>
                      <c:pt idx="405">
                        <c:v>3.1588370800018311</c:v>
                      </c:pt>
                      <c:pt idx="406">
                        <c:v>3.1060192584991455</c:v>
                      </c:pt>
                      <c:pt idx="407">
                        <c:v>3.0538153648376465</c:v>
                      </c:pt>
                      <c:pt idx="408">
                        <c:v>3.0022430419921875</c:v>
                      </c:pt>
                      <c:pt idx="409">
                        <c:v>2.9512856006622314</c:v>
                      </c:pt>
                      <c:pt idx="410">
                        <c:v>2.9009366035461426</c:v>
                      </c:pt>
                      <c:pt idx="411">
                        <c:v>2.8512272834777832</c:v>
                      </c:pt>
                      <c:pt idx="412">
                        <c:v>2.8021674156188965</c:v>
                      </c:pt>
                      <c:pt idx="413">
                        <c:v>2.7537791728973389</c:v>
                      </c:pt>
                      <c:pt idx="414">
                        <c:v>2.7060699462890625</c:v>
                      </c:pt>
                      <c:pt idx="415">
                        <c:v>2.6587984561920166</c:v>
                      </c:pt>
                      <c:pt idx="416">
                        <c:v>2.6120936870574951</c:v>
                      </c:pt>
                      <c:pt idx="417">
                        <c:v>2.5659937858581543</c:v>
                      </c:pt>
                      <c:pt idx="418">
                        <c:v>2.5204930305480957</c:v>
                      </c:pt>
                      <c:pt idx="419">
                        <c:v>2.4755909442901611</c:v>
                      </c:pt>
                      <c:pt idx="420">
                        <c:v>2.4313020706176758</c:v>
                      </c:pt>
                      <c:pt idx="421">
                        <c:v>2.3875784873962402</c:v>
                      </c:pt>
                      <c:pt idx="422">
                        <c:v>2.3443522453308105</c:v>
                      </c:pt>
                      <c:pt idx="423">
                        <c:v>2.3016269207000732</c:v>
                      </c:pt>
                      <c:pt idx="424">
                        <c:v>2.2594108581542969</c:v>
                      </c:pt>
                      <c:pt idx="425">
                        <c:v>2.2177083492279053</c:v>
                      </c:pt>
                      <c:pt idx="426">
                        <c:v>2.1765263080596924</c:v>
                      </c:pt>
                      <c:pt idx="427">
                        <c:v>2.1358602046966553</c:v>
                      </c:pt>
                      <c:pt idx="428">
                        <c:v>2.0956051349639893</c:v>
                      </c:pt>
                      <c:pt idx="429">
                        <c:v>2.0557312965393066</c:v>
                      </c:pt>
                      <c:pt idx="430">
                        <c:v>2.0162391662597656</c:v>
                      </c:pt>
                      <c:pt idx="431">
                        <c:v>1.9771401882171631</c:v>
                      </c:pt>
                      <c:pt idx="432">
                        <c:v>1.9384452104568481</c:v>
                      </c:pt>
                      <c:pt idx="433">
                        <c:v>1.9000331163406372</c:v>
                      </c:pt>
                      <c:pt idx="434">
                        <c:v>1.8620073795318604</c:v>
                      </c:pt>
                      <c:pt idx="435">
                        <c:v>1.824509859085083</c:v>
                      </c:pt>
                      <c:pt idx="436">
                        <c:v>1.7875605821609497</c:v>
                      </c:pt>
                      <c:pt idx="437">
                        <c:v>1.7511597871780396</c:v>
                      </c:pt>
                      <c:pt idx="438">
                        <c:v>1.715301513671875</c:v>
                      </c:pt>
                      <c:pt idx="439">
                        <c:v>1.6799845695495605</c:v>
                      </c:pt>
                      <c:pt idx="440">
                        <c:v>1.6452823877334595</c:v>
                      </c:pt>
                      <c:pt idx="441">
                        <c:v>1.6111381053924561</c:v>
                      </c:pt>
                      <c:pt idx="442">
                        <c:v>1.5773409605026245</c:v>
                      </c:pt>
                      <c:pt idx="443">
                        <c:v>1.5436484813690186</c:v>
                      </c:pt>
                      <c:pt idx="444">
                        <c:v>1.5101372003555298</c:v>
                      </c:pt>
                      <c:pt idx="445">
                        <c:v>1.4768713712692261</c:v>
                      </c:pt>
                      <c:pt idx="446">
                        <c:v>1.4439116716384888</c:v>
                      </c:pt>
                      <c:pt idx="447">
                        <c:v>1.4113205671310425</c:v>
                      </c:pt>
                      <c:pt idx="448">
                        <c:v>1.3791497945785522</c:v>
                      </c:pt>
                      <c:pt idx="449">
                        <c:v>1.3474560976028442</c:v>
                      </c:pt>
                      <c:pt idx="450">
                        <c:v>1.3162456750869751</c:v>
                      </c:pt>
                      <c:pt idx="451">
                        <c:v>1.2859477996826172</c:v>
                      </c:pt>
                      <c:pt idx="452">
                        <c:v>1.2566331624984741</c:v>
                      </c:pt>
                      <c:pt idx="453">
                        <c:v>1.2283276319503784</c:v>
                      </c:pt>
                      <c:pt idx="454">
                        <c:v>1.2010734081268311</c:v>
                      </c:pt>
                      <c:pt idx="455">
                        <c:v>1.1749275922775269</c:v>
                      </c:pt>
                      <c:pt idx="456">
                        <c:v>1.1499793529510498</c:v>
                      </c:pt>
                      <c:pt idx="457">
                        <c:v>1.1263141632080078</c:v>
                      </c:pt>
                      <c:pt idx="458">
                        <c:v>1.1040297746658325</c:v>
                      </c:pt>
                      <c:pt idx="459">
                        <c:v>1.083240270614624</c:v>
                      </c:pt>
                      <c:pt idx="460">
                        <c:v>1.0640784502029419</c:v>
                      </c:pt>
                      <c:pt idx="461">
                        <c:v>1.0466777086257935</c:v>
                      </c:pt>
                      <c:pt idx="462">
                        <c:v>1.0311471223831177</c:v>
                      </c:pt>
                      <c:pt idx="463">
                        <c:v>1.0175611972808838</c:v>
                      </c:pt>
                      <c:pt idx="464">
                        <c:v>1.0059535503387451</c:v>
                      </c:pt>
                      <c:pt idx="465">
                        <c:v>0.99628716707229614</c:v>
                      </c:pt>
                      <c:pt idx="466">
                        <c:v>0.9884604811668396</c:v>
                      </c:pt>
                      <c:pt idx="467">
                        <c:v>0.98231762647628784</c:v>
                      </c:pt>
                      <c:pt idx="468">
                        <c:v>0.97768139839172363</c:v>
                      </c:pt>
                      <c:pt idx="469">
                        <c:v>0.97438454627990723</c:v>
                      </c:pt>
                      <c:pt idx="470">
                        <c:v>0.97230607271194458</c:v>
                      </c:pt>
                      <c:pt idx="471">
                        <c:v>0.97137397527694702</c:v>
                      </c:pt>
                      <c:pt idx="472">
                        <c:v>0.97154736518859863</c:v>
                      </c:pt>
                      <c:pt idx="473">
                        <c:v>0.97277325391769409</c:v>
                      </c:pt>
                      <c:pt idx="474">
                        <c:v>0.97495627403259277</c:v>
                      </c:pt>
                      <c:pt idx="475">
                        <c:v>0.97794955968856812</c:v>
                      </c:pt>
                      <c:pt idx="476">
                        <c:v>0.98156023025512695</c:v>
                      </c:pt>
                      <c:pt idx="477">
                        <c:v>0.98559087514877319</c:v>
                      </c:pt>
                      <c:pt idx="478">
                        <c:v>0.98983508348464966</c:v>
                      </c:pt>
                      <c:pt idx="479">
                        <c:v>0.99409955739974976</c:v>
                      </c:pt>
                      <c:pt idx="480">
                        <c:v>0.9982110857963562</c:v>
                      </c:pt>
                      <c:pt idx="481">
                        <c:v>1.0020289421081543</c:v>
                      </c:pt>
                      <c:pt idx="482">
                        <c:v>1.0054525136947632</c:v>
                      </c:pt>
                      <c:pt idx="483">
                        <c:v>1.0084207057952881</c:v>
                      </c:pt>
                      <c:pt idx="484">
                        <c:v>1.0108828544616699</c:v>
                      </c:pt>
                      <c:pt idx="485">
                        <c:v>1.0127861499786377</c:v>
                      </c:pt>
                      <c:pt idx="486">
                        <c:v>1.0140824317932129</c:v>
                      </c:pt>
                      <c:pt idx="487">
                        <c:v>1.014725923538208</c:v>
                      </c:pt>
                      <c:pt idx="488">
                        <c:v>1.0146688222885132</c:v>
                      </c:pt>
                      <c:pt idx="489">
                        <c:v>1.0138707160949707</c:v>
                      </c:pt>
                      <c:pt idx="490">
                        <c:v>1.0122998952865601</c:v>
                      </c:pt>
                      <c:pt idx="491">
                        <c:v>1.0099371671676636</c:v>
                      </c:pt>
                      <c:pt idx="492">
                        <c:v>1.0067936182022095</c:v>
                      </c:pt>
                      <c:pt idx="493">
                        <c:v>1.0029013156890869</c:v>
                      </c:pt>
                      <c:pt idx="494">
                        <c:v>0.99832046031951904</c:v>
                      </c:pt>
                      <c:pt idx="495">
                        <c:v>0.99312174320220947</c:v>
                      </c:pt>
                      <c:pt idx="496">
                        <c:v>0.98738962411880493</c:v>
                      </c:pt>
                      <c:pt idx="497">
                        <c:v>0.98120623826980591</c:v>
                      </c:pt>
                      <c:pt idx="498">
                        <c:v>0.974662184715271</c:v>
                      </c:pt>
                      <c:pt idx="499">
                        <c:v>0.96784704923629761</c:v>
                      </c:pt>
                      <c:pt idx="500">
                        <c:v>0.96084421873092651</c:v>
                      </c:pt>
                      <c:pt idx="501">
                        <c:v>0.95371830463409424</c:v>
                      </c:pt>
                      <c:pt idx="502">
                        <c:v>0.9465334415435791</c:v>
                      </c:pt>
                      <c:pt idx="503">
                        <c:v>0.93940764665603638</c:v>
                      </c:pt>
                      <c:pt idx="504">
                        <c:v>0.93243598937988281</c:v>
                      </c:pt>
                      <c:pt idx="505">
                        <c:v>0.92571103572845459</c:v>
                      </c:pt>
                      <c:pt idx="506">
                        <c:v>0.91933649778366089</c:v>
                      </c:pt>
                      <c:pt idx="507">
                        <c:v>0.91341274976730347</c:v>
                      </c:pt>
                      <c:pt idx="508">
                        <c:v>0.90803617238998413</c:v>
                      </c:pt>
                      <c:pt idx="509">
                        <c:v>0.90329194068908691</c:v>
                      </c:pt>
                      <c:pt idx="510">
                        <c:v>0.89924639463424683</c:v>
                      </c:pt>
                      <c:pt idx="511">
                        <c:v>0.895954430103302</c:v>
                      </c:pt>
                      <c:pt idx="512">
                        <c:v>0.89345443248748779</c:v>
                      </c:pt>
                      <c:pt idx="513">
                        <c:v>0.89178049564361572</c:v>
                      </c:pt>
                      <c:pt idx="514">
                        <c:v>0.89095664024353027</c:v>
                      </c:pt>
                      <c:pt idx="515">
                        <c:v>0.8910057544708252</c:v>
                      </c:pt>
                      <c:pt idx="516">
                        <c:v>0.89194583892822266</c:v>
                      </c:pt>
                      <c:pt idx="517">
                        <c:v>0.89378345012664795</c:v>
                      </c:pt>
                      <c:pt idx="518">
                        <c:v>0.89650851488113403</c:v>
                      </c:pt>
                      <c:pt idx="519">
                        <c:v>0.90009176731109619</c:v>
                      </c:pt>
                      <c:pt idx="520">
                        <c:v>0.90447723865509033</c:v>
                      </c:pt>
                      <c:pt idx="521">
                        <c:v>0.90957599878311157</c:v>
                      </c:pt>
                      <c:pt idx="522">
                        <c:v>0.91526591777801514</c:v>
                      </c:pt>
                      <c:pt idx="523">
                        <c:v>0.92139142751693726</c:v>
                      </c:pt>
                      <c:pt idx="524">
                        <c:v>0.92777431011199951</c:v>
                      </c:pt>
                      <c:pt idx="525">
                        <c:v>0.93423169851303101</c:v>
                      </c:pt>
                      <c:pt idx="526">
                        <c:v>0.94058841466903687</c:v>
                      </c:pt>
                      <c:pt idx="527">
                        <c:v>0.94668960571289063</c:v>
                      </c:pt>
                      <c:pt idx="528">
                        <c:v>0.95238286256790161</c:v>
                      </c:pt>
                      <c:pt idx="529">
                        <c:v>0.95752179622650146</c:v>
                      </c:pt>
                      <c:pt idx="530">
                        <c:v>0.96197044849395752</c:v>
                      </c:pt>
                      <c:pt idx="531">
                        <c:v>0.96562719345092773</c:v>
                      </c:pt>
                      <c:pt idx="532">
                        <c:v>0.96845352649688721</c:v>
                      </c:pt>
                      <c:pt idx="533">
                        <c:v>0.97047805786132813</c:v>
                      </c:pt>
                      <c:pt idx="534">
                        <c:v>0.97175830602645874</c:v>
                      </c:pt>
                      <c:pt idx="535">
                        <c:v>0.97234278917312622</c:v>
                      </c:pt>
                      <c:pt idx="536">
                        <c:v>0.97226256132125854</c:v>
                      </c:pt>
                      <c:pt idx="537">
                        <c:v>0.97154814004898071</c:v>
                      </c:pt>
                      <c:pt idx="538">
                        <c:v>0.97024774551391602</c:v>
                      </c:pt>
                      <c:pt idx="539">
                        <c:v>0.96842736005783081</c:v>
                      </c:pt>
                      <c:pt idx="540">
                        <c:v>0.96615678071975708</c:v>
                      </c:pt>
                      <c:pt idx="541">
                        <c:v>0.96347290277481079</c:v>
                      </c:pt>
                      <c:pt idx="542">
                        <c:v>0.96039289236068726</c:v>
                      </c:pt>
                      <c:pt idx="543">
                        <c:v>0.95706117153167725</c:v>
                      </c:pt>
                      <c:pt idx="544">
                        <c:v>0.9535602331161499</c:v>
                      </c:pt>
                      <c:pt idx="545">
                        <c:v>0.94994997978210449</c:v>
                      </c:pt>
                      <c:pt idx="546">
                        <c:v>0.94614124298095703</c:v>
                      </c:pt>
                      <c:pt idx="547">
                        <c:v>0.94211781024932861</c:v>
                      </c:pt>
                      <c:pt idx="548">
                        <c:v>0.93781834840774536</c:v>
                      </c:pt>
                      <c:pt idx="549">
                        <c:v>0.93321782350540161</c:v>
                      </c:pt>
                      <c:pt idx="550">
                        <c:v>0.92831283807754517</c:v>
                      </c:pt>
                      <c:pt idx="551">
                        <c:v>0.92314976453781128</c:v>
                      </c:pt>
                      <c:pt idx="552">
                        <c:v>0.91781967878341675</c:v>
                      </c:pt>
                      <c:pt idx="553">
                        <c:v>0.9123949408531189</c:v>
                      </c:pt>
                      <c:pt idx="554">
                        <c:v>0.90695923566818237</c:v>
                      </c:pt>
                      <c:pt idx="555">
                        <c:v>0.90157860517501831</c:v>
                      </c:pt>
                      <c:pt idx="556">
                        <c:v>0.8963465690612793</c:v>
                      </c:pt>
                      <c:pt idx="557">
                        <c:v>0.89136070013046265</c:v>
                      </c:pt>
                      <c:pt idx="558">
                        <c:v>0.88671040534973145</c:v>
                      </c:pt>
                      <c:pt idx="559">
                        <c:v>0.88245856761932373</c:v>
                      </c:pt>
                      <c:pt idx="560">
                        <c:v>0.87862116098403931</c:v>
                      </c:pt>
                      <c:pt idx="561">
                        <c:v>0.87525850534439087</c:v>
                      </c:pt>
                      <c:pt idx="562">
                        <c:v>0.87247765064239502</c:v>
                      </c:pt>
                      <c:pt idx="563">
                        <c:v>0.87027716636657715</c:v>
                      </c:pt>
                      <c:pt idx="564">
                        <c:v>0.86862963438034058</c:v>
                      </c:pt>
                      <c:pt idx="565">
                        <c:v>0.86766916513442993</c:v>
                      </c:pt>
                      <c:pt idx="566">
                        <c:v>0.86742013692855835</c:v>
                      </c:pt>
                      <c:pt idx="567">
                        <c:v>0.86800938844680786</c:v>
                      </c:pt>
                      <c:pt idx="568">
                        <c:v>0.86973577737808228</c:v>
                      </c:pt>
                      <c:pt idx="569">
                        <c:v>0.87309890985488892</c:v>
                      </c:pt>
                      <c:pt idx="570">
                        <c:v>0.87887036800384521</c:v>
                      </c:pt>
                      <c:pt idx="571">
                        <c:v>0.88850820064544678</c:v>
                      </c:pt>
                      <c:pt idx="572">
                        <c:v>0.90445458889007568</c:v>
                      </c:pt>
                      <c:pt idx="573">
                        <c:v>0.93170982599258423</c:v>
                      </c:pt>
                      <c:pt idx="574">
                        <c:v>0.97673028707504272</c:v>
                      </c:pt>
                      <c:pt idx="575">
                        <c:v>1.0299068689346313</c:v>
                      </c:pt>
                      <c:pt idx="576">
                        <c:v>1.0839246511459351</c:v>
                      </c:pt>
                      <c:pt idx="577">
                        <c:v>1.1310825347900391</c:v>
                      </c:pt>
                      <c:pt idx="578">
                        <c:v>1.1649684906005859</c:v>
                      </c:pt>
                      <c:pt idx="579">
                        <c:v>1.1828345060348511</c:v>
                      </c:pt>
                      <c:pt idx="580">
                        <c:v>1.1938908100128174</c:v>
                      </c:pt>
                      <c:pt idx="581">
                        <c:v>1.2017810344696045</c:v>
                      </c:pt>
                      <c:pt idx="582">
                        <c:v>1.2060271501541138</c:v>
                      </c:pt>
                      <c:pt idx="583">
                        <c:v>1.2090654373168945</c:v>
                      </c:pt>
                      <c:pt idx="584">
                        <c:v>1.212540864944458</c:v>
                      </c:pt>
                      <c:pt idx="585">
                        <c:v>1.2154982089996338</c:v>
                      </c:pt>
                      <c:pt idx="586">
                        <c:v>1.2177014350891113</c:v>
                      </c:pt>
                      <c:pt idx="587">
                        <c:v>1.2180877923965454</c:v>
                      </c:pt>
                      <c:pt idx="588">
                        <c:v>1.2145105600357056</c:v>
                      </c:pt>
                      <c:pt idx="589">
                        <c:v>1.2105588912963867</c:v>
                      </c:pt>
                      <c:pt idx="590">
                        <c:v>1.209020733833313</c:v>
                      </c:pt>
                      <c:pt idx="591">
                        <c:v>1.2105474472045898</c:v>
                      </c:pt>
                      <c:pt idx="592">
                        <c:v>1.2144637107849121</c:v>
                      </c:pt>
                      <c:pt idx="593">
                        <c:v>1.2200583219528198</c:v>
                      </c:pt>
                      <c:pt idx="594">
                        <c:v>1.2259688377380371</c:v>
                      </c:pt>
                      <c:pt idx="595">
                        <c:v>1.2324621677398682</c:v>
                      </c:pt>
                      <c:pt idx="596">
                        <c:v>1.2393497228622437</c:v>
                      </c:pt>
                      <c:pt idx="597">
                        <c:v>1.2473059892654419</c:v>
                      </c:pt>
                      <c:pt idx="598">
                        <c:v>1.2571163177490234</c:v>
                      </c:pt>
                      <c:pt idx="599">
                        <c:v>1.2679381370544434</c:v>
                      </c:pt>
                      <c:pt idx="600">
                        <c:v>1.2786321640014648</c:v>
                      </c:pt>
                      <c:pt idx="601">
                        <c:v>1.2883368730545044</c:v>
                      </c:pt>
                      <c:pt idx="602">
                        <c:v>1.2967361211776733</c:v>
                      </c:pt>
                      <c:pt idx="603">
                        <c:v>1.3041449785232544</c:v>
                      </c:pt>
                      <c:pt idx="604">
                        <c:v>1.310905933380127</c:v>
                      </c:pt>
                      <c:pt idx="605">
                        <c:v>1.3173811435699463</c:v>
                      </c:pt>
                      <c:pt idx="606">
                        <c:v>1.3232951164245605</c:v>
                      </c:pt>
                      <c:pt idx="607">
                        <c:v>1.3286314010620117</c:v>
                      </c:pt>
                      <c:pt idx="608">
                        <c:v>1.3336237668991089</c:v>
                      </c:pt>
                      <c:pt idx="609">
                        <c:v>1.3389769792556763</c:v>
                      </c:pt>
                      <c:pt idx="610">
                        <c:v>1.3451756238937378</c:v>
                      </c:pt>
                      <c:pt idx="611">
                        <c:v>1.3522490262985229</c:v>
                      </c:pt>
                      <c:pt idx="612">
                        <c:v>1.3600451946258545</c:v>
                      </c:pt>
                      <c:pt idx="613">
                        <c:v>1.3680510520935059</c:v>
                      </c:pt>
                      <c:pt idx="614">
                        <c:v>1.3760861158370972</c:v>
                      </c:pt>
                      <c:pt idx="615">
                        <c:v>1.3844674825668335</c:v>
                      </c:pt>
                      <c:pt idx="616">
                        <c:v>1.3930280208587646</c:v>
                      </c:pt>
                      <c:pt idx="617">
                        <c:v>1.4015783071517944</c:v>
                      </c:pt>
                      <c:pt idx="618">
                        <c:v>1.4101966619491577</c:v>
                      </c:pt>
                      <c:pt idx="619">
                        <c:v>1.4191073179244995</c:v>
                      </c:pt>
                      <c:pt idx="620">
                        <c:v>1.4281747341156006</c:v>
                      </c:pt>
                      <c:pt idx="621">
                        <c:v>1.4375051259994507</c:v>
                      </c:pt>
                      <c:pt idx="622">
                        <c:v>1.4472142457962036</c:v>
                      </c:pt>
                      <c:pt idx="623">
                        <c:v>1.4574193954467773</c:v>
                      </c:pt>
                      <c:pt idx="624">
                        <c:v>1.4681432247161865</c:v>
                      </c:pt>
                      <c:pt idx="625">
                        <c:v>1.4799973964691162</c:v>
                      </c:pt>
                      <c:pt idx="626">
                        <c:v>1.4932881593704224</c:v>
                      </c:pt>
                      <c:pt idx="627">
                        <c:v>1.5075956583023071</c:v>
                      </c:pt>
                      <c:pt idx="628">
                        <c:v>1.5225279331207275</c:v>
                      </c:pt>
                      <c:pt idx="629">
                        <c:v>1.537846565246582</c:v>
                      </c:pt>
                      <c:pt idx="630">
                        <c:v>1.5533397197723389</c:v>
                      </c:pt>
                      <c:pt idx="631">
                        <c:v>1.5679888725280762</c:v>
                      </c:pt>
                      <c:pt idx="632">
                        <c:v>1.5818452835083008</c:v>
                      </c:pt>
                      <c:pt idx="633">
                        <c:v>1.5949057340621948</c:v>
                      </c:pt>
                      <c:pt idx="634">
                        <c:v>1.6070975065231323</c:v>
                      </c:pt>
                      <c:pt idx="635">
                        <c:v>1.6183373928070068</c:v>
                      </c:pt>
                      <c:pt idx="636">
                        <c:v>1.6285300254821777</c:v>
                      </c:pt>
                      <c:pt idx="637">
                        <c:v>1.6375918388366699</c:v>
                      </c:pt>
                      <c:pt idx="638">
                        <c:v>1.645508885383606</c:v>
                      </c:pt>
                      <c:pt idx="639">
                        <c:v>1.6523548364639282</c:v>
                      </c:pt>
                      <c:pt idx="640">
                        <c:v>1.6581012010574341</c:v>
                      </c:pt>
                      <c:pt idx="641">
                        <c:v>1.6630095243453979</c:v>
                      </c:pt>
                      <c:pt idx="642">
                        <c:v>1.667294979095459</c:v>
                      </c:pt>
                      <c:pt idx="643">
                        <c:v>1.670899510383606</c:v>
                      </c:pt>
                      <c:pt idx="644">
                        <c:v>1.6737951040267944</c:v>
                      </c:pt>
                      <c:pt idx="645">
                        <c:v>1.6760780811309814</c:v>
                      </c:pt>
                      <c:pt idx="646">
                        <c:v>1.6779253482818604</c:v>
                      </c:pt>
                      <c:pt idx="647">
                        <c:v>1.6794651746749878</c:v>
                      </c:pt>
                      <c:pt idx="648">
                        <c:v>1.6807974576950073</c:v>
                      </c:pt>
                      <c:pt idx="649">
                        <c:v>1.6819478273391724</c:v>
                      </c:pt>
                      <c:pt idx="650">
                        <c:v>1.6828734874725342</c:v>
                      </c:pt>
                      <c:pt idx="651">
                        <c:v>1.6837128400802612</c:v>
                      </c:pt>
                      <c:pt idx="652">
                        <c:v>1.6845204830169678</c:v>
                      </c:pt>
                      <c:pt idx="653">
                        <c:v>1.6853517293930054</c:v>
                      </c:pt>
                      <c:pt idx="654">
                        <c:v>1.686144232749939</c:v>
                      </c:pt>
                      <c:pt idx="655">
                        <c:v>1.6868350505828857</c:v>
                      </c:pt>
                      <c:pt idx="656">
                        <c:v>1.6873769760131836</c:v>
                      </c:pt>
                      <c:pt idx="657">
                        <c:v>1.6876716613769531</c:v>
                      </c:pt>
                      <c:pt idx="658">
                        <c:v>1.687671422958374</c:v>
                      </c:pt>
                      <c:pt idx="659">
                        <c:v>1.6872957944869995</c:v>
                      </c:pt>
                      <c:pt idx="660">
                        <c:v>1.6865220069885254</c:v>
                      </c:pt>
                      <c:pt idx="661">
                        <c:v>1.6853487491607666</c:v>
                      </c:pt>
                      <c:pt idx="662">
                        <c:v>1.6837829351425171</c:v>
                      </c:pt>
                      <c:pt idx="663">
                        <c:v>1.6818653345108032</c:v>
                      </c:pt>
                      <c:pt idx="664">
                        <c:v>1.6796760559082031</c:v>
                      </c:pt>
                      <c:pt idx="665">
                        <c:v>1.6772819757461548</c:v>
                      </c:pt>
                      <c:pt idx="666">
                        <c:v>1.6747493743896484</c:v>
                      </c:pt>
                      <c:pt idx="667">
                        <c:v>1.6721289157867432</c:v>
                      </c:pt>
                      <c:pt idx="668">
                        <c:v>1.6694597005844116</c:v>
                      </c:pt>
                      <c:pt idx="669">
                        <c:v>1.6667810678482056</c:v>
                      </c:pt>
                      <c:pt idx="670">
                        <c:v>1.6641068458557129</c:v>
                      </c:pt>
                      <c:pt idx="671">
                        <c:v>1.6614301204681396</c:v>
                      </c:pt>
                      <c:pt idx="672">
                        <c:v>1.658718466758728</c:v>
                      </c:pt>
                      <c:pt idx="673">
                        <c:v>1.6559101343154907</c:v>
                      </c:pt>
                      <c:pt idx="674">
                        <c:v>1.6529622077941895</c:v>
                      </c:pt>
                      <c:pt idx="675">
                        <c:v>1.6498235464096069</c:v>
                      </c:pt>
                      <c:pt idx="676">
                        <c:v>1.6464546918869019</c:v>
                      </c:pt>
                      <c:pt idx="677">
                        <c:v>1.6428513526916504</c:v>
                      </c:pt>
                      <c:pt idx="678">
                        <c:v>1.6390414237976074</c:v>
                      </c:pt>
                      <c:pt idx="679">
                        <c:v>1.6350346803665161</c:v>
                      </c:pt>
                      <c:pt idx="680">
                        <c:v>1.6308650970458984</c:v>
                      </c:pt>
                      <c:pt idx="681">
                        <c:v>1.6265708208084106</c:v>
                      </c:pt>
                      <c:pt idx="682">
                        <c:v>1.6221873760223389</c:v>
                      </c:pt>
                      <c:pt idx="683">
                        <c:v>1.6177557706832886</c:v>
                      </c:pt>
                      <c:pt idx="684">
                        <c:v>1.6133240461349487</c:v>
                      </c:pt>
                      <c:pt idx="685">
                        <c:v>1.6089210510253906</c:v>
                      </c:pt>
                      <c:pt idx="686">
                        <c:v>1.6045732498168945</c:v>
                      </c:pt>
                      <c:pt idx="687">
                        <c:v>1.6002957820892334</c:v>
                      </c:pt>
                      <c:pt idx="688">
                        <c:v>1.5961171388626099</c:v>
                      </c:pt>
                      <c:pt idx="689">
                        <c:v>1.5920649766921997</c:v>
                      </c:pt>
                      <c:pt idx="690">
                        <c:v>1.5881683826446533</c:v>
                      </c:pt>
                      <c:pt idx="691">
                        <c:v>1.5844768285751343</c:v>
                      </c:pt>
                      <c:pt idx="692">
                        <c:v>1.5810325145721436</c:v>
                      </c:pt>
                      <c:pt idx="693">
                        <c:v>1.5778349637985229</c:v>
                      </c:pt>
                      <c:pt idx="694">
                        <c:v>1.5748775005340576</c:v>
                      </c:pt>
                      <c:pt idx="695">
                        <c:v>1.5721664428710938</c:v>
                      </c:pt>
                      <c:pt idx="696">
                        <c:v>1.569698691368103</c:v>
                      </c:pt>
                      <c:pt idx="697">
                        <c:v>1.5674512386322021</c:v>
                      </c:pt>
                      <c:pt idx="698">
                        <c:v>1.5653966665267944</c:v>
                      </c:pt>
                      <c:pt idx="699">
                        <c:v>1.5635213851928711</c:v>
                      </c:pt>
                      <c:pt idx="700">
                        <c:v>1.561822772026062</c:v>
                      </c:pt>
                      <c:pt idx="701">
                        <c:v>1.5601444244384766</c:v>
                      </c:pt>
                      <c:pt idx="702">
                        <c:v>1.5584354400634766</c:v>
                      </c:pt>
                      <c:pt idx="703">
                        <c:v>1.5567282438278198</c:v>
                      </c:pt>
                      <c:pt idx="704">
                        <c:v>1.5550453662872314</c:v>
                      </c:pt>
                      <c:pt idx="705">
                        <c:v>1.5534158945083618</c:v>
                      </c:pt>
                      <c:pt idx="706">
                        <c:v>1.5518950223922729</c:v>
                      </c:pt>
                      <c:pt idx="707">
                        <c:v>1.5505629777908325</c:v>
                      </c:pt>
                      <c:pt idx="708">
                        <c:v>1.5494954586029053</c:v>
                      </c:pt>
                      <c:pt idx="709">
                        <c:v>1.5487445592880249</c:v>
                      </c:pt>
                      <c:pt idx="710">
                        <c:v>1.5483381748199463</c:v>
                      </c:pt>
                      <c:pt idx="711">
                        <c:v>1.54831862449646</c:v>
                      </c:pt>
                      <c:pt idx="712">
                        <c:v>1.5487391948699951</c:v>
                      </c:pt>
                      <c:pt idx="713">
                        <c:v>1.5496238470077515</c:v>
                      </c:pt>
                      <c:pt idx="714">
                        <c:v>1.5509656667709351</c:v>
                      </c:pt>
                      <c:pt idx="715">
                        <c:v>1.5527645349502563</c:v>
                      </c:pt>
                      <c:pt idx="716">
                        <c:v>1.5550415515899658</c:v>
                      </c:pt>
                      <c:pt idx="717">
                        <c:v>1.5577762126922607</c:v>
                      </c:pt>
                      <c:pt idx="718">
                        <c:v>1.5609174966812134</c:v>
                      </c:pt>
                      <c:pt idx="719">
                        <c:v>1.5644582509994507</c:v>
                      </c:pt>
                      <c:pt idx="720">
                        <c:v>1.5683804750442505</c:v>
                      </c:pt>
                      <c:pt idx="721">
                        <c:v>1.5726780891418457</c:v>
                      </c:pt>
                      <c:pt idx="722">
                        <c:v>1.5773249864578247</c:v>
                      </c:pt>
                      <c:pt idx="723">
                        <c:v>1.5821598768234253</c:v>
                      </c:pt>
                      <c:pt idx="724">
                        <c:v>1.5871555805206299</c:v>
                      </c:pt>
                      <c:pt idx="725">
                        <c:v>1.5922702550888062</c:v>
                      </c:pt>
                      <c:pt idx="726">
                        <c:v>1.5974448919296265</c:v>
                      </c:pt>
                      <c:pt idx="727">
                        <c:v>1.6026656627655029</c:v>
                      </c:pt>
                      <c:pt idx="728">
                        <c:v>1.6079202890396118</c:v>
                      </c:pt>
                      <c:pt idx="729">
                        <c:v>1.6131855249404907</c:v>
                      </c:pt>
                      <c:pt idx="730">
                        <c:v>1.6184573173522949</c:v>
                      </c:pt>
                      <c:pt idx="731">
                        <c:v>1.6237744092941284</c:v>
                      </c:pt>
                      <c:pt idx="732">
                        <c:v>1.6291180849075317</c:v>
                      </c:pt>
                      <c:pt idx="733">
                        <c:v>1.6344738006591797</c:v>
                      </c:pt>
                      <c:pt idx="734">
                        <c:v>1.6398335695266724</c:v>
                      </c:pt>
                      <c:pt idx="735">
                        <c:v>1.645188570022583</c:v>
                      </c:pt>
                      <c:pt idx="736">
                        <c:v>1.6504621505737305</c:v>
                      </c:pt>
                      <c:pt idx="737">
                        <c:v>1.6555624008178711</c:v>
                      </c:pt>
                      <c:pt idx="738">
                        <c:v>1.6604982614517212</c:v>
                      </c:pt>
                      <c:pt idx="739">
                        <c:v>1.6652776002883911</c:v>
                      </c:pt>
                      <c:pt idx="740">
                        <c:v>1.6699106693267822</c:v>
                      </c:pt>
                      <c:pt idx="741">
                        <c:v>1.6744065284729004</c:v>
                      </c:pt>
                      <c:pt idx="742">
                        <c:v>1.6787722110748291</c:v>
                      </c:pt>
                      <c:pt idx="743">
                        <c:v>1.6830122470855713</c:v>
                      </c:pt>
                      <c:pt idx="744">
                        <c:v>1.6871358156204224</c:v>
                      </c:pt>
                      <c:pt idx="745">
                        <c:v>1.6911512613296509</c:v>
                      </c:pt>
                      <c:pt idx="746">
                        <c:v>1.6950725317001343</c:v>
                      </c:pt>
                      <c:pt idx="747">
                        <c:v>1.6989059448242188</c:v>
                      </c:pt>
                      <c:pt idx="748">
                        <c:v>1.70265793800354</c:v>
                      </c:pt>
                      <c:pt idx="749">
                        <c:v>1.7063320875167847</c:v>
                      </c:pt>
                      <c:pt idx="750">
                        <c:v>1.7099388837814331</c:v>
                      </c:pt>
                      <c:pt idx="751">
                        <c:v>1.7134912014007568</c:v>
                      </c:pt>
                      <c:pt idx="752">
                        <c:v>1.7170007228851318</c:v>
                      </c:pt>
                      <c:pt idx="753">
                        <c:v>1.720477819442749</c:v>
                      </c:pt>
                      <c:pt idx="754">
                        <c:v>1.7239285707473755</c:v>
                      </c:pt>
                      <c:pt idx="755">
                        <c:v>1.7273533344268799</c:v>
                      </c:pt>
                      <c:pt idx="756">
                        <c:v>1.7307512760162354</c:v>
                      </c:pt>
                      <c:pt idx="757">
                        <c:v>1.7341140508651733</c:v>
                      </c:pt>
                      <c:pt idx="758">
                        <c:v>1.7374284267425537</c:v>
                      </c:pt>
                      <c:pt idx="759">
                        <c:v>1.7406865358352661</c:v>
                      </c:pt>
                      <c:pt idx="760">
                        <c:v>1.7438726425170898</c:v>
                      </c:pt>
                      <c:pt idx="761">
                        <c:v>1.7469726800918579</c:v>
                      </c:pt>
                      <c:pt idx="762">
                        <c:v>1.7499661445617676</c:v>
                      </c:pt>
                      <c:pt idx="763">
                        <c:v>1.7528296709060669</c:v>
                      </c:pt>
                      <c:pt idx="764">
                        <c:v>1.7555427551269531</c:v>
                      </c:pt>
                      <c:pt idx="765">
                        <c:v>1.7580857276916504</c:v>
                      </c:pt>
                      <c:pt idx="766">
                        <c:v>1.7604399919509888</c:v>
                      </c:pt>
                      <c:pt idx="767">
                        <c:v>1.7625908851623535</c:v>
                      </c:pt>
                      <c:pt idx="768">
                        <c:v>1.7645257711410522</c:v>
                      </c:pt>
                      <c:pt idx="769">
                        <c:v>1.7662359476089478</c:v>
                      </c:pt>
                      <c:pt idx="770">
                        <c:v>1.7677129507064819</c:v>
                      </c:pt>
                      <c:pt idx="771">
                        <c:v>1.7689555883407593</c:v>
                      </c:pt>
                      <c:pt idx="772">
                        <c:v>1.7699618339538574</c:v>
                      </c:pt>
                      <c:pt idx="773">
                        <c:v>1.770734429359436</c:v>
                      </c:pt>
                      <c:pt idx="774">
                        <c:v>1.7712825536727905</c:v>
                      </c:pt>
                      <c:pt idx="775">
                        <c:v>1.7716119289398193</c:v>
                      </c:pt>
                      <c:pt idx="776">
                        <c:v>1.7717317342758179</c:v>
                      </c:pt>
                      <c:pt idx="777">
                        <c:v>1.7716554403305054</c:v>
                      </c:pt>
                      <c:pt idx="778">
                        <c:v>1.7713909149169922</c:v>
                      </c:pt>
                      <c:pt idx="779">
                        <c:v>1.7709511518478394</c:v>
                      </c:pt>
                      <c:pt idx="780">
                        <c:v>1.7703472375869751</c:v>
                      </c:pt>
                      <c:pt idx="781">
                        <c:v>1.7695915699005127</c:v>
                      </c:pt>
                      <c:pt idx="782">
                        <c:v>1.768695592880249</c:v>
                      </c:pt>
                      <c:pt idx="783">
                        <c:v>1.7676759958267212</c:v>
                      </c:pt>
                      <c:pt idx="784">
                        <c:v>1.7665436267852783</c:v>
                      </c:pt>
                      <c:pt idx="785">
                        <c:v>1.7653120756149292</c:v>
                      </c:pt>
                      <c:pt idx="786">
                        <c:v>1.763994574546814</c:v>
                      </c:pt>
                      <c:pt idx="787">
                        <c:v>1.7625976800918579</c:v>
                      </c:pt>
                      <c:pt idx="788">
                        <c:v>1.7611274719238281</c:v>
                      </c:pt>
                      <c:pt idx="789">
                        <c:v>1.7595851421356201</c:v>
                      </c:pt>
                      <c:pt idx="790">
                        <c:v>1.75797438621521</c:v>
                      </c:pt>
                      <c:pt idx="791">
                        <c:v>1.7563008069992065</c:v>
                      </c:pt>
                      <c:pt idx="792">
                        <c:v>1.7545619010925293</c:v>
                      </c:pt>
                      <c:pt idx="793">
                        <c:v>1.7527626752853394</c:v>
                      </c:pt>
                      <c:pt idx="794">
                        <c:v>1.7508984804153442</c:v>
                      </c:pt>
                      <c:pt idx="795">
                        <c:v>1.7489689588546753</c:v>
                      </c:pt>
                      <c:pt idx="796">
                        <c:v>1.7469748258590698</c:v>
                      </c:pt>
                      <c:pt idx="797">
                        <c:v>1.7449114322662354</c:v>
                      </c:pt>
                      <c:pt idx="798">
                        <c:v>1.7427815198898315</c:v>
                      </c:pt>
                      <c:pt idx="799">
                        <c:v>1.7405855655670166</c:v>
                      </c:pt>
                      <c:pt idx="800">
                        <c:v>1.7383241653442383</c:v>
                      </c:pt>
                      <c:pt idx="801">
                        <c:v>1.73600172996521</c:v>
                      </c:pt>
                      <c:pt idx="802">
                        <c:v>1.7336211204528809</c:v>
                      </c:pt>
                      <c:pt idx="803">
                        <c:v>1.7311848402023315</c:v>
                      </c:pt>
                      <c:pt idx="804">
                        <c:v>1.7286981344223022</c:v>
                      </c:pt>
                      <c:pt idx="805">
                        <c:v>1.7261662483215332</c:v>
                      </c:pt>
                      <c:pt idx="806">
                        <c:v>1.7235926389694214</c:v>
                      </c:pt>
                      <c:pt idx="807">
                        <c:v>1.7209863662719727</c:v>
                      </c:pt>
                      <c:pt idx="808">
                        <c:v>1.7183520793914795</c:v>
                      </c:pt>
                      <c:pt idx="809">
                        <c:v>1.7156970500946045</c:v>
                      </c:pt>
                      <c:pt idx="810">
                        <c:v>1.7130252122879028</c:v>
                      </c:pt>
                      <c:pt idx="811">
                        <c:v>1.7103441953659058</c:v>
                      </c:pt>
                      <c:pt idx="812">
                        <c:v>1.7076601982116699</c:v>
                      </c:pt>
                      <c:pt idx="813">
                        <c:v>1.7049804925918579</c:v>
                      </c:pt>
                      <c:pt idx="814">
                        <c:v>1.7023142576217651</c:v>
                      </c:pt>
                      <c:pt idx="815">
                        <c:v>1.6996719837188721</c:v>
                      </c:pt>
                      <c:pt idx="816">
                        <c:v>1.6970610618591309</c:v>
                      </c:pt>
                      <c:pt idx="817">
                        <c:v>1.6944957971572876</c:v>
                      </c:pt>
                      <c:pt idx="818">
                        <c:v>1.691983699798584</c:v>
                      </c:pt>
                      <c:pt idx="819">
                        <c:v>1.6895360946655273</c:v>
                      </c:pt>
                      <c:pt idx="820">
                        <c:v>1.6871606111526489</c:v>
                      </c:pt>
                      <c:pt idx="821">
                        <c:v>1.6848686933517456</c:v>
                      </c:pt>
                      <c:pt idx="822">
                        <c:v>1.6826673746109009</c:v>
                      </c:pt>
                      <c:pt idx="823">
                        <c:v>1.680569052696228</c:v>
                      </c:pt>
                      <c:pt idx="824">
                        <c:v>1.6785798072814941</c:v>
                      </c:pt>
                      <c:pt idx="825">
                        <c:v>1.67670738697052</c:v>
                      </c:pt>
                      <c:pt idx="826">
                        <c:v>1.6749589443206787</c:v>
                      </c:pt>
                      <c:pt idx="827">
                        <c:v>1.6733368635177612</c:v>
                      </c:pt>
                      <c:pt idx="828">
                        <c:v>1.6718488931655884</c:v>
                      </c:pt>
                      <c:pt idx="829">
                        <c:v>1.6704964637756348</c:v>
                      </c:pt>
                      <c:pt idx="830">
                        <c:v>1.6692836284637451</c:v>
                      </c:pt>
                      <c:pt idx="831">
                        <c:v>1.6682130098342896</c:v>
                      </c:pt>
                      <c:pt idx="832">
                        <c:v>1.6672879457473755</c:v>
                      </c:pt>
                      <c:pt idx="833">
                        <c:v>1.6665103435516357</c:v>
                      </c:pt>
                      <c:pt idx="834">
                        <c:v>1.6658781766891479</c:v>
                      </c:pt>
                      <c:pt idx="835">
                        <c:v>1.6653895378112793</c:v>
                      </c:pt>
                      <c:pt idx="836">
                        <c:v>1.6650390625</c:v>
                      </c:pt>
                      <c:pt idx="837">
                        <c:v>1.6648178100585938</c:v>
                      </c:pt>
                      <c:pt idx="838">
                        <c:v>1.6647183895111084</c:v>
                      </c:pt>
                      <c:pt idx="839">
                        <c:v>1.6647312641143799</c:v>
                      </c:pt>
                      <c:pt idx="840">
                        <c:v>1.6648443937301636</c:v>
                      </c:pt>
                      <c:pt idx="841">
                        <c:v>1.6650506258010864</c:v>
                      </c:pt>
                      <c:pt idx="842">
                        <c:v>1.6653381586074829</c:v>
                      </c:pt>
                      <c:pt idx="843">
                        <c:v>1.6656969785690308</c:v>
                      </c:pt>
                      <c:pt idx="844">
                        <c:v>1.6661182641983032</c:v>
                      </c:pt>
                      <c:pt idx="845">
                        <c:v>1.6665942668914795</c:v>
                      </c:pt>
                      <c:pt idx="846">
                        <c:v>1.6671178340911865</c:v>
                      </c:pt>
                      <c:pt idx="847">
                        <c:v>1.6676825284957886</c:v>
                      </c:pt>
                      <c:pt idx="848">
                        <c:v>1.6682798862457275</c:v>
                      </c:pt>
                      <c:pt idx="849">
                        <c:v>1.6689066886901855</c:v>
                      </c:pt>
                      <c:pt idx="850">
                        <c:v>1.6695663928985596</c:v>
                      </c:pt>
                      <c:pt idx="851">
                        <c:v>1.6702742576599121</c:v>
                      </c:pt>
                      <c:pt idx="852">
                        <c:v>1.6710259914398193</c:v>
                      </c:pt>
                      <c:pt idx="853">
                        <c:v>1.6718161106109619</c:v>
                      </c:pt>
                      <c:pt idx="854">
                        <c:v>1.6726542711257935</c:v>
                      </c:pt>
                      <c:pt idx="855">
                        <c:v>1.6735532283782959</c:v>
                      </c:pt>
                      <c:pt idx="856">
                        <c:v>1.6745272874832153</c:v>
                      </c:pt>
                      <c:pt idx="857">
                        <c:v>1.6755865812301636</c:v>
                      </c:pt>
                      <c:pt idx="858">
                        <c:v>1.6767452955245972</c:v>
                      </c:pt>
                      <c:pt idx="859">
                        <c:v>1.6780140399932861</c:v>
                      </c:pt>
                      <c:pt idx="860">
                        <c:v>1.6794230937957764</c:v>
                      </c:pt>
                      <c:pt idx="861">
                        <c:v>1.6809781789779663</c:v>
                      </c:pt>
                      <c:pt idx="862">
                        <c:v>1.6826589107513428</c:v>
                      </c:pt>
                      <c:pt idx="863">
                        <c:v>1.6844741106033325</c:v>
                      </c:pt>
                      <c:pt idx="864">
                        <c:v>1.6864463090896606</c:v>
                      </c:pt>
                      <c:pt idx="865">
                        <c:v>1.6885875463485718</c:v>
                      </c:pt>
                      <c:pt idx="866">
                        <c:v>1.6909123659133911</c:v>
                      </c:pt>
                      <c:pt idx="867">
                        <c:v>1.6934152841567993</c:v>
                      </c:pt>
                      <c:pt idx="868">
                        <c:v>1.6960763931274414</c:v>
                      </c:pt>
                      <c:pt idx="869">
                        <c:v>1.6988898515701294</c:v>
                      </c:pt>
                      <c:pt idx="870">
                        <c:v>1.7018554210662842</c:v>
                      </c:pt>
                      <c:pt idx="871">
                        <c:v>1.7049580812454224</c:v>
                      </c:pt>
                      <c:pt idx="872">
                        <c:v>1.7081807851791382</c:v>
                      </c:pt>
                    </c:numCache>
                  </c:numRef>
                </c:yVal>
                <c:smooth val="1"/>
                <c:extLst>
                  <c:ext xmlns:c16="http://schemas.microsoft.com/office/drawing/2014/chart" uri="{C3380CC4-5D6E-409C-BE32-E72D297353CC}">
                    <c16:uniqueId val="{0000000A-CEA7-4326-8BE8-659DFC0BDD93}"/>
                  </c:ext>
                </c:extLst>
              </c15:ser>
            </c15:filteredScatterSeries>
            <c15:filteredScatterSeries>
              <c15:ser>
                <c:idx val="10"/>
                <c:order val="9"/>
                <c:tx>
                  <c:v>3000 RPM</c:v>
                </c:tx>
                <c:spPr>
                  <a:ln w="19050" cap="rnd">
                    <a:solidFill>
                      <a:schemeClr val="accent1"/>
                    </a:solidFill>
                    <a:round/>
                  </a:ln>
                  <a:effectLst/>
                </c:spPr>
                <c:marker>
                  <c:symbol val="none"/>
                </c:marker>
                <c:xVal>
                  <c:numRef>
                    <c:extLst xmlns:c15="http://schemas.microsoft.com/office/drawing/2012/chart">
                      <c:ext xmlns:c15="http://schemas.microsoft.com/office/drawing/2012/chart" uri="{02D57815-91ED-43cb-92C2-25804820EDAC}">
                        <c15:formulaRef>
                          <c15:sqref>'[1]Case 1'!$A$3:$A$875</c15:sqref>
                        </c15:formulaRef>
                      </c:ext>
                    </c:extLst>
                    <c:numCache>
                      <c:formatCode>General</c:formatCode>
                      <c:ptCount val="873"/>
                      <c:pt idx="0">
                        <c:v>-97.788772583007813</c:v>
                      </c:pt>
                      <c:pt idx="1">
                        <c:v>-96.963783264160156</c:v>
                      </c:pt>
                      <c:pt idx="2">
                        <c:v>-96.1387939453125</c:v>
                      </c:pt>
                      <c:pt idx="3">
                        <c:v>-95.313804626464844</c:v>
                      </c:pt>
                      <c:pt idx="4">
                        <c:v>-94.488822937011719</c:v>
                      </c:pt>
                      <c:pt idx="5">
                        <c:v>-93.663833618164063</c:v>
                      </c:pt>
                      <c:pt idx="6">
                        <c:v>-92.838851928710938</c:v>
                      </c:pt>
                      <c:pt idx="7">
                        <c:v>-92.013870239257813</c:v>
                      </c:pt>
                      <c:pt idx="8">
                        <c:v>-91.188888549804688</c:v>
                      </c:pt>
                      <c:pt idx="9">
                        <c:v>-90.363906860351563</c:v>
                      </c:pt>
                      <c:pt idx="10">
                        <c:v>-89.538925170898438</c:v>
                      </c:pt>
                      <c:pt idx="11">
                        <c:v>-88.713951110839844</c:v>
                      </c:pt>
                      <c:pt idx="12">
                        <c:v>-87.88897705078125</c:v>
                      </c:pt>
                      <c:pt idx="13">
                        <c:v>-87.063995361328125</c:v>
                      </c:pt>
                      <c:pt idx="14">
                        <c:v>-86.239021301269531</c:v>
                      </c:pt>
                      <c:pt idx="15">
                        <c:v>-85.414039611816406</c:v>
                      </c:pt>
                      <c:pt idx="16">
                        <c:v>-84.589065551757813</c:v>
                      </c:pt>
                      <c:pt idx="17">
                        <c:v>-83.764091491699219</c:v>
                      </c:pt>
                      <c:pt idx="18">
                        <c:v>-82.939109802246094</c:v>
                      </c:pt>
                      <c:pt idx="19">
                        <c:v>-82.1141357421875</c:v>
                      </c:pt>
                      <c:pt idx="20">
                        <c:v>-81.289169311523438</c:v>
                      </c:pt>
                      <c:pt idx="21">
                        <c:v>-80.464202880859375</c:v>
                      </c:pt>
                      <c:pt idx="22">
                        <c:v>-79.639236450195313</c:v>
                      </c:pt>
                      <c:pt idx="23">
                        <c:v>-78.81427001953125</c:v>
                      </c:pt>
                      <c:pt idx="24">
                        <c:v>-77.989303588867188</c:v>
                      </c:pt>
                      <c:pt idx="25">
                        <c:v>-77.164337158203125</c:v>
                      </c:pt>
                      <c:pt idx="26">
                        <c:v>-76.339370727539063</c:v>
                      </c:pt>
                      <c:pt idx="27">
                        <c:v>-75.514404296875</c:v>
                      </c:pt>
                      <c:pt idx="28">
                        <c:v>-74.689437866210938</c:v>
                      </c:pt>
                      <c:pt idx="29">
                        <c:v>-73.864471435546875</c:v>
                      </c:pt>
                      <c:pt idx="30">
                        <c:v>-73.039505004882813</c:v>
                      </c:pt>
                      <c:pt idx="31">
                        <c:v>-72.21453857421875</c:v>
                      </c:pt>
                      <c:pt idx="32">
                        <c:v>-71.389572143554688</c:v>
                      </c:pt>
                      <c:pt idx="33">
                        <c:v>-70.564605712890625</c:v>
                      </c:pt>
                      <c:pt idx="34">
                        <c:v>-69.739639282226563</c:v>
                      </c:pt>
                      <c:pt idx="35">
                        <c:v>-68.9146728515625</c:v>
                      </c:pt>
                      <c:pt idx="36">
                        <c:v>-68.089706420898438</c:v>
                      </c:pt>
                      <c:pt idx="37">
                        <c:v>-67.264739990234375</c:v>
                      </c:pt>
                      <c:pt idx="38">
                        <c:v>-66.439773559570313</c:v>
                      </c:pt>
                      <c:pt idx="39">
                        <c:v>-65.61480712890625</c:v>
                      </c:pt>
                      <c:pt idx="40">
                        <c:v>-64.789840698242188</c:v>
                      </c:pt>
                      <c:pt idx="41">
                        <c:v>-63.964870452880859</c:v>
                      </c:pt>
                      <c:pt idx="42">
                        <c:v>-63.139904022216797</c:v>
                      </c:pt>
                      <c:pt idx="43">
                        <c:v>-62.314937591552734</c:v>
                      </c:pt>
                      <c:pt idx="44">
                        <c:v>-61.489971160888672</c:v>
                      </c:pt>
                      <c:pt idx="45">
                        <c:v>-60.665004730224609</c:v>
                      </c:pt>
                      <c:pt idx="46">
                        <c:v>-59.840038299560547</c:v>
                      </c:pt>
                      <c:pt idx="47">
                        <c:v>-59.015071868896484</c:v>
                      </c:pt>
                      <c:pt idx="48">
                        <c:v>-58.190105438232422</c:v>
                      </c:pt>
                      <c:pt idx="49">
                        <c:v>-57.365139007568359</c:v>
                      </c:pt>
                      <c:pt idx="50">
                        <c:v>-56.540172576904297</c:v>
                      </c:pt>
                      <c:pt idx="51">
                        <c:v>-55.715206146240234</c:v>
                      </c:pt>
                      <c:pt idx="52">
                        <c:v>-54.890239715576172</c:v>
                      </c:pt>
                      <c:pt idx="53">
                        <c:v>-54.065273284912109</c:v>
                      </c:pt>
                      <c:pt idx="54">
                        <c:v>-53.240306854248047</c:v>
                      </c:pt>
                      <c:pt idx="55">
                        <c:v>-52.415340423583984</c:v>
                      </c:pt>
                      <c:pt idx="56">
                        <c:v>-51.590373992919922</c:v>
                      </c:pt>
                      <c:pt idx="57">
                        <c:v>-50.765419006347656</c:v>
                      </c:pt>
                      <c:pt idx="58">
                        <c:v>-49.940494537353516</c:v>
                      </c:pt>
                      <c:pt idx="59">
                        <c:v>-49.115570068359375</c:v>
                      </c:pt>
                      <c:pt idx="60">
                        <c:v>-48.290645599365234</c:v>
                      </c:pt>
                      <c:pt idx="61">
                        <c:v>-47.465721130371094</c:v>
                      </c:pt>
                      <c:pt idx="62">
                        <c:v>-46.640796661376953</c:v>
                      </c:pt>
                      <c:pt idx="63">
                        <c:v>-45.815872192382813</c:v>
                      </c:pt>
                      <c:pt idx="64">
                        <c:v>-44.990947723388672</c:v>
                      </c:pt>
                      <c:pt idx="65">
                        <c:v>-44.166023254394531</c:v>
                      </c:pt>
                      <c:pt idx="66">
                        <c:v>-43.341098785400391</c:v>
                      </c:pt>
                      <c:pt idx="67">
                        <c:v>-42.51617431640625</c:v>
                      </c:pt>
                      <c:pt idx="68">
                        <c:v>-41.691249847412109</c:v>
                      </c:pt>
                      <c:pt idx="69">
                        <c:v>-40.866325378417969</c:v>
                      </c:pt>
                      <c:pt idx="70">
                        <c:v>-40.041400909423828</c:v>
                      </c:pt>
                      <c:pt idx="71">
                        <c:v>-39.216476440429688</c:v>
                      </c:pt>
                      <c:pt idx="72">
                        <c:v>-38.391551971435547</c:v>
                      </c:pt>
                      <c:pt idx="73">
                        <c:v>-37.566627502441406</c:v>
                      </c:pt>
                      <c:pt idx="74">
                        <c:v>-36.741703033447266</c:v>
                      </c:pt>
                      <c:pt idx="75">
                        <c:v>-35.916778564453125</c:v>
                      </c:pt>
                      <c:pt idx="76">
                        <c:v>-35.091854095458984</c:v>
                      </c:pt>
                      <c:pt idx="77">
                        <c:v>-34.266929626464844</c:v>
                      </c:pt>
                      <c:pt idx="78">
                        <c:v>-33.441986083984375</c:v>
                      </c:pt>
                      <c:pt idx="79">
                        <c:v>-32.617019653320313</c:v>
                      </c:pt>
                      <c:pt idx="80">
                        <c:v>-31.79205322265625</c:v>
                      </c:pt>
                      <c:pt idx="81">
                        <c:v>-30.967086791992188</c:v>
                      </c:pt>
                      <c:pt idx="82">
                        <c:v>-30.142120361328125</c:v>
                      </c:pt>
                      <c:pt idx="83">
                        <c:v>-29.317153930664063</c:v>
                      </c:pt>
                      <c:pt idx="84">
                        <c:v>-28.492210388183594</c:v>
                      </c:pt>
                      <c:pt idx="85">
                        <c:v>-27.667327880859375</c:v>
                      </c:pt>
                      <c:pt idx="86">
                        <c:v>-26.842445373535156</c:v>
                      </c:pt>
                      <c:pt idx="87">
                        <c:v>-26.017562866210938</c:v>
                      </c:pt>
                      <c:pt idx="88">
                        <c:v>-25.192680358886719</c:v>
                      </c:pt>
                      <c:pt idx="89">
                        <c:v>-24.3677978515625</c:v>
                      </c:pt>
                      <c:pt idx="90">
                        <c:v>-23.542915344238281</c:v>
                      </c:pt>
                      <c:pt idx="91">
                        <c:v>-22.718032836914063</c:v>
                      </c:pt>
                      <c:pt idx="92">
                        <c:v>-21.893150329589844</c:v>
                      </c:pt>
                      <c:pt idx="93">
                        <c:v>-21.068267822265625</c:v>
                      </c:pt>
                      <c:pt idx="94">
                        <c:v>-20.243385314941406</c:v>
                      </c:pt>
                      <c:pt idx="95">
                        <c:v>-19.418502807617188</c:v>
                      </c:pt>
                      <c:pt idx="96">
                        <c:v>-18.593620300292969</c:v>
                      </c:pt>
                      <c:pt idx="97">
                        <c:v>-17.76873779296875</c:v>
                      </c:pt>
                      <c:pt idx="98">
                        <c:v>-16.943855285644531</c:v>
                      </c:pt>
                      <c:pt idx="99">
                        <c:v>-16.118972778320313</c:v>
                      </c:pt>
                      <c:pt idx="100">
                        <c:v>-15.294090270996094</c:v>
                      </c:pt>
                      <c:pt idx="101">
                        <c:v>-14.469207763671875</c:v>
                      </c:pt>
                      <c:pt idx="102">
                        <c:v>-13.644325256347656</c:v>
                      </c:pt>
                      <c:pt idx="103">
                        <c:v>-12.819442749023438</c:v>
                      </c:pt>
                      <c:pt idx="104">
                        <c:v>-11.994560241699219</c:v>
                      </c:pt>
                      <c:pt idx="105">
                        <c:v>-11.169677734375</c:v>
                      </c:pt>
                      <c:pt idx="106">
                        <c:v>-10.344795227050781</c:v>
                      </c:pt>
                      <c:pt idx="107">
                        <c:v>-9.5199127197265625</c:v>
                      </c:pt>
                      <c:pt idx="108">
                        <c:v>-8.6950302124023438</c:v>
                      </c:pt>
                      <c:pt idx="109">
                        <c:v>-7.870147705078125</c:v>
                      </c:pt>
                      <c:pt idx="110">
                        <c:v>-7.0452651977539063</c:v>
                      </c:pt>
                      <c:pt idx="111">
                        <c:v>-6.2203826904296875</c:v>
                      </c:pt>
                      <c:pt idx="112">
                        <c:v>-5.3955001831054688</c:v>
                      </c:pt>
                      <c:pt idx="113">
                        <c:v>-4.57061767578125</c:v>
                      </c:pt>
                      <c:pt idx="114">
                        <c:v>-3.7457351684570313</c:v>
                      </c:pt>
                      <c:pt idx="115">
                        <c:v>-2.9208526611328125</c:v>
                      </c:pt>
                      <c:pt idx="116">
                        <c:v>-2.0959701538085938</c:v>
                      </c:pt>
                      <c:pt idx="117">
                        <c:v>-1.271087646484375</c:v>
                      </c:pt>
                      <c:pt idx="118">
                        <c:v>-0.44620513916015625</c:v>
                      </c:pt>
                      <c:pt idx="119">
                        <c:v>0.3786773681640625</c:v>
                      </c:pt>
                      <c:pt idx="120">
                        <c:v>1.2035598754882813</c:v>
                      </c:pt>
                      <c:pt idx="121">
                        <c:v>2.0284423828125</c:v>
                      </c:pt>
                      <c:pt idx="122">
                        <c:v>2.8533248901367188</c:v>
                      </c:pt>
                      <c:pt idx="123">
                        <c:v>3.6782073974609375</c:v>
                      </c:pt>
                      <c:pt idx="124">
                        <c:v>4.5030899047851563</c:v>
                      </c:pt>
                      <c:pt idx="125">
                        <c:v>5.327972412109375</c:v>
                      </c:pt>
                      <c:pt idx="126">
                        <c:v>6.1528549194335938</c:v>
                      </c:pt>
                      <c:pt idx="127">
                        <c:v>6.9777374267578125</c:v>
                      </c:pt>
                      <c:pt idx="128">
                        <c:v>7.8026199340820313</c:v>
                      </c:pt>
                      <c:pt idx="129">
                        <c:v>8.62750244140625</c:v>
                      </c:pt>
                      <c:pt idx="130">
                        <c:v>9.4523849487304688</c:v>
                      </c:pt>
                      <c:pt idx="131">
                        <c:v>10.277267456054688</c:v>
                      </c:pt>
                      <c:pt idx="132">
                        <c:v>11.102149963378906</c:v>
                      </c:pt>
                      <c:pt idx="133">
                        <c:v>11.927032470703125</c:v>
                      </c:pt>
                      <c:pt idx="134">
                        <c:v>12.751914978027344</c:v>
                      </c:pt>
                      <c:pt idx="135">
                        <c:v>13.576797485351563</c:v>
                      </c:pt>
                      <c:pt idx="136">
                        <c:v>14.401679992675781</c:v>
                      </c:pt>
                      <c:pt idx="137">
                        <c:v>15.2265625</c:v>
                      </c:pt>
                      <c:pt idx="138">
                        <c:v>16.051445007324219</c:v>
                      </c:pt>
                      <c:pt idx="139">
                        <c:v>16.876327514648438</c:v>
                      </c:pt>
                      <c:pt idx="140">
                        <c:v>17.701210021972656</c:v>
                      </c:pt>
                      <c:pt idx="141">
                        <c:v>18.526092529296875</c:v>
                      </c:pt>
                      <c:pt idx="142">
                        <c:v>19.350975036621094</c:v>
                      </c:pt>
                      <c:pt idx="143">
                        <c:v>20.175857543945313</c:v>
                      </c:pt>
                      <c:pt idx="144">
                        <c:v>21.000740051269531</c:v>
                      </c:pt>
                      <c:pt idx="145">
                        <c:v>21.82562255859375</c:v>
                      </c:pt>
                      <c:pt idx="146">
                        <c:v>22.650505065917969</c:v>
                      </c:pt>
                      <c:pt idx="147">
                        <c:v>23.475387573242188</c:v>
                      </c:pt>
                      <c:pt idx="148">
                        <c:v>24.300270080566406</c:v>
                      </c:pt>
                      <c:pt idx="149">
                        <c:v>25.125152587890625</c:v>
                      </c:pt>
                      <c:pt idx="150">
                        <c:v>25.950035095214844</c:v>
                      </c:pt>
                      <c:pt idx="151">
                        <c:v>26.774917602539063</c:v>
                      </c:pt>
                      <c:pt idx="152">
                        <c:v>27.599800109863281</c:v>
                      </c:pt>
                      <c:pt idx="153">
                        <c:v>28.4246826171875</c:v>
                      </c:pt>
                      <c:pt idx="154">
                        <c:v>29.249565124511719</c:v>
                      </c:pt>
                      <c:pt idx="155">
                        <c:v>30.074447631835938</c:v>
                      </c:pt>
                      <c:pt idx="156">
                        <c:v>30.899246215820313</c:v>
                      </c:pt>
                      <c:pt idx="157">
                        <c:v>31.724044799804688</c:v>
                      </c:pt>
                      <c:pt idx="158">
                        <c:v>32.548843383789063</c:v>
                      </c:pt>
                      <c:pt idx="159">
                        <c:v>33.373641967773438</c:v>
                      </c:pt>
                      <c:pt idx="160">
                        <c:v>34.198440551757813</c:v>
                      </c:pt>
                      <c:pt idx="161">
                        <c:v>35.023239135742188</c:v>
                      </c:pt>
                      <c:pt idx="162">
                        <c:v>35.848037719726563</c:v>
                      </c:pt>
                      <c:pt idx="163">
                        <c:v>36.672836303710938</c:v>
                      </c:pt>
                      <c:pt idx="164">
                        <c:v>37.497634887695313</c:v>
                      </c:pt>
                      <c:pt idx="165">
                        <c:v>38.322433471679688</c:v>
                      </c:pt>
                      <c:pt idx="166">
                        <c:v>39.147232055664063</c:v>
                      </c:pt>
                      <c:pt idx="167">
                        <c:v>39.972030639648438</c:v>
                      </c:pt>
                      <c:pt idx="168">
                        <c:v>40.796829223632813</c:v>
                      </c:pt>
                      <c:pt idx="169">
                        <c:v>41.621627807617188</c:v>
                      </c:pt>
                      <c:pt idx="170">
                        <c:v>42.446426391601563</c:v>
                      </c:pt>
                      <c:pt idx="171">
                        <c:v>43.271224975585938</c:v>
                      </c:pt>
                      <c:pt idx="172">
                        <c:v>44.096023559570313</c:v>
                      </c:pt>
                      <c:pt idx="173">
                        <c:v>44.920822143554688</c:v>
                      </c:pt>
                      <c:pt idx="174">
                        <c:v>45.745620727539063</c:v>
                      </c:pt>
                      <c:pt idx="175">
                        <c:v>46.570419311523438</c:v>
                      </c:pt>
                      <c:pt idx="176">
                        <c:v>47.395217895507813</c:v>
                      </c:pt>
                      <c:pt idx="177">
                        <c:v>48.220016479492188</c:v>
                      </c:pt>
                      <c:pt idx="178">
                        <c:v>49.044815063476563</c:v>
                      </c:pt>
                      <c:pt idx="179">
                        <c:v>49.869613647460938</c:v>
                      </c:pt>
                      <c:pt idx="180">
                        <c:v>50.694412231445313</c:v>
                      </c:pt>
                      <c:pt idx="181">
                        <c:v>51.519210815429688</c:v>
                      </c:pt>
                      <c:pt idx="182">
                        <c:v>52.344009399414063</c:v>
                      </c:pt>
                      <c:pt idx="183">
                        <c:v>53.168807983398438</c:v>
                      </c:pt>
                      <c:pt idx="184">
                        <c:v>53.993606567382813</c:v>
                      </c:pt>
                      <c:pt idx="185">
                        <c:v>54.818405151367188</c:v>
                      </c:pt>
                      <c:pt idx="186">
                        <c:v>55.643203735351563</c:v>
                      </c:pt>
                      <c:pt idx="187">
                        <c:v>56.468002319335938</c:v>
                      </c:pt>
                      <c:pt idx="188">
                        <c:v>57.292800903320313</c:v>
                      </c:pt>
                      <c:pt idx="189">
                        <c:v>58.117599487304688</c:v>
                      </c:pt>
                      <c:pt idx="190">
                        <c:v>58.942398071289063</c:v>
                      </c:pt>
                      <c:pt idx="191">
                        <c:v>59.767196655273438</c:v>
                      </c:pt>
                      <c:pt idx="192">
                        <c:v>60.591995239257813</c:v>
                      </c:pt>
                      <c:pt idx="193">
                        <c:v>61.416793823242188</c:v>
                      </c:pt>
                      <c:pt idx="194">
                        <c:v>62.241592407226563</c:v>
                      </c:pt>
                      <c:pt idx="195">
                        <c:v>63.066390991210938</c:v>
                      </c:pt>
                      <c:pt idx="196">
                        <c:v>63.891189575195313</c:v>
                      </c:pt>
                      <c:pt idx="197">
                        <c:v>64.715988159179688</c:v>
                      </c:pt>
                      <c:pt idx="198">
                        <c:v>65.540786743164063</c:v>
                      </c:pt>
                      <c:pt idx="199">
                        <c:v>66.365585327148438</c:v>
                      </c:pt>
                      <c:pt idx="200">
                        <c:v>67.190383911132813</c:v>
                      </c:pt>
                      <c:pt idx="201">
                        <c:v>68.015182495117188</c:v>
                      </c:pt>
                      <c:pt idx="202">
                        <c:v>68.839981079101563</c:v>
                      </c:pt>
                      <c:pt idx="203">
                        <c:v>69.664779663085938</c:v>
                      </c:pt>
                      <c:pt idx="204">
                        <c:v>70.489578247070313</c:v>
                      </c:pt>
                      <c:pt idx="205">
                        <c:v>71.314376831054688</c:v>
                      </c:pt>
                      <c:pt idx="206">
                        <c:v>72.139175415039063</c:v>
                      </c:pt>
                      <c:pt idx="207">
                        <c:v>72.963973999023438</c:v>
                      </c:pt>
                      <c:pt idx="208">
                        <c:v>73.788772583007813</c:v>
                      </c:pt>
                      <c:pt idx="209">
                        <c:v>74.613571166992188</c:v>
                      </c:pt>
                      <c:pt idx="210">
                        <c:v>75.438369750976563</c:v>
                      </c:pt>
                      <c:pt idx="211">
                        <c:v>76.263168334960938</c:v>
                      </c:pt>
                      <c:pt idx="212">
                        <c:v>77.087966918945313</c:v>
                      </c:pt>
                      <c:pt idx="213">
                        <c:v>77.912765502929688</c:v>
                      </c:pt>
                      <c:pt idx="214">
                        <c:v>78.737564086914063</c:v>
                      </c:pt>
                      <c:pt idx="215">
                        <c:v>79.562362670898438</c:v>
                      </c:pt>
                      <c:pt idx="216">
                        <c:v>80.387161254882813</c:v>
                      </c:pt>
                      <c:pt idx="217">
                        <c:v>81.211959838867188</c:v>
                      </c:pt>
                      <c:pt idx="218">
                        <c:v>82.036758422851563</c:v>
                      </c:pt>
                      <c:pt idx="219">
                        <c:v>82.861557006835938</c:v>
                      </c:pt>
                      <c:pt idx="220">
                        <c:v>83.686355590820313</c:v>
                      </c:pt>
                      <c:pt idx="221">
                        <c:v>84.511154174804688</c:v>
                      </c:pt>
                      <c:pt idx="222">
                        <c:v>85.335952758789063</c:v>
                      </c:pt>
                      <c:pt idx="223">
                        <c:v>86.160751342773438</c:v>
                      </c:pt>
                      <c:pt idx="224">
                        <c:v>86.985549926757813</c:v>
                      </c:pt>
                      <c:pt idx="225">
                        <c:v>87.810348510742188</c:v>
                      </c:pt>
                      <c:pt idx="226">
                        <c:v>88.635147094726563</c:v>
                      </c:pt>
                      <c:pt idx="227">
                        <c:v>89.459945678710938</c:v>
                      </c:pt>
                      <c:pt idx="228">
                        <c:v>90.284744262695313</c:v>
                      </c:pt>
                      <c:pt idx="229">
                        <c:v>91.109542846679688</c:v>
                      </c:pt>
                      <c:pt idx="230">
                        <c:v>91.934341430664063</c:v>
                      </c:pt>
                      <c:pt idx="231">
                        <c:v>92.759140014648438</c:v>
                      </c:pt>
                      <c:pt idx="232">
                        <c:v>93.583938598632813</c:v>
                      </c:pt>
                      <c:pt idx="233">
                        <c:v>94.408737182617188</c:v>
                      </c:pt>
                      <c:pt idx="234">
                        <c:v>95.233535766601563</c:v>
                      </c:pt>
                      <c:pt idx="235">
                        <c:v>96.058334350585938</c:v>
                      </c:pt>
                      <c:pt idx="236">
                        <c:v>96.883132934570313</c:v>
                      </c:pt>
                      <c:pt idx="237">
                        <c:v>97.707931518554688</c:v>
                      </c:pt>
                      <c:pt idx="238">
                        <c:v>98.532730102539063</c:v>
                      </c:pt>
                      <c:pt idx="239">
                        <c:v>99.357528686523438</c:v>
                      </c:pt>
                      <c:pt idx="240">
                        <c:v>100.18232727050781</c:v>
                      </c:pt>
                      <c:pt idx="241">
                        <c:v>101.00712585449219</c:v>
                      </c:pt>
                      <c:pt idx="242">
                        <c:v>101.83192443847656</c:v>
                      </c:pt>
                      <c:pt idx="243">
                        <c:v>102.65672302246094</c:v>
                      </c:pt>
                      <c:pt idx="244">
                        <c:v>103.48152160644531</c:v>
                      </c:pt>
                      <c:pt idx="245">
                        <c:v>104.30632019042969</c:v>
                      </c:pt>
                      <c:pt idx="246">
                        <c:v>105.13111877441406</c:v>
                      </c:pt>
                      <c:pt idx="247">
                        <c:v>105.95591735839844</c:v>
                      </c:pt>
                      <c:pt idx="248">
                        <c:v>106.78071594238281</c:v>
                      </c:pt>
                      <c:pt idx="249">
                        <c:v>107.60551452636719</c:v>
                      </c:pt>
                      <c:pt idx="250">
                        <c:v>108.43031311035156</c:v>
                      </c:pt>
                      <c:pt idx="251">
                        <c:v>109.25511169433594</c:v>
                      </c:pt>
                      <c:pt idx="252">
                        <c:v>110.07991027832031</c:v>
                      </c:pt>
                      <c:pt idx="253">
                        <c:v>110.90470886230469</c:v>
                      </c:pt>
                      <c:pt idx="254">
                        <c:v>111.72950744628906</c:v>
                      </c:pt>
                      <c:pt idx="255">
                        <c:v>112.55430603027344</c:v>
                      </c:pt>
                      <c:pt idx="256">
                        <c:v>113.37910461425781</c:v>
                      </c:pt>
                      <c:pt idx="257">
                        <c:v>114.20390319824219</c:v>
                      </c:pt>
                      <c:pt idx="258">
                        <c:v>115.02870178222656</c:v>
                      </c:pt>
                      <c:pt idx="259">
                        <c:v>115.85350036621094</c:v>
                      </c:pt>
                      <c:pt idx="260">
                        <c:v>116.67829895019531</c:v>
                      </c:pt>
                      <c:pt idx="261">
                        <c:v>117.50309753417969</c:v>
                      </c:pt>
                      <c:pt idx="262">
                        <c:v>118.32789611816406</c:v>
                      </c:pt>
                      <c:pt idx="263">
                        <c:v>119.15269470214844</c:v>
                      </c:pt>
                      <c:pt idx="264">
                        <c:v>119.97749328613281</c:v>
                      </c:pt>
                      <c:pt idx="265">
                        <c:v>120.80229187011719</c:v>
                      </c:pt>
                      <c:pt idx="266">
                        <c:v>121.62709045410156</c:v>
                      </c:pt>
                      <c:pt idx="267">
                        <c:v>122.45188903808594</c:v>
                      </c:pt>
                      <c:pt idx="268">
                        <c:v>123.27668762207031</c:v>
                      </c:pt>
                      <c:pt idx="269">
                        <c:v>124.10148620605469</c:v>
                      </c:pt>
                      <c:pt idx="270">
                        <c:v>124.92628479003906</c:v>
                      </c:pt>
                      <c:pt idx="271">
                        <c:v>125.75108337402344</c:v>
                      </c:pt>
                      <c:pt idx="272">
                        <c:v>126.57588195800781</c:v>
                      </c:pt>
                      <c:pt idx="273">
                        <c:v>127.40068054199219</c:v>
                      </c:pt>
                      <c:pt idx="274">
                        <c:v>128.22547912597656</c:v>
                      </c:pt>
                      <c:pt idx="275">
                        <c:v>129.05027770996094</c:v>
                      </c:pt>
                      <c:pt idx="276">
                        <c:v>129.87507629394531</c:v>
                      </c:pt>
                      <c:pt idx="277">
                        <c:v>130.69987487792969</c:v>
                      </c:pt>
                      <c:pt idx="278">
                        <c:v>131.52467346191406</c:v>
                      </c:pt>
                      <c:pt idx="279">
                        <c:v>132.34947204589844</c:v>
                      </c:pt>
                      <c:pt idx="280">
                        <c:v>133.17427062988281</c:v>
                      </c:pt>
                      <c:pt idx="281">
                        <c:v>133.99906921386719</c:v>
                      </c:pt>
                      <c:pt idx="282">
                        <c:v>134.82386779785156</c:v>
                      </c:pt>
                      <c:pt idx="283">
                        <c:v>135.64866638183594</c:v>
                      </c:pt>
                      <c:pt idx="284">
                        <c:v>136.47346496582031</c:v>
                      </c:pt>
                      <c:pt idx="285">
                        <c:v>137.29826354980469</c:v>
                      </c:pt>
                      <c:pt idx="286">
                        <c:v>138.12306213378906</c:v>
                      </c:pt>
                      <c:pt idx="287">
                        <c:v>138.94786071777344</c:v>
                      </c:pt>
                      <c:pt idx="288">
                        <c:v>139.77265930175781</c:v>
                      </c:pt>
                      <c:pt idx="289">
                        <c:v>140.59745788574219</c:v>
                      </c:pt>
                      <c:pt idx="290">
                        <c:v>141.42225646972656</c:v>
                      </c:pt>
                      <c:pt idx="291">
                        <c:v>142.24705505371094</c:v>
                      </c:pt>
                      <c:pt idx="292">
                        <c:v>143.07185363769531</c:v>
                      </c:pt>
                      <c:pt idx="293">
                        <c:v>143.89665222167969</c:v>
                      </c:pt>
                      <c:pt idx="294">
                        <c:v>144.72145080566406</c:v>
                      </c:pt>
                      <c:pt idx="295">
                        <c:v>145.54624938964844</c:v>
                      </c:pt>
                      <c:pt idx="296">
                        <c:v>146.37104797363281</c:v>
                      </c:pt>
                      <c:pt idx="297">
                        <c:v>147.19584655761719</c:v>
                      </c:pt>
                      <c:pt idx="298">
                        <c:v>148.02064514160156</c:v>
                      </c:pt>
                      <c:pt idx="299">
                        <c:v>148.84544372558594</c:v>
                      </c:pt>
                      <c:pt idx="300">
                        <c:v>149.67024230957031</c:v>
                      </c:pt>
                      <c:pt idx="301">
                        <c:v>150.49504089355469</c:v>
                      </c:pt>
                      <c:pt idx="302">
                        <c:v>151.31983947753906</c:v>
                      </c:pt>
                      <c:pt idx="303">
                        <c:v>152.14463806152344</c:v>
                      </c:pt>
                      <c:pt idx="304">
                        <c:v>152.96943664550781</c:v>
                      </c:pt>
                      <c:pt idx="305">
                        <c:v>153.79423522949219</c:v>
                      </c:pt>
                      <c:pt idx="306">
                        <c:v>154.61903381347656</c:v>
                      </c:pt>
                      <c:pt idx="307">
                        <c:v>155.44383239746094</c:v>
                      </c:pt>
                      <c:pt idx="308">
                        <c:v>156.26863098144531</c:v>
                      </c:pt>
                      <c:pt idx="309">
                        <c:v>157.09342956542969</c:v>
                      </c:pt>
                      <c:pt idx="310">
                        <c:v>157.91822814941406</c:v>
                      </c:pt>
                      <c:pt idx="311">
                        <c:v>158.74301147460938</c:v>
                      </c:pt>
                      <c:pt idx="312">
                        <c:v>159.56781005859375</c:v>
                      </c:pt>
                      <c:pt idx="313">
                        <c:v>160.39260864257813</c:v>
                      </c:pt>
                      <c:pt idx="314">
                        <c:v>161.2174072265625</c:v>
                      </c:pt>
                      <c:pt idx="315">
                        <c:v>162.04220581054688</c:v>
                      </c:pt>
                      <c:pt idx="316">
                        <c:v>162.86700439453125</c:v>
                      </c:pt>
                      <c:pt idx="317">
                        <c:v>163.69180297851563</c:v>
                      </c:pt>
                      <c:pt idx="318">
                        <c:v>164.5166015625</c:v>
                      </c:pt>
                      <c:pt idx="319">
                        <c:v>165.34140014648438</c:v>
                      </c:pt>
                      <c:pt idx="320">
                        <c:v>166.16619873046875</c:v>
                      </c:pt>
                      <c:pt idx="321">
                        <c:v>166.99099731445313</c:v>
                      </c:pt>
                      <c:pt idx="322">
                        <c:v>167.8157958984375</c:v>
                      </c:pt>
                      <c:pt idx="323">
                        <c:v>168.64059448242188</c:v>
                      </c:pt>
                      <c:pt idx="324">
                        <c:v>169.46539306640625</c:v>
                      </c:pt>
                      <c:pt idx="325">
                        <c:v>170.29019165039063</c:v>
                      </c:pt>
                      <c:pt idx="326">
                        <c:v>171.114990234375</c:v>
                      </c:pt>
                      <c:pt idx="327">
                        <c:v>171.93978881835938</c:v>
                      </c:pt>
                      <c:pt idx="328">
                        <c:v>172.76458740234375</c:v>
                      </c:pt>
                      <c:pt idx="329">
                        <c:v>173.58938598632813</c:v>
                      </c:pt>
                      <c:pt idx="330">
                        <c:v>174.4141845703125</c:v>
                      </c:pt>
                      <c:pt idx="331">
                        <c:v>175.23898315429688</c:v>
                      </c:pt>
                      <c:pt idx="332">
                        <c:v>176.06378173828125</c:v>
                      </c:pt>
                      <c:pt idx="333">
                        <c:v>176.88858032226563</c:v>
                      </c:pt>
                      <c:pt idx="334">
                        <c:v>177.71337890625</c:v>
                      </c:pt>
                      <c:pt idx="335">
                        <c:v>178.53817749023438</c:v>
                      </c:pt>
                      <c:pt idx="336">
                        <c:v>179.36297607421875</c:v>
                      </c:pt>
                      <c:pt idx="337">
                        <c:v>180.18777465820313</c:v>
                      </c:pt>
                      <c:pt idx="338">
                        <c:v>181.0125732421875</c:v>
                      </c:pt>
                      <c:pt idx="339">
                        <c:v>181.83737182617188</c:v>
                      </c:pt>
                      <c:pt idx="340">
                        <c:v>182.66217041015625</c:v>
                      </c:pt>
                      <c:pt idx="341">
                        <c:v>183.48696899414063</c:v>
                      </c:pt>
                      <c:pt idx="342">
                        <c:v>184.311767578125</c:v>
                      </c:pt>
                      <c:pt idx="343">
                        <c:v>185.13656616210938</c:v>
                      </c:pt>
                      <c:pt idx="344">
                        <c:v>185.96136474609375</c:v>
                      </c:pt>
                      <c:pt idx="345">
                        <c:v>186.78616333007813</c:v>
                      </c:pt>
                      <c:pt idx="346">
                        <c:v>187.6109619140625</c:v>
                      </c:pt>
                      <c:pt idx="347">
                        <c:v>188.43576049804688</c:v>
                      </c:pt>
                      <c:pt idx="348">
                        <c:v>189.26055908203125</c:v>
                      </c:pt>
                      <c:pt idx="349">
                        <c:v>190.08535766601563</c:v>
                      </c:pt>
                      <c:pt idx="350">
                        <c:v>190.91015625</c:v>
                      </c:pt>
                      <c:pt idx="351">
                        <c:v>191.73495483398438</c:v>
                      </c:pt>
                      <c:pt idx="352">
                        <c:v>192.55975341796875</c:v>
                      </c:pt>
                      <c:pt idx="353">
                        <c:v>193.38455200195313</c:v>
                      </c:pt>
                      <c:pt idx="354">
                        <c:v>194.2093505859375</c:v>
                      </c:pt>
                      <c:pt idx="355">
                        <c:v>195.03414916992188</c:v>
                      </c:pt>
                      <c:pt idx="356">
                        <c:v>195.85894775390625</c:v>
                      </c:pt>
                      <c:pt idx="357">
                        <c:v>196.68374633789063</c:v>
                      </c:pt>
                      <c:pt idx="358">
                        <c:v>197.508544921875</c:v>
                      </c:pt>
                      <c:pt idx="359">
                        <c:v>198.33334350585938</c:v>
                      </c:pt>
                      <c:pt idx="360">
                        <c:v>199.15814208984375</c:v>
                      </c:pt>
                      <c:pt idx="361">
                        <c:v>199.98294067382813</c:v>
                      </c:pt>
                      <c:pt idx="362">
                        <c:v>200.8077392578125</c:v>
                      </c:pt>
                      <c:pt idx="363">
                        <c:v>201.63253784179688</c:v>
                      </c:pt>
                      <c:pt idx="364">
                        <c:v>202.45733642578125</c:v>
                      </c:pt>
                      <c:pt idx="365">
                        <c:v>203.28213500976563</c:v>
                      </c:pt>
                      <c:pt idx="366">
                        <c:v>204.10693359375</c:v>
                      </c:pt>
                      <c:pt idx="367">
                        <c:v>204.93173217773438</c:v>
                      </c:pt>
                      <c:pt idx="368">
                        <c:v>205.75653076171875</c:v>
                      </c:pt>
                      <c:pt idx="369">
                        <c:v>206.58132934570313</c:v>
                      </c:pt>
                      <c:pt idx="370">
                        <c:v>207.4061279296875</c:v>
                      </c:pt>
                      <c:pt idx="371">
                        <c:v>208.23092651367188</c:v>
                      </c:pt>
                      <c:pt idx="372">
                        <c:v>209.05572509765625</c:v>
                      </c:pt>
                      <c:pt idx="373">
                        <c:v>209.88052368164063</c:v>
                      </c:pt>
                      <c:pt idx="374">
                        <c:v>210.705322265625</c:v>
                      </c:pt>
                      <c:pt idx="375">
                        <c:v>211.53012084960938</c:v>
                      </c:pt>
                      <c:pt idx="376">
                        <c:v>212.35491943359375</c:v>
                      </c:pt>
                      <c:pt idx="377">
                        <c:v>213.17971801757813</c:v>
                      </c:pt>
                      <c:pt idx="378">
                        <c:v>214.0045166015625</c:v>
                      </c:pt>
                      <c:pt idx="379">
                        <c:v>214.82931518554688</c:v>
                      </c:pt>
                      <c:pt idx="380">
                        <c:v>215.65411376953125</c:v>
                      </c:pt>
                      <c:pt idx="381">
                        <c:v>216.47891235351563</c:v>
                      </c:pt>
                      <c:pt idx="382">
                        <c:v>217.3037109375</c:v>
                      </c:pt>
                      <c:pt idx="383">
                        <c:v>218.12850952148438</c:v>
                      </c:pt>
                      <c:pt idx="384">
                        <c:v>218.95330810546875</c:v>
                      </c:pt>
                      <c:pt idx="385">
                        <c:v>219.77810668945313</c:v>
                      </c:pt>
                      <c:pt idx="386">
                        <c:v>220.6029052734375</c:v>
                      </c:pt>
                      <c:pt idx="387">
                        <c:v>221.42770385742188</c:v>
                      </c:pt>
                      <c:pt idx="388">
                        <c:v>222.25250244140625</c:v>
                      </c:pt>
                      <c:pt idx="389">
                        <c:v>223.07730102539063</c:v>
                      </c:pt>
                      <c:pt idx="390">
                        <c:v>223.902099609375</c:v>
                      </c:pt>
                      <c:pt idx="391">
                        <c:v>224.72689819335938</c:v>
                      </c:pt>
                      <c:pt idx="392">
                        <c:v>225.55169677734375</c:v>
                      </c:pt>
                      <c:pt idx="393">
                        <c:v>226.37649536132813</c:v>
                      </c:pt>
                      <c:pt idx="394">
                        <c:v>227.2012939453125</c:v>
                      </c:pt>
                      <c:pt idx="395">
                        <c:v>228.02609252929688</c:v>
                      </c:pt>
                      <c:pt idx="396">
                        <c:v>228.85089111328125</c:v>
                      </c:pt>
                      <c:pt idx="397">
                        <c:v>229.67568969726563</c:v>
                      </c:pt>
                      <c:pt idx="398">
                        <c:v>230.50048828125</c:v>
                      </c:pt>
                      <c:pt idx="399">
                        <c:v>231.32528686523438</c:v>
                      </c:pt>
                      <c:pt idx="400">
                        <c:v>232.15008544921875</c:v>
                      </c:pt>
                      <c:pt idx="401">
                        <c:v>232.97488403320313</c:v>
                      </c:pt>
                      <c:pt idx="402">
                        <c:v>233.7996826171875</c:v>
                      </c:pt>
                      <c:pt idx="403">
                        <c:v>234.62448120117188</c:v>
                      </c:pt>
                      <c:pt idx="404">
                        <c:v>235.44927978515625</c:v>
                      </c:pt>
                      <c:pt idx="405">
                        <c:v>236.27407836914063</c:v>
                      </c:pt>
                      <c:pt idx="406">
                        <c:v>237.098876953125</c:v>
                      </c:pt>
                      <c:pt idx="407">
                        <c:v>237.92367553710938</c:v>
                      </c:pt>
                      <c:pt idx="408">
                        <c:v>238.74847412109375</c:v>
                      </c:pt>
                      <c:pt idx="409">
                        <c:v>239.57327270507813</c:v>
                      </c:pt>
                      <c:pt idx="410">
                        <c:v>240.3980712890625</c:v>
                      </c:pt>
                      <c:pt idx="411">
                        <c:v>241.22286987304688</c:v>
                      </c:pt>
                      <c:pt idx="412">
                        <c:v>242.04766845703125</c:v>
                      </c:pt>
                      <c:pt idx="413">
                        <c:v>242.87246704101563</c:v>
                      </c:pt>
                      <c:pt idx="414">
                        <c:v>243.697265625</c:v>
                      </c:pt>
                      <c:pt idx="415">
                        <c:v>244.52206420898438</c:v>
                      </c:pt>
                      <c:pt idx="416">
                        <c:v>245.34686279296875</c:v>
                      </c:pt>
                      <c:pt idx="417">
                        <c:v>246.17166137695313</c:v>
                      </c:pt>
                      <c:pt idx="418">
                        <c:v>246.9964599609375</c:v>
                      </c:pt>
                      <c:pt idx="419">
                        <c:v>247.82125854492188</c:v>
                      </c:pt>
                      <c:pt idx="420">
                        <c:v>248.64605712890625</c:v>
                      </c:pt>
                      <c:pt idx="421">
                        <c:v>249.47085571289063</c:v>
                      </c:pt>
                      <c:pt idx="422">
                        <c:v>250.295654296875</c:v>
                      </c:pt>
                      <c:pt idx="423">
                        <c:v>251.12045288085938</c:v>
                      </c:pt>
                      <c:pt idx="424">
                        <c:v>251.94525146484375</c:v>
                      </c:pt>
                      <c:pt idx="425">
                        <c:v>252.77005004882813</c:v>
                      </c:pt>
                      <c:pt idx="426">
                        <c:v>253.5948486328125</c:v>
                      </c:pt>
                      <c:pt idx="427">
                        <c:v>254.41964721679688</c:v>
                      </c:pt>
                      <c:pt idx="428">
                        <c:v>255.24444580078125</c:v>
                      </c:pt>
                      <c:pt idx="429">
                        <c:v>256.06924438476563</c:v>
                      </c:pt>
                      <c:pt idx="430">
                        <c:v>256.89404296875</c:v>
                      </c:pt>
                      <c:pt idx="431">
                        <c:v>257.71884155273438</c:v>
                      </c:pt>
                      <c:pt idx="432">
                        <c:v>258.54364013671875</c:v>
                      </c:pt>
                      <c:pt idx="433">
                        <c:v>259.36843872070313</c:v>
                      </c:pt>
                      <c:pt idx="434">
                        <c:v>260.1932373046875</c:v>
                      </c:pt>
                      <c:pt idx="435">
                        <c:v>261.01803588867188</c:v>
                      </c:pt>
                      <c:pt idx="436">
                        <c:v>261.84283447265625</c:v>
                      </c:pt>
                      <c:pt idx="437">
                        <c:v>262.66763305664063</c:v>
                      </c:pt>
                      <c:pt idx="438">
                        <c:v>263.492431640625</c:v>
                      </c:pt>
                      <c:pt idx="439">
                        <c:v>264.31723022460938</c:v>
                      </c:pt>
                      <c:pt idx="440">
                        <c:v>265.14202880859375</c:v>
                      </c:pt>
                      <c:pt idx="441">
                        <c:v>265.96682739257813</c:v>
                      </c:pt>
                      <c:pt idx="442">
                        <c:v>266.7916259765625</c:v>
                      </c:pt>
                      <c:pt idx="443">
                        <c:v>267.61642456054688</c:v>
                      </c:pt>
                      <c:pt idx="444">
                        <c:v>268.44122314453125</c:v>
                      </c:pt>
                      <c:pt idx="445">
                        <c:v>269.26602172851563</c:v>
                      </c:pt>
                      <c:pt idx="446">
                        <c:v>270.0908203125</c:v>
                      </c:pt>
                      <c:pt idx="447">
                        <c:v>270.91561889648438</c:v>
                      </c:pt>
                      <c:pt idx="448">
                        <c:v>271.74041748046875</c:v>
                      </c:pt>
                      <c:pt idx="449">
                        <c:v>272.56521606445313</c:v>
                      </c:pt>
                      <c:pt idx="450">
                        <c:v>273.3900146484375</c:v>
                      </c:pt>
                      <c:pt idx="451">
                        <c:v>274.21481323242188</c:v>
                      </c:pt>
                      <c:pt idx="452">
                        <c:v>275.03961181640625</c:v>
                      </c:pt>
                      <c:pt idx="453">
                        <c:v>275.86441040039063</c:v>
                      </c:pt>
                      <c:pt idx="454">
                        <c:v>276.689208984375</c:v>
                      </c:pt>
                      <c:pt idx="455">
                        <c:v>277.51400756835938</c:v>
                      </c:pt>
                      <c:pt idx="456">
                        <c:v>278.33880615234375</c:v>
                      </c:pt>
                      <c:pt idx="457">
                        <c:v>279.16360473632813</c:v>
                      </c:pt>
                      <c:pt idx="458">
                        <c:v>279.9884033203125</c:v>
                      </c:pt>
                      <c:pt idx="459">
                        <c:v>280.81320190429688</c:v>
                      </c:pt>
                      <c:pt idx="460">
                        <c:v>281.63800048828125</c:v>
                      </c:pt>
                      <c:pt idx="461">
                        <c:v>282.46279907226563</c:v>
                      </c:pt>
                      <c:pt idx="462">
                        <c:v>283.28759765625</c:v>
                      </c:pt>
                      <c:pt idx="463">
                        <c:v>284.11239624023438</c:v>
                      </c:pt>
                      <c:pt idx="464">
                        <c:v>284.93719482421875</c:v>
                      </c:pt>
                      <c:pt idx="465">
                        <c:v>285.76199340820313</c:v>
                      </c:pt>
                      <c:pt idx="466">
                        <c:v>286.5867919921875</c:v>
                      </c:pt>
                      <c:pt idx="467">
                        <c:v>287.41159057617188</c:v>
                      </c:pt>
                      <c:pt idx="468">
                        <c:v>288.23638916015625</c:v>
                      </c:pt>
                      <c:pt idx="469">
                        <c:v>289.06118774414063</c:v>
                      </c:pt>
                      <c:pt idx="470">
                        <c:v>289.885986328125</c:v>
                      </c:pt>
                      <c:pt idx="471">
                        <c:v>290.71078491210938</c:v>
                      </c:pt>
                      <c:pt idx="472">
                        <c:v>291.53558349609375</c:v>
                      </c:pt>
                      <c:pt idx="473">
                        <c:v>292.36038208007813</c:v>
                      </c:pt>
                      <c:pt idx="474">
                        <c:v>293.1851806640625</c:v>
                      </c:pt>
                      <c:pt idx="475">
                        <c:v>294.00997924804688</c:v>
                      </c:pt>
                      <c:pt idx="476">
                        <c:v>294.83477783203125</c:v>
                      </c:pt>
                      <c:pt idx="477">
                        <c:v>295.65957641601563</c:v>
                      </c:pt>
                      <c:pt idx="478">
                        <c:v>296.484375</c:v>
                      </c:pt>
                      <c:pt idx="479">
                        <c:v>297.30917358398438</c:v>
                      </c:pt>
                      <c:pt idx="480">
                        <c:v>298.1337890625</c:v>
                      </c:pt>
                      <c:pt idx="481">
                        <c:v>298.958251953125</c:v>
                      </c:pt>
                      <c:pt idx="482">
                        <c:v>299.78271484375</c:v>
                      </c:pt>
                      <c:pt idx="483">
                        <c:v>300.607177734375</c:v>
                      </c:pt>
                      <c:pt idx="484">
                        <c:v>301.431640625</c:v>
                      </c:pt>
                      <c:pt idx="485">
                        <c:v>302.256103515625</c:v>
                      </c:pt>
                      <c:pt idx="486">
                        <c:v>303.08056640625</c:v>
                      </c:pt>
                      <c:pt idx="487">
                        <c:v>303.905029296875</c:v>
                      </c:pt>
                      <c:pt idx="488">
                        <c:v>304.7294921875</c:v>
                      </c:pt>
                      <c:pt idx="489">
                        <c:v>305.553955078125</c:v>
                      </c:pt>
                      <c:pt idx="490">
                        <c:v>306.37841796875</c:v>
                      </c:pt>
                      <c:pt idx="491">
                        <c:v>307.202880859375</c:v>
                      </c:pt>
                      <c:pt idx="492">
                        <c:v>308.02734375</c:v>
                      </c:pt>
                      <c:pt idx="493">
                        <c:v>308.851806640625</c:v>
                      </c:pt>
                      <c:pt idx="494">
                        <c:v>309.67626953125</c:v>
                      </c:pt>
                      <c:pt idx="495">
                        <c:v>310.500732421875</c:v>
                      </c:pt>
                      <c:pt idx="496">
                        <c:v>311.3251953125</c:v>
                      </c:pt>
                      <c:pt idx="497">
                        <c:v>312.149658203125</c:v>
                      </c:pt>
                      <c:pt idx="498">
                        <c:v>312.97412109375</c:v>
                      </c:pt>
                      <c:pt idx="499">
                        <c:v>313.798583984375</c:v>
                      </c:pt>
                      <c:pt idx="500">
                        <c:v>314.623046875</c:v>
                      </c:pt>
                      <c:pt idx="501">
                        <c:v>315.447509765625</c:v>
                      </c:pt>
                      <c:pt idx="502">
                        <c:v>316.27197265625</c:v>
                      </c:pt>
                      <c:pt idx="503">
                        <c:v>317.096435546875</c:v>
                      </c:pt>
                      <c:pt idx="504">
                        <c:v>317.9208984375</c:v>
                      </c:pt>
                      <c:pt idx="505">
                        <c:v>318.745361328125</c:v>
                      </c:pt>
                      <c:pt idx="506">
                        <c:v>319.56982421875</c:v>
                      </c:pt>
                      <c:pt idx="507">
                        <c:v>320.394287109375</c:v>
                      </c:pt>
                      <c:pt idx="508">
                        <c:v>321.21875</c:v>
                      </c:pt>
                      <c:pt idx="509">
                        <c:v>322.043212890625</c:v>
                      </c:pt>
                      <c:pt idx="510">
                        <c:v>322.86767578125</c:v>
                      </c:pt>
                      <c:pt idx="511">
                        <c:v>323.692138671875</c:v>
                      </c:pt>
                      <c:pt idx="512">
                        <c:v>324.5166015625</c:v>
                      </c:pt>
                      <c:pt idx="513">
                        <c:v>325.341064453125</c:v>
                      </c:pt>
                      <c:pt idx="514">
                        <c:v>326.16552734375</c:v>
                      </c:pt>
                      <c:pt idx="515">
                        <c:v>326.989990234375</c:v>
                      </c:pt>
                      <c:pt idx="516">
                        <c:v>327.814453125</c:v>
                      </c:pt>
                      <c:pt idx="517">
                        <c:v>328.638916015625</c:v>
                      </c:pt>
                      <c:pt idx="518">
                        <c:v>329.46337890625</c:v>
                      </c:pt>
                      <c:pt idx="519">
                        <c:v>330.287841796875</c:v>
                      </c:pt>
                      <c:pt idx="520">
                        <c:v>331.1123046875</c:v>
                      </c:pt>
                      <c:pt idx="521">
                        <c:v>331.936767578125</c:v>
                      </c:pt>
                      <c:pt idx="522">
                        <c:v>332.76123046875</c:v>
                      </c:pt>
                      <c:pt idx="523">
                        <c:v>333.585693359375</c:v>
                      </c:pt>
                      <c:pt idx="524">
                        <c:v>334.41015625</c:v>
                      </c:pt>
                      <c:pt idx="525">
                        <c:v>335.234619140625</c:v>
                      </c:pt>
                      <c:pt idx="526">
                        <c:v>336.05908203125</c:v>
                      </c:pt>
                      <c:pt idx="527">
                        <c:v>336.883544921875</c:v>
                      </c:pt>
                      <c:pt idx="528">
                        <c:v>337.7080078125</c:v>
                      </c:pt>
                      <c:pt idx="529">
                        <c:v>338.532470703125</c:v>
                      </c:pt>
                      <c:pt idx="530">
                        <c:v>339.35693359375</c:v>
                      </c:pt>
                      <c:pt idx="531">
                        <c:v>340.181396484375</c:v>
                      </c:pt>
                      <c:pt idx="532">
                        <c:v>341.005859375</c:v>
                      </c:pt>
                      <c:pt idx="533">
                        <c:v>341.830322265625</c:v>
                      </c:pt>
                      <c:pt idx="534">
                        <c:v>342.65478515625</c:v>
                      </c:pt>
                      <c:pt idx="535">
                        <c:v>343.479248046875</c:v>
                      </c:pt>
                      <c:pt idx="536">
                        <c:v>344.3037109375</c:v>
                      </c:pt>
                      <c:pt idx="537">
                        <c:v>345.128173828125</c:v>
                      </c:pt>
                      <c:pt idx="538">
                        <c:v>345.95263671875</c:v>
                      </c:pt>
                      <c:pt idx="539">
                        <c:v>346.777099609375</c:v>
                      </c:pt>
                      <c:pt idx="540">
                        <c:v>347.6015625</c:v>
                      </c:pt>
                      <c:pt idx="541">
                        <c:v>348.426025390625</c:v>
                      </c:pt>
                      <c:pt idx="542">
                        <c:v>349.25048828125</c:v>
                      </c:pt>
                      <c:pt idx="543">
                        <c:v>350.074951171875</c:v>
                      </c:pt>
                      <c:pt idx="544">
                        <c:v>350.8994140625</c:v>
                      </c:pt>
                      <c:pt idx="545">
                        <c:v>351.723876953125</c:v>
                      </c:pt>
                      <c:pt idx="546">
                        <c:v>352.54833984375</c:v>
                      </c:pt>
                      <c:pt idx="547">
                        <c:v>353.372802734375</c:v>
                      </c:pt>
                      <c:pt idx="548">
                        <c:v>354.197265625</c:v>
                      </c:pt>
                      <c:pt idx="549">
                        <c:v>355.021728515625</c:v>
                      </c:pt>
                      <c:pt idx="550">
                        <c:v>355.84619140625</c:v>
                      </c:pt>
                      <c:pt idx="551">
                        <c:v>356.670654296875</c:v>
                      </c:pt>
                      <c:pt idx="552">
                        <c:v>357.4951171875</c:v>
                      </c:pt>
                      <c:pt idx="553">
                        <c:v>358.319580078125</c:v>
                      </c:pt>
                      <c:pt idx="554">
                        <c:v>359.14404296875</c:v>
                      </c:pt>
                      <c:pt idx="555">
                        <c:v>359.968505859375</c:v>
                      </c:pt>
                      <c:pt idx="556">
                        <c:v>360.79296875</c:v>
                      </c:pt>
                      <c:pt idx="557">
                        <c:v>361.617431640625</c:v>
                      </c:pt>
                      <c:pt idx="558">
                        <c:v>362.44189453125</c:v>
                      </c:pt>
                      <c:pt idx="559">
                        <c:v>363.266357421875</c:v>
                      </c:pt>
                      <c:pt idx="560">
                        <c:v>364.0908203125</c:v>
                      </c:pt>
                      <c:pt idx="561">
                        <c:v>364.915283203125</c:v>
                      </c:pt>
                      <c:pt idx="562">
                        <c:v>365.73974609375</c:v>
                      </c:pt>
                      <c:pt idx="563">
                        <c:v>366.564208984375</c:v>
                      </c:pt>
                      <c:pt idx="564">
                        <c:v>367.388671875</c:v>
                      </c:pt>
                      <c:pt idx="565">
                        <c:v>368.213134765625</c:v>
                      </c:pt>
                      <c:pt idx="566">
                        <c:v>369.03759765625</c:v>
                      </c:pt>
                      <c:pt idx="567">
                        <c:v>369.862060546875</c:v>
                      </c:pt>
                      <c:pt idx="568">
                        <c:v>370.6865234375</c:v>
                      </c:pt>
                      <c:pt idx="569">
                        <c:v>371.510986328125</c:v>
                      </c:pt>
                      <c:pt idx="570">
                        <c:v>372.33544921875</c:v>
                      </c:pt>
                      <c:pt idx="571">
                        <c:v>373.159912109375</c:v>
                      </c:pt>
                      <c:pt idx="572">
                        <c:v>373.984375</c:v>
                      </c:pt>
                      <c:pt idx="573">
                        <c:v>374.808837890625</c:v>
                      </c:pt>
                      <c:pt idx="574">
                        <c:v>375.63330078125</c:v>
                      </c:pt>
                      <c:pt idx="575">
                        <c:v>376.457763671875</c:v>
                      </c:pt>
                      <c:pt idx="576">
                        <c:v>377.2822265625</c:v>
                      </c:pt>
                      <c:pt idx="577">
                        <c:v>378.106689453125</c:v>
                      </c:pt>
                      <c:pt idx="578">
                        <c:v>378.93115234375</c:v>
                      </c:pt>
                      <c:pt idx="579">
                        <c:v>379.755615234375</c:v>
                      </c:pt>
                      <c:pt idx="580">
                        <c:v>380.580078125</c:v>
                      </c:pt>
                      <c:pt idx="581">
                        <c:v>381.404541015625</c:v>
                      </c:pt>
                      <c:pt idx="582">
                        <c:v>382.22900390625</c:v>
                      </c:pt>
                      <c:pt idx="583">
                        <c:v>383.053466796875</c:v>
                      </c:pt>
                      <c:pt idx="584">
                        <c:v>383.8779296875</c:v>
                      </c:pt>
                      <c:pt idx="585">
                        <c:v>384.702392578125</c:v>
                      </c:pt>
                      <c:pt idx="586">
                        <c:v>385.52685546875</c:v>
                      </c:pt>
                      <c:pt idx="587">
                        <c:v>386.351318359375</c:v>
                      </c:pt>
                      <c:pt idx="588">
                        <c:v>387.17578125</c:v>
                      </c:pt>
                      <c:pt idx="589">
                        <c:v>388.000244140625</c:v>
                      </c:pt>
                      <c:pt idx="590">
                        <c:v>388.82470703125</c:v>
                      </c:pt>
                      <c:pt idx="591">
                        <c:v>389.649169921875</c:v>
                      </c:pt>
                      <c:pt idx="592">
                        <c:v>390.4736328125</c:v>
                      </c:pt>
                      <c:pt idx="593">
                        <c:v>391.298095703125</c:v>
                      </c:pt>
                      <c:pt idx="594">
                        <c:v>392.12255859375</c:v>
                      </c:pt>
                      <c:pt idx="595">
                        <c:v>392.947021484375</c:v>
                      </c:pt>
                      <c:pt idx="596">
                        <c:v>393.771484375</c:v>
                      </c:pt>
                      <c:pt idx="597">
                        <c:v>394.595947265625</c:v>
                      </c:pt>
                      <c:pt idx="598">
                        <c:v>395.42041015625</c:v>
                      </c:pt>
                      <c:pt idx="599">
                        <c:v>396.244873046875</c:v>
                      </c:pt>
                      <c:pt idx="600">
                        <c:v>397.0693359375</c:v>
                      </c:pt>
                      <c:pt idx="601">
                        <c:v>397.893798828125</c:v>
                      </c:pt>
                      <c:pt idx="602">
                        <c:v>398.71826171875</c:v>
                      </c:pt>
                      <c:pt idx="603">
                        <c:v>399.542724609375</c:v>
                      </c:pt>
                      <c:pt idx="604">
                        <c:v>400.3671875</c:v>
                      </c:pt>
                      <c:pt idx="605">
                        <c:v>401.191650390625</c:v>
                      </c:pt>
                      <c:pt idx="606">
                        <c:v>402.01611328125</c:v>
                      </c:pt>
                      <c:pt idx="607">
                        <c:v>402.840576171875</c:v>
                      </c:pt>
                      <c:pt idx="608">
                        <c:v>403.6650390625</c:v>
                      </c:pt>
                      <c:pt idx="609">
                        <c:v>404.489501953125</c:v>
                      </c:pt>
                      <c:pt idx="610">
                        <c:v>405.31396484375</c:v>
                      </c:pt>
                      <c:pt idx="611">
                        <c:v>406.138427734375</c:v>
                      </c:pt>
                      <c:pt idx="612">
                        <c:v>406.962890625</c:v>
                      </c:pt>
                      <c:pt idx="613">
                        <c:v>407.787353515625</c:v>
                      </c:pt>
                      <c:pt idx="614">
                        <c:v>408.61181640625</c:v>
                      </c:pt>
                      <c:pt idx="615">
                        <c:v>409.436279296875</c:v>
                      </c:pt>
                      <c:pt idx="616">
                        <c:v>410.2607421875</c:v>
                      </c:pt>
                      <c:pt idx="617">
                        <c:v>411.085205078125</c:v>
                      </c:pt>
                      <c:pt idx="618">
                        <c:v>411.90966796875</c:v>
                      </c:pt>
                      <c:pt idx="619">
                        <c:v>412.734130859375</c:v>
                      </c:pt>
                      <c:pt idx="620">
                        <c:v>413.55859375</c:v>
                      </c:pt>
                      <c:pt idx="621">
                        <c:v>414.383056640625</c:v>
                      </c:pt>
                      <c:pt idx="622">
                        <c:v>415.20751953125</c:v>
                      </c:pt>
                      <c:pt idx="623">
                        <c:v>416.031982421875</c:v>
                      </c:pt>
                      <c:pt idx="624">
                        <c:v>416.8564453125</c:v>
                      </c:pt>
                      <c:pt idx="625">
                        <c:v>417.680908203125</c:v>
                      </c:pt>
                      <c:pt idx="626">
                        <c:v>418.50537109375</c:v>
                      </c:pt>
                      <c:pt idx="627">
                        <c:v>419.329833984375</c:v>
                      </c:pt>
                      <c:pt idx="628">
                        <c:v>420.154296875</c:v>
                      </c:pt>
                      <c:pt idx="629">
                        <c:v>420.978759765625</c:v>
                      </c:pt>
                      <c:pt idx="630">
                        <c:v>421.80322265625</c:v>
                      </c:pt>
                      <c:pt idx="631">
                        <c:v>422.627685546875</c:v>
                      </c:pt>
                      <c:pt idx="632">
                        <c:v>423.4521484375</c:v>
                      </c:pt>
                      <c:pt idx="633">
                        <c:v>424.276611328125</c:v>
                      </c:pt>
                      <c:pt idx="634">
                        <c:v>425.10107421875</c:v>
                      </c:pt>
                      <c:pt idx="635">
                        <c:v>425.925537109375</c:v>
                      </c:pt>
                      <c:pt idx="636">
                        <c:v>426.75</c:v>
                      </c:pt>
                      <c:pt idx="637">
                        <c:v>427.574462890625</c:v>
                      </c:pt>
                      <c:pt idx="638">
                        <c:v>428.39892578125</c:v>
                      </c:pt>
                      <c:pt idx="639">
                        <c:v>429.223388671875</c:v>
                      </c:pt>
                      <c:pt idx="640">
                        <c:v>430.0478515625</c:v>
                      </c:pt>
                      <c:pt idx="641">
                        <c:v>430.872314453125</c:v>
                      </c:pt>
                      <c:pt idx="642">
                        <c:v>431.69677734375</c:v>
                      </c:pt>
                      <c:pt idx="643">
                        <c:v>432.521240234375</c:v>
                      </c:pt>
                      <c:pt idx="644">
                        <c:v>433.345703125</c:v>
                      </c:pt>
                      <c:pt idx="645">
                        <c:v>434.170166015625</c:v>
                      </c:pt>
                      <c:pt idx="646">
                        <c:v>434.99462890625</c:v>
                      </c:pt>
                      <c:pt idx="647">
                        <c:v>435.819091796875</c:v>
                      </c:pt>
                      <c:pt idx="648">
                        <c:v>436.6435546875</c:v>
                      </c:pt>
                      <c:pt idx="649">
                        <c:v>437.468017578125</c:v>
                      </c:pt>
                      <c:pt idx="650">
                        <c:v>438.29248046875</c:v>
                      </c:pt>
                      <c:pt idx="651">
                        <c:v>439.116943359375</c:v>
                      </c:pt>
                      <c:pt idx="652">
                        <c:v>439.94140625</c:v>
                      </c:pt>
                      <c:pt idx="653">
                        <c:v>440.765869140625</c:v>
                      </c:pt>
                      <c:pt idx="654">
                        <c:v>441.59033203125</c:v>
                      </c:pt>
                      <c:pt idx="655">
                        <c:v>442.414794921875</c:v>
                      </c:pt>
                      <c:pt idx="656">
                        <c:v>443.2392578125</c:v>
                      </c:pt>
                      <c:pt idx="657">
                        <c:v>444.063720703125</c:v>
                      </c:pt>
                      <c:pt idx="658">
                        <c:v>444.88818359375</c:v>
                      </c:pt>
                      <c:pt idx="659">
                        <c:v>445.712646484375</c:v>
                      </c:pt>
                      <c:pt idx="660">
                        <c:v>446.537109375</c:v>
                      </c:pt>
                      <c:pt idx="661">
                        <c:v>447.361572265625</c:v>
                      </c:pt>
                      <c:pt idx="662">
                        <c:v>448.18603515625</c:v>
                      </c:pt>
                      <c:pt idx="663">
                        <c:v>449.010498046875</c:v>
                      </c:pt>
                      <c:pt idx="664">
                        <c:v>449.8349609375</c:v>
                      </c:pt>
                      <c:pt idx="665">
                        <c:v>450.659423828125</c:v>
                      </c:pt>
                      <c:pt idx="666">
                        <c:v>451.48388671875</c:v>
                      </c:pt>
                      <c:pt idx="667">
                        <c:v>452.308349609375</c:v>
                      </c:pt>
                      <c:pt idx="668">
                        <c:v>453.1328125</c:v>
                      </c:pt>
                      <c:pt idx="669">
                        <c:v>453.957275390625</c:v>
                      </c:pt>
                      <c:pt idx="670">
                        <c:v>454.78173828125</c:v>
                      </c:pt>
                      <c:pt idx="671">
                        <c:v>455.606201171875</c:v>
                      </c:pt>
                      <c:pt idx="672">
                        <c:v>456.4306640625</c:v>
                      </c:pt>
                      <c:pt idx="673">
                        <c:v>457.255126953125</c:v>
                      </c:pt>
                      <c:pt idx="674">
                        <c:v>458.07958984375</c:v>
                      </c:pt>
                      <c:pt idx="675">
                        <c:v>458.904052734375</c:v>
                      </c:pt>
                      <c:pt idx="676">
                        <c:v>459.728515625</c:v>
                      </c:pt>
                      <c:pt idx="677">
                        <c:v>460.552978515625</c:v>
                      </c:pt>
                      <c:pt idx="678">
                        <c:v>461.37744140625</c:v>
                      </c:pt>
                      <c:pt idx="679">
                        <c:v>462.201904296875</c:v>
                      </c:pt>
                      <c:pt idx="680">
                        <c:v>463.0263671875</c:v>
                      </c:pt>
                      <c:pt idx="681">
                        <c:v>463.850830078125</c:v>
                      </c:pt>
                      <c:pt idx="682">
                        <c:v>464.67529296875</c:v>
                      </c:pt>
                      <c:pt idx="683">
                        <c:v>465.499755859375</c:v>
                      </c:pt>
                      <c:pt idx="684">
                        <c:v>466.32421875</c:v>
                      </c:pt>
                      <c:pt idx="685">
                        <c:v>467.148681640625</c:v>
                      </c:pt>
                      <c:pt idx="686">
                        <c:v>467.97314453125</c:v>
                      </c:pt>
                      <c:pt idx="687">
                        <c:v>468.797607421875</c:v>
                      </c:pt>
                      <c:pt idx="688">
                        <c:v>469.6220703125</c:v>
                      </c:pt>
                      <c:pt idx="689">
                        <c:v>470.446533203125</c:v>
                      </c:pt>
                      <c:pt idx="690">
                        <c:v>471.27099609375</c:v>
                      </c:pt>
                      <c:pt idx="691">
                        <c:v>472.095458984375</c:v>
                      </c:pt>
                      <c:pt idx="692">
                        <c:v>472.919921875</c:v>
                      </c:pt>
                      <c:pt idx="693">
                        <c:v>473.744384765625</c:v>
                      </c:pt>
                      <c:pt idx="694">
                        <c:v>474.56884765625</c:v>
                      </c:pt>
                      <c:pt idx="695">
                        <c:v>475.393310546875</c:v>
                      </c:pt>
                      <c:pt idx="696">
                        <c:v>476.2177734375</c:v>
                      </c:pt>
                      <c:pt idx="697">
                        <c:v>477.042236328125</c:v>
                      </c:pt>
                      <c:pt idx="698">
                        <c:v>477.86669921875</c:v>
                      </c:pt>
                      <c:pt idx="699">
                        <c:v>478.691162109375</c:v>
                      </c:pt>
                      <c:pt idx="700">
                        <c:v>479.515625</c:v>
                      </c:pt>
                      <c:pt idx="701">
                        <c:v>480.340087890625</c:v>
                      </c:pt>
                      <c:pt idx="702">
                        <c:v>481.16455078125</c:v>
                      </c:pt>
                      <c:pt idx="703">
                        <c:v>481.989013671875</c:v>
                      </c:pt>
                      <c:pt idx="704">
                        <c:v>482.8134765625</c:v>
                      </c:pt>
                      <c:pt idx="705">
                        <c:v>483.637939453125</c:v>
                      </c:pt>
                      <c:pt idx="706">
                        <c:v>484.46240234375</c:v>
                      </c:pt>
                      <c:pt idx="707">
                        <c:v>485.286865234375</c:v>
                      </c:pt>
                      <c:pt idx="708">
                        <c:v>486.111328125</c:v>
                      </c:pt>
                      <c:pt idx="709">
                        <c:v>486.935791015625</c:v>
                      </c:pt>
                      <c:pt idx="710">
                        <c:v>487.76025390625</c:v>
                      </c:pt>
                      <c:pt idx="711">
                        <c:v>488.584716796875</c:v>
                      </c:pt>
                      <c:pt idx="712">
                        <c:v>489.4091796875</c:v>
                      </c:pt>
                      <c:pt idx="713">
                        <c:v>490.233642578125</c:v>
                      </c:pt>
                      <c:pt idx="714">
                        <c:v>491.05810546875</c:v>
                      </c:pt>
                      <c:pt idx="715">
                        <c:v>491.882568359375</c:v>
                      </c:pt>
                      <c:pt idx="716">
                        <c:v>492.70703125</c:v>
                      </c:pt>
                      <c:pt idx="717">
                        <c:v>493.531494140625</c:v>
                      </c:pt>
                      <c:pt idx="718">
                        <c:v>494.35595703125</c:v>
                      </c:pt>
                      <c:pt idx="719">
                        <c:v>495.180419921875</c:v>
                      </c:pt>
                      <c:pt idx="720">
                        <c:v>496.0048828125</c:v>
                      </c:pt>
                      <c:pt idx="721">
                        <c:v>496.829345703125</c:v>
                      </c:pt>
                      <c:pt idx="722">
                        <c:v>497.65380859375</c:v>
                      </c:pt>
                      <c:pt idx="723">
                        <c:v>498.478271484375</c:v>
                      </c:pt>
                      <c:pt idx="724">
                        <c:v>499.302734375</c:v>
                      </c:pt>
                      <c:pt idx="725">
                        <c:v>500.127197265625</c:v>
                      </c:pt>
                      <c:pt idx="726">
                        <c:v>500.95166015625</c:v>
                      </c:pt>
                      <c:pt idx="727">
                        <c:v>501.776123046875</c:v>
                      </c:pt>
                      <c:pt idx="728">
                        <c:v>502.6005859375</c:v>
                      </c:pt>
                      <c:pt idx="729">
                        <c:v>503.425048828125</c:v>
                      </c:pt>
                      <c:pt idx="730">
                        <c:v>504.24951171875</c:v>
                      </c:pt>
                      <c:pt idx="731">
                        <c:v>505.073974609375</c:v>
                      </c:pt>
                      <c:pt idx="732">
                        <c:v>505.8984375</c:v>
                      </c:pt>
                      <c:pt idx="733">
                        <c:v>506.722900390625</c:v>
                      </c:pt>
                      <c:pt idx="734">
                        <c:v>507.54736328125</c:v>
                      </c:pt>
                      <c:pt idx="735">
                        <c:v>508.371826171875</c:v>
                      </c:pt>
                      <c:pt idx="736">
                        <c:v>509.1962890625</c:v>
                      </c:pt>
                      <c:pt idx="737">
                        <c:v>510.020751953125</c:v>
                      </c:pt>
                      <c:pt idx="738">
                        <c:v>510.84521484375</c:v>
                      </c:pt>
                      <c:pt idx="739">
                        <c:v>511.669677734375</c:v>
                      </c:pt>
                      <c:pt idx="740">
                        <c:v>512.494140625</c:v>
                      </c:pt>
                      <c:pt idx="741">
                        <c:v>513.318603515625</c:v>
                      </c:pt>
                      <c:pt idx="742">
                        <c:v>514.14306640625</c:v>
                      </c:pt>
                      <c:pt idx="743">
                        <c:v>514.967529296875</c:v>
                      </c:pt>
                      <c:pt idx="744">
                        <c:v>515.7919921875</c:v>
                      </c:pt>
                      <c:pt idx="745">
                        <c:v>516.616455078125</c:v>
                      </c:pt>
                      <c:pt idx="746">
                        <c:v>517.44091796875</c:v>
                      </c:pt>
                      <c:pt idx="747">
                        <c:v>518.265380859375</c:v>
                      </c:pt>
                      <c:pt idx="748">
                        <c:v>519.08984375</c:v>
                      </c:pt>
                      <c:pt idx="749">
                        <c:v>519.914306640625</c:v>
                      </c:pt>
                      <c:pt idx="750">
                        <c:v>520.73876953125</c:v>
                      </c:pt>
                      <c:pt idx="751">
                        <c:v>521.563232421875</c:v>
                      </c:pt>
                      <c:pt idx="752">
                        <c:v>522.3876953125</c:v>
                      </c:pt>
                      <c:pt idx="753">
                        <c:v>523.212158203125</c:v>
                      </c:pt>
                      <c:pt idx="754">
                        <c:v>524.03662109375</c:v>
                      </c:pt>
                      <c:pt idx="755">
                        <c:v>524.861083984375</c:v>
                      </c:pt>
                      <c:pt idx="756">
                        <c:v>525.685546875</c:v>
                      </c:pt>
                      <c:pt idx="757">
                        <c:v>526.510009765625</c:v>
                      </c:pt>
                      <c:pt idx="758">
                        <c:v>527.33447265625</c:v>
                      </c:pt>
                      <c:pt idx="759">
                        <c:v>528.158935546875</c:v>
                      </c:pt>
                      <c:pt idx="760">
                        <c:v>528.9833984375</c:v>
                      </c:pt>
                      <c:pt idx="761">
                        <c:v>529.807861328125</c:v>
                      </c:pt>
                      <c:pt idx="762">
                        <c:v>530.63232421875</c:v>
                      </c:pt>
                      <c:pt idx="763">
                        <c:v>531.456787109375</c:v>
                      </c:pt>
                      <c:pt idx="764">
                        <c:v>532.28125</c:v>
                      </c:pt>
                      <c:pt idx="765">
                        <c:v>533.105712890625</c:v>
                      </c:pt>
                      <c:pt idx="766">
                        <c:v>533.93017578125</c:v>
                      </c:pt>
                      <c:pt idx="767">
                        <c:v>534.754638671875</c:v>
                      </c:pt>
                      <c:pt idx="768">
                        <c:v>535.5791015625</c:v>
                      </c:pt>
                      <c:pt idx="769">
                        <c:v>536.403564453125</c:v>
                      </c:pt>
                      <c:pt idx="770">
                        <c:v>537.22802734375</c:v>
                      </c:pt>
                      <c:pt idx="771">
                        <c:v>538.052490234375</c:v>
                      </c:pt>
                      <c:pt idx="772">
                        <c:v>538.876953125</c:v>
                      </c:pt>
                      <c:pt idx="773">
                        <c:v>539.701416015625</c:v>
                      </c:pt>
                      <c:pt idx="774">
                        <c:v>540.52587890625</c:v>
                      </c:pt>
                      <c:pt idx="775">
                        <c:v>541.350341796875</c:v>
                      </c:pt>
                      <c:pt idx="776">
                        <c:v>542.1748046875</c:v>
                      </c:pt>
                      <c:pt idx="777">
                        <c:v>542.999267578125</c:v>
                      </c:pt>
                      <c:pt idx="778">
                        <c:v>543.82373046875</c:v>
                      </c:pt>
                      <c:pt idx="779">
                        <c:v>544.648193359375</c:v>
                      </c:pt>
                      <c:pt idx="780">
                        <c:v>545.47265625</c:v>
                      </c:pt>
                      <c:pt idx="781">
                        <c:v>546.297119140625</c:v>
                      </c:pt>
                      <c:pt idx="782">
                        <c:v>547.12158203125</c:v>
                      </c:pt>
                      <c:pt idx="783">
                        <c:v>547.946044921875</c:v>
                      </c:pt>
                      <c:pt idx="784">
                        <c:v>548.7705078125</c:v>
                      </c:pt>
                      <c:pt idx="785">
                        <c:v>549.594970703125</c:v>
                      </c:pt>
                      <c:pt idx="786">
                        <c:v>550.41943359375</c:v>
                      </c:pt>
                      <c:pt idx="787">
                        <c:v>551.243896484375</c:v>
                      </c:pt>
                      <c:pt idx="788">
                        <c:v>552.068359375</c:v>
                      </c:pt>
                      <c:pt idx="789">
                        <c:v>552.892822265625</c:v>
                      </c:pt>
                      <c:pt idx="790">
                        <c:v>553.71728515625</c:v>
                      </c:pt>
                      <c:pt idx="791">
                        <c:v>554.541748046875</c:v>
                      </c:pt>
                      <c:pt idx="792">
                        <c:v>555.3662109375</c:v>
                      </c:pt>
                      <c:pt idx="793">
                        <c:v>556.190673828125</c:v>
                      </c:pt>
                      <c:pt idx="794">
                        <c:v>557.01513671875</c:v>
                      </c:pt>
                      <c:pt idx="795">
                        <c:v>557.839599609375</c:v>
                      </c:pt>
                      <c:pt idx="796">
                        <c:v>558.6640625</c:v>
                      </c:pt>
                      <c:pt idx="797">
                        <c:v>559.488525390625</c:v>
                      </c:pt>
                      <c:pt idx="798">
                        <c:v>560.31298828125</c:v>
                      </c:pt>
                      <c:pt idx="799">
                        <c:v>561.137451171875</c:v>
                      </c:pt>
                      <c:pt idx="800">
                        <c:v>561.9619140625</c:v>
                      </c:pt>
                      <c:pt idx="801">
                        <c:v>562.786376953125</c:v>
                      </c:pt>
                      <c:pt idx="802">
                        <c:v>563.61083984375</c:v>
                      </c:pt>
                      <c:pt idx="803">
                        <c:v>564.435302734375</c:v>
                      </c:pt>
                      <c:pt idx="804">
                        <c:v>565.259765625</c:v>
                      </c:pt>
                      <c:pt idx="805">
                        <c:v>566.084228515625</c:v>
                      </c:pt>
                      <c:pt idx="806">
                        <c:v>566.90869140625</c:v>
                      </c:pt>
                      <c:pt idx="807">
                        <c:v>567.733154296875</c:v>
                      </c:pt>
                      <c:pt idx="808">
                        <c:v>568.5576171875</c:v>
                      </c:pt>
                      <c:pt idx="809">
                        <c:v>569.382080078125</c:v>
                      </c:pt>
                      <c:pt idx="810">
                        <c:v>570.20654296875</c:v>
                      </c:pt>
                      <c:pt idx="811">
                        <c:v>571.031005859375</c:v>
                      </c:pt>
                      <c:pt idx="812">
                        <c:v>571.85546875</c:v>
                      </c:pt>
                      <c:pt idx="813">
                        <c:v>572.679931640625</c:v>
                      </c:pt>
                      <c:pt idx="814">
                        <c:v>573.50439453125</c:v>
                      </c:pt>
                      <c:pt idx="815">
                        <c:v>574.328857421875</c:v>
                      </c:pt>
                      <c:pt idx="816">
                        <c:v>575.1533203125</c:v>
                      </c:pt>
                      <c:pt idx="817">
                        <c:v>575.977783203125</c:v>
                      </c:pt>
                      <c:pt idx="818">
                        <c:v>576.80224609375</c:v>
                      </c:pt>
                      <c:pt idx="819">
                        <c:v>577.626708984375</c:v>
                      </c:pt>
                      <c:pt idx="820">
                        <c:v>578.451171875</c:v>
                      </c:pt>
                      <c:pt idx="821">
                        <c:v>579.275634765625</c:v>
                      </c:pt>
                      <c:pt idx="822">
                        <c:v>580.10009765625</c:v>
                      </c:pt>
                      <c:pt idx="823">
                        <c:v>580.924560546875</c:v>
                      </c:pt>
                      <c:pt idx="824">
                        <c:v>581.7490234375</c:v>
                      </c:pt>
                      <c:pt idx="825">
                        <c:v>582.573486328125</c:v>
                      </c:pt>
                      <c:pt idx="826">
                        <c:v>583.39794921875</c:v>
                      </c:pt>
                      <c:pt idx="827">
                        <c:v>584.222412109375</c:v>
                      </c:pt>
                      <c:pt idx="828">
                        <c:v>585.046875</c:v>
                      </c:pt>
                      <c:pt idx="829">
                        <c:v>585.871337890625</c:v>
                      </c:pt>
                      <c:pt idx="830">
                        <c:v>586.69580078125</c:v>
                      </c:pt>
                      <c:pt idx="831">
                        <c:v>587.520263671875</c:v>
                      </c:pt>
                      <c:pt idx="832">
                        <c:v>588.3447265625</c:v>
                      </c:pt>
                      <c:pt idx="833">
                        <c:v>589.169189453125</c:v>
                      </c:pt>
                      <c:pt idx="834">
                        <c:v>589.99365234375</c:v>
                      </c:pt>
                      <c:pt idx="835">
                        <c:v>590.818115234375</c:v>
                      </c:pt>
                      <c:pt idx="836">
                        <c:v>591.642578125</c:v>
                      </c:pt>
                      <c:pt idx="837">
                        <c:v>592.467041015625</c:v>
                      </c:pt>
                      <c:pt idx="838">
                        <c:v>593.29150390625</c:v>
                      </c:pt>
                      <c:pt idx="839">
                        <c:v>594.115966796875</c:v>
                      </c:pt>
                      <c:pt idx="840">
                        <c:v>594.9404296875</c:v>
                      </c:pt>
                      <c:pt idx="841">
                        <c:v>595.764892578125</c:v>
                      </c:pt>
                      <c:pt idx="842">
                        <c:v>596.58935546875</c:v>
                      </c:pt>
                      <c:pt idx="843">
                        <c:v>597.413818359375</c:v>
                      </c:pt>
                      <c:pt idx="844">
                        <c:v>598.23828125</c:v>
                      </c:pt>
                      <c:pt idx="845">
                        <c:v>599.062744140625</c:v>
                      </c:pt>
                      <c:pt idx="846">
                        <c:v>599.88720703125</c:v>
                      </c:pt>
                      <c:pt idx="847">
                        <c:v>600.711669921875</c:v>
                      </c:pt>
                      <c:pt idx="848">
                        <c:v>601.5361328125</c:v>
                      </c:pt>
                      <c:pt idx="849">
                        <c:v>602.360595703125</c:v>
                      </c:pt>
                      <c:pt idx="850">
                        <c:v>603.18505859375</c:v>
                      </c:pt>
                      <c:pt idx="851">
                        <c:v>604.009521484375</c:v>
                      </c:pt>
                      <c:pt idx="852">
                        <c:v>604.833984375</c:v>
                      </c:pt>
                      <c:pt idx="853">
                        <c:v>605.658447265625</c:v>
                      </c:pt>
                      <c:pt idx="854">
                        <c:v>606.48291015625</c:v>
                      </c:pt>
                      <c:pt idx="855">
                        <c:v>607.307373046875</c:v>
                      </c:pt>
                      <c:pt idx="856">
                        <c:v>608.1318359375</c:v>
                      </c:pt>
                      <c:pt idx="857">
                        <c:v>608.956298828125</c:v>
                      </c:pt>
                      <c:pt idx="858">
                        <c:v>609.78076171875</c:v>
                      </c:pt>
                      <c:pt idx="859">
                        <c:v>610.605224609375</c:v>
                      </c:pt>
                      <c:pt idx="860">
                        <c:v>611.4296875</c:v>
                      </c:pt>
                      <c:pt idx="861">
                        <c:v>612.254150390625</c:v>
                      </c:pt>
                      <c:pt idx="862">
                        <c:v>613.07861328125</c:v>
                      </c:pt>
                      <c:pt idx="863">
                        <c:v>613.903076171875</c:v>
                      </c:pt>
                      <c:pt idx="864">
                        <c:v>614.7275390625</c:v>
                      </c:pt>
                      <c:pt idx="865">
                        <c:v>615.552001953125</c:v>
                      </c:pt>
                      <c:pt idx="866">
                        <c:v>616.37646484375</c:v>
                      </c:pt>
                      <c:pt idx="867">
                        <c:v>617.200927734375</c:v>
                      </c:pt>
                      <c:pt idx="868">
                        <c:v>618.025390625</c:v>
                      </c:pt>
                      <c:pt idx="869">
                        <c:v>618.849853515625</c:v>
                      </c:pt>
                      <c:pt idx="870">
                        <c:v>619.67431640625</c:v>
                      </c:pt>
                      <c:pt idx="871">
                        <c:v>620.498779296875</c:v>
                      </c:pt>
                      <c:pt idx="872">
                        <c:v>621.3232421875</c:v>
                      </c:pt>
                    </c:numCache>
                  </c:numRef>
                </c:xVal>
                <c:yVal>
                  <c:numRef>
                    <c:extLst xmlns:c15="http://schemas.microsoft.com/office/drawing/2012/chart">
                      <c:ext xmlns:c15="http://schemas.microsoft.com/office/drawing/2012/chart" uri="{02D57815-91ED-43cb-92C2-25804820EDAC}">
                        <c15:formulaRef>
                          <c15:sqref>'[1]Case 1'!$B$3:$B$875</c15:sqref>
                        </c15:formulaRef>
                      </c:ext>
                    </c:extLst>
                    <c:numCache>
                      <c:formatCode>General</c:formatCode>
                      <c:ptCount val="873"/>
                      <c:pt idx="0">
                        <c:v>1.8768659830093384</c:v>
                      </c:pt>
                      <c:pt idx="1">
                        <c:v>1.900073766708374</c:v>
                      </c:pt>
                      <c:pt idx="2">
                        <c:v>1.9239050149917603</c:v>
                      </c:pt>
                      <c:pt idx="3">
                        <c:v>1.9483780860900879</c:v>
                      </c:pt>
                      <c:pt idx="4">
                        <c:v>1.9735137224197388</c:v>
                      </c:pt>
                      <c:pt idx="5">
                        <c:v>1.999332070350647</c:v>
                      </c:pt>
                      <c:pt idx="6">
                        <c:v>2.0258545875549316</c:v>
                      </c:pt>
                      <c:pt idx="7">
                        <c:v>2.0531024932861328</c:v>
                      </c:pt>
                      <c:pt idx="8">
                        <c:v>2.0810997486114502</c:v>
                      </c:pt>
                      <c:pt idx="9">
                        <c:v>2.1098690032958984</c:v>
                      </c:pt>
                      <c:pt idx="10">
                        <c:v>2.1394362449645996</c:v>
                      </c:pt>
                      <c:pt idx="11">
                        <c:v>2.1698243618011475</c:v>
                      </c:pt>
                      <c:pt idx="12">
                        <c:v>2.2010619640350342</c:v>
                      </c:pt>
                      <c:pt idx="13">
                        <c:v>2.2331759929656982</c:v>
                      </c:pt>
                      <c:pt idx="14">
                        <c:v>2.26619553565979</c:v>
                      </c:pt>
                      <c:pt idx="15">
                        <c:v>2.3001480102539063</c:v>
                      </c:pt>
                      <c:pt idx="16">
                        <c:v>2.3349838256835938</c:v>
                      </c:pt>
                      <c:pt idx="17">
                        <c:v>2.3704955577850342</c:v>
                      </c:pt>
                      <c:pt idx="18">
                        <c:v>2.4070188999176025</c:v>
                      </c:pt>
                      <c:pt idx="19">
                        <c:v>2.4445877075195313</c:v>
                      </c:pt>
                      <c:pt idx="20">
                        <c:v>2.4832367897033691</c:v>
                      </c:pt>
                      <c:pt idx="21">
                        <c:v>2.5229992866516113</c:v>
                      </c:pt>
                      <c:pt idx="22">
                        <c:v>2.5639164447784424</c:v>
                      </c:pt>
                      <c:pt idx="23">
                        <c:v>2.6060240268707275</c:v>
                      </c:pt>
                      <c:pt idx="24">
                        <c:v>2.6493625640869141</c:v>
                      </c:pt>
                      <c:pt idx="25">
                        <c:v>2.6939728260040283</c:v>
                      </c:pt>
                      <c:pt idx="26">
                        <c:v>2.7399017810821533</c:v>
                      </c:pt>
                      <c:pt idx="27">
                        <c:v>2.7871899604797363</c:v>
                      </c:pt>
                      <c:pt idx="28">
                        <c:v>2.8358869552612305</c:v>
                      </c:pt>
                      <c:pt idx="29">
                        <c:v>2.8860366344451904</c:v>
                      </c:pt>
                      <c:pt idx="30">
                        <c:v>2.9376921653747559</c:v>
                      </c:pt>
                      <c:pt idx="31">
                        <c:v>2.9909050464630127</c:v>
                      </c:pt>
                      <c:pt idx="32">
                        <c:v>3.0457255840301514</c:v>
                      </c:pt>
                      <c:pt idx="33">
                        <c:v>3.1022138595581055</c:v>
                      </c:pt>
                      <c:pt idx="34">
                        <c:v>3.1604239940643311</c:v>
                      </c:pt>
                      <c:pt idx="35">
                        <c:v>3.2204186916351318</c:v>
                      </c:pt>
                      <c:pt idx="36">
                        <c:v>3.2822585105895996</c:v>
                      </c:pt>
                      <c:pt idx="37">
                        <c:v>3.346005916595459</c:v>
                      </c:pt>
                      <c:pt idx="38">
                        <c:v>3.4117271900177002</c:v>
                      </c:pt>
                      <c:pt idx="39">
                        <c:v>3.4794943332672119</c:v>
                      </c:pt>
                      <c:pt idx="40">
                        <c:v>3.5493729114532471</c:v>
                      </c:pt>
                      <c:pt idx="41">
                        <c:v>3.62143874168396</c:v>
                      </c:pt>
                      <c:pt idx="42">
                        <c:v>3.6957697868347168</c:v>
                      </c:pt>
                      <c:pt idx="43">
                        <c:v>3.7724406719207764</c:v>
                      </c:pt>
                      <c:pt idx="44">
                        <c:v>3.851534366607666</c:v>
                      </c:pt>
                      <c:pt idx="45">
                        <c:v>3.9331364631652832</c:v>
                      </c:pt>
                      <c:pt idx="46">
                        <c:v>4.0173273086547852</c:v>
                      </c:pt>
                      <c:pt idx="47">
                        <c:v>4.1041984558105469</c:v>
                      </c:pt>
                      <c:pt idx="48">
                        <c:v>4.1938395500183105</c:v>
                      </c:pt>
                      <c:pt idx="49">
                        <c:v>4.2863483428955078</c:v>
                      </c:pt>
                      <c:pt idx="50">
                        <c:v>4.3818178176879883</c:v>
                      </c:pt>
                      <c:pt idx="51">
                        <c:v>4.4803485870361328</c:v>
                      </c:pt>
                      <c:pt idx="52">
                        <c:v>4.5820407867431641</c:v>
                      </c:pt>
                      <c:pt idx="53">
                        <c:v>4.6870012283325195</c:v>
                      </c:pt>
                      <c:pt idx="54">
                        <c:v>4.7953333854675293</c:v>
                      </c:pt>
                      <c:pt idx="55">
                        <c:v>4.9071464538574219</c:v>
                      </c:pt>
                      <c:pt idx="56">
                        <c:v>5.0225486755371094</c:v>
                      </c:pt>
                      <c:pt idx="57">
                        <c:v>5.1416587829589844</c:v>
                      </c:pt>
                      <c:pt idx="58">
                        <c:v>5.2645816802978516</c:v>
                      </c:pt>
                      <c:pt idx="59">
                        <c:v>5.3914389610290527</c:v>
                      </c:pt>
                      <c:pt idx="60">
                        <c:v>5.5223474502563477</c:v>
                      </c:pt>
                      <c:pt idx="61">
                        <c:v>5.6574273109436035</c:v>
                      </c:pt>
                      <c:pt idx="62">
                        <c:v>5.7957792282104492</c:v>
                      </c:pt>
                      <c:pt idx="63">
                        <c:v>5.9378337860107422</c:v>
                      </c:pt>
                      <c:pt idx="64">
                        <c:v>6.0843276977539063</c:v>
                      </c:pt>
                      <c:pt idx="65">
                        <c:v>6.2353839874267578</c:v>
                      </c:pt>
                      <c:pt idx="66">
                        <c:v>6.3911094665527344</c:v>
                      </c:pt>
                      <c:pt idx="67">
                        <c:v>6.5516266822814941</c:v>
                      </c:pt>
                      <c:pt idx="68">
                        <c:v>6.717069149017334</c:v>
                      </c:pt>
                      <c:pt idx="69">
                        <c:v>6.8875336647033691</c:v>
                      </c:pt>
                      <c:pt idx="70">
                        <c:v>7.0631580352783203</c:v>
                      </c:pt>
                      <c:pt idx="71">
                        <c:v>7.2440614700317383</c:v>
                      </c:pt>
                      <c:pt idx="72">
                        <c:v>7.4303631782531738</c:v>
                      </c:pt>
                      <c:pt idx="73">
                        <c:v>7.6221914291381836</c:v>
                      </c:pt>
                      <c:pt idx="74">
                        <c:v>7.8196711540222168</c:v>
                      </c:pt>
                      <c:pt idx="75">
                        <c:v>8.0229253768920898</c:v>
                      </c:pt>
                      <c:pt idx="76">
                        <c:v>8.2321290969848633</c:v>
                      </c:pt>
                      <c:pt idx="77">
                        <c:v>8.4473848342895508</c:v>
                      </c:pt>
                      <c:pt idx="78">
                        <c:v>8.6688833236694336</c:v>
                      </c:pt>
                      <c:pt idx="79">
                        <c:v>8.89678955078125</c:v>
                      </c:pt>
                      <c:pt idx="80">
                        <c:v>9.1312589645385742</c:v>
                      </c:pt>
                      <c:pt idx="81">
                        <c:v>9.372523307800293</c:v>
                      </c:pt>
                      <c:pt idx="82">
                        <c:v>9.6207990646362305</c:v>
                      </c:pt>
                      <c:pt idx="83">
                        <c:v>9.8763418197631836</c:v>
                      </c:pt>
                      <c:pt idx="84">
                        <c:v>10.139456748962402</c:v>
                      </c:pt>
                      <c:pt idx="85">
                        <c:v>10.410436630249023</c:v>
                      </c:pt>
                      <c:pt idx="86">
                        <c:v>10.689695358276367</c:v>
                      </c:pt>
                      <c:pt idx="87">
                        <c:v>10.977664947509766</c:v>
                      </c:pt>
                      <c:pt idx="88">
                        <c:v>11.274877548217773</c:v>
                      </c:pt>
                      <c:pt idx="89">
                        <c:v>11.581887245178223</c:v>
                      </c:pt>
                      <c:pt idx="90">
                        <c:v>11.895142555236816</c:v>
                      </c:pt>
                      <c:pt idx="91">
                        <c:v>12.218290328979492</c:v>
                      </c:pt>
                      <c:pt idx="92">
                        <c:v>12.553009033203125</c:v>
                      </c:pt>
                      <c:pt idx="93">
                        <c:v>12.900239944458008</c:v>
                      </c:pt>
                      <c:pt idx="94">
                        <c:v>13.261070251464844</c:v>
                      </c:pt>
                      <c:pt idx="95">
                        <c:v>13.636721611022949</c:v>
                      </c:pt>
                      <c:pt idx="96">
                        <c:v>14.028558731079102</c:v>
                      </c:pt>
                      <c:pt idx="97">
                        <c:v>14.438196182250977</c:v>
                      </c:pt>
                      <c:pt idx="98">
                        <c:v>14.867351531982422</c:v>
                      </c:pt>
                      <c:pt idx="99">
                        <c:v>15.317992210388184</c:v>
                      </c:pt>
                      <c:pt idx="100">
                        <c:v>15.792248725891113</c:v>
                      </c:pt>
                      <c:pt idx="101">
                        <c:v>16.29243278503418</c:v>
                      </c:pt>
                      <c:pt idx="102">
                        <c:v>16.815485000610352</c:v>
                      </c:pt>
                      <c:pt idx="103">
                        <c:v>17.360082626342773</c:v>
                      </c:pt>
                      <c:pt idx="104">
                        <c:v>17.937154769897461</c:v>
                      </c:pt>
                      <c:pt idx="105">
                        <c:v>18.549747467041016</c:v>
                      </c:pt>
                      <c:pt idx="106">
                        <c:v>19.201074600219727</c:v>
                      </c:pt>
                      <c:pt idx="107">
                        <c:v>19.894561767578125</c:v>
                      </c:pt>
                      <c:pt idx="108">
                        <c:v>20.62596321105957</c:v>
                      </c:pt>
                      <c:pt idx="109">
                        <c:v>21.389217376708984</c:v>
                      </c:pt>
                      <c:pt idx="110">
                        <c:v>22.203195571899414</c:v>
                      </c:pt>
                      <c:pt idx="111">
                        <c:v>23.07090950012207</c:v>
                      </c:pt>
                      <c:pt idx="112">
                        <c:v>23.986392974853516</c:v>
                      </c:pt>
                      <c:pt idx="113">
                        <c:v>24.94129753112793</c:v>
                      </c:pt>
                      <c:pt idx="114">
                        <c:v>25.956844329833984</c:v>
                      </c:pt>
                      <c:pt idx="115">
                        <c:v>27.028745651245117</c:v>
                      </c:pt>
                      <c:pt idx="116">
                        <c:v>28.140108108520508</c:v>
                      </c:pt>
                      <c:pt idx="117">
                        <c:v>29.315952301025391</c:v>
                      </c:pt>
                      <c:pt idx="118">
                        <c:v>30.535947799682617</c:v>
                      </c:pt>
                      <c:pt idx="119">
                        <c:v>31.80827522277832</c:v>
                      </c:pt>
                      <c:pt idx="120">
                        <c:v>33.130134582519531</c:v>
                      </c:pt>
                      <c:pt idx="121">
                        <c:v>34.493465423583984</c:v>
                      </c:pt>
                      <c:pt idx="122">
                        <c:v>35.901088714599609</c:v>
                      </c:pt>
                      <c:pt idx="123">
                        <c:v>37.343471527099609</c:v>
                      </c:pt>
                      <c:pt idx="124">
                        <c:v>38.815498352050781</c:v>
                      </c:pt>
                      <c:pt idx="125">
                        <c:v>40.317089080810547</c:v>
                      </c:pt>
                      <c:pt idx="126">
                        <c:v>41.830356597900391</c:v>
                      </c:pt>
                      <c:pt idx="127">
                        <c:v>43.357345581054688</c:v>
                      </c:pt>
                      <c:pt idx="128">
                        <c:v>44.880870819091797</c:v>
                      </c:pt>
                      <c:pt idx="129">
                        <c:v>46.380611419677734</c:v>
                      </c:pt>
                      <c:pt idx="130">
                        <c:v>47.853603363037109</c:v>
                      </c:pt>
                      <c:pt idx="131">
                        <c:v>49.283821105957031</c:v>
                      </c:pt>
                      <c:pt idx="132">
                        <c:v>50.655570983886719</c:v>
                      </c:pt>
                      <c:pt idx="133">
                        <c:v>51.958240509033203</c:v>
                      </c:pt>
                      <c:pt idx="134">
                        <c:v>53.173126220703125</c:v>
                      </c:pt>
                      <c:pt idx="135">
                        <c:v>54.281593322753906</c:v>
                      </c:pt>
                      <c:pt idx="136">
                        <c:v>55.275711059570313</c:v>
                      </c:pt>
                      <c:pt idx="137">
                        <c:v>56.132038116455078</c:v>
                      </c:pt>
                      <c:pt idx="138">
                        <c:v>56.842121124267578</c:v>
                      </c:pt>
                      <c:pt idx="139">
                        <c:v>57.397109985351563</c:v>
                      </c:pt>
                      <c:pt idx="140">
                        <c:v>57.781211853027344</c:v>
                      </c:pt>
                      <c:pt idx="141">
                        <c:v>57.997119903564453</c:v>
                      </c:pt>
                      <c:pt idx="142">
                        <c:v>58.050605773925781</c:v>
                      </c:pt>
                      <c:pt idx="143">
                        <c:v>57.919315338134766</c:v>
                      </c:pt>
                      <c:pt idx="144">
                        <c:v>57.640918731689453</c:v>
                      </c:pt>
                      <c:pt idx="145">
                        <c:v>57.221065521240234</c:v>
                      </c:pt>
                      <c:pt idx="146">
                        <c:v>56.670845031738281</c:v>
                      </c:pt>
                      <c:pt idx="147">
                        <c:v>55.983753204345703</c:v>
                      </c:pt>
                      <c:pt idx="148">
                        <c:v>55.195724487304688</c:v>
                      </c:pt>
                      <c:pt idx="149">
                        <c:v>54.321231842041016</c:v>
                      </c:pt>
                      <c:pt idx="150">
                        <c:v>53.374488830566406</c:v>
                      </c:pt>
                      <c:pt idx="151">
                        <c:v>52.269180297851563</c:v>
                      </c:pt>
                      <c:pt idx="152">
                        <c:v>51.021484375</c:v>
                      </c:pt>
                      <c:pt idx="153">
                        <c:v>49.710525512695313</c:v>
                      </c:pt>
                      <c:pt idx="154">
                        <c:v>48.431095123291016</c:v>
                      </c:pt>
                      <c:pt idx="155">
                        <c:v>47.193519592285156</c:v>
                      </c:pt>
                      <c:pt idx="156">
                        <c:v>45.996204376220703</c:v>
                      </c:pt>
                      <c:pt idx="157">
                        <c:v>44.837375640869141</c:v>
                      </c:pt>
                      <c:pt idx="158">
                        <c:v>43.715473175048828</c:v>
                      </c:pt>
                      <c:pt idx="159">
                        <c:v>42.611156463623047</c:v>
                      </c:pt>
                      <c:pt idx="160">
                        <c:v>41.537403106689453</c:v>
                      </c:pt>
                      <c:pt idx="161">
                        <c:v>40.497299194335938</c:v>
                      </c:pt>
                      <c:pt idx="162">
                        <c:v>39.489784240722656</c:v>
                      </c:pt>
                      <c:pt idx="163">
                        <c:v>38.513927459716797</c:v>
                      </c:pt>
                      <c:pt idx="164">
                        <c:v>37.568801879882813</c:v>
                      </c:pt>
                      <c:pt idx="165">
                        <c:v>36.653350830078125</c:v>
                      </c:pt>
                      <c:pt idx="166">
                        <c:v>35.755870819091797</c:v>
                      </c:pt>
                      <c:pt idx="167">
                        <c:v>34.880233764648438</c:v>
                      </c:pt>
                      <c:pt idx="168">
                        <c:v>34.032066345214844</c:v>
                      </c:pt>
                      <c:pt idx="169">
                        <c:v>33.210548400878906</c:v>
                      </c:pt>
                      <c:pt idx="170">
                        <c:v>32.414909362792969</c:v>
                      </c:pt>
                      <c:pt idx="171">
                        <c:v>31.644432067871094</c:v>
                      </c:pt>
                      <c:pt idx="172">
                        <c:v>30.898258209228516</c:v>
                      </c:pt>
                      <c:pt idx="173">
                        <c:v>30.175704956054688</c:v>
                      </c:pt>
                      <c:pt idx="174">
                        <c:v>29.470582962036133</c:v>
                      </c:pt>
                      <c:pt idx="175">
                        <c:v>28.781150817871094</c:v>
                      </c:pt>
                      <c:pt idx="176">
                        <c:v>28.113456726074219</c:v>
                      </c:pt>
                      <c:pt idx="177">
                        <c:v>27.466840744018555</c:v>
                      </c:pt>
                      <c:pt idx="178">
                        <c:v>26.840593338012695</c:v>
                      </c:pt>
                      <c:pt idx="179">
                        <c:v>26.234085083007813</c:v>
                      </c:pt>
                      <c:pt idx="180">
                        <c:v>25.646697998046875</c:v>
                      </c:pt>
                      <c:pt idx="181">
                        <c:v>25.077770233154297</c:v>
                      </c:pt>
                      <c:pt idx="182">
                        <c:v>24.526729583740234</c:v>
                      </c:pt>
                      <c:pt idx="183">
                        <c:v>23.990104675292969</c:v>
                      </c:pt>
                      <c:pt idx="184">
                        <c:v>23.466096878051758</c:v>
                      </c:pt>
                      <c:pt idx="185">
                        <c:v>22.958465576171875</c:v>
                      </c:pt>
                      <c:pt idx="186">
                        <c:v>22.466680526733398</c:v>
                      </c:pt>
                      <c:pt idx="187">
                        <c:v>21.990169525146484</c:v>
                      </c:pt>
                      <c:pt idx="188">
                        <c:v>21.528459548950195</c:v>
                      </c:pt>
                      <c:pt idx="189">
                        <c:v>21.081043243408203</c:v>
                      </c:pt>
                      <c:pt idx="190">
                        <c:v>20.647441864013672</c:v>
                      </c:pt>
                      <c:pt idx="191">
                        <c:v>20.227195739746094</c:v>
                      </c:pt>
                      <c:pt idx="192">
                        <c:v>19.819835662841797</c:v>
                      </c:pt>
                      <c:pt idx="193">
                        <c:v>19.423826217651367</c:v>
                      </c:pt>
                      <c:pt idx="194">
                        <c:v>19.037641525268555</c:v>
                      </c:pt>
                      <c:pt idx="195">
                        <c:v>18.663204193115234</c:v>
                      </c:pt>
                      <c:pt idx="196">
                        <c:v>18.300107955932617</c:v>
                      </c:pt>
                      <c:pt idx="197">
                        <c:v>17.947980880737305</c:v>
                      </c:pt>
                      <c:pt idx="198">
                        <c:v>17.60645866394043</c:v>
                      </c:pt>
                      <c:pt idx="199">
                        <c:v>17.275163650512695</c:v>
                      </c:pt>
                      <c:pt idx="200">
                        <c:v>16.953762054443359</c:v>
                      </c:pt>
                      <c:pt idx="201">
                        <c:v>16.641921997070313</c:v>
                      </c:pt>
                      <c:pt idx="202">
                        <c:v>16.339300155639648</c:v>
                      </c:pt>
                      <c:pt idx="203">
                        <c:v>16.045619964599609</c:v>
                      </c:pt>
                      <c:pt idx="204">
                        <c:v>15.760564804077148</c:v>
                      </c:pt>
                      <c:pt idx="205">
                        <c:v>15.48273754119873</c:v>
                      </c:pt>
                      <c:pt idx="206">
                        <c:v>15.212630271911621</c:v>
                      </c:pt>
                      <c:pt idx="207">
                        <c:v>14.950358390808105</c:v>
                      </c:pt>
                      <c:pt idx="208">
                        <c:v>14.6956787109375</c:v>
                      </c:pt>
                      <c:pt idx="209">
                        <c:v>14.448322296142578</c:v>
                      </c:pt>
                      <c:pt idx="210">
                        <c:v>14.208056449890137</c:v>
                      </c:pt>
                      <c:pt idx="211">
                        <c:v>13.974663734436035</c:v>
                      </c:pt>
                      <c:pt idx="212">
                        <c:v>13.747883796691895</c:v>
                      </c:pt>
                      <c:pt idx="213">
                        <c:v>13.527520179748535</c:v>
                      </c:pt>
                      <c:pt idx="214">
                        <c:v>13.31336498260498</c:v>
                      </c:pt>
                      <c:pt idx="215">
                        <c:v>13.105207443237305</c:v>
                      </c:pt>
                      <c:pt idx="216">
                        <c:v>12.902866363525391</c:v>
                      </c:pt>
                      <c:pt idx="217">
                        <c:v>12.706147193908691</c:v>
                      </c:pt>
                      <c:pt idx="218">
                        <c:v>12.514867782592773</c:v>
                      </c:pt>
                      <c:pt idx="219">
                        <c:v>12.328302383422852</c:v>
                      </c:pt>
                      <c:pt idx="220">
                        <c:v>12.146743774414063</c:v>
                      </c:pt>
                      <c:pt idx="221">
                        <c:v>11.97015380859375</c:v>
                      </c:pt>
                      <c:pt idx="222">
                        <c:v>11.798364639282227</c:v>
                      </c:pt>
                      <c:pt idx="223">
                        <c:v>11.631237030029297</c:v>
                      </c:pt>
                      <c:pt idx="224">
                        <c:v>11.468616485595703</c:v>
                      </c:pt>
                      <c:pt idx="225">
                        <c:v>11.310366630554199</c:v>
                      </c:pt>
                      <c:pt idx="226">
                        <c:v>11.156357765197754</c:v>
                      </c:pt>
                      <c:pt idx="227">
                        <c:v>11.006444931030273</c:v>
                      </c:pt>
                      <c:pt idx="228">
                        <c:v>10.860514640808105</c:v>
                      </c:pt>
                      <c:pt idx="229">
                        <c:v>10.718441009521484</c:v>
                      </c:pt>
                      <c:pt idx="230">
                        <c:v>10.580107688903809</c:v>
                      </c:pt>
                      <c:pt idx="231">
                        <c:v>10.445405006408691</c:v>
                      </c:pt>
                      <c:pt idx="232">
                        <c:v>10.314212799072266</c:v>
                      </c:pt>
                      <c:pt idx="233">
                        <c:v>10.186443328857422</c:v>
                      </c:pt>
                      <c:pt idx="234">
                        <c:v>10.06198787689209</c:v>
                      </c:pt>
                      <c:pt idx="235">
                        <c:v>9.9407444000244141</c:v>
                      </c:pt>
                      <c:pt idx="236">
                        <c:v>9.8225584030151367</c:v>
                      </c:pt>
                      <c:pt idx="237">
                        <c:v>9.7071504592895508</c:v>
                      </c:pt>
                      <c:pt idx="238">
                        <c:v>9.594696044921875</c:v>
                      </c:pt>
                      <c:pt idx="239">
                        <c:v>9.4851169586181641</c:v>
                      </c:pt>
                      <c:pt idx="240">
                        <c:v>9.3783159255981445</c:v>
                      </c:pt>
                      <c:pt idx="241">
                        <c:v>9.2742185592651367</c:v>
                      </c:pt>
                      <c:pt idx="242">
                        <c:v>9.1727504730224609</c:v>
                      </c:pt>
                      <c:pt idx="243">
                        <c:v>9.0738401412963867</c:v>
                      </c:pt>
                      <c:pt idx="244">
                        <c:v>8.977412223815918</c:v>
                      </c:pt>
                      <c:pt idx="245">
                        <c:v>8.8833990097045898</c:v>
                      </c:pt>
                      <c:pt idx="246">
                        <c:v>8.7917327880859375</c:v>
                      </c:pt>
                      <c:pt idx="247">
                        <c:v>8.7023468017578125</c:v>
                      </c:pt>
                      <c:pt idx="248">
                        <c:v>8.6151847839355469</c:v>
                      </c:pt>
                      <c:pt idx="249">
                        <c:v>8.5301809310913086</c:v>
                      </c:pt>
                      <c:pt idx="250">
                        <c:v>8.4472780227661133</c:v>
                      </c:pt>
                      <c:pt idx="251">
                        <c:v>8.3664226531982422</c:v>
                      </c:pt>
                      <c:pt idx="252">
                        <c:v>8.2875614166259766</c:v>
                      </c:pt>
                      <c:pt idx="253">
                        <c:v>8.2106342315673828</c:v>
                      </c:pt>
                      <c:pt idx="254">
                        <c:v>8.1355972290039063</c:v>
                      </c:pt>
                      <c:pt idx="255">
                        <c:v>8.0624008178710938</c:v>
                      </c:pt>
                      <c:pt idx="256">
                        <c:v>7.9909930229187012</c:v>
                      </c:pt>
                      <c:pt idx="257">
                        <c:v>7.9213261604309082</c:v>
                      </c:pt>
                      <c:pt idx="258">
                        <c:v>7.8533673286437988</c:v>
                      </c:pt>
                      <c:pt idx="259">
                        <c:v>7.7870607376098633</c:v>
                      </c:pt>
                      <c:pt idx="260">
                        <c:v>7.7223730087280273</c:v>
                      </c:pt>
                      <c:pt idx="261">
                        <c:v>7.6590132713317871</c:v>
                      </c:pt>
                      <c:pt idx="262">
                        <c:v>7.5970869064331055</c:v>
                      </c:pt>
                      <c:pt idx="263">
                        <c:v>7.5366687774658203</c:v>
                      </c:pt>
                      <c:pt idx="264">
                        <c:v>7.4777235984802246</c:v>
                      </c:pt>
                      <c:pt idx="265">
                        <c:v>7.4202151298522949</c:v>
                      </c:pt>
                      <c:pt idx="266">
                        <c:v>7.3641104698181152</c:v>
                      </c:pt>
                      <c:pt idx="267">
                        <c:v>7.3093795776367188</c:v>
                      </c:pt>
                      <c:pt idx="268">
                        <c:v>7.2555432319641113</c:v>
                      </c:pt>
                      <c:pt idx="269">
                        <c:v>7.2005066871643066</c:v>
                      </c:pt>
                      <c:pt idx="270">
                        <c:v>7.1447067260742188</c:v>
                      </c:pt>
                      <c:pt idx="271">
                        <c:v>7.088191032409668</c:v>
                      </c:pt>
                      <c:pt idx="272">
                        <c:v>7.0311393737792969</c:v>
                      </c:pt>
                      <c:pt idx="273">
                        <c:v>6.9736332893371582</c:v>
                      </c:pt>
                      <c:pt idx="274">
                        <c:v>6.9158258438110352</c:v>
                      </c:pt>
                      <c:pt idx="275">
                        <c:v>6.8578100204467773</c:v>
                      </c:pt>
                      <c:pt idx="276">
                        <c:v>6.7997069358825684</c:v>
                      </c:pt>
                      <c:pt idx="277">
                        <c:v>6.7416176795959473</c:v>
                      </c:pt>
                      <c:pt idx="278">
                        <c:v>6.6835637092590332</c:v>
                      </c:pt>
                      <c:pt idx="279">
                        <c:v>6.6255755424499512</c:v>
                      </c:pt>
                      <c:pt idx="280">
                        <c:v>6.5677103996276855</c:v>
                      </c:pt>
                      <c:pt idx="281">
                        <c:v>6.5100812911987305</c:v>
                      </c:pt>
                      <c:pt idx="282">
                        <c:v>6.4525723457336426</c:v>
                      </c:pt>
                      <c:pt idx="283">
                        <c:v>6.394843578338623</c:v>
                      </c:pt>
                      <c:pt idx="284">
                        <c:v>6.3368930816650391</c:v>
                      </c:pt>
                      <c:pt idx="285">
                        <c:v>6.278724193572998</c:v>
                      </c:pt>
                      <c:pt idx="286">
                        <c:v>6.2203817367553711</c:v>
                      </c:pt>
                      <c:pt idx="287">
                        <c:v>6.1620011329650879</c:v>
                      </c:pt>
                      <c:pt idx="288">
                        <c:v>6.1036367416381836</c:v>
                      </c:pt>
                      <c:pt idx="289">
                        <c:v>6.0454020500183105</c:v>
                      </c:pt>
                      <c:pt idx="290">
                        <c:v>5.987189769744873</c:v>
                      </c:pt>
                      <c:pt idx="291">
                        <c:v>5.9292793273925781</c:v>
                      </c:pt>
                      <c:pt idx="292">
                        <c:v>5.871821403503418</c:v>
                      </c:pt>
                      <c:pt idx="293">
                        <c:v>5.8149805068969727</c:v>
                      </c:pt>
                      <c:pt idx="294">
                        <c:v>5.7588086128234863</c:v>
                      </c:pt>
                      <c:pt idx="295">
                        <c:v>5.7033543586730957</c:v>
                      </c:pt>
                      <c:pt idx="296">
                        <c:v>5.6486625671386719</c:v>
                      </c:pt>
                      <c:pt idx="297">
                        <c:v>5.5947680473327637</c:v>
                      </c:pt>
                      <c:pt idx="298">
                        <c:v>5.541722297668457</c:v>
                      </c:pt>
                      <c:pt idx="299">
                        <c:v>5.4895024299621582</c:v>
                      </c:pt>
                      <c:pt idx="300">
                        <c:v>5.4380731582641602</c:v>
                      </c:pt>
                      <c:pt idx="301">
                        <c:v>5.3874306678771973</c:v>
                      </c:pt>
                      <c:pt idx="302">
                        <c:v>5.3375773429870605</c:v>
                      </c:pt>
                      <c:pt idx="303">
                        <c:v>5.2884974479675293</c:v>
                      </c:pt>
                      <c:pt idx="304">
                        <c:v>5.2401666641235352</c:v>
                      </c:pt>
                      <c:pt idx="305">
                        <c:v>5.192568302154541</c:v>
                      </c:pt>
                      <c:pt idx="306">
                        <c:v>5.1456937789916992</c:v>
                      </c:pt>
                      <c:pt idx="307">
                        <c:v>5.0995335578918457</c:v>
                      </c:pt>
                      <c:pt idx="308">
                        <c:v>5.0540866851806641</c:v>
                      </c:pt>
                      <c:pt idx="309">
                        <c:v>5.0093331336975098</c:v>
                      </c:pt>
                      <c:pt idx="310">
                        <c:v>4.9652695655822754</c:v>
                      </c:pt>
                      <c:pt idx="311">
                        <c:v>4.9218878746032715</c:v>
                      </c:pt>
                      <c:pt idx="312">
                        <c:v>4.8791689872741699</c:v>
                      </c:pt>
                      <c:pt idx="313">
                        <c:v>4.837090015411377</c:v>
                      </c:pt>
                      <c:pt idx="314">
                        <c:v>4.7956533432006836</c:v>
                      </c:pt>
                      <c:pt idx="315">
                        <c:v>4.754849910736084</c:v>
                      </c:pt>
                      <c:pt idx="316">
                        <c:v>4.7146978378295898</c:v>
                      </c:pt>
                      <c:pt idx="317">
                        <c:v>4.6751875877380371</c:v>
                      </c:pt>
                      <c:pt idx="318">
                        <c:v>4.6362323760986328</c:v>
                      </c:pt>
                      <c:pt idx="319">
                        <c:v>4.597869873046875</c:v>
                      </c:pt>
                      <c:pt idx="320">
                        <c:v>4.5600919723510742</c:v>
                      </c:pt>
                      <c:pt idx="321">
                        <c:v>4.5228924751281738</c:v>
                      </c:pt>
                      <c:pt idx="322">
                        <c:v>4.4862656593322754</c:v>
                      </c:pt>
                      <c:pt idx="323">
                        <c:v>4.4502439498901367</c:v>
                      </c:pt>
                      <c:pt idx="324">
                        <c:v>4.4148311614990234</c:v>
                      </c:pt>
                      <c:pt idx="325">
                        <c:v>4.3799662590026855</c:v>
                      </c:pt>
                      <c:pt idx="326">
                        <c:v>4.3456273078918457</c:v>
                      </c:pt>
                      <c:pt idx="327">
                        <c:v>4.3118133544921875</c:v>
                      </c:pt>
                      <c:pt idx="328">
                        <c:v>4.278505802154541</c:v>
                      </c:pt>
                      <c:pt idx="329">
                        <c:v>4.2456951141357422</c:v>
                      </c:pt>
                      <c:pt idx="330">
                        <c:v>4.2133889198303223</c:v>
                      </c:pt>
                      <c:pt idx="331">
                        <c:v>4.1815700531005859</c:v>
                      </c:pt>
                      <c:pt idx="332">
                        <c:v>4.1502342224121094</c:v>
                      </c:pt>
                      <c:pt idx="333">
                        <c:v>4.1193718910217285</c:v>
                      </c:pt>
                      <c:pt idx="334">
                        <c:v>4.0889873504638672</c:v>
                      </c:pt>
                      <c:pt idx="335">
                        <c:v>4.0590724945068359</c:v>
                      </c:pt>
                      <c:pt idx="336">
                        <c:v>4.0296578407287598</c:v>
                      </c:pt>
                      <c:pt idx="337">
                        <c:v>4.000727653503418</c:v>
                      </c:pt>
                      <c:pt idx="338">
                        <c:v>3.9722204208374023</c:v>
                      </c:pt>
                      <c:pt idx="339">
                        <c:v>3.9440977573394775</c:v>
                      </c:pt>
                      <c:pt idx="340">
                        <c:v>3.9161684513092041</c:v>
                      </c:pt>
                      <c:pt idx="341">
                        <c:v>3.888296365737915</c:v>
                      </c:pt>
                      <c:pt idx="342">
                        <c:v>3.8600857257843018</c:v>
                      </c:pt>
                      <c:pt idx="343">
                        <c:v>3.8314783573150635</c:v>
                      </c:pt>
                      <c:pt idx="344">
                        <c:v>3.8025205135345459</c:v>
                      </c:pt>
                      <c:pt idx="345">
                        <c:v>3.7732534408569336</c:v>
                      </c:pt>
                      <c:pt idx="346">
                        <c:v>3.7435243129730225</c:v>
                      </c:pt>
                      <c:pt idx="347">
                        <c:v>3.7132258415222168</c:v>
                      </c:pt>
                      <c:pt idx="348">
                        <c:v>3.6823711395263672</c:v>
                      </c:pt>
                      <c:pt idx="349">
                        <c:v>3.650977611541748</c:v>
                      </c:pt>
                      <c:pt idx="350">
                        <c:v>3.6190390586853027</c:v>
                      </c:pt>
                      <c:pt idx="351">
                        <c:v>3.5863122940063477</c:v>
                      </c:pt>
                      <c:pt idx="352">
                        <c:v>3.5526819229125977</c:v>
                      </c:pt>
                      <c:pt idx="353">
                        <c:v>3.5182015895843506</c:v>
                      </c:pt>
                      <c:pt idx="354">
                        <c:v>3.482905387878418</c:v>
                      </c:pt>
                      <c:pt idx="355">
                        <c:v>3.4468123912811279</c:v>
                      </c:pt>
                      <c:pt idx="356">
                        <c:v>3.4099500179290771</c:v>
                      </c:pt>
                      <c:pt idx="357">
                        <c:v>3.3721687793731689</c:v>
                      </c:pt>
                      <c:pt idx="358">
                        <c:v>3.3333840370178223</c:v>
                      </c:pt>
                      <c:pt idx="359">
                        <c:v>3.2936277389526367</c:v>
                      </c:pt>
                      <c:pt idx="360">
                        <c:v>3.2529387474060059</c:v>
                      </c:pt>
                      <c:pt idx="361">
                        <c:v>3.2112982273101807</c:v>
                      </c:pt>
                      <c:pt idx="362">
                        <c:v>3.1685805320739746</c:v>
                      </c:pt>
                      <c:pt idx="363">
                        <c:v>3.1239359378814697</c:v>
                      </c:pt>
                      <c:pt idx="364">
                        <c:v>3.0772459506988525</c:v>
                      </c:pt>
                      <c:pt idx="365">
                        <c:v>3.0284881591796875</c:v>
                      </c:pt>
                      <c:pt idx="366">
                        <c:v>2.977635383605957</c:v>
                      </c:pt>
                      <c:pt idx="367">
                        <c:v>2.9249143600463867</c:v>
                      </c:pt>
                      <c:pt idx="368">
                        <c:v>2.8715329170227051</c:v>
                      </c:pt>
                      <c:pt idx="369">
                        <c:v>2.8177628517150879</c:v>
                      </c:pt>
                      <c:pt idx="370">
                        <c:v>2.7636430263519287</c:v>
                      </c:pt>
                      <c:pt idx="371">
                        <c:v>2.70924973487854</c:v>
                      </c:pt>
                      <c:pt idx="372">
                        <c:v>2.6546134948730469</c:v>
                      </c:pt>
                      <c:pt idx="373">
                        <c:v>2.599423885345459</c:v>
                      </c:pt>
                      <c:pt idx="374">
                        <c:v>2.5438945293426514</c:v>
                      </c:pt>
                      <c:pt idx="375">
                        <c:v>2.4881181716918945</c:v>
                      </c:pt>
                      <c:pt idx="376">
                        <c:v>2.4321537017822266</c:v>
                      </c:pt>
                      <c:pt idx="377">
                        <c:v>2.3762774467468262</c:v>
                      </c:pt>
                      <c:pt idx="378">
                        <c:v>2.320854663848877</c:v>
                      </c:pt>
                      <c:pt idx="379">
                        <c:v>2.2659416198730469</c:v>
                      </c:pt>
                      <c:pt idx="380">
                        <c:v>2.2116086483001709</c:v>
                      </c:pt>
                      <c:pt idx="381">
                        <c:v>2.1579177379608154</c:v>
                      </c:pt>
                      <c:pt idx="382">
                        <c:v>2.10504150390625</c:v>
                      </c:pt>
                      <c:pt idx="383">
                        <c:v>2.0530791282653809</c:v>
                      </c:pt>
                      <c:pt idx="384">
                        <c:v>2.0020673274993896</c:v>
                      </c:pt>
                      <c:pt idx="385">
                        <c:v>1.9520341157913208</c:v>
                      </c:pt>
                      <c:pt idx="386">
                        <c:v>1.9029933214187622</c:v>
                      </c:pt>
                      <c:pt idx="387">
                        <c:v>1.854852557182312</c:v>
                      </c:pt>
                      <c:pt idx="388">
                        <c:v>1.8076457977294922</c:v>
                      </c:pt>
                      <c:pt idx="389">
                        <c:v>1.7614970207214355</c:v>
                      </c:pt>
                      <c:pt idx="390">
                        <c:v>1.7164435386657715</c:v>
                      </c:pt>
                      <c:pt idx="391">
                        <c:v>1.672532320022583</c:v>
                      </c:pt>
                      <c:pt idx="392">
                        <c:v>1.6297607421875</c:v>
                      </c:pt>
                      <c:pt idx="393">
                        <c:v>1.5881104469299316</c:v>
                      </c:pt>
                      <c:pt idx="394">
                        <c:v>1.547633171081543</c:v>
                      </c:pt>
                      <c:pt idx="395">
                        <c:v>1.5083727836608887</c:v>
                      </c:pt>
                      <c:pt idx="396">
                        <c:v>1.4703801870346069</c:v>
                      </c:pt>
                      <c:pt idx="397">
                        <c:v>1.4337049722671509</c:v>
                      </c:pt>
                      <c:pt idx="398">
                        <c:v>1.3983258008956909</c:v>
                      </c:pt>
                      <c:pt idx="399">
                        <c:v>1.3642578125</c:v>
                      </c:pt>
                      <c:pt idx="400">
                        <c:v>1.33155357837677</c:v>
                      </c:pt>
                      <c:pt idx="401">
                        <c:v>1.300214409828186</c:v>
                      </c:pt>
                      <c:pt idx="402">
                        <c:v>1.2702760696411133</c:v>
                      </c:pt>
                      <c:pt idx="403">
                        <c:v>1.2419530153274536</c:v>
                      </c:pt>
                      <c:pt idx="404">
                        <c:v>1.2153022289276123</c:v>
                      </c:pt>
                      <c:pt idx="405">
                        <c:v>1.1904371976852417</c:v>
                      </c:pt>
                      <c:pt idx="406">
                        <c:v>1.1675029993057251</c:v>
                      </c:pt>
                      <c:pt idx="407">
                        <c:v>1.1466430425643921</c:v>
                      </c:pt>
                      <c:pt idx="408">
                        <c:v>1.1280003786087036</c:v>
                      </c:pt>
                      <c:pt idx="409">
                        <c:v>1.1116951704025269</c:v>
                      </c:pt>
                      <c:pt idx="410">
                        <c:v>1.0977843999862671</c:v>
                      </c:pt>
                      <c:pt idx="411">
                        <c:v>1.0862715244293213</c:v>
                      </c:pt>
                      <c:pt idx="412">
                        <c:v>1.0771363973617554</c:v>
                      </c:pt>
                      <c:pt idx="413">
                        <c:v>1.0704230070114136</c:v>
                      </c:pt>
                      <c:pt idx="414">
                        <c:v>1.0662474632263184</c:v>
                      </c:pt>
                      <c:pt idx="415">
                        <c:v>1.0647633075714111</c:v>
                      </c:pt>
                      <c:pt idx="416">
                        <c:v>1.0658917427062988</c:v>
                      </c:pt>
                      <c:pt idx="417">
                        <c:v>1.0692075490951538</c:v>
                      </c:pt>
                      <c:pt idx="418">
                        <c:v>1.0740268230438232</c:v>
                      </c:pt>
                      <c:pt idx="419">
                        <c:v>1.0796700716018677</c:v>
                      </c:pt>
                      <c:pt idx="420">
                        <c:v>1.0856484174728394</c:v>
                      </c:pt>
                      <c:pt idx="421">
                        <c:v>1.0917096138000488</c:v>
                      </c:pt>
                      <c:pt idx="422">
                        <c:v>1.0975519418716431</c:v>
                      </c:pt>
                      <c:pt idx="423">
                        <c:v>1.1028012037277222</c:v>
                      </c:pt>
                      <c:pt idx="424">
                        <c:v>1.1071575880050659</c:v>
                      </c:pt>
                      <c:pt idx="425">
                        <c:v>1.1104915142059326</c:v>
                      </c:pt>
                      <c:pt idx="426">
                        <c:v>1.1127868890762329</c:v>
                      </c:pt>
                      <c:pt idx="427">
                        <c:v>1.1140972375869751</c:v>
                      </c:pt>
                      <c:pt idx="428">
                        <c:v>1.1145447492599487</c:v>
                      </c:pt>
                      <c:pt idx="429">
                        <c:v>1.1141756772994995</c:v>
                      </c:pt>
                      <c:pt idx="430">
                        <c:v>1.1130052804946899</c:v>
                      </c:pt>
                      <c:pt idx="431">
                        <c:v>1.1111117601394653</c:v>
                      </c:pt>
                      <c:pt idx="432">
                        <c:v>1.1086490154266357</c:v>
                      </c:pt>
                      <c:pt idx="433">
                        <c:v>1.1057643890380859</c:v>
                      </c:pt>
                      <c:pt idx="434">
                        <c:v>1.1025745868682861</c:v>
                      </c:pt>
                      <c:pt idx="435">
                        <c:v>1.0991456508636475</c:v>
                      </c:pt>
                      <c:pt idx="436">
                        <c:v>1.0954750776290894</c:v>
                      </c:pt>
                      <c:pt idx="437">
                        <c:v>1.0915348529815674</c:v>
                      </c:pt>
                      <c:pt idx="438">
                        <c:v>1.0873464345932007</c:v>
                      </c:pt>
                      <c:pt idx="439">
                        <c:v>1.0829843282699585</c:v>
                      </c:pt>
                      <c:pt idx="440">
                        <c:v>1.0785562992095947</c:v>
                      </c:pt>
                      <c:pt idx="441">
                        <c:v>1.074152946472168</c:v>
                      </c:pt>
                      <c:pt idx="442">
                        <c:v>1.069827675819397</c:v>
                      </c:pt>
                      <c:pt idx="443">
                        <c:v>1.065589427947998</c:v>
                      </c:pt>
                      <c:pt idx="444">
                        <c:v>1.0613776445388794</c:v>
                      </c:pt>
                      <c:pt idx="445">
                        <c:v>1.0570580959320068</c:v>
                      </c:pt>
                      <c:pt idx="446">
                        <c:v>1.0524566173553467</c:v>
                      </c:pt>
                      <c:pt idx="447">
                        <c:v>1.0474264621734619</c:v>
                      </c:pt>
                      <c:pt idx="448">
                        <c:v>1.0418708324432373</c:v>
                      </c:pt>
                      <c:pt idx="449">
                        <c:v>1.0357338190078735</c:v>
                      </c:pt>
                      <c:pt idx="450">
                        <c:v>1.0289901494979858</c:v>
                      </c:pt>
                      <c:pt idx="451">
                        <c:v>1.0216522216796875</c:v>
                      </c:pt>
                      <c:pt idx="452">
                        <c:v>1.013782262802124</c:v>
                      </c:pt>
                      <c:pt idx="453">
                        <c:v>1.0054938793182373</c:v>
                      </c:pt>
                      <c:pt idx="454">
                        <c:v>0.99693906307220459</c:v>
                      </c:pt>
                      <c:pt idx="455">
                        <c:v>0.98826408386230469</c:v>
                      </c:pt>
                      <c:pt idx="456">
                        <c:v>0.97959953546524048</c:v>
                      </c:pt>
                      <c:pt idx="457">
                        <c:v>0.97104513645172119</c:v>
                      </c:pt>
                      <c:pt idx="458">
                        <c:v>0.96270751953125</c:v>
                      </c:pt>
                      <c:pt idx="459">
                        <c:v>0.95467817783355713</c:v>
                      </c:pt>
                      <c:pt idx="460">
                        <c:v>0.94700419902801514</c:v>
                      </c:pt>
                      <c:pt idx="461">
                        <c:v>0.93984544277191162</c:v>
                      </c:pt>
                      <c:pt idx="462">
                        <c:v>0.93326842784881592</c:v>
                      </c:pt>
                      <c:pt idx="463">
                        <c:v>0.92731171846389771</c:v>
                      </c:pt>
                      <c:pt idx="464">
                        <c:v>0.9219977855682373</c:v>
                      </c:pt>
                      <c:pt idx="465">
                        <c:v>0.91733109951019287</c:v>
                      </c:pt>
                      <c:pt idx="466">
                        <c:v>0.91328573226928711</c:v>
                      </c:pt>
                      <c:pt idx="467">
                        <c:v>0.90983140468597412</c:v>
                      </c:pt>
                      <c:pt idx="468">
                        <c:v>0.90690344572067261</c:v>
                      </c:pt>
                      <c:pt idx="469">
                        <c:v>0.90440982580184937</c:v>
                      </c:pt>
                      <c:pt idx="470">
                        <c:v>0.90223705768585205</c:v>
                      </c:pt>
                      <c:pt idx="471">
                        <c:v>0.90026158094406128</c:v>
                      </c:pt>
                      <c:pt idx="472">
                        <c:v>0.89836913347244263</c:v>
                      </c:pt>
                      <c:pt idx="473">
                        <c:v>0.89646649360656738</c:v>
                      </c:pt>
                      <c:pt idx="474">
                        <c:v>0.89452588558197021</c:v>
                      </c:pt>
                      <c:pt idx="475">
                        <c:v>0.89256954193115234</c:v>
                      </c:pt>
                      <c:pt idx="476">
                        <c:v>0.89065945148468018</c:v>
                      </c:pt>
                      <c:pt idx="477">
                        <c:v>0.88886475563049316</c:v>
                      </c:pt>
                      <c:pt idx="478">
                        <c:v>0.88727790117263794</c:v>
                      </c:pt>
                      <c:pt idx="479">
                        <c:v>0.88599717617034912</c:v>
                      </c:pt>
                      <c:pt idx="480">
                        <c:v>0.8851088285446167</c:v>
                      </c:pt>
                      <c:pt idx="481">
                        <c:v>0.88468390703201294</c:v>
                      </c:pt>
                      <c:pt idx="482">
                        <c:v>0.88479781150817871</c:v>
                      </c:pt>
                      <c:pt idx="483">
                        <c:v>0.88556540012359619</c:v>
                      </c:pt>
                      <c:pt idx="484">
                        <c:v>0.88713216781616211</c:v>
                      </c:pt>
                      <c:pt idx="485">
                        <c:v>0.88964903354644775</c:v>
                      </c:pt>
                      <c:pt idx="486">
                        <c:v>0.89324659109115601</c:v>
                      </c:pt>
                      <c:pt idx="487">
                        <c:v>0.89797544479370117</c:v>
                      </c:pt>
                      <c:pt idx="488">
                        <c:v>0.90372556447982788</c:v>
                      </c:pt>
                      <c:pt idx="489">
                        <c:v>0.91018712520599365</c:v>
                      </c:pt>
                      <c:pt idx="490">
                        <c:v>0.91685813665390015</c:v>
                      </c:pt>
                      <c:pt idx="491">
                        <c:v>0.92311578989028931</c:v>
                      </c:pt>
                      <c:pt idx="492">
                        <c:v>0.92837166786193848</c:v>
                      </c:pt>
                      <c:pt idx="493">
                        <c:v>0.93230372667312622</c:v>
                      </c:pt>
                      <c:pt idx="494">
                        <c:v>0.93490868806838989</c:v>
                      </c:pt>
                      <c:pt idx="495">
                        <c:v>0.9363631010055542</c:v>
                      </c:pt>
                      <c:pt idx="496">
                        <c:v>0.93680447340011597</c:v>
                      </c:pt>
                      <c:pt idx="497">
                        <c:v>0.93630635738372803</c:v>
                      </c:pt>
                      <c:pt idx="498">
                        <c:v>0.93494290113449097</c:v>
                      </c:pt>
                      <c:pt idx="499">
                        <c:v>0.93287986516952515</c:v>
                      </c:pt>
                      <c:pt idx="500">
                        <c:v>0.93036359548568726</c:v>
                      </c:pt>
                      <c:pt idx="501">
                        <c:v>0.92762702703475952</c:v>
                      </c:pt>
                      <c:pt idx="502">
                        <c:v>0.92479974031448364</c:v>
                      </c:pt>
                      <c:pt idx="503">
                        <c:v>0.92189961671829224</c:v>
                      </c:pt>
                      <c:pt idx="504">
                        <c:v>0.91884934902191162</c:v>
                      </c:pt>
                      <c:pt idx="505">
                        <c:v>0.915505051612854</c:v>
                      </c:pt>
                      <c:pt idx="506">
                        <c:v>0.91177171468734741</c:v>
                      </c:pt>
                      <c:pt idx="507">
                        <c:v>0.90758001804351807</c:v>
                      </c:pt>
                      <c:pt idx="508">
                        <c:v>0.90275055170059204</c:v>
                      </c:pt>
                      <c:pt idx="509">
                        <c:v>0.89727717638015747</c:v>
                      </c:pt>
                      <c:pt idx="510">
                        <c:v>0.89131247997283936</c:v>
                      </c:pt>
                      <c:pt idx="511">
                        <c:v>0.88516342639923096</c:v>
                      </c:pt>
                      <c:pt idx="512">
                        <c:v>0.87905406951904297</c:v>
                      </c:pt>
                      <c:pt idx="513">
                        <c:v>0.87339037656784058</c:v>
                      </c:pt>
                      <c:pt idx="514">
                        <c:v>0.8684658408164978</c:v>
                      </c:pt>
                      <c:pt idx="515">
                        <c:v>0.86438620090484619</c:v>
                      </c:pt>
                      <c:pt idx="516">
                        <c:v>0.86113786697387695</c:v>
                      </c:pt>
                      <c:pt idx="517">
                        <c:v>0.85872721672058105</c:v>
                      </c:pt>
                      <c:pt idx="518">
                        <c:v>0.85726296901702881</c:v>
                      </c:pt>
                      <c:pt idx="519">
                        <c:v>0.85720360279083252</c:v>
                      </c:pt>
                      <c:pt idx="520">
                        <c:v>0.85956615209579468</c:v>
                      </c:pt>
                      <c:pt idx="521">
                        <c:v>0.86592257022857666</c:v>
                      </c:pt>
                      <c:pt idx="522">
                        <c:v>0.87798118591308594</c:v>
                      </c:pt>
                      <c:pt idx="523">
                        <c:v>0.89656257629394531</c:v>
                      </c:pt>
                      <c:pt idx="524">
                        <c:v>0.91965281963348389</c:v>
                      </c:pt>
                      <c:pt idx="525">
                        <c:v>0.94184303283691406</c:v>
                      </c:pt>
                      <c:pt idx="526">
                        <c:v>0.95768100023269653</c:v>
                      </c:pt>
                      <c:pt idx="527">
                        <c:v>0.96708101034164429</c:v>
                      </c:pt>
                      <c:pt idx="528">
                        <c:v>0.9732818603515625</c:v>
                      </c:pt>
                      <c:pt idx="529">
                        <c:v>0.9784696102142334</c:v>
                      </c:pt>
                      <c:pt idx="530">
                        <c:v>0.98236048221588135</c:v>
                      </c:pt>
                      <c:pt idx="531">
                        <c:v>0.98482626676559448</c:v>
                      </c:pt>
                      <c:pt idx="532">
                        <c:v>0.9857863187789917</c:v>
                      </c:pt>
                      <c:pt idx="533">
                        <c:v>0.98669564723968506</c:v>
                      </c:pt>
                      <c:pt idx="534">
                        <c:v>0.99101811647415161</c:v>
                      </c:pt>
                      <c:pt idx="535">
                        <c:v>0.99959903955459595</c:v>
                      </c:pt>
                      <c:pt idx="536">
                        <c:v>1.0118566751480103</c:v>
                      </c:pt>
                      <c:pt idx="537">
                        <c:v>1.0250297784805298</c:v>
                      </c:pt>
                      <c:pt idx="538">
                        <c:v>1.0374491214752197</c:v>
                      </c:pt>
                      <c:pt idx="539">
                        <c:v>1.0487439632415771</c:v>
                      </c:pt>
                      <c:pt idx="540">
                        <c:v>1.0584563016891479</c:v>
                      </c:pt>
                      <c:pt idx="541">
                        <c:v>1.0655660629272461</c:v>
                      </c:pt>
                      <c:pt idx="542">
                        <c:v>1.0697282552719116</c:v>
                      </c:pt>
                      <c:pt idx="543">
                        <c:v>1.0708006620407104</c:v>
                      </c:pt>
                      <c:pt idx="544">
                        <c:v>1.0706075429916382</c:v>
                      </c:pt>
                      <c:pt idx="545">
                        <c:v>1.0699608325958252</c:v>
                      </c:pt>
                      <c:pt idx="546">
                        <c:v>1.0694072246551514</c:v>
                      </c:pt>
                      <c:pt idx="547">
                        <c:v>1.0705188512802124</c:v>
                      </c:pt>
                      <c:pt idx="548">
                        <c:v>1.0729238986968994</c:v>
                      </c:pt>
                      <c:pt idx="549">
                        <c:v>1.0770659446716309</c:v>
                      </c:pt>
                      <c:pt idx="550">
                        <c:v>1.081709623336792</c:v>
                      </c:pt>
                      <c:pt idx="551">
                        <c:v>1.0865440368652344</c:v>
                      </c:pt>
                      <c:pt idx="552">
                        <c:v>1.0913258790969849</c:v>
                      </c:pt>
                      <c:pt idx="553">
                        <c:v>1.095203161239624</c:v>
                      </c:pt>
                      <c:pt idx="554">
                        <c:v>1.0974240303039551</c:v>
                      </c:pt>
                      <c:pt idx="555">
                        <c:v>1.0979852676391602</c:v>
                      </c:pt>
                      <c:pt idx="556">
                        <c:v>1.0991301536560059</c:v>
                      </c:pt>
                      <c:pt idx="557">
                        <c:v>1.1017265319824219</c:v>
                      </c:pt>
                      <c:pt idx="558">
                        <c:v>1.1060203313827515</c:v>
                      </c:pt>
                      <c:pt idx="559">
                        <c:v>1.1114884614944458</c:v>
                      </c:pt>
                      <c:pt idx="560">
                        <c:v>1.1171114444732666</c:v>
                      </c:pt>
                      <c:pt idx="561">
                        <c:v>1.1225403547286987</c:v>
                      </c:pt>
                      <c:pt idx="562">
                        <c:v>1.1279594898223877</c:v>
                      </c:pt>
                      <c:pt idx="563">
                        <c:v>1.1335291862487793</c:v>
                      </c:pt>
                      <c:pt idx="564">
                        <c:v>1.1389076709747314</c:v>
                      </c:pt>
                      <c:pt idx="565">
                        <c:v>1.1440063714981079</c:v>
                      </c:pt>
                      <c:pt idx="566">
                        <c:v>1.1489384174346924</c:v>
                      </c:pt>
                      <c:pt idx="567">
                        <c:v>1.1539919376373291</c:v>
                      </c:pt>
                      <c:pt idx="568">
                        <c:v>1.1590853929519653</c:v>
                      </c:pt>
                      <c:pt idx="569">
                        <c:v>1.1645106077194214</c:v>
                      </c:pt>
                      <c:pt idx="570">
                        <c:v>1.1710445880889893</c:v>
                      </c:pt>
                      <c:pt idx="571">
                        <c:v>1.1784929037094116</c:v>
                      </c:pt>
                      <c:pt idx="572">
                        <c:v>1.1865864992141724</c:v>
                      </c:pt>
                      <c:pt idx="573">
                        <c:v>1.1951429843902588</c:v>
                      </c:pt>
                      <c:pt idx="574">
                        <c:v>1.2040241956710815</c:v>
                      </c:pt>
                      <c:pt idx="575">
                        <c:v>1.2130409479141235</c:v>
                      </c:pt>
                      <c:pt idx="576">
                        <c:v>1.2220629453659058</c:v>
                      </c:pt>
                      <c:pt idx="577">
                        <c:v>1.2309637069702148</c:v>
                      </c:pt>
                      <c:pt idx="578">
                        <c:v>1.2396813631057739</c:v>
                      </c:pt>
                      <c:pt idx="579">
                        <c:v>1.2487519979476929</c:v>
                      </c:pt>
                      <c:pt idx="580">
                        <c:v>1.2588247060775757</c:v>
                      </c:pt>
                      <c:pt idx="581">
                        <c:v>1.2693796157836914</c:v>
                      </c:pt>
                      <c:pt idx="582">
                        <c:v>1.2802187204360962</c:v>
                      </c:pt>
                      <c:pt idx="583">
                        <c:v>1.2910648584365845</c:v>
                      </c:pt>
                      <c:pt idx="584">
                        <c:v>1.3012598752975464</c:v>
                      </c:pt>
                      <c:pt idx="585">
                        <c:v>1.3101934194564819</c:v>
                      </c:pt>
                      <c:pt idx="586">
                        <c:v>1.3180145025253296</c:v>
                      </c:pt>
                      <c:pt idx="587">
                        <c:v>1.3248857259750366</c:v>
                      </c:pt>
                      <c:pt idx="588">
                        <c:v>1.3309832811355591</c:v>
                      </c:pt>
                      <c:pt idx="589">
                        <c:v>1.3367137908935547</c:v>
                      </c:pt>
                      <c:pt idx="590">
                        <c:v>1.341992974281311</c:v>
                      </c:pt>
                      <c:pt idx="591">
                        <c:v>1.3468254804611206</c:v>
                      </c:pt>
                      <c:pt idx="592">
                        <c:v>1.3513779640197754</c:v>
                      </c:pt>
                      <c:pt idx="593">
                        <c:v>1.3557454347610474</c:v>
                      </c:pt>
                      <c:pt idx="594">
                        <c:v>1.3599226474761963</c:v>
                      </c:pt>
                      <c:pt idx="595">
                        <c:v>1.3636735677719116</c:v>
                      </c:pt>
                      <c:pt idx="596">
                        <c:v>1.3667228221893311</c:v>
                      </c:pt>
                      <c:pt idx="597">
                        <c:v>1.3692020177841187</c:v>
                      </c:pt>
                      <c:pt idx="598">
                        <c:v>1.3711605072021484</c:v>
                      </c:pt>
                      <c:pt idx="599">
                        <c:v>1.3725495338439941</c:v>
                      </c:pt>
                      <c:pt idx="600">
                        <c:v>1.3735309839248657</c:v>
                      </c:pt>
                      <c:pt idx="601">
                        <c:v>1.374015212059021</c:v>
                      </c:pt>
                      <c:pt idx="602">
                        <c:v>1.3740640878677368</c:v>
                      </c:pt>
                      <c:pt idx="603">
                        <c:v>1.3737378120422363</c:v>
                      </c:pt>
                      <c:pt idx="604">
                        <c:v>1.3730714321136475</c:v>
                      </c:pt>
                      <c:pt idx="605">
                        <c:v>1.3719704151153564</c:v>
                      </c:pt>
                      <c:pt idx="606">
                        <c:v>1.3703858852386475</c:v>
                      </c:pt>
                      <c:pt idx="607">
                        <c:v>1.3684617280960083</c:v>
                      </c:pt>
                      <c:pt idx="608">
                        <c:v>1.3664247989654541</c:v>
                      </c:pt>
                      <c:pt idx="609">
                        <c:v>1.3642255067825317</c:v>
                      </c:pt>
                      <c:pt idx="610">
                        <c:v>1.3619500398635864</c:v>
                      </c:pt>
                      <c:pt idx="611">
                        <c:v>1.3596454858779907</c:v>
                      </c:pt>
                      <c:pt idx="612">
                        <c:v>1.357326865196228</c:v>
                      </c:pt>
                      <c:pt idx="613">
                        <c:v>1.3549318313598633</c:v>
                      </c:pt>
                      <c:pt idx="614">
                        <c:v>1.3523534536361694</c:v>
                      </c:pt>
                      <c:pt idx="615">
                        <c:v>1.349412202835083</c:v>
                      </c:pt>
                      <c:pt idx="616">
                        <c:v>1.3459312915802002</c:v>
                      </c:pt>
                      <c:pt idx="617">
                        <c:v>1.3419004678726196</c:v>
                      </c:pt>
                      <c:pt idx="618">
                        <c:v>1.3375208377838135</c:v>
                      </c:pt>
                      <c:pt idx="619">
                        <c:v>1.3329581022262573</c:v>
                      </c:pt>
                      <c:pt idx="620">
                        <c:v>1.3283087015151978</c:v>
                      </c:pt>
                      <c:pt idx="621">
                        <c:v>1.32368004322052</c:v>
                      </c:pt>
                      <c:pt idx="622">
                        <c:v>1.3191056251525879</c:v>
                      </c:pt>
                      <c:pt idx="623">
                        <c:v>1.3145732879638672</c:v>
                      </c:pt>
                      <c:pt idx="624">
                        <c:v>1.3100461959838867</c:v>
                      </c:pt>
                      <c:pt idx="625">
                        <c:v>1.3054803609848022</c:v>
                      </c:pt>
                      <c:pt idx="626">
                        <c:v>1.3008695840835571</c:v>
                      </c:pt>
                      <c:pt idx="627">
                        <c:v>1.2962460517883301</c:v>
                      </c:pt>
                      <c:pt idx="628">
                        <c:v>1.2916414737701416</c:v>
                      </c:pt>
                      <c:pt idx="629">
                        <c:v>1.2870724201202393</c:v>
                      </c:pt>
                      <c:pt idx="630">
                        <c:v>1.2825115919113159</c:v>
                      </c:pt>
                      <c:pt idx="631">
                        <c:v>1.2779601812362671</c:v>
                      </c:pt>
                      <c:pt idx="632">
                        <c:v>1.2734843492507935</c:v>
                      </c:pt>
                      <c:pt idx="633">
                        <c:v>1.2691811323165894</c:v>
                      </c:pt>
                      <c:pt idx="634">
                        <c:v>1.2651503086090088</c:v>
                      </c:pt>
                      <c:pt idx="635">
                        <c:v>1.2614847421646118</c:v>
                      </c:pt>
                      <c:pt idx="636">
                        <c:v>1.2582478523254395</c:v>
                      </c:pt>
                      <c:pt idx="637">
                        <c:v>1.2554845809936523</c:v>
                      </c:pt>
                      <c:pt idx="638">
                        <c:v>1.2532279491424561</c:v>
                      </c:pt>
                      <c:pt idx="639">
                        <c:v>1.2514986991882324</c:v>
                      </c:pt>
                      <c:pt idx="640">
                        <c:v>1.2502939701080322</c:v>
                      </c:pt>
                      <c:pt idx="641">
                        <c:v>1.2496058940887451</c:v>
                      </c:pt>
                      <c:pt idx="642">
                        <c:v>1.2494431734085083</c:v>
                      </c:pt>
                      <c:pt idx="643">
                        <c:v>1.2497959136962891</c:v>
                      </c:pt>
                      <c:pt idx="644">
                        <c:v>1.2506195306777954</c:v>
                      </c:pt>
                      <c:pt idx="645">
                        <c:v>1.2518430948257446</c:v>
                      </c:pt>
                      <c:pt idx="646">
                        <c:v>1.253389835357666</c:v>
                      </c:pt>
                      <c:pt idx="647">
                        <c:v>1.2551896572113037</c:v>
                      </c:pt>
                      <c:pt idx="648">
                        <c:v>1.2571859359741211</c:v>
                      </c:pt>
                      <c:pt idx="649">
                        <c:v>1.2593355178833008</c:v>
                      </c:pt>
                      <c:pt idx="650">
                        <c:v>1.2616120576858521</c:v>
                      </c:pt>
                      <c:pt idx="651">
                        <c:v>1.2640128135681152</c:v>
                      </c:pt>
                      <c:pt idx="652">
                        <c:v>1.2665597200393677</c:v>
                      </c:pt>
                      <c:pt idx="653">
                        <c:v>1.2692688703536987</c:v>
                      </c:pt>
                      <c:pt idx="654">
                        <c:v>1.2721644639968872</c:v>
                      </c:pt>
                      <c:pt idx="655">
                        <c:v>1.2752470970153809</c:v>
                      </c:pt>
                      <c:pt idx="656">
                        <c:v>1.2785130739212036</c:v>
                      </c:pt>
                      <c:pt idx="657">
                        <c:v>1.2819662094116211</c:v>
                      </c:pt>
                      <c:pt idx="658">
                        <c:v>1.28560471534729</c:v>
                      </c:pt>
                      <c:pt idx="659">
                        <c:v>1.2894257307052612</c:v>
                      </c:pt>
                      <c:pt idx="660">
                        <c:v>1.2934234142303467</c:v>
                      </c:pt>
                      <c:pt idx="661">
                        <c:v>1.2975952625274658</c:v>
                      </c:pt>
                      <c:pt idx="662">
                        <c:v>1.3019324541091919</c:v>
                      </c:pt>
                      <c:pt idx="663">
                        <c:v>1.3064324855804443</c:v>
                      </c:pt>
                      <c:pt idx="664">
                        <c:v>1.3110904693603516</c:v>
                      </c:pt>
                      <c:pt idx="665">
                        <c:v>1.3158998489379883</c:v>
                      </c:pt>
                      <c:pt idx="666">
                        <c:v>1.3208400011062622</c:v>
                      </c:pt>
                      <c:pt idx="667">
                        <c:v>1.3258858919143677</c:v>
                      </c:pt>
                      <c:pt idx="668">
                        <c:v>1.3309967517852783</c:v>
                      </c:pt>
                      <c:pt idx="669">
                        <c:v>1.3360974788665771</c:v>
                      </c:pt>
                      <c:pt idx="670">
                        <c:v>1.3411687612533569</c:v>
                      </c:pt>
                      <c:pt idx="671">
                        <c:v>1.3461947441101074</c:v>
                      </c:pt>
                      <c:pt idx="672">
                        <c:v>1.3511606454849243</c:v>
                      </c:pt>
                      <c:pt idx="673">
                        <c:v>1.3560636043548584</c:v>
                      </c:pt>
                      <c:pt idx="674">
                        <c:v>1.360898494720459</c:v>
                      </c:pt>
                      <c:pt idx="675">
                        <c:v>1.3656668663024902</c:v>
                      </c:pt>
                      <c:pt idx="676">
                        <c:v>1.3703659772872925</c:v>
                      </c:pt>
                      <c:pt idx="677">
                        <c:v>1.3749769926071167</c:v>
                      </c:pt>
                      <c:pt idx="678">
                        <c:v>1.3793408870697021</c:v>
                      </c:pt>
                      <c:pt idx="679">
                        <c:v>1.383365273475647</c:v>
                      </c:pt>
                      <c:pt idx="680">
                        <c:v>1.3870562314987183</c:v>
                      </c:pt>
                      <c:pt idx="681">
                        <c:v>1.3904496431350708</c:v>
                      </c:pt>
                      <c:pt idx="682">
                        <c:v>1.3935693502426147</c:v>
                      </c:pt>
                      <c:pt idx="683">
                        <c:v>1.3964054584503174</c:v>
                      </c:pt>
                      <c:pt idx="684">
                        <c:v>1.3989304304122925</c:v>
                      </c:pt>
                      <c:pt idx="685">
                        <c:v>1.4011273384094238</c:v>
                      </c:pt>
                      <c:pt idx="686">
                        <c:v>1.4029974937438965</c:v>
                      </c:pt>
                      <c:pt idx="687">
                        <c:v>1.404560923576355</c:v>
                      </c:pt>
                      <c:pt idx="688">
                        <c:v>1.4057862758636475</c:v>
                      </c:pt>
                      <c:pt idx="689">
                        <c:v>1.4066638946533203</c:v>
                      </c:pt>
                      <c:pt idx="690">
                        <c:v>1.4072165489196777</c:v>
                      </c:pt>
                      <c:pt idx="691">
                        <c:v>1.4074424505233765</c:v>
                      </c:pt>
                      <c:pt idx="692">
                        <c:v>1.4073511362075806</c:v>
                      </c:pt>
                      <c:pt idx="693">
                        <c:v>1.4069405794143677</c:v>
                      </c:pt>
                      <c:pt idx="694">
                        <c:v>1.4062387943267822</c:v>
                      </c:pt>
                      <c:pt idx="695">
                        <c:v>1.4052774906158447</c:v>
                      </c:pt>
                      <c:pt idx="696">
                        <c:v>1.4040716886520386</c:v>
                      </c:pt>
                      <c:pt idx="697">
                        <c:v>1.4026591777801514</c:v>
                      </c:pt>
                      <c:pt idx="698">
                        <c:v>1.4010628461837769</c:v>
                      </c:pt>
                      <c:pt idx="699">
                        <c:v>1.3993226289749146</c:v>
                      </c:pt>
                      <c:pt idx="700">
                        <c:v>1.3974823951721191</c:v>
                      </c:pt>
                      <c:pt idx="701">
                        <c:v>1.395574688911438</c:v>
                      </c:pt>
                      <c:pt idx="702">
                        <c:v>1.3936171531677246</c:v>
                      </c:pt>
                      <c:pt idx="703">
                        <c:v>1.3916152715682983</c:v>
                      </c:pt>
                      <c:pt idx="704">
                        <c:v>1.3895679712295532</c:v>
                      </c:pt>
                      <c:pt idx="705">
                        <c:v>1.387459397315979</c:v>
                      </c:pt>
                      <c:pt idx="706">
                        <c:v>1.3852851390838623</c:v>
                      </c:pt>
                      <c:pt idx="707">
                        <c:v>1.3830549716949463</c:v>
                      </c:pt>
                      <c:pt idx="708">
                        <c:v>1.3807348012924194</c:v>
                      </c:pt>
                      <c:pt idx="709">
                        <c:v>1.378319263458252</c:v>
                      </c:pt>
                      <c:pt idx="710">
                        <c:v>1.3758039474487305</c:v>
                      </c:pt>
                      <c:pt idx="711">
                        <c:v>1.3731659650802612</c:v>
                      </c:pt>
                      <c:pt idx="712">
                        <c:v>1.3703893423080444</c:v>
                      </c:pt>
                      <c:pt idx="713">
                        <c:v>1.3674811124801636</c:v>
                      </c:pt>
                      <c:pt idx="714">
                        <c:v>1.3644322156906128</c:v>
                      </c:pt>
                      <c:pt idx="715">
                        <c:v>1.3612465858459473</c:v>
                      </c:pt>
                      <c:pt idx="716">
                        <c:v>1.3579548597335815</c:v>
                      </c:pt>
                      <c:pt idx="717">
                        <c:v>1.354597806930542</c:v>
                      </c:pt>
                      <c:pt idx="718">
                        <c:v>1.3512239456176758</c:v>
                      </c:pt>
                      <c:pt idx="719">
                        <c:v>1.347867488861084</c:v>
                      </c:pt>
                      <c:pt idx="720">
                        <c:v>1.3445721864700317</c:v>
                      </c:pt>
                      <c:pt idx="721">
                        <c:v>1.3413718938827515</c:v>
                      </c:pt>
                      <c:pt idx="722">
                        <c:v>1.3382909297943115</c:v>
                      </c:pt>
                      <c:pt idx="723">
                        <c:v>1.3353613615036011</c:v>
                      </c:pt>
                      <c:pt idx="724">
                        <c:v>1.332614541053772</c:v>
                      </c:pt>
                      <c:pt idx="725">
                        <c:v>1.330055832862854</c:v>
                      </c:pt>
                      <c:pt idx="726">
                        <c:v>1.3277002573013306</c:v>
                      </c:pt>
                      <c:pt idx="727">
                        <c:v>1.3255642652511597</c:v>
                      </c:pt>
                      <c:pt idx="728">
                        <c:v>1.3236596584320068</c:v>
                      </c:pt>
                      <c:pt idx="729">
                        <c:v>1.3219884634017944</c:v>
                      </c:pt>
                      <c:pt idx="730">
                        <c:v>1.3205368518829346</c:v>
                      </c:pt>
                      <c:pt idx="731">
                        <c:v>1.3192942142486572</c:v>
                      </c:pt>
                      <c:pt idx="732">
                        <c:v>1.3182817697525024</c:v>
                      </c:pt>
                      <c:pt idx="733">
                        <c:v>1.3174901008605957</c:v>
                      </c:pt>
                      <c:pt idx="734">
                        <c:v>1.3169105052947998</c:v>
                      </c:pt>
                      <c:pt idx="735">
                        <c:v>1.3165414333343506</c:v>
                      </c:pt>
                      <c:pt idx="736">
                        <c:v>1.3163671493530273</c:v>
                      </c:pt>
                      <c:pt idx="737">
                        <c:v>1.3163886070251465</c:v>
                      </c:pt>
                      <c:pt idx="738">
                        <c:v>1.3165967464447021</c:v>
                      </c:pt>
                      <c:pt idx="739">
                        <c:v>1.316996693611145</c:v>
                      </c:pt>
                      <c:pt idx="740">
                        <c:v>1.3175941705703735</c:v>
                      </c:pt>
                      <c:pt idx="741">
                        <c:v>1.3183655738830566</c:v>
                      </c:pt>
                      <c:pt idx="742">
                        <c:v>1.319305419921875</c:v>
                      </c:pt>
                      <c:pt idx="743">
                        <c:v>1.3204121589660645</c:v>
                      </c:pt>
                      <c:pt idx="744">
                        <c:v>1.3216702938079834</c:v>
                      </c:pt>
                      <c:pt idx="745">
                        <c:v>1.323073148727417</c:v>
                      </c:pt>
                      <c:pt idx="746">
                        <c:v>1.324613094329834</c:v>
                      </c:pt>
                      <c:pt idx="747">
                        <c:v>1.3262804746627808</c:v>
                      </c:pt>
                      <c:pt idx="748">
                        <c:v>1.3280643224716187</c:v>
                      </c:pt>
                      <c:pt idx="749">
                        <c:v>1.3299603462219238</c:v>
                      </c:pt>
                      <c:pt idx="750">
                        <c:v>1.3319693803787231</c:v>
                      </c:pt>
                      <c:pt idx="751">
                        <c:v>1.3340880870819092</c:v>
                      </c:pt>
                      <c:pt idx="752">
                        <c:v>1.336302638053894</c:v>
                      </c:pt>
                      <c:pt idx="753">
                        <c:v>1.3386162519454956</c:v>
                      </c:pt>
                      <c:pt idx="754">
                        <c:v>1.3410248756408691</c:v>
                      </c:pt>
                      <c:pt idx="755">
                        <c:v>1.3435114622116089</c:v>
                      </c:pt>
                      <c:pt idx="756">
                        <c:v>1.3461019992828369</c:v>
                      </c:pt>
                      <c:pt idx="757">
                        <c:v>1.3487781286239624</c:v>
                      </c:pt>
                      <c:pt idx="758">
                        <c:v>1.3515161275863647</c:v>
                      </c:pt>
                      <c:pt idx="759">
                        <c:v>1.3543061017990112</c:v>
                      </c:pt>
                      <c:pt idx="760">
                        <c:v>1.3571432828903198</c:v>
                      </c:pt>
                      <c:pt idx="761">
                        <c:v>1.3600207567214966</c:v>
                      </c:pt>
                      <c:pt idx="762">
                        <c:v>1.3629275560379028</c:v>
                      </c:pt>
                      <c:pt idx="763">
                        <c:v>1.3658366203308105</c:v>
                      </c:pt>
                      <c:pt idx="764">
                        <c:v>1.368732213973999</c:v>
                      </c:pt>
                      <c:pt idx="765">
                        <c:v>1.3716145753860474</c:v>
                      </c:pt>
                      <c:pt idx="766">
                        <c:v>1.3744781017303467</c:v>
                      </c:pt>
                      <c:pt idx="767">
                        <c:v>1.3773212432861328</c:v>
                      </c:pt>
                      <c:pt idx="768">
                        <c:v>1.380129337310791</c:v>
                      </c:pt>
                      <c:pt idx="769">
                        <c:v>1.3828843832015991</c:v>
                      </c:pt>
                      <c:pt idx="770">
                        <c:v>1.3855843544006348</c:v>
                      </c:pt>
                      <c:pt idx="771">
                        <c:v>1.3882242441177368</c:v>
                      </c:pt>
                      <c:pt idx="772">
                        <c:v>1.3908035755157471</c:v>
                      </c:pt>
                      <c:pt idx="773">
                        <c:v>1.3933154344558716</c:v>
                      </c:pt>
                      <c:pt idx="774">
                        <c:v>1.3957493305206299</c:v>
                      </c:pt>
                      <c:pt idx="775">
                        <c:v>1.3981070518493652</c:v>
                      </c:pt>
                      <c:pt idx="776">
                        <c:v>1.4003925323486328</c:v>
                      </c:pt>
                      <c:pt idx="777">
                        <c:v>1.4026058912277222</c:v>
                      </c:pt>
                      <c:pt idx="778">
                        <c:v>1.4047372341156006</c:v>
                      </c:pt>
                      <c:pt idx="779">
                        <c:v>1.4067645072937012</c:v>
                      </c:pt>
                      <c:pt idx="780">
                        <c:v>1.4086642265319824</c:v>
                      </c:pt>
                      <c:pt idx="781">
                        <c:v>1.4104224443435669</c:v>
                      </c:pt>
                      <c:pt idx="782">
                        <c:v>1.4120234251022339</c:v>
                      </c:pt>
                      <c:pt idx="783">
                        <c:v>1.4134353399276733</c:v>
                      </c:pt>
                      <c:pt idx="784">
                        <c:v>1.4146050214767456</c:v>
                      </c:pt>
                      <c:pt idx="785">
                        <c:v>1.4155398607254028</c:v>
                      </c:pt>
                      <c:pt idx="786">
                        <c:v>1.4162448644638062</c:v>
                      </c:pt>
                      <c:pt idx="787">
                        <c:v>1.4167205095291138</c:v>
                      </c:pt>
                      <c:pt idx="788">
                        <c:v>1.4169694185256958</c:v>
                      </c:pt>
                      <c:pt idx="789">
                        <c:v>1.4170000553131104</c:v>
                      </c:pt>
                      <c:pt idx="790">
                        <c:v>1.416759729385376</c:v>
                      </c:pt>
                      <c:pt idx="791">
                        <c:v>1.4162337779998779</c:v>
                      </c:pt>
                      <c:pt idx="792">
                        <c:v>1.4154465198516846</c:v>
                      </c:pt>
                      <c:pt idx="793">
                        <c:v>1.4143978357315063</c:v>
                      </c:pt>
                      <c:pt idx="794">
                        <c:v>1.4131094217300415</c:v>
                      </c:pt>
                      <c:pt idx="795">
                        <c:v>1.4116016626358032</c:v>
                      </c:pt>
                      <c:pt idx="796">
                        <c:v>1.409911036491394</c:v>
                      </c:pt>
                      <c:pt idx="797">
                        <c:v>1.408071756362915</c:v>
                      </c:pt>
                      <c:pt idx="798">
                        <c:v>1.4061143398284912</c:v>
                      </c:pt>
                      <c:pt idx="799">
                        <c:v>1.4041122198104858</c:v>
                      </c:pt>
                      <c:pt idx="800">
                        <c:v>1.4020414352416992</c:v>
                      </c:pt>
                      <c:pt idx="801">
                        <c:v>1.3999009132385254</c:v>
                      </c:pt>
                      <c:pt idx="802">
                        <c:v>1.3977510929107666</c:v>
                      </c:pt>
                      <c:pt idx="803">
                        <c:v>1.3956485986709595</c:v>
                      </c:pt>
                      <c:pt idx="804">
                        <c:v>1.3936123847961426</c:v>
                      </c:pt>
                      <c:pt idx="805">
                        <c:v>1.3916798830032349</c:v>
                      </c:pt>
                      <c:pt idx="806">
                        <c:v>1.3898776769638062</c:v>
                      </c:pt>
                      <c:pt idx="807">
                        <c:v>1.388238787651062</c:v>
                      </c:pt>
                      <c:pt idx="808">
                        <c:v>1.3867323398590088</c:v>
                      </c:pt>
                      <c:pt idx="809">
                        <c:v>1.3853206634521484</c:v>
                      </c:pt>
                      <c:pt idx="810">
                        <c:v>1.3840337991714478</c:v>
                      </c:pt>
                      <c:pt idx="811">
                        <c:v>1.3828397989273071</c:v>
                      </c:pt>
                      <c:pt idx="812">
                        <c:v>1.3817181587219238</c:v>
                      </c:pt>
                      <c:pt idx="813">
                        <c:v>1.3806672096252441</c:v>
                      </c:pt>
                      <c:pt idx="814">
                        <c:v>1.3796827793121338</c:v>
                      </c:pt>
                      <c:pt idx="815">
                        <c:v>1.378770112991333</c:v>
                      </c:pt>
                      <c:pt idx="816">
                        <c:v>1.3778948783874512</c:v>
                      </c:pt>
                      <c:pt idx="817">
                        <c:v>1.3770335912704468</c:v>
                      </c:pt>
                      <c:pt idx="818">
                        <c:v>1.3761670589447021</c:v>
                      </c:pt>
                      <c:pt idx="819">
                        <c:v>1.3753142356872559</c:v>
                      </c:pt>
                      <c:pt idx="820">
                        <c:v>1.3745057582855225</c:v>
                      </c:pt>
                      <c:pt idx="821">
                        <c:v>1.3737912178039551</c:v>
                      </c:pt>
                      <c:pt idx="822">
                        <c:v>1.3732113838195801</c:v>
                      </c:pt>
                      <c:pt idx="823">
                        <c:v>1.3727946281433105</c:v>
                      </c:pt>
                      <c:pt idx="824">
                        <c:v>1.372593879699707</c:v>
                      </c:pt>
                      <c:pt idx="825">
                        <c:v>1.3726427555084229</c:v>
                      </c:pt>
                      <c:pt idx="826">
                        <c:v>1.3728883266448975</c:v>
                      </c:pt>
                      <c:pt idx="827">
                        <c:v>1.373299241065979</c:v>
                      </c:pt>
                      <c:pt idx="828">
                        <c:v>1.3739136457443237</c:v>
                      </c:pt>
                      <c:pt idx="829">
                        <c:v>1.3747812509536743</c:v>
                      </c:pt>
                      <c:pt idx="830">
                        <c:v>1.3759467601776123</c:v>
                      </c:pt>
                      <c:pt idx="831">
                        <c:v>1.3774764537811279</c:v>
                      </c:pt>
                      <c:pt idx="832">
                        <c:v>1.3794256448745728</c:v>
                      </c:pt>
                      <c:pt idx="833">
                        <c:v>1.3818165063858032</c:v>
                      </c:pt>
                      <c:pt idx="834">
                        <c:v>1.3846544027328491</c:v>
                      </c:pt>
                      <c:pt idx="835">
                        <c:v>1.38800048828125</c:v>
                      </c:pt>
                      <c:pt idx="836">
                        <c:v>1.3919147253036499</c:v>
                      </c:pt>
                      <c:pt idx="837">
                        <c:v>1.3963943719863892</c:v>
                      </c:pt>
                      <c:pt idx="838">
                        <c:v>1.4014656543731689</c:v>
                      </c:pt>
                      <c:pt idx="839">
                        <c:v>1.4071602821350098</c:v>
                      </c:pt>
                      <c:pt idx="840">
                        <c:v>1.4134856462478638</c:v>
                      </c:pt>
                      <c:pt idx="841">
                        <c:v>1.4204689264297485</c:v>
                      </c:pt>
                      <c:pt idx="842">
                        <c:v>1.4281363487243652</c:v>
                      </c:pt>
                      <c:pt idx="843">
                        <c:v>1.4365279674530029</c:v>
                      </c:pt>
                      <c:pt idx="844">
                        <c:v>1.4456744194030762</c:v>
                      </c:pt>
                      <c:pt idx="845">
                        <c:v>1.4554876089096069</c:v>
                      </c:pt>
                      <c:pt idx="846">
                        <c:v>1.4658973217010498</c:v>
                      </c:pt>
                      <c:pt idx="847">
                        <c:v>1.4766675233840942</c:v>
                      </c:pt>
                      <c:pt idx="848">
                        <c:v>1.4877376556396484</c:v>
                      </c:pt>
                      <c:pt idx="849">
                        <c:v>1.4991178512573242</c:v>
                      </c:pt>
                      <c:pt idx="850">
                        <c:v>1.5108236074447632</c:v>
                      </c:pt>
                      <c:pt idx="851">
                        <c:v>1.5228787660598755</c:v>
                      </c:pt>
                      <c:pt idx="852">
                        <c:v>1.5352853536605835</c:v>
                      </c:pt>
                      <c:pt idx="853">
                        <c:v>1.5480482578277588</c:v>
                      </c:pt>
                      <c:pt idx="854">
                        <c:v>1.5611808300018311</c:v>
                      </c:pt>
                      <c:pt idx="855">
                        <c:v>1.5746909379959106</c:v>
                      </c:pt>
                      <c:pt idx="856">
                        <c:v>1.5885947942733765</c:v>
                      </c:pt>
                      <c:pt idx="857">
                        <c:v>1.6029027700424194</c:v>
                      </c:pt>
                      <c:pt idx="858">
                        <c:v>1.6176198720932007</c:v>
                      </c:pt>
                      <c:pt idx="859">
                        <c:v>1.6327613592147827</c:v>
                      </c:pt>
                      <c:pt idx="860">
                        <c:v>1.6483434438705444</c:v>
                      </c:pt>
                      <c:pt idx="861">
                        <c:v>1.6643815040588379</c:v>
                      </c:pt>
                      <c:pt idx="862">
                        <c:v>1.6808899641036987</c:v>
                      </c:pt>
                      <c:pt idx="863">
                        <c:v>1.6978917121887207</c:v>
                      </c:pt>
                      <c:pt idx="864">
                        <c:v>1.7154042720794678</c:v>
                      </c:pt>
                      <c:pt idx="865">
                        <c:v>1.7334476709365845</c:v>
                      </c:pt>
                      <c:pt idx="866">
                        <c:v>1.7520387172698975</c:v>
                      </c:pt>
                      <c:pt idx="867">
                        <c:v>1.7711842060089111</c:v>
                      </c:pt>
                      <c:pt idx="868">
                        <c:v>1.7909038066864014</c:v>
                      </c:pt>
                      <c:pt idx="869">
                        <c:v>1.8112225532531738</c:v>
                      </c:pt>
                      <c:pt idx="870">
                        <c:v>1.8321681022644043</c:v>
                      </c:pt>
                      <c:pt idx="871">
                        <c:v>1.8537744283676147</c:v>
                      </c:pt>
                      <c:pt idx="872">
                        <c:v>1.8760719299316406</c:v>
                      </c:pt>
                    </c:numCache>
                  </c:numRef>
                </c:yVal>
                <c:smooth val="1"/>
                <c:extLst>
                  <c:ext xmlns:c16="http://schemas.microsoft.com/office/drawing/2014/chart" uri="{C3380CC4-5D6E-409C-BE32-E72D297353CC}">
                    <c16:uniqueId val="{0000000B-CEA7-4326-8BE8-659DFC0BDD93}"/>
                  </c:ext>
                </c:extLst>
              </c15:ser>
            </c15:filteredScatterSeries>
            <c15:filteredScatterSeries>
              <c15:ser>
                <c:idx val="12"/>
                <c:order val="11"/>
                <c:tx>
                  <c:v>13000 RPM</c:v>
                </c:tx>
                <c:marker>
                  <c:symbol val="none"/>
                </c:marker>
                <c:xVal>
                  <c:numRef>
                    <c:extLst xmlns:c15="http://schemas.microsoft.com/office/drawing/2012/chart">
                      <c:ext xmlns:c15="http://schemas.microsoft.com/office/drawing/2012/chart" uri="{02D57815-91ED-43cb-92C2-25804820EDAC}">
                        <c15:formulaRef>
                          <c15:sqref>'[1]Case 9 '!$A$3:$A$888</c15:sqref>
                        </c15:formulaRef>
                      </c:ext>
                    </c:extLst>
                    <c:numCache>
                      <c:formatCode>General</c:formatCode>
                      <c:ptCount val="886"/>
                      <c:pt idx="0">
                        <c:v>-97.701438903808594</c:v>
                      </c:pt>
                      <c:pt idx="1">
                        <c:v>-96.889778137207031</c:v>
                      </c:pt>
                      <c:pt idx="2">
                        <c:v>-96.078117370605469</c:v>
                      </c:pt>
                      <c:pt idx="3">
                        <c:v>-95.266448974609375</c:v>
                      </c:pt>
                      <c:pt idx="4">
                        <c:v>-94.454780578613281</c:v>
                      </c:pt>
                      <c:pt idx="5">
                        <c:v>-93.643112182617188</c:v>
                      </c:pt>
                      <c:pt idx="6">
                        <c:v>-92.831443786621094</c:v>
                      </c:pt>
                      <c:pt idx="7">
                        <c:v>-92.019767761230469</c:v>
                      </c:pt>
                      <c:pt idx="8">
                        <c:v>-91.208091735839844</c:v>
                      </c:pt>
                      <c:pt idx="9">
                        <c:v>-90.396415710449219</c:v>
                      </c:pt>
                      <c:pt idx="10">
                        <c:v>-89.584739685058594</c:v>
                      </c:pt>
                      <c:pt idx="11">
                        <c:v>-88.773056030273438</c:v>
                      </c:pt>
                      <c:pt idx="12">
                        <c:v>-87.961372375488281</c:v>
                      </c:pt>
                      <c:pt idx="13">
                        <c:v>-87.149688720703125</c:v>
                      </c:pt>
                      <c:pt idx="14">
                        <c:v>-86.337997436523438</c:v>
                      </c:pt>
                      <c:pt idx="15">
                        <c:v>-85.526313781738281</c:v>
                      </c:pt>
                      <c:pt idx="16">
                        <c:v>-84.714622497558594</c:v>
                      </c:pt>
                      <c:pt idx="17">
                        <c:v>-83.902931213378906</c:v>
                      </c:pt>
                      <c:pt idx="18">
                        <c:v>-83.091232299804688</c:v>
                      </c:pt>
                      <c:pt idx="19">
                        <c:v>-82.279541015625</c:v>
                      </c:pt>
                      <c:pt idx="20">
                        <c:v>-81.46783447265625</c:v>
                      </c:pt>
                      <c:pt idx="21">
                        <c:v>-80.656135559082031</c:v>
                      </c:pt>
                      <c:pt idx="22">
                        <c:v>-79.844436645507813</c:v>
                      </c:pt>
                      <c:pt idx="23">
                        <c:v>-79.032737731933594</c:v>
                      </c:pt>
                      <c:pt idx="24">
                        <c:v>-78.221038818359375</c:v>
                      </c:pt>
                      <c:pt idx="25">
                        <c:v>-77.409332275390625</c:v>
                      </c:pt>
                      <c:pt idx="26">
                        <c:v>-76.597625732421875</c:v>
                      </c:pt>
                      <c:pt idx="27">
                        <c:v>-75.785911560058594</c:v>
                      </c:pt>
                      <c:pt idx="28">
                        <c:v>-74.974205017089844</c:v>
                      </c:pt>
                      <c:pt idx="29">
                        <c:v>-74.162490844726563</c:v>
                      </c:pt>
                      <c:pt idx="30">
                        <c:v>-73.350784301757813</c:v>
                      </c:pt>
                      <c:pt idx="31">
                        <c:v>-72.539070129394531</c:v>
                      </c:pt>
                      <c:pt idx="32">
                        <c:v>-71.72735595703125</c:v>
                      </c:pt>
                      <c:pt idx="33">
                        <c:v>-70.915634155273438</c:v>
                      </c:pt>
                      <c:pt idx="34">
                        <c:v>-70.103912353515625</c:v>
                      </c:pt>
                      <c:pt idx="35">
                        <c:v>-69.292198181152344</c:v>
                      </c:pt>
                      <c:pt idx="36">
                        <c:v>-68.480476379394531</c:v>
                      </c:pt>
                      <c:pt idx="37">
                        <c:v>-67.668754577636719</c:v>
                      </c:pt>
                      <c:pt idx="38">
                        <c:v>-66.857032775878906</c:v>
                      </c:pt>
                      <c:pt idx="39">
                        <c:v>-66.045303344726563</c:v>
                      </c:pt>
                      <c:pt idx="40">
                        <c:v>-65.233573913574219</c:v>
                      </c:pt>
                      <c:pt idx="41">
                        <c:v>-64.421844482421875</c:v>
                      </c:pt>
                      <c:pt idx="42">
                        <c:v>-63.610115051269531</c:v>
                      </c:pt>
                      <c:pt idx="43">
                        <c:v>-62.798385620117188</c:v>
                      </c:pt>
                      <c:pt idx="44">
                        <c:v>-61.986656188964844</c:v>
                      </c:pt>
                      <c:pt idx="45">
                        <c:v>-61.1749267578125</c:v>
                      </c:pt>
                      <c:pt idx="46">
                        <c:v>-60.363182067871094</c:v>
                      </c:pt>
                      <c:pt idx="47">
                        <c:v>-59.551433563232422</c:v>
                      </c:pt>
                      <c:pt idx="48">
                        <c:v>-58.73968505859375</c:v>
                      </c:pt>
                      <c:pt idx="49">
                        <c:v>-57.927936553955078</c:v>
                      </c:pt>
                      <c:pt idx="50">
                        <c:v>-57.116188049316406</c:v>
                      </c:pt>
                      <c:pt idx="51">
                        <c:v>-56.304439544677734</c:v>
                      </c:pt>
                      <c:pt idx="52">
                        <c:v>-55.492691040039063</c:v>
                      </c:pt>
                      <c:pt idx="53">
                        <c:v>-54.680942535400391</c:v>
                      </c:pt>
                      <c:pt idx="54">
                        <c:v>-53.869194030761719</c:v>
                      </c:pt>
                      <c:pt idx="55">
                        <c:v>-53.05743408203125</c:v>
                      </c:pt>
                      <c:pt idx="56">
                        <c:v>-52.24566650390625</c:v>
                      </c:pt>
                      <c:pt idx="57">
                        <c:v>-51.43389892578125</c:v>
                      </c:pt>
                      <c:pt idx="58">
                        <c:v>-50.62213134765625</c:v>
                      </c:pt>
                      <c:pt idx="59">
                        <c:v>-49.81036376953125</c:v>
                      </c:pt>
                      <c:pt idx="60">
                        <c:v>-48.99859619140625</c:v>
                      </c:pt>
                      <c:pt idx="61">
                        <c:v>-48.18682861328125</c:v>
                      </c:pt>
                      <c:pt idx="62">
                        <c:v>-47.37506103515625</c:v>
                      </c:pt>
                      <c:pt idx="63">
                        <c:v>-46.56329345703125</c:v>
                      </c:pt>
                      <c:pt idx="64">
                        <c:v>-45.75152587890625</c:v>
                      </c:pt>
                      <c:pt idx="65">
                        <c:v>-44.939739227294922</c:v>
                      </c:pt>
                      <c:pt idx="66">
                        <c:v>-44.127952575683594</c:v>
                      </c:pt>
                      <c:pt idx="67">
                        <c:v>-43.316165924072266</c:v>
                      </c:pt>
                      <c:pt idx="68">
                        <c:v>-42.504379272460938</c:v>
                      </c:pt>
                      <c:pt idx="69">
                        <c:v>-41.692592620849609</c:v>
                      </c:pt>
                      <c:pt idx="70">
                        <c:v>-40.880805969238281</c:v>
                      </c:pt>
                      <c:pt idx="71">
                        <c:v>-40.069019317626953</c:v>
                      </c:pt>
                      <c:pt idx="72">
                        <c:v>-39.257232666015625</c:v>
                      </c:pt>
                      <c:pt idx="73">
                        <c:v>-38.445446014404297</c:v>
                      </c:pt>
                      <c:pt idx="74">
                        <c:v>-37.633659362792969</c:v>
                      </c:pt>
                      <c:pt idx="75">
                        <c:v>-36.821868896484375</c:v>
                      </c:pt>
                      <c:pt idx="76">
                        <c:v>-36.010063171386719</c:v>
                      </c:pt>
                      <c:pt idx="77">
                        <c:v>-35.198257446289063</c:v>
                      </c:pt>
                      <c:pt idx="78">
                        <c:v>-34.386451721191406</c:v>
                      </c:pt>
                      <c:pt idx="79">
                        <c:v>-33.57464599609375</c:v>
                      </c:pt>
                      <c:pt idx="80">
                        <c:v>-32.762840270996094</c:v>
                      </c:pt>
                      <c:pt idx="81">
                        <c:v>-31.951034545898438</c:v>
                      </c:pt>
                      <c:pt idx="82">
                        <c:v>-31.139228820800781</c:v>
                      </c:pt>
                      <c:pt idx="83">
                        <c:v>-30.327423095703125</c:v>
                      </c:pt>
                      <c:pt idx="84">
                        <c:v>-29.515617370605469</c:v>
                      </c:pt>
                      <c:pt idx="85">
                        <c:v>-28.703811645507813</c:v>
                      </c:pt>
                      <c:pt idx="86">
                        <c:v>-27.892005920410156</c:v>
                      </c:pt>
                      <c:pt idx="87">
                        <c:v>-27.0802001953125</c:v>
                      </c:pt>
                      <c:pt idx="88">
                        <c:v>-26.268394470214844</c:v>
                      </c:pt>
                      <c:pt idx="89">
                        <c:v>-25.456588745117188</c:v>
                      </c:pt>
                      <c:pt idx="90">
                        <c:v>-24.644783020019531</c:v>
                      </c:pt>
                      <c:pt idx="91">
                        <c:v>-23.832977294921875</c:v>
                      </c:pt>
                      <c:pt idx="92">
                        <c:v>-23.021171569824219</c:v>
                      </c:pt>
                      <c:pt idx="93">
                        <c:v>-22.209365844726563</c:v>
                      </c:pt>
                      <c:pt idx="94">
                        <c:v>-21.39752197265625</c:v>
                      </c:pt>
                      <c:pt idx="95">
                        <c:v>-20.585678100585938</c:v>
                      </c:pt>
                      <c:pt idx="96">
                        <c:v>-19.773834228515625</c:v>
                      </c:pt>
                      <c:pt idx="97">
                        <c:v>-18.961990356445313</c:v>
                      </c:pt>
                      <c:pt idx="98">
                        <c:v>-18.150146484375</c:v>
                      </c:pt>
                      <c:pt idx="99">
                        <c:v>-17.338302612304688</c:v>
                      </c:pt>
                      <c:pt idx="100">
                        <c:v>-16.526458740234375</c:v>
                      </c:pt>
                      <c:pt idx="101">
                        <c:v>-15.714614868164063</c:v>
                      </c:pt>
                      <c:pt idx="102">
                        <c:v>-14.90277099609375</c:v>
                      </c:pt>
                      <c:pt idx="103">
                        <c:v>-14.090927124023438</c:v>
                      </c:pt>
                      <c:pt idx="104">
                        <c:v>-13.279083251953125</c:v>
                      </c:pt>
                      <c:pt idx="105">
                        <c:v>-12.467239379882813</c:v>
                      </c:pt>
                      <c:pt idx="106">
                        <c:v>-11.6553955078125</c:v>
                      </c:pt>
                      <c:pt idx="107">
                        <c:v>-10.843551635742188</c:v>
                      </c:pt>
                      <c:pt idx="108">
                        <c:v>-10.031707763671875</c:v>
                      </c:pt>
                      <c:pt idx="109">
                        <c:v>-9.2198638916015625</c:v>
                      </c:pt>
                      <c:pt idx="110">
                        <c:v>-8.4079818725585938</c:v>
                      </c:pt>
                      <c:pt idx="111">
                        <c:v>-7.596099853515625</c:v>
                      </c:pt>
                      <c:pt idx="112">
                        <c:v>-6.7842178344726563</c:v>
                      </c:pt>
                      <c:pt idx="113">
                        <c:v>-5.9723358154296875</c:v>
                      </c:pt>
                      <c:pt idx="114">
                        <c:v>-5.1604537963867188</c:v>
                      </c:pt>
                      <c:pt idx="115">
                        <c:v>-4.34857177734375</c:v>
                      </c:pt>
                      <c:pt idx="116">
                        <c:v>-3.5366897583007813</c:v>
                      </c:pt>
                      <c:pt idx="117">
                        <c:v>-2.7248077392578125</c:v>
                      </c:pt>
                      <c:pt idx="118">
                        <c:v>-1.9129257202148438</c:v>
                      </c:pt>
                      <c:pt idx="119">
                        <c:v>-1.101043701171875</c:v>
                      </c:pt>
                      <c:pt idx="120">
                        <c:v>-0.28916168212890625</c:v>
                      </c:pt>
                      <c:pt idx="121">
                        <c:v>0.5227203369140625</c:v>
                      </c:pt>
                      <c:pt idx="122">
                        <c:v>1.3346023559570313</c:v>
                      </c:pt>
                      <c:pt idx="123">
                        <c:v>2.1464996337890625</c:v>
                      </c:pt>
                      <c:pt idx="124">
                        <c:v>2.9584197998046875</c:v>
                      </c:pt>
                      <c:pt idx="125">
                        <c:v>3.7703399658203125</c:v>
                      </c:pt>
                      <c:pt idx="126">
                        <c:v>4.5822601318359375</c:v>
                      </c:pt>
                      <c:pt idx="127">
                        <c:v>5.3941802978515625</c:v>
                      </c:pt>
                      <c:pt idx="128">
                        <c:v>6.2061004638671875</c:v>
                      </c:pt>
                      <c:pt idx="129">
                        <c:v>7.0180206298828125</c:v>
                      </c:pt>
                      <c:pt idx="130">
                        <c:v>7.8299407958984375</c:v>
                      </c:pt>
                      <c:pt idx="131">
                        <c:v>8.6418609619140625</c:v>
                      </c:pt>
                      <c:pt idx="132">
                        <c:v>9.4537811279296875</c:v>
                      </c:pt>
                      <c:pt idx="133">
                        <c:v>10.265701293945313</c:v>
                      </c:pt>
                      <c:pt idx="134">
                        <c:v>11.077621459960938</c:v>
                      </c:pt>
                      <c:pt idx="135">
                        <c:v>11.889541625976563</c:v>
                      </c:pt>
                      <c:pt idx="136">
                        <c:v>12.701461791992188</c:v>
                      </c:pt>
                      <c:pt idx="137">
                        <c:v>13.513397216796875</c:v>
                      </c:pt>
                      <c:pt idx="138">
                        <c:v>14.325355529785156</c:v>
                      </c:pt>
                      <c:pt idx="139">
                        <c:v>15.137313842773438</c:v>
                      </c:pt>
                      <c:pt idx="140">
                        <c:v>15.949272155761719</c:v>
                      </c:pt>
                      <c:pt idx="141">
                        <c:v>16.76123046875</c:v>
                      </c:pt>
                      <c:pt idx="142">
                        <c:v>17.573188781738281</c:v>
                      </c:pt>
                      <c:pt idx="143">
                        <c:v>18.385147094726563</c:v>
                      </c:pt>
                      <c:pt idx="144">
                        <c:v>19.197105407714844</c:v>
                      </c:pt>
                      <c:pt idx="145">
                        <c:v>20.009063720703125</c:v>
                      </c:pt>
                      <c:pt idx="146">
                        <c:v>20.821022033691406</c:v>
                      </c:pt>
                      <c:pt idx="147">
                        <c:v>21.632980346679688</c:v>
                      </c:pt>
                      <c:pt idx="148">
                        <c:v>22.444938659667969</c:v>
                      </c:pt>
                      <c:pt idx="149">
                        <c:v>23.25689697265625</c:v>
                      </c:pt>
                      <c:pt idx="150">
                        <c:v>24.068855285644531</c:v>
                      </c:pt>
                      <c:pt idx="151">
                        <c:v>24.880813598632813</c:v>
                      </c:pt>
                      <c:pt idx="152">
                        <c:v>25.692771911621094</c:v>
                      </c:pt>
                      <c:pt idx="153">
                        <c:v>26.504730224609375</c:v>
                      </c:pt>
                      <c:pt idx="154">
                        <c:v>27.316726684570313</c:v>
                      </c:pt>
                      <c:pt idx="155">
                        <c:v>28.12872314453125</c:v>
                      </c:pt>
                      <c:pt idx="156">
                        <c:v>28.940719604492188</c:v>
                      </c:pt>
                      <c:pt idx="157">
                        <c:v>29.752716064453125</c:v>
                      </c:pt>
                      <c:pt idx="158">
                        <c:v>30.564712524414063</c:v>
                      </c:pt>
                      <c:pt idx="159">
                        <c:v>31.376708984375</c:v>
                      </c:pt>
                      <c:pt idx="160">
                        <c:v>32.188705444335938</c:v>
                      </c:pt>
                      <c:pt idx="161">
                        <c:v>33.000701904296875</c:v>
                      </c:pt>
                      <c:pt idx="162">
                        <c:v>33.812698364257813</c:v>
                      </c:pt>
                      <c:pt idx="163">
                        <c:v>34.62469482421875</c:v>
                      </c:pt>
                      <c:pt idx="164">
                        <c:v>35.436691284179688</c:v>
                      </c:pt>
                      <c:pt idx="165">
                        <c:v>36.248687744140625</c:v>
                      </c:pt>
                      <c:pt idx="166">
                        <c:v>37.060684204101563</c:v>
                      </c:pt>
                      <c:pt idx="167">
                        <c:v>37.8726806640625</c:v>
                      </c:pt>
                      <c:pt idx="168">
                        <c:v>38.684677124023438</c:v>
                      </c:pt>
                      <c:pt idx="169">
                        <c:v>39.496673583984375</c:v>
                      </c:pt>
                      <c:pt idx="170">
                        <c:v>40.308670043945313</c:v>
                      </c:pt>
                      <c:pt idx="171">
                        <c:v>41.12066650390625</c:v>
                      </c:pt>
                      <c:pt idx="172">
                        <c:v>41.932662963867188</c:v>
                      </c:pt>
                      <c:pt idx="173">
                        <c:v>42.744659423828125</c:v>
                      </c:pt>
                      <c:pt idx="174">
                        <c:v>43.556655883789063</c:v>
                      </c:pt>
                      <c:pt idx="175">
                        <c:v>44.36865234375</c:v>
                      </c:pt>
                      <c:pt idx="176">
                        <c:v>45.180648803710938</c:v>
                      </c:pt>
                      <c:pt idx="177">
                        <c:v>45.992645263671875</c:v>
                      </c:pt>
                      <c:pt idx="178">
                        <c:v>46.804641723632813</c:v>
                      </c:pt>
                      <c:pt idx="179">
                        <c:v>47.61663818359375</c:v>
                      </c:pt>
                      <c:pt idx="180">
                        <c:v>48.428695678710938</c:v>
                      </c:pt>
                      <c:pt idx="181">
                        <c:v>49.240768432617188</c:v>
                      </c:pt>
                      <c:pt idx="182">
                        <c:v>50.052841186523438</c:v>
                      </c:pt>
                      <c:pt idx="183">
                        <c:v>50.864913940429688</c:v>
                      </c:pt>
                      <c:pt idx="184">
                        <c:v>51.676986694335938</c:v>
                      </c:pt>
                      <c:pt idx="185">
                        <c:v>52.489059448242188</c:v>
                      </c:pt>
                      <c:pt idx="186">
                        <c:v>53.301132202148438</c:v>
                      </c:pt>
                      <c:pt idx="187">
                        <c:v>54.113204956054688</c:v>
                      </c:pt>
                      <c:pt idx="188">
                        <c:v>54.925277709960938</c:v>
                      </c:pt>
                      <c:pt idx="189">
                        <c:v>55.737350463867188</c:v>
                      </c:pt>
                      <c:pt idx="190">
                        <c:v>56.549423217773438</c:v>
                      </c:pt>
                      <c:pt idx="191">
                        <c:v>57.361495971679688</c:v>
                      </c:pt>
                      <c:pt idx="192">
                        <c:v>58.173568725585938</c:v>
                      </c:pt>
                      <c:pt idx="193">
                        <c:v>58.985641479492188</c:v>
                      </c:pt>
                      <c:pt idx="194">
                        <c:v>59.797714233398438</c:v>
                      </c:pt>
                      <c:pt idx="195">
                        <c:v>60.609786987304688</c:v>
                      </c:pt>
                      <c:pt idx="196">
                        <c:v>61.421859741210938</c:v>
                      </c:pt>
                      <c:pt idx="197">
                        <c:v>62.233932495117188</c:v>
                      </c:pt>
                      <c:pt idx="198">
                        <c:v>63.046005249023438</c:v>
                      </c:pt>
                      <c:pt idx="199">
                        <c:v>63.858078002929688</c:v>
                      </c:pt>
                      <c:pt idx="200">
                        <c:v>64.670150756835938</c:v>
                      </c:pt>
                      <c:pt idx="201">
                        <c:v>65.482223510742188</c:v>
                      </c:pt>
                      <c:pt idx="202">
                        <c:v>66.294296264648438</c:v>
                      </c:pt>
                      <c:pt idx="203">
                        <c:v>67.106369018554688</c:v>
                      </c:pt>
                      <c:pt idx="204">
                        <c:v>67.918441772460938</c:v>
                      </c:pt>
                      <c:pt idx="205">
                        <c:v>68.730514526367188</c:v>
                      </c:pt>
                      <c:pt idx="206">
                        <c:v>69.542587280273438</c:v>
                      </c:pt>
                      <c:pt idx="207">
                        <c:v>70.354660034179688</c:v>
                      </c:pt>
                      <c:pt idx="208">
                        <c:v>71.166732788085938</c:v>
                      </c:pt>
                      <c:pt idx="209">
                        <c:v>71.978805541992188</c:v>
                      </c:pt>
                      <c:pt idx="210">
                        <c:v>72.790878295898438</c:v>
                      </c:pt>
                      <c:pt idx="211">
                        <c:v>73.602951049804688</c:v>
                      </c:pt>
                      <c:pt idx="212">
                        <c:v>74.415023803710938</c:v>
                      </c:pt>
                      <c:pt idx="213">
                        <c:v>75.227096557617188</c:v>
                      </c:pt>
                      <c:pt idx="214">
                        <c:v>76.039169311523438</c:v>
                      </c:pt>
                      <c:pt idx="215">
                        <c:v>76.85125732421875</c:v>
                      </c:pt>
                      <c:pt idx="216">
                        <c:v>77.663406372070313</c:v>
                      </c:pt>
                      <c:pt idx="217">
                        <c:v>78.475555419921875</c:v>
                      </c:pt>
                      <c:pt idx="218">
                        <c:v>79.287704467773438</c:v>
                      </c:pt>
                      <c:pt idx="219">
                        <c:v>80.099853515625</c:v>
                      </c:pt>
                      <c:pt idx="220">
                        <c:v>80.912002563476563</c:v>
                      </c:pt>
                      <c:pt idx="221">
                        <c:v>81.724151611328125</c:v>
                      </c:pt>
                      <c:pt idx="222">
                        <c:v>82.536300659179688</c:v>
                      </c:pt>
                      <c:pt idx="223">
                        <c:v>83.34844970703125</c:v>
                      </c:pt>
                      <c:pt idx="224">
                        <c:v>84.160598754882813</c:v>
                      </c:pt>
                      <c:pt idx="225">
                        <c:v>84.972747802734375</c:v>
                      </c:pt>
                      <c:pt idx="226">
                        <c:v>85.784896850585938</c:v>
                      </c:pt>
                      <c:pt idx="227">
                        <c:v>86.5970458984375</c:v>
                      </c:pt>
                      <c:pt idx="228">
                        <c:v>87.409194946289063</c:v>
                      </c:pt>
                      <c:pt idx="229">
                        <c:v>88.221343994140625</c:v>
                      </c:pt>
                      <c:pt idx="230">
                        <c:v>89.033493041992188</c:v>
                      </c:pt>
                      <c:pt idx="231">
                        <c:v>89.84564208984375</c:v>
                      </c:pt>
                      <c:pt idx="232">
                        <c:v>90.657791137695313</c:v>
                      </c:pt>
                      <c:pt idx="233">
                        <c:v>91.469940185546875</c:v>
                      </c:pt>
                      <c:pt idx="234">
                        <c:v>92.282089233398438</c:v>
                      </c:pt>
                      <c:pt idx="235">
                        <c:v>93.09423828125</c:v>
                      </c:pt>
                      <c:pt idx="236">
                        <c:v>93.906387329101563</c:v>
                      </c:pt>
                      <c:pt idx="237">
                        <c:v>94.718536376953125</c:v>
                      </c:pt>
                      <c:pt idx="238">
                        <c:v>95.530685424804688</c:v>
                      </c:pt>
                      <c:pt idx="239">
                        <c:v>96.34283447265625</c:v>
                      </c:pt>
                      <c:pt idx="240">
                        <c:v>97.154983520507813</c:v>
                      </c:pt>
                      <c:pt idx="241">
                        <c:v>97.967132568359375</c:v>
                      </c:pt>
                      <c:pt idx="242">
                        <c:v>98.779281616210938</c:v>
                      </c:pt>
                      <c:pt idx="243">
                        <c:v>99.5914306640625</c:v>
                      </c:pt>
                      <c:pt idx="244">
                        <c:v>100.40357971191406</c:v>
                      </c:pt>
                      <c:pt idx="245">
                        <c:v>101.21572875976563</c:v>
                      </c:pt>
                      <c:pt idx="246">
                        <c:v>102.02787780761719</c:v>
                      </c:pt>
                      <c:pt idx="247">
                        <c:v>102.84002685546875</c:v>
                      </c:pt>
                      <c:pt idx="248">
                        <c:v>103.65217590332031</c:v>
                      </c:pt>
                      <c:pt idx="249">
                        <c:v>104.46432495117188</c:v>
                      </c:pt>
                      <c:pt idx="250">
                        <c:v>105.27647399902344</c:v>
                      </c:pt>
                      <c:pt idx="251">
                        <c:v>106.088623046875</c:v>
                      </c:pt>
                      <c:pt idx="252">
                        <c:v>106.90077209472656</c:v>
                      </c:pt>
                      <c:pt idx="253">
                        <c:v>107.71292114257813</c:v>
                      </c:pt>
                      <c:pt idx="254">
                        <c:v>108.52507019042969</c:v>
                      </c:pt>
                      <c:pt idx="255">
                        <c:v>109.33721923828125</c:v>
                      </c:pt>
                      <c:pt idx="256">
                        <c:v>110.14936828613281</c:v>
                      </c:pt>
                      <c:pt idx="257">
                        <c:v>110.96151733398438</c:v>
                      </c:pt>
                      <c:pt idx="258">
                        <c:v>111.77366638183594</c:v>
                      </c:pt>
                      <c:pt idx="259">
                        <c:v>112.5858154296875</c:v>
                      </c:pt>
                      <c:pt idx="260">
                        <c:v>113.39796447753906</c:v>
                      </c:pt>
                      <c:pt idx="261">
                        <c:v>114.21011352539063</c:v>
                      </c:pt>
                      <c:pt idx="262">
                        <c:v>115.02226257324219</c:v>
                      </c:pt>
                      <c:pt idx="263">
                        <c:v>115.83444213867188</c:v>
                      </c:pt>
                      <c:pt idx="264">
                        <c:v>116.64666748046875</c:v>
                      </c:pt>
                      <c:pt idx="265">
                        <c:v>117.45889282226563</c:v>
                      </c:pt>
                      <c:pt idx="266">
                        <c:v>118.2711181640625</c:v>
                      </c:pt>
                      <c:pt idx="267">
                        <c:v>119.08334350585938</c:v>
                      </c:pt>
                      <c:pt idx="268">
                        <c:v>119.89556884765625</c:v>
                      </c:pt>
                      <c:pt idx="269">
                        <c:v>120.70779418945313</c:v>
                      </c:pt>
                      <c:pt idx="270">
                        <c:v>121.52001953125</c:v>
                      </c:pt>
                      <c:pt idx="271">
                        <c:v>122.33224487304688</c:v>
                      </c:pt>
                      <c:pt idx="272">
                        <c:v>123.14447021484375</c:v>
                      </c:pt>
                      <c:pt idx="273">
                        <c:v>123.95669555664063</c:v>
                      </c:pt>
                      <c:pt idx="274">
                        <c:v>124.7689208984375</c:v>
                      </c:pt>
                      <c:pt idx="275">
                        <c:v>125.58114624023438</c:v>
                      </c:pt>
                      <c:pt idx="276">
                        <c:v>126.39337158203125</c:v>
                      </c:pt>
                      <c:pt idx="277">
                        <c:v>127.20559692382813</c:v>
                      </c:pt>
                      <c:pt idx="278">
                        <c:v>128.017822265625</c:v>
                      </c:pt>
                      <c:pt idx="279">
                        <c:v>128.83004760742188</c:v>
                      </c:pt>
                      <c:pt idx="280">
                        <c:v>129.64227294921875</c:v>
                      </c:pt>
                      <c:pt idx="281">
                        <c:v>130.45449829101563</c:v>
                      </c:pt>
                      <c:pt idx="282">
                        <c:v>131.2667236328125</c:v>
                      </c:pt>
                      <c:pt idx="283">
                        <c:v>132.07894897460938</c:v>
                      </c:pt>
                      <c:pt idx="284">
                        <c:v>132.89117431640625</c:v>
                      </c:pt>
                      <c:pt idx="285">
                        <c:v>133.70339965820313</c:v>
                      </c:pt>
                      <c:pt idx="286">
                        <c:v>134.515625</c:v>
                      </c:pt>
                      <c:pt idx="287">
                        <c:v>135.32785034179688</c:v>
                      </c:pt>
                      <c:pt idx="288">
                        <c:v>136.14007568359375</c:v>
                      </c:pt>
                      <c:pt idx="289">
                        <c:v>136.95230102539063</c:v>
                      </c:pt>
                      <c:pt idx="290">
                        <c:v>137.7645263671875</c:v>
                      </c:pt>
                      <c:pt idx="291">
                        <c:v>138.5767822265625</c:v>
                      </c:pt>
                      <c:pt idx="292">
                        <c:v>139.38908386230469</c:v>
                      </c:pt>
                      <c:pt idx="293">
                        <c:v>140.20138549804688</c:v>
                      </c:pt>
                      <c:pt idx="294">
                        <c:v>141.01368713378906</c:v>
                      </c:pt>
                      <c:pt idx="295">
                        <c:v>141.82598876953125</c:v>
                      </c:pt>
                      <c:pt idx="296">
                        <c:v>142.63829040527344</c:v>
                      </c:pt>
                      <c:pt idx="297">
                        <c:v>143.45059204101563</c:v>
                      </c:pt>
                      <c:pt idx="298">
                        <c:v>144.26289367675781</c:v>
                      </c:pt>
                      <c:pt idx="299">
                        <c:v>145.0751953125</c:v>
                      </c:pt>
                      <c:pt idx="300">
                        <c:v>145.88749694824219</c:v>
                      </c:pt>
                      <c:pt idx="301">
                        <c:v>146.69979858398438</c:v>
                      </c:pt>
                      <c:pt idx="302">
                        <c:v>147.51210021972656</c:v>
                      </c:pt>
                      <c:pt idx="303">
                        <c:v>148.32440185546875</c:v>
                      </c:pt>
                      <c:pt idx="304">
                        <c:v>149.13670349121094</c:v>
                      </c:pt>
                      <c:pt idx="305">
                        <c:v>149.94900512695313</c:v>
                      </c:pt>
                      <c:pt idx="306">
                        <c:v>150.76130676269531</c:v>
                      </c:pt>
                      <c:pt idx="307">
                        <c:v>151.5736083984375</c:v>
                      </c:pt>
                      <c:pt idx="308">
                        <c:v>152.38591003417969</c:v>
                      </c:pt>
                      <c:pt idx="309">
                        <c:v>153.19821166992188</c:v>
                      </c:pt>
                      <c:pt idx="310">
                        <c:v>154.01051330566406</c:v>
                      </c:pt>
                      <c:pt idx="311">
                        <c:v>154.82281494140625</c:v>
                      </c:pt>
                      <c:pt idx="312">
                        <c:v>155.63511657714844</c:v>
                      </c:pt>
                      <c:pt idx="313">
                        <c:v>156.44741821289063</c:v>
                      </c:pt>
                      <c:pt idx="314">
                        <c:v>157.25971984863281</c:v>
                      </c:pt>
                      <c:pt idx="315">
                        <c:v>158.072021484375</c:v>
                      </c:pt>
                      <c:pt idx="316">
                        <c:v>158.88424682617188</c:v>
                      </c:pt>
                      <c:pt idx="317">
                        <c:v>159.69647216796875</c:v>
                      </c:pt>
                      <c:pt idx="318">
                        <c:v>160.50875854492188</c:v>
                      </c:pt>
                      <c:pt idx="319">
                        <c:v>161.32113647460938</c:v>
                      </c:pt>
                      <c:pt idx="320">
                        <c:v>162.13351440429688</c:v>
                      </c:pt>
                      <c:pt idx="321">
                        <c:v>162.94589233398438</c:v>
                      </c:pt>
                      <c:pt idx="322">
                        <c:v>163.75827026367188</c:v>
                      </c:pt>
                      <c:pt idx="323">
                        <c:v>164.57064819335938</c:v>
                      </c:pt>
                      <c:pt idx="324">
                        <c:v>165.38302612304688</c:v>
                      </c:pt>
                      <c:pt idx="325">
                        <c:v>166.19540405273438</c:v>
                      </c:pt>
                      <c:pt idx="326">
                        <c:v>167.00778198242188</c:v>
                      </c:pt>
                      <c:pt idx="327">
                        <c:v>167.82015991210938</c:v>
                      </c:pt>
                      <c:pt idx="328">
                        <c:v>168.63253784179688</c:v>
                      </c:pt>
                      <c:pt idx="329">
                        <c:v>169.44491577148438</c:v>
                      </c:pt>
                      <c:pt idx="330">
                        <c:v>170.25729370117188</c:v>
                      </c:pt>
                      <c:pt idx="331">
                        <c:v>171.06967163085938</c:v>
                      </c:pt>
                      <c:pt idx="332">
                        <c:v>171.88204956054688</c:v>
                      </c:pt>
                      <c:pt idx="333">
                        <c:v>172.69442749023438</c:v>
                      </c:pt>
                      <c:pt idx="334">
                        <c:v>173.50680541992188</c:v>
                      </c:pt>
                      <c:pt idx="335">
                        <c:v>174.31918334960938</c:v>
                      </c:pt>
                      <c:pt idx="336">
                        <c:v>175.13156127929688</c:v>
                      </c:pt>
                      <c:pt idx="337">
                        <c:v>175.94393920898438</c:v>
                      </c:pt>
                      <c:pt idx="338">
                        <c:v>176.75631713867188</c:v>
                      </c:pt>
                      <c:pt idx="339">
                        <c:v>177.56869506835938</c:v>
                      </c:pt>
                      <c:pt idx="340">
                        <c:v>178.38107299804688</c:v>
                      </c:pt>
                      <c:pt idx="341">
                        <c:v>179.19345092773438</c:v>
                      </c:pt>
                      <c:pt idx="342">
                        <c:v>180.00582885742188</c:v>
                      </c:pt>
                      <c:pt idx="343">
                        <c:v>180.81820678710938</c:v>
                      </c:pt>
                      <c:pt idx="344">
                        <c:v>181.63058471679688</c:v>
                      </c:pt>
                      <c:pt idx="345">
                        <c:v>182.44296264648438</c:v>
                      </c:pt>
                      <c:pt idx="346">
                        <c:v>183.25534057617188</c:v>
                      </c:pt>
                      <c:pt idx="347">
                        <c:v>184.06771850585938</c:v>
                      </c:pt>
                      <c:pt idx="348">
                        <c:v>184.88009643554688</c:v>
                      </c:pt>
                      <c:pt idx="349">
                        <c:v>185.69247436523438</c:v>
                      </c:pt>
                      <c:pt idx="350">
                        <c:v>186.50485229492188</c:v>
                      </c:pt>
                      <c:pt idx="351">
                        <c:v>187.31723022460938</c:v>
                      </c:pt>
                      <c:pt idx="352">
                        <c:v>188.12960815429688</c:v>
                      </c:pt>
                      <c:pt idx="353">
                        <c:v>188.94198608398438</c:v>
                      </c:pt>
                      <c:pt idx="354">
                        <c:v>189.75436401367188</c:v>
                      </c:pt>
                      <c:pt idx="355">
                        <c:v>190.56674194335938</c:v>
                      </c:pt>
                      <c:pt idx="356">
                        <c:v>191.37911987304688</c:v>
                      </c:pt>
                      <c:pt idx="357">
                        <c:v>192.19149780273438</c:v>
                      </c:pt>
                      <c:pt idx="358">
                        <c:v>193.00387573242188</c:v>
                      </c:pt>
                      <c:pt idx="359">
                        <c:v>193.81625366210938</c:v>
                      </c:pt>
                      <c:pt idx="360">
                        <c:v>194.62863159179688</c:v>
                      </c:pt>
                      <c:pt idx="361">
                        <c:v>195.44100952148438</c:v>
                      </c:pt>
                      <c:pt idx="362">
                        <c:v>196.25338745117188</c:v>
                      </c:pt>
                      <c:pt idx="363">
                        <c:v>197.06576538085938</c:v>
                      </c:pt>
                      <c:pt idx="364">
                        <c:v>197.87814331054688</c:v>
                      </c:pt>
                      <c:pt idx="365">
                        <c:v>198.69052124023438</c:v>
                      </c:pt>
                      <c:pt idx="366">
                        <c:v>199.50289916992188</c:v>
                      </c:pt>
                      <c:pt idx="367">
                        <c:v>200.31527709960938</c:v>
                      </c:pt>
                      <c:pt idx="368">
                        <c:v>201.12765502929688</c:v>
                      </c:pt>
                      <c:pt idx="369">
                        <c:v>201.94003295898438</c:v>
                      </c:pt>
                      <c:pt idx="370">
                        <c:v>202.75241088867188</c:v>
                      </c:pt>
                      <c:pt idx="371">
                        <c:v>203.56478881835938</c:v>
                      </c:pt>
                      <c:pt idx="372">
                        <c:v>204.37716674804688</c:v>
                      </c:pt>
                      <c:pt idx="373">
                        <c:v>205.18954467773438</c:v>
                      </c:pt>
                      <c:pt idx="374">
                        <c:v>206.00192260742188</c:v>
                      </c:pt>
                      <c:pt idx="375">
                        <c:v>206.81430053710938</c:v>
                      </c:pt>
                      <c:pt idx="376">
                        <c:v>207.62667846679688</c:v>
                      </c:pt>
                      <c:pt idx="377">
                        <c:v>208.43905639648438</c:v>
                      </c:pt>
                      <c:pt idx="378">
                        <c:v>209.25143432617188</c:v>
                      </c:pt>
                      <c:pt idx="379">
                        <c:v>210.06381225585938</c:v>
                      </c:pt>
                      <c:pt idx="380">
                        <c:v>210.87619018554688</c:v>
                      </c:pt>
                      <c:pt idx="381">
                        <c:v>211.68856811523438</c:v>
                      </c:pt>
                      <c:pt idx="382">
                        <c:v>212.50094604492188</c:v>
                      </c:pt>
                      <c:pt idx="383">
                        <c:v>213.31332397460938</c:v>
                      </c:pt>
                      <c:pt idx="384">
                        <c:v>214.12570190429688</c:v>
                      </c:pt>
                      <c:pt idx="385">
                        <c:v>214.93807983398438</c:v>
                      </c:pt>
                      <c:pt idx="386">
                        <c:v>215.75045776367188</c:v>
                      </c:pt>
                      <c:pt idx="387">
                        <c:v>216.56283569335938</c:v>
                      </c:pt>
                      <c:pt idx="388">
                        <c:v>217.37521362304688</c:v>
                      </c:pt>
                      <c:pt idx="389">
                        <c:v>218.18759155273438</c:v>
                      </c:pt>
                      <c:pt idx="390">
                        <c:v>218.99996948242188</c:v>
                      </c:pt>
                      <c:pt idx="391">
                        <c:v>219.81234741210938</c:v>
                      </c:pt>
                      <c:pt idx="392">
                        <c:v>220.62481689453125</c:v>
                      </c:pt>
                      <c:pt idx="393">
                        <c:v>221.43734741210938</c:v>
                      </c:pt>
                      <c:pt idx="394">
                        <c:v>222.2498779296875</c:v>
                      </c:pt>
                      <c:pt idx="395">
                        <c:v>223.06240844726563</c:v>
                      </c:pt>
                      <c:pt idx="396">
                        <c:v>223.87493896484375</c:v>
                      </c:pt>
                      <c:pt idx="397">
                        <c:v>224.68746948242188</c:v>
                      </c:pt>
                      <c:pt idx="398">
                        <c:v>225.5</c:v>
                      </c:pt>
                      <c:pt idx="399">
                        <c:v>226.31253051757813</c:v>
                      </c:pt>
                      <c:pt idx="400">
                        <c:v>227.12506103515625</c:v>
                      </c:pt>
                      <c:pt idx="401">
                        <c:v>227.93759155273438</c:v>
                      </c:pt>
                      <c:pt idx="402">
                        <c:v>228.7501220703125</c:v>
                      </c:pt>
                      <c:pt idx="403">
                        <c:v>229.56265258789063</c:v>
                      </c:pt>
                      <c:pt idx="404">
                        <c:v>230.37518310546875</c:v>
                      </c:pt>
                      <c:pt idx="405">
                        <c:v>231.18771362304688</c:v>
                      </c:pt>
                      <c:pt idx="406">
                        <c:v>232.000244140625</c:v>
                      </c:pt>
                      <c:pt idx="407">
                        <c:v>232.81277465820313</c:v>
                      </c:pt>
                      <c:pt idx="408">
                        <c:v>233.62530517578125</c:v>
                      </c:pt>
                      <c:pt idx="409">
                        <c:v>234.43783569335938</c:v>
                      </c:pt>
                      <c:pt idx="410">
                        <c:v>235.2503662109375</c:v>
                      </c:pt>
                      <c:pt idx="411">
                        <c:v>236.06289672851563</c:v>
                      </c:pt>
                      <c:pt idx="412">
                        <c:v>236.87542724609375</c:v>
                      </c:pt>
                      <c:pt idx="413">
                        <c:v>237.68795776367188</c:v>
                      </c:pt>
                      <c:pt idx="414">
                        <c:v>238.50048828125</c:v>
                      </c:pt>
                      <c:pt idx="415">
                        <c:v>239.31301879882813</c:v>
                      </c:pt>
                      <c:pt idx="416">
                        <c:v>240.12554931640625</c:v>
                      </c:pt>
                      <c:pt idx="417">
                        <c:v>240.93807983398438</c:v>
                      </c:pt>
                      <c:pt idx="418">
                        <c:v>241.7506103515625</c:v>
                      </c:pt>
                      <c:pt idx="419">
                        <c:v>242.56314086914063</c:v>
                      </c:pt>
                      <c:pt idx="420">
                        <c:v>243.37567138671875</c:v>
                      </c:pt>
                      <c:pt idx="421">
                        <c:v>244.18820190429688</c:v>
                      </c:pt>
                      <c:pt idx="422">
                        <c:v>245.000732421875</c:v>
                      </c:pt>
                      <c:pt idx="423">
                        <c:v>245.81326293945313</c:v>
                      </c:pt>
                      <c:pt idx="424">
                        <c:v>246.62579345703125</c:v>
                      </c:pt>
                      <c:pt idx="425">
                        <c:v>247.43832397460938</c:v>
                      </c:pt>
                      <c:pt idx="426">
                        <c:v>248.2508544921875</c:v>
                      </c:pt>
                      <c:pt idx="427">
                        <c:v>249.06338500976563</c:v>
                      </c:pt>
                      <c:pt idx="428">
                        <c:v>249.87591552734375</c:v>
                      </c:pt>
                      <c:pt idx="429">
                        <c:v>250.68844604492188</c:v>
                      </c:pt>
                      <c:pt idx="430">
                        <c:v>251.5009765625</c:v>
                      </c:pt>
                      <c:pt idx="431">
                        <c:v>252.31350708007813</c:v>
                      </c:pt>
                      <c:pt idx="432">
                        <c:v>253.12603759765625</c:v>
                      </c:pt>
                      <c:pt idx="433">
                        <c:v>253.93856811523438</c:v>
                      </c:pt>
                      <c:pt idx="434">
                        <c:v>254.7510986328125</c:v>
                      </c:pt>
                      <c:pt idx="435">
                        <c:v>255.56362915039063</c:v>
                      </c:pt>
                      <c:pt idx="436">
                        <c:v>256.37615966796875</c:v>
                      </c:pt>
                      <c:pt idx="437">
                        <c:v>257.18869018554688</c:v>
                      </c:pt>
                      <c:pt idx="438">
                        <c:v>258.001220703125</c:v>
                      </c:pt>
                      <c:pt idx="439">
                        <c:v>258.81375122070313</c:v>
                      </c:pt>
                      <c:pt idx="440">
                        <c:v>259.62628173828125</c:v>
                      </c:pt>
                      <c:pt idx="441">
                        <c:v>260.43881225585938</c:v>
                      </c:pt>
                      <c:pt idx="442">
                        <c:v>261.2513427734375</c:v>
                      </c:pt>
                      <c:pt idx="443">
                        <c:v>262.06387329101563</c:v>
                      </c:pt>
                      <c:pt idx="444">
                        <c:v>262.87640380859375</c:v>
                      </c:pt>
                      <c:pt idx="445">
                        <c:v>263.68893432617188</c:v>
                      </c:pt>
                      <c:pt idx="446">
                        <c:v>264.50146484375</c:v>
                      </c:pt>
                      <c:pt idx="447">
                        <c:v>265.31399536132813</c:v>
                      </c:pt>
                      <c:pt idx="448">
                        <c:v>266.12652587890625</c:v>
                      </c:pt>
                      <c:pt idx="449">
                        <c:v>266.93905639648438</c:v>
                      </c:pt>
                      <c:pt idx="450">
                        <c:v>267.7515869140625</c:v>
                      </c:pt>
                      <c:pt idx="451">
                        <c:v>268.56411743164063</c:v>
                      </c:pt>
                      <c:pt idx="452">
                        <c:v>269.37664794921875</c:v>
                      </c:pt>
                      <c:pt idx="453">
                        <c:v>270.18917846679688</c:v>
                      </c:pt>
                      <c:pt idx="454">
                        <c:v>271.001708984375</c:v>
                      </c:pt>
                      <c:pt idx="455">
                        <c:v>271.81423950195313</c:v>
                      </c:pt>
                      <c:pt idx="456">
                        <c:v>272.62677001953125</c:v>
                      </c:pt>
                      <c:pt idx="457">
                        <c:v>273.43930053710938</c:v>
                      </c:pt>
                      <c:pt idx="458">
                        <c:v>274.2518310546875</c:v>
                      </c:pt>
                      <c:pt idx="459">
                        <c:v>275.06436157226563</c:v>
                      </c:pt>
                      <c:pt idx="460">
                        <c:v>275.87689208984375</c:v>
                      </c:pt>
                      <c:pt idx="461">
                        <c:v>276.68942260742188</c:v>
                      </c:pt>
                      <c:pt idx="462">
                        <c:v>277.501953125</c:v>
                      </c:pt>
                      <c:pt idx="463">
                        <c:v>278.31448364257813</c:v>
                      </c:pt>
                      <c:pt idx="464">
                        <c:v>279.12701416015625</c:v>
                      </c:pt>
                      <c:pt idx="465">
                        <c:v>279.93954467773438</c:v>
                      </c:pt>
                      <c:pt idx="466">
                        <c:v>280.7520751953125</c:v>
                      </c:pt>
                      <c:pt idx="467">
                        <c:v>281.56460571289063</c:v>
                      </c:pt>
                      <c:pt idx="468">
                        <c:v>282.37713623046875</c:v>
                      </c:pt>
                      <c:pt idx="469">
                        <c:v>283.18966674804688</c:v>
                      </c:pt>
                      <c:pt idx="470">
                        <c:v>284.002197265625</c:v>
                      </c:pt>
                      <c:pt idx="471">
                        <c:v>284.81472778320313</c:v>
                      </c:pt>
                      <c:pt idx="472">
                        <c:v>285.62728881835938</c:v>
                      </c:pt>
                      <c:pt idx="473">
                        <c:v>286.43997192382813</c:v>
                      </c:pt>
                      <c:pt idx="474">
                        <c:v>287.25265502929688</c:v>
                      </c:pt>
                      <c:pt idx="475">
                        <c:v>288.06533813476563</c:v>
                      </c:pt>
                      <c:pt idx="476">
                        <c:v>288.87802124023438</c:v>
                      </c:pt>
                      <c:pt idx="477">
                        <c:v>289.69070434570313</c:v>
                      </c:pt>
                      <c:pt idx="478">
                        <c:v>290.50338745117188</c:v>
                      </c:pt>
                      <c:pt idx="479">
                        <c:v>291.31607055664063</c:v>
                      </c:pt>
                      <c:pt idx="480">
                        <c:v>292.12875366210938</c:v>
                      </c:pt>
                      <c:pt idx="481">
                        <c:v>292.94143676757813</c:v>
                      </c:pt>
                      <c:pt idx="482">
                        <c:v>293.75411987304688</c:v>
                      </c:pt>
                      <c:pt idx="483">
                        <c:v>294.56680297851563</c:v>
                      </c:pt>
                      <c:pt idx="484">
                        <c:v>295.37948608398438</c:v>
                      </c:pt>
                      <c:pt idx="485">
                        <c:v>296.19216918945313</c:v>
                      </c:pt>
                      <c:pt idx="486">
                        <c:v>297.00485229492188</c:v>
                      </c:pt>
                      <c:pt idx="487">
                        <c:v>297.81753540039063</c:v>
                      </c:pt>
                      <c:pt idx="488">
                        <c:v>298.63021850585938</c:v>
                      </c:pt>
                      <c:pt idx="489">
                        <c:v>299.44290161132813</c:v>
                      </c:pt>
                      <c:pt idx="490">
                        <c:v>300.25558471679688</c:v>
                      </c:pt>
                      <c:pt idx="491">
                        <c:v>301.06826782226563</c:v>
                      </c:pt>
                      <c:pt idx="492">
                        <c:v>301.88095092773438</c:v>
                      </c:pt>
                      <c:pt idx="493">
                        <c:v>302.69363403320313</c:v>
                      </c:pt>
                      <c:pt idx="494">
                        <c:v>303.50631713867188</c:v>
                      </c:pt>
                      <c:pt idx="495">
                        <c:v>304.31900024414063</c:v>
                      </c:pt>
                      <c:pt idx="496">
                        <c:v>305.13168334960938</c:v>
                      </c:pt>
                      <c:pt idx="497">
                        <c:v>305.94436645507813</c:v>
                      </c:pt>
                      <c:pt idx="498">
                        <c:v>306.75704956054688</c:v>
                      </c:pt>
                      <c:pt idx="499">
                        <c:v>307.56973266601563</c:v>
                      </c:pt>
                      <c:pt idx="500">
                        <c:v>308.38241577148438</c:v>
                      </c:pt>
                      <c:pt idx="501">
                        <c:v>309.19509887695313</c:v>
                      </c:pt>
                      <c:pt idx="502">
                        <c:v>310.00778198242188</c:v>
                      </c:pt>
                      <c:pt idx="503">
                        <c:v>310.82046508789063</c:v>
                      </c:pt>
                      <c:pt idx="504">
                        <c:v>311.63314819335938</c:v>
                      </c:pt>
                      <c:pt idx="505">
                        <c:v>312.44583129882813</c:v>
                      </c:pt>
                      <c:pt idx="506">
                        <c:v>313.25851440429688</c:v>
                      </c:pt>
                      <c:pt idx="507">
                        <c:v>314.07119750976563</c:v>
                      </c:pt>
                      <c:pt idx="508">
                        <c:v>314.88388061523438</c:v>
                      </c:pt>
                      <c:pt idx="509">
                        <c:v>315.69656372070313</c:v>
                      </c:pt>
                      <c:pt idx="510">
                        <c:v>316.50924682617188</c:v>
                      </c:pt>
                      <c:pt idx="511">
                        <c:v>317.32192993164063</c:v>
                      </c:pt>
                      <c:pt idx="512">
                        <c:v>318.13461303710938</c:v>
                      </c:pt>
                      <c:pt idx="513">
                        <c:v>318.94729614257813</c:v>
                      </c:pt>
                      <c:pt idx="514">
                        <c:v>319.75997924804688</c:v>
                      </c:pt>
                      <c:pt idx="515">
                        <c:v>320.57266235351563</c:v>
                      </c:pt>
                      <c:pt idx="516">
                        <c:v>321.38534545898438</c:v>
                      </c:pt>
                      <c:pt idx="517">
                        <c:v>322.19802856445313</c:v>
                      </c:pt>
                      <c:pt idx="518">
                        <c:v>323.01071166992188</c:v>
                      </c:pt>
                      <c:pt idx="519">
                        <c:v>323.82339477539063</c:v>
                      </c:pt>
                      <c:pt idx="520">
                        <c:v>324.63607788085938</c:v>
                      </c:pt>
                      <c:pt idx="521">
                        <c:v>325.44876098632813</c:v>
                      </c:pt>
                      <c:pt idx="522">
                        <c:v>326.26144409179688</c:v>
                      </c:pt>
                      <c:pt idx="523">
                        <c:v>327.07412719726563</c:v>
                      </c:pt>
                      <c:pt idx="524">
                        <c:v>327.88681030273438</c:v>
                      </c:pt>
                      <c:pt idx="525">
                        <c:v>328.69949340820313</c:v>
                      </c:pt>
                      <c:pt idx="526">
                        <c:v>329.51217651367188</c:v>
                      </c:pt>
                      <c:pt idx="527">
                        <c:v>330.32485961914063</c:v>
                      </c:pt>
                      <c:pt idx="528">
                        <c:v>331.13754272460938</c:v>
                      </c:pt>
                      <c:pt idx="529">
                        <c:v>331.95022583007813</c:v>
                      </c:pt>
                      <c:pt idx="530">
                        <c:v>332.76290893554688</c:v>
                      </c:pt>
                      <c:pt idx="531">
                        <c:v>333.57559204101563</c:v>
                      </c:pt>
                      <c:pt idx="532">
                        <c:v>334.38827514648438</c:v>
                      </c:pt>
                      <c:pt idx="533">
                        <c:v>335.20095825195313</c:v>
                      </c:pt>
                      <c:pt idx="534">
                        <c:v>336.01364135742188</c:v>
                      </c:pt>
                      <c:pt idx="535">
                        <c:v>336.82632446289063</c:v>
                      </c:pt>
                      <c:pt idx="536">
                        <c:v>337.63900756835938</c:v>
                      </c:pt>
                      <c:pt idx="537">
                        <c:v>338.45169067382813</c:v>
                      </c:pt>
                      <c:pt idx="538">
                        <c:v>339.26437377929688</c:v>
                      </c:pt>
                      <c:pt idx="539">
                        <c:v>340.07705688476563</c:v>
                      </c:pt>
                      <c:pt idx="540">
                        <c:v>340.88973999023438</c:v>
                      </c:pt>
                      <c:pt idx="541">
                        <c:v>341.70242309570313</c:v>
                      </c:pt>
                      <c:pt idx="542">
                        <c:v>342.51510620117188</c:v>
                      </c:pt>
                      <c:pt idx="543">
                        <c:v>343.32778930664063</c:v>
                      </c:pt>
                      <c:pt idx="544">
                        <c:v>344.14047241210938</c:v>
                      </c:pt>
                      <c:pt idx="545">
                        <c:v>344.95315551757813</c:v>
                      </c:pt>
                      <c:pt idx="546">
                        <c:v>345.76583862304688</c:v>
                      </c:pt>
                      <c:pt idx="547">
                        <c:v>346.57852172851563</c:v>
                      </c:pt>
                      <c:pt idx="548">
                        <c:v>347.39120483398438</c:v>
                      </c:pt>
                      <c:pt idx="549">
                        <c:v>348.20388793945313</c:v>
                      </c:pt>
                      <c:pt idx="550">
                        <c:v>349.01657104492188</c:v>
                      </c:pt>
                      <c:pt idx="551">
                        <c:v>349.82925415039063</c:v>
                      </c:pt>
                      <c:pt idx="552">
                        <c:v>350.64193725585938</c:v>
                      </c:pt>
                      <c:pt idx="553">
                        <c:v>351.45462036132813</c:v>
                      </c:pt>
                      <c:pt idx="554">
                        <c:v>352.26730346679688</c:v>
                      </c:pt>
                      <c:pt idx="555">
                        <c:v>353.07998657226563</c:v>
                      </c:pt>
                      <c:pt idx="556">
                        <c:v>353.89266967773438</c:v>
                      </c:pt>
                      <c:pt idx="557">
                        <c:v>354.70541381835938</c:v>
                      </c:pt>
                      <c:pt idx="558">
                        <c:v>355.51824951171875</c:v>
                      </c:pt>
                      <c:pt idx="559">
                        <c:v>356.33108520507813</c:v>
                      </c:pt>
                      <c:pt idx="560">
                        <c:v>357.1439208984375</c:v>
                      </c:pt>
                      <c:pt idx="561">
                        <c:v>357.95675659179688</c:v>
                      </c:pt>
                      <c:pt idx="562">
                        <c:v>358.76959228515625</c:v>
                      </c:pt>
                      <c:pt idx="563">
                        <c:v>359.58242797851563</c:v>
                      </c:pt>
                      <c:pt idx="564">
                        <c:v>360.395263671875</c:v>
                      </c:pt>
                      <c:pt idx="565">
                        <c:v>361.20809936523438</c:v>
                      </c:pt>
                      <c:pt idx="566">
                        <c:v>362.02093505859375</c:v>
                      </c:pt>
                      <c:pt idx="567">
                        <c:v>362.83377075195313</c:v>
                      </c:pt>
                      <c:pt idx="568">
                        <c:v>363.6466064453125</c:v>
                      </c:pt>
                      <c:pt idx="569">
                        <c:v>364.45944213867188</c:v>
                      </c:pt>
                      <c:pt idx="570">
                        <c:v>365.27227783203125</c:v>
                      </c:pt>
                      <c:pt idx="571">
                        <c:v>366.08511352539063</c:v>
                      </c:pt>
                      <c:pt idx="572">
                        <c:v>366.89794921875</c:v>
                      </c:pt>
                      <c:pt idx="573">
                        <c:v>367.71078491210938</c:v>
                      </c:pt>
                      <c:pt idx="574">
                        <c:v>368.52362060546875</c:v>
                      </c:pt>
                      <c:pt idx="575">
                        <c:v>369.33645629882813</c:v>
                      </c:pt>
                      <c:pt idx="576">
                        <c:v>370.1492919921875</c:v>
                      </c:pt>
                      <c:pt idx="577">
                        <c:v>370.96212768554688</c:v>
                      </c:pt>
                      <c:pt idx="578">
                        <c:v>371.77496337890625</c:v>
                      </c:pt>
                      <c:pt idx="579">
                        <c:v>372.58779907226563</c:v>
                      </c:pt>
                      <c:pt idx="580">
                        <c:v>373.400634765625</c:v>
                      </c:pt>
                      <c:pt idx="581">
                        <c:v>374.21347045898438</c:v>
                      </c:pt>
                      <c:pt idx="582">
                        <c:v>375.02630615234375</c:v>
                      </c:pt>
                      <c:pt idx="583">
                        <c:v>375.83914184570313</c:v>
                      </c:pt>
                      <c:pt idx="584">
                        <c:v>376.6519775390625</c:v>
                      </c:pt>
                      <c:pt idx="585">
                        <c:v>377.46481323242188</c:v>
                      </c:pt>
                      <c:pt idx="586">
                        <c:v>378.27764892578125</c:v>
                      </c:pt>
                      <c:pt idx="587">
                        <c:v>379.09048461914063</c:v>
                      </c:pt>
                      <c:pt idx="588">
                        <c:v>379.9033203125</c:v>
                      </c:pt>
                      <c:pt idx="589">
                        <c:v>380.71615600585938</c:v>
                      </c:pt>
                      <c:pt idx="590">
                        <c:v>381.52899169921875</c:v>
                      </c:pt>
                      <c:pt idx="591">
                        <c:v>382.34182739257813</c:v>
                      </c:pt>
                      <c:pt idx="592">
                        <c:v>383.1546630859375</c:v>
                      </c:pt>
                      <c:pt idx="593">
                        <c:v>383.96749877929688</c:v>
                      </c:pt>
                      <c:pt idx="594">
                        <c:v>384.78033447265625</c:v>
                      </c:pt>
                      <c:pt idx="595">
                        <c:v>385.59317016601563</c:v>
                      </c:pt>
                      <c:pt idx="596">
                        <c:v>386.406005859375</c:v>
                      </c:pt>
                      <c:pt idx="597">
                        <c:v>387.21884155273438</c:v>
                      </c:pt>
                      <c:pt idx="598">
                        <c:v>388.03167724609375</c:v>
                      </c:pt>
                      <c:pt idx="599">
                        <c:v>388.84451293945313</c:v>
                      </c:pt>
                      <c:pt idx="600">
                        <c:v>389.6573486328125</c:v>
                      </c:pt>
                      <c:pt idx="601">
                        <c:v>390.47018432617188</c:v>
                      </c:pt>
                      <c:pt idx="602">
                        <c:v>391.28302001953125</c:v>
                      </c:pt>
                      <c:pt idx="603">
                        <c:v>392.09585571289063</c:v>
                      </c:pt>
                      <c:pt idx="604">
                        <c:v>392.90869140625</c:v>
                      </c:pt>
                      <c:pt idx="605">
                        <c:v>393.72152709960938</c:v>
                      </c:pt>
                      <c:pt idx="606">
                        <c:v>394.53436279296875</c:v>
                      </c:pt>
                      <c:pt idx="607">
                        <c:v>395.34719848632813</c:v>
                      </c:pt>
                      <c:pt idx="608">
                        <c:v>396.1600341796875</c:v>
                      </c:pt>
                      <c:pt idx="609">
                        <c:v>396.97286987304688</c:v>
                      </c:pt>
                      <c:pt idx="610">
                        <c:v>397.78570556640625</c:v>
                      </c:pt>
                      <c:pt idx="611">
                        <c:v>398.59854125976563</c:v>
                      </c:pt>
                      <c:pt idx="612">
                        <c:v>399.411376953125</c:v>
                      </c:pt>
                      <c:pt idx="613">
                        <c:v>400.22421264648438</c:v>
                      </c:pt>
                      <c:pt idx="614">
                        <c:v>401.03704833984375</c:v>
                      </c:pt>
                      <c:pt idx="615">
                        <c:v>401.84988403320313</c:v>
                      </c:pt>
                      <c:pt idx="616">
                        <c:v>402.6627197265625</c:v>
                      </c:pt>
                      <c:pt idx="617">
                        <c:v>403.47555541992188</c:v>
                      </c:pt>
                      <c:pt idx="618">
                        <c:v>404.28839111328125</c:v>
                      </c:pt>
                      <c:pt idx="619">
                        <c:v>405.10122680664063</c:v>
                      </c:pt>
                      <c:pt idx="620">
                        <c:v>405.9140625</c:v>
                      </c:pt>
                      <c:pt idx="621">
                        <c:v>406.72689819335938</c:v>
                      </c:pt>
                      <c:pt idx="622">
                        <c:v>407.53973388671875</c:v>
                      </c:pt>
                      <c:pt idx="623">
                        <c:v>408.35256958007813</c:v>
                      </c:pt>
                      <c:pt idx="624">
                        <c:v>409.16549682617188</c:v>
                      </c:pt>
                      <c:pt idx="625">
                        <c:v>409.97848510742188</c:v>
                      </c:pt>
                      <c:pt idx="626">
                        <c:v>410.79147338867188</c:v>
                      </c:pt>
                      <c:pt idx="627">
                        <c:v>411.60446166992188</c:v>
                      </c:pt>
                      <c:pt idx="628">
                        <c:v>412.41744995117188</c:v>
                      </c:pt>
                      <c:pt idx="629">
                        <c:v>413.23043823242188</c:v>
                      </c:pt>
                      <c:pt idx="630">
                        <c:v>414.04342651367188</c:v>
                      </c:pt>
                      <c:pt idx="631">
                        <c:v>414.85638427734375</c:v>
                      </c:pt>
                      <c:pt idx="632">
                        <c:v>415.66937255859375</c:v>
                      </c:pt>
                      <c:pt idx="633">
                        <c:v>416.48236083984375</c:v>
                      </c:pt>
                      <c:pt idx="634">
                        <c:v>417.29534912109375</c:v>
                      </c:pt>
                      <c:pt idx="635">
                        <c:v>418.10833740234375</c:v>
                      </c:pt>
                      <c:pt idx="636">
                        <c:v>418.92132568359375</c:v>
                      </c:pt>
                      <c:pt idx="637">
                        <c:v>419.73431396484375</c:v>
                      </c:pt>
                      <c:pt idx="638">
                        <c:v>420.54730224609375</c:v>
                      </c:pt>
                      <c:pt idx="639">
                        <c:v>421.36029052734375</c:v>
                      </c:pt>
                      <c:pt idx="640">
                        <c:v>422.17327880859375</c:v>
                      </c:pt>
                      <c:pt idx="641">
                        <c:v>422.98626708984375</c:v>
                      </c:pt>
                      <c:pt idx="642">
                        <c:v>423.79925537109375</c:v>
                      </c:pt>
                      <c:pt idx="643">
                        <c:v>424.61224365234375</c:v>
                      </c:pt>
                      <c:pt idx="644">
                        <c:v>425.42523193359375</c:v>
                      </c:pt>
                      <c:pt idx="645">
                        <c:v>426.23822021484375</c:v>
                      </c:pt>
                      <c:pt idx="646">
                        <c:v>427.05120849609375</c:v>
                      </c:pt>
                      <c:pt idx="647">
                        <c:v>427.86419677734375</c:v>
                      </c:pt>
                      <c:pt idx="648">
                        <c:v>428.67718505859375</c:v>
                      </c:pt>
                      <c:pt idx="649">
                        <c:v>429.49017333984375</c:v>
                      </c:pt>
                      <c:pt idx="650">
                        <c:v>430.30316162109375</c:v>
                      </c:pt>
                      <c:pt idx="651">
                        <c:v>431.11614990234375</c:v>
                      </c:pt>
                      <c:pt idx="652">
                        <c:v>431.92913818359375</c:v>
                      </c:pt>
                      <c:pt idx="653">
                        <c:v>432.74212646484375</c:v>
                      </c:pt>
                      <c:pt idx="654">
                        <c:v>433.55511474609375</c:v>
                      </c:pt>
                      <c:pt idx="655">
                        <c:v>434.36810302734375</c:v>
                      </c:pt>
                      <c:pt idx="656">
                        <c:v>435.18109130859375</c:v>
                      </c:pt>
                      <c:pt idx="657">
                        <c:v>435.99407958984375</c:v>
                      </c:pt>
                      <c:pt idx="658">
                        <c:v>436.80706787109375</c:v>
                      </c:pt>
                      <c:pt idx="659">
                        <c:v>437.62005615234375</c:v>
                      </c:pt>
                      <c:pt idx="660">
                        <c:v>438.43304443359375</c:v>
                      </c:pt>
                      <c:pt idx="661">
                        <c:v>439.24603271484375</c:v>
                      </c:pt>
                      <c:pt idx="662">
                        <c:v>440.05902099609375</c:v>
                      </c:pt>
                      <c:pt idx="663">
                        <c:v>440.87200927734375</c:v>
                      </c:pt>
                      <c:pt idx="664">
                        <c:v>441.68499755859375</c:v>
                      </c:pt>
                      <c:pt idx="665">
                        <c:v>442.49798583984375</c:v>
                      </c:pt>
                      <c:pt idx="666">
                        <c:v>443.31097412109375</c:v>
                      </c:pt>
                      <c:pt idx="667">
                        <c:v>444.12396240234375</c:v>
                      </c:pt>
                      <c:pt idx="668">
                        <c:v>444.93695068359375</c:v>
                      </c:pt>
                      <c:pt idx="669">
                        <c:v>445.74993896484375</c:v>
                      </c:pt>
                      <c:pt idx="670">
                        <c:v>446.56292724609375</c:v>
                      </c:pt>
                      <c:pt idx="671">
                        <c:v>447.37591552734375</c:v>
                      </c:pt>
                      <c:pt idx="672">
                        <c:v>448.18890380859375</c:v>
                      </c:pt>
                      <c:pt idx="673">
                        <c:v>449.00189208984375</c:v>
                      </c:pt>
                      <c:pt idx="674">
                        <c:v>449.81488037109375</c:v>
                      </c:pt>
                      <c:pt idx="675">
                        <c:v>450.62786865234375</c:v>
                      </c:pt>
                      <c:pt idx="676">
                        <c:v>451.44085693359375</c:v>
                      </c:pt>
                      <c:pt idx="677">
                        <c:v>452.25384521484375</c:v>
                      </c:pt>
                      <c:pt idx="678">
                        <c:v>453.06683349609375</c:v>
                      </c:pt>
                      <c:pt idx="679">
                        <c:v>453.87982177734375</c:v>
                      </c:pt>
                      <c:pt idx="680">
                        <c:v>454.69281005859375</c:v>
                      </c:pt>
                      <c:pt idx="681">
                        <c:v>455.50579833984375</c:v>
                      </c:pt>
                      <c:pt idx="682">
                        <c:v>456.31878662109375</c:v>
                      </c:pt>
                      <c:pt idx="683">
                        <c:v>457.13177490234375</c:v>
                      </c:pt>
                      <c:pt idx="684">
                        <c:v>457.94476318359375</c:v>
                      </c:pt>
                      <c:pt idx="685">
                        <c:v>458.75775146484375</c:v>
                      </c:pt>
                      <c:pt idx="686">
                        <c:v>459.57073974609375</c:v>
                      </c:pt>
                      <c:pt idx="687">
                        <c:v>460.38372802734375</c:v>
                      </c:pt>
                      <c:pt idx="688">
                        <c:v>461.19671630859375</c:v>
                      </c:pt>
                      <c:pt idx="689">
                        <c:v>462.00970458984375</c:v>
                      </c:pt>
                      <c:pt idx="690">
                        <c:v>462.82269287109375</c:v>
                      </c:pt>
                      <c:pt idx="691">
                        <c:v>463.63568115234375</c:v>
                      </c:pt>
                      <c:pt idx="692">
                        <c:v>464.44866943359375</c:v>
                      </c:pt>
                      <c:pt idx="693">
                        <c:v>465.26165771484375</c:v>
                      </c:pt>
                      <c:pt idx="694">
                        <c:v>466.07464599609375</c:v>
                      </c:pt>
                      <c:pt idx="695">
                        <c:v>466.88763427734375</c:v>
                      </c:pt>
                      <c:pt idx="696">
                        <c:v>467.70062255859375</c:v>
                      </c:pt>
                      <c:pt idx="697">
                        <c:v>468.51361083984375</c:v>
                      </c:pt>
                      <c:pt idx="698">
                        <c:v>469.32659912109375</c:v>
                      </c:pt>
                      <c:pt idx="699">
                        <c:v>470.13958740234375</c:v>
                      </c:pt>
                      <c:pt idx="700">
                        <c:v>470.95257568359375</c:v>
                      </c:pt>
                      <c:pt idx="701">
                        <c:v>471.76556396484375</c:v>
                      </c:pt>
                      <c:pt idx="702">
                        <c:v>472.57855224609375</c:v>
                      </c:pt>
                      <c:pt idx="703">
                        <c:v>473.39154052734375</c:v>
                      </c:pt>
                      <c:pt idx="704">
                        <c:v>474.20452880859375</c:v>
                      </c:pt>
                      <c:pt idx="705">
                        <c:v>475.01751708984375</c:v>
                      </c:pt>
                      <c:pt idx="706">
                        <c:v>475.83050537109375</c:v>
                      </c:pt>
                      <c:pt idx="707">
                        <c:v>476.64349365234375</c:v>
                      </c:pt>
                      <c:pt idx="708">
                        <c:v>477.45648193359375</c:v>
                      </c:pt>
                      <c:pt idx="709">
                        <c:v>478.26947021484375</c:v>
                      </c:pt>
                      <c:pt idx="710">
                        <c:v>479.08245849609375</c:v>
                      </c:pt>
                      <c:pt idx="711">
                        <c:v>479.89544677734375</c:v>
                      </c:pt>
                      <c:pt idx="712">
                        <c:v>480.70843505859375</c:v>
                      </c:pt>
                      <c:pt idx="713">
                        <c:v>481.52142333984375</c:v>
                      </c:pt>
                      <c:pt idx="714">
                        <c:v>482.33441162109375</c:v>
                      </c:pt>
                      <c:pt idx="715">
                        <c:v>483.14739990234375</c:v>
                      </c:pt>
                      <c:pt idx="716">
                        <c:v>483.96038818359375</c:v>
                      </c:pt>
                      <c:pt idx="717">
                        <c:v>484.77337646484375</c:v>
                      </c:pt>
                      <c:pt idx="718">
                        <c:v>485.58636474609375</c:v>
                      </c:pt>
                      <c:pt idx="719">
                        <c:v>486.39935302734375</c:v>
                      </c:pt>
                      <c:pt idx="720">
                        <c:v>487.21234130859375</c:v>
                      </c:pt>
                      <c:pt idx="721">
                        <c:v>488.02532958984375</c:v>
                      </c:pt>
                      <c:pt idx="722">
                        <c:v>488.83831787109375</c:v>
                      </c:pt>
                      <c:pt idx="723">
                        <c:v>489.65130615234375</c:v>
                      </c:pt>
                      <c:pt idx="724">
                        <c:v>490.46429443359375</c:v>
                      </c:pt>
                      <c:pt idx="725">
                        <c:v>491.27728271484375</c:v>
                      </c:pt>
                      <c:pt idx="726">
                        <c:v>492.09027099609375</c:v>
                      </c:pt>
                      <c:pt idx="727">
                        <c:v>492.90325927734375</c:v>
                      </c:pt>
                      <c:pt idx="728">
                        <c:v>493.71624755859375</c:v>
                      </c:pt>
                      <c:pt idx="729">
                        <c:v>494.52923583984375</c:v>
                      </c:pt>
                      <c:pt idx="730">
                        <c:v>495.34222412109375</c:v>
                      </c:pt>
                      <c:pt idx="731">
                        <c:v>496.15521240234375</c:v>
                      </c:pt>
                      <c:pt idx="732">
                        <c:v>496.96820068359375</c:v>
                      </c:pt>
                      <c:pt idx="733">
                        <c:v>497.78118896484375</c:v>
                      </c:pt>
                      <c:pt idx="734">
                        <c:v>498.59417724609375</c:v>
                      </c:pt>
                      <c:pt idx="735">
                        <c:v>499.40716552734375</c:v>
                      </c:pt>
                      <c:pt idx="736">
                        <c:v>500.22015380859375</c:v>
                      </c:pt>
                      <c:pt idx="737">
                        <c:v>501.03314208984375</c:v>
                      </c:pt>
                      <c:pt idx="738">
                        <c:v>501.84613037109375</c:v>
                      </c:pt>
                      <c:pt idx="739">
                        <c:v>502.65911865234375</c:v>
                      </c:pt>
                      <c:pt idx="740">
                        <c:v>503.47210693359375</c:v>
                      </c:pt>
                      <c:pt idx="741">
                        <c:v>504.28509521484375</c:v>
                      </c:pt>
                      <c:pt idx="742">
                        <c:v>505.09808349609375</c:v>
                      </c:pt>
                      <c:pt idx="743">
                        <c:v>505.91107177734375</c:v>
                      </c:pt>
                      <c:pt idx="744">
                        <c:v>506.72406005859375</c:v>
                      </c:pt>
                      <c:pt idx="745">
                        <c:v>507.53704833984375</c:v>
                      </c:pt>
                      <c:pt idx="746">
                        <c:v>508.35003662109375</c:v>
                      </c:pt>
                      <c:pt idx="747">
                        <c:v>509.16302490234375</c:v>
                      </c:pt>
                      <c:pt idx="748">
                        <c:v>509.97601318359375</c:v>
                      </c:pt>
                      <c:pt idx="749">
                        <c:v>510.789306640625</c:v>
                      </c:pt>
                      <c:pt idx="750">
                        <c:v>511.60260009765625</c:v>
                      </c:pt>
                      <c:pt idx="751">
                        <c:v>512.4158935546875</c:v>
                      </c:pt>
                      <c:pt idx="752">
                        <c:v>513.22918701171875</c:v>
                      </c:pt>
                      <c:pt idx="753">
                        <c:v>514.04248046875</c:v>
                      </c:pt>
                      <c:pt idx="754">
                        <c:v>514.85577392578125</c:v>
                      </c:pt>
                      <c:pt idx="755">
                        <c:v>515.6690673828125</c:v>
                      </c:pt>
                      <c:pt idx="756">
                        <c:v>516.48236083984375</c:v>
                      </c:pt>
                      <c:pt idx="757">
                        <c:v>517.295654296875</c:v>
                      </c:pt>
                      <c:pt idx="758">
                        <c:v>518.10894775390625</c:v>
                      </c:pt>
                      <c:pt idx="759">
                        <c:v>518.9222412109375</c:v>
                      </c:pt>
                      <c:pt idx="760">
                        <c:v>519.73553466796875</c:v>
                      </c:pt>
                      <c:pt idx="761">
                        <c:v>520.548828125</c:v>
                      </c:pt>
                      <c:pt idx="762">
                        <c:v>521.36212158203125</c:v>
                      </c:pt>
                      <c:pt idx="763">
                        <c:v>522.1754150390625</c:v>
                      </c:pt>
                      <c:pt idx="764">
                        <c:v>522.98870849609375</c:v>
                      </c:pt>
                      <c:pt idx="765">
                        <c:v>523.802001953125</c:v>
                      </c:pt>
                      <c:pt idx="766">
                        <c:v>524.61529541015625</c:v>
                      </c:pt>
                      <c:pt idx="767">
                        <c:v>525.4285888671875</c:v>
                      </c:pt>
                      <c:pt idx="768">
                        <c:v>526.24188232421875</c:v>
                      </c:pt>
                      <c:pt idx="769">
                        <c:v>527.05517578125</c:v>
                      </c:pt>
                      <c:pt idx="770">
                        <c:v>527.86846923828125</c:v>
                      </c:pt>
                      <c:pt idx="771">
                        <c:v>528.6817626953125</c:v>
                      </c:pt>
                      <c:pt idx="772">
                        <c:v>529.49505615234375</c:v>
                      </c:pt>
                      <c:pt idx="773">
                        <c:v>530.308349609375</c:v>
                      </c:pt>
                      <c:pt idx="774">
                        <c:v>531.12164306640625</c:v>
                      </c:pt>
                      <c:pt idx="775">
                        <c:v>531.9349365234375</c:v>
                      </c:pt>
                      <c:pt idx="776">
                        <c:v>532.74822998046875</c:v>
                      </c:pt>
                      <c:pt idx="777">
                        <c:v>533.5615234375</c:v>
                      </c:pt>
                      <c:pt idx="778">
                        <c:v>534.37481689453125</c:v>
                      </c:pt>
                      <c:pt idx="779">
                        <c:v>535.1881103515625</c:v>
                      </c:pt>
                      <c:pt idx="780">
                        <c:v>536.00140380859375</c:v>
                      </c:pt>
                      <c:pt idx="781">
                        <c:v>536.814697265625</c:v>
                      </c:pt>
                      <c:pt idx="782">
                        <c:v>537.62799072265625</c:v>
                      </c:pt>
                      <c:pt idx="783">
                        <c:v>538.4412841796875</c:v>
                      </c:pt>
                      <c:pt idx="784">
                        <c:v>539.25457763671875</c:v>
                      </c:pt>
                      <c:pt idx="785">
                        <c:v>540.06787109375</c:v>
                      </c:pt>
                      <c:pt idx="786">
                        <c:v>540.88116455078125</c:v>
                      </c:pt>
                      <c:pt idx="787">
                        <c:v>541.6944580078125</c:v>
                      </c:pt>
                      <c:pt idx="788">
                        <c:v>542.50775146484375</c:v>
                      </c:pt>
                      <c:pt idx="789">
                        <c:v>543.321044921875</c:v>
                      </c:pt>
                      <c:pt idx="790">
                        <c:v>544.13433837890625</c:v>
                      </c:pt>
                      <c:pt idx="791">
                        <c:v>544.9476318359375</c:v>
                      </c:pt>
                      <c:pt idx="792">
                        <c:v>545.76092529296875</c:v>
                      </c:pt>
                      <c:pt idx="793">
                        <c:v>546.57421875</c:v>
                      </c:pt>
                      <c:pt idx="794">
                        <c:v>547.38751220703125</c:v>
                      </c:pt>
                      <c:pt idx="795">
                        <c:v>548.2008056640625</c:v>
                      </c:pt>
                      <c:pt idx="796">
                        <c:v>549.01409912109375</c:v>
                      </c:pt>
                      <c:pt idx="797">
                        <c:v>549.827392578125</c:v>
                      </c:pt>
                      <c:pt idx="798">
                        <c:v>550.64068603515625</c:v>
                      </c:pt>
                      <c:pt idx="799">
                        <c:v>551.4539794921875</c:v>
                      </c:pt>
                      <c:pt idx="800">
                        <c:v>552.26727294921875</c:v>
                      </c:pt>
                      <c:pt idx="801">
                        <c:v>553.08056640625</c:v>
                      </c:pt>
                      <c:pt idx="802">
                        <c:v>553.89385986328125</c:v>
                      </c:pt>
                      <c:pt idx="803">
                        <c:v>554.7071533203125</c:v>
                      </c:pt>
                      <c:pt idx="804">
                        <c:v>555.52044677734375</c:v>
                      </c:pt>
                      <c:pt idx="805">
                        <c:v>556.333740234375</c:v>
                      </c:pt>
                      <c:pt idx="806">
                        <c:v>557.14703369140625</c:v>
                      </c:pt>
                      <c:pt idx="807">
                        <c:v>557.9603271484375</c:v>
                      </c:pt>
                      <c:pt idx="808">
                        <c:v>558.77362060546875</c:v>
                      </c:pt>
                      <c:pt idx="809">
                        <c:v>559.5869140625</c:v>
                      </c:pt>
                      <c:pt idx="810">
                        <c:v>560.40020751953125</c:v>
                      </c:pt>
                      <c:pt idx="811">
                        <c:v>561.2135009765625</c:v>
                      </c:pt>
                      <c:pt idx="812">
                        <c:v>562.02679443359375</c:v>
                      </c:pt>
                      <c:pt idx="813">
                        <c:v>562.840087890625</c:v>
                      </c:pt>
                      <c:pt idx="814">
                        <c:v>563.65338134765625</c:v>
                      </c:pt>
                      <c:pt idx="815">
                        <c:v>564.4666748046875</c:v>
                      </c:pt>
                      <c:pt idx="816">
                        <c:v>565.27996826171875</c:v>
                      </c:pt>
                      <c:pt idx="817">
                        <c:v>566.09326171875</c:v>
                      </c:pt>
                      <c:pt idx="818">
                        <c:v>566.90655517578125</c:v>
                      </c:pt>
                      <c:pt idx="819">
                        <c:v>567.7198486328125</c:v>
                      </c:pt>
                      <c:pt idx="820">
                        <c:v>568.53314208984375</c:v>
                      </c:pt>
                      <c:pt idx="821">
                        <c:v>569.346435546875</c:v>
                      </c:pt>
                      <c:pt idx="822">
                        <c:v>570.15972900390625</c:v>
                      </c:pt>
                      <c:pt idx="823">
                        <c:v>570.9730224609375</c:v>
                      </c:pt>
                      <c:pt idx="824">
                        <c:v>571.78631591796875</c:v>
                      </c:pt>
                      <c:pt idx="825">
                        <c:v>572.599609375</c:v>
                      </c:pt>
                      <c:pt idx="826">
                        <c:v>573.41290283203125</c:v>
                      </c:pt>
                      <c:pt idx="827">
                        <c:v>574.2261962890625</c:v>
                      </c:pt>
                      <c:pt idx="828">
                        <c:v>575.03948974609375</c:v>
                      </c:pt>
                      <c:pt idx="829">
                        <c:v>575.852783203125</c:v>
                      </c:pt>
                      <c:pt idx="830">
                        <c:v>576.66607666015625</c:v>
                      </c:pt>
                      <c:pt idx="831">
                        <c:v>577.4793701171875</c:v>
                      </c:pt>
                      <c:pt idx="832">
                        <c:v>578.29266357421875</c:v>
                      </c:pt>
                      <c:pt idx="833">
                        <c:v>579.10595703125</c:v>
                      </c:pt>
                      <c:pt idx="834">
                        <c:v>579.91925048828125</c:v>
                      </c:pt>
                      <c:pt idx="835">
                        <c:v>580.7325439453125</c:v>
                      </c:pt>
                      <c:pt idx="836">
                        <c:v>581.54583740234375</c:v>
                      </c:pt>
                      <c:pt idx="837">
                        <c:v>582.359130859375</c:v>
                      </c:pt>
                      <c:pt idx="838">
                        <c:v>583.17242431640625</c:v>
                      </c:pt>
                      <c:pt idx="839">
                        <c:v>583.9857177734375</c:v>
                      </c:pt>
                      <c:pt idx="840">
                        <c:v>584.79901123046875</c:v>
                      </c:pt>
                      <c:pt idx="841">
                        <c:v>585.6123046875</c:v>
                      </c:pt>
                      <c:pt idx="842">
                        <c:v>586.42559814453125</c:v>
                      </c:pt>
                      <c:pt idx="843">
                        <c:v>587.2388916015625</c:v>
                      </c:pt>
                      <c:pt idx="844">
                        <c:v>588.05218505859375</c:v>
                      </c:pt>
                      <c:pt idx="845">
                        <c:v>588.865478515625</c:v>
                      </c:pt>
                      <c:pt idx="846">
                        <c:v>589.67877197265625</c:v>
                      </c:pt>
                      <c:pt idx="847">
                        <c:v>590.4920654296875</c:v>
                      </c:pt>
                      <c:pt idx="848">
                        <c:v>591.30535888671875</c:v>
                      </c:pt>
                      <c:pt idx="849">
                        <c:v>592.11865234375</c:v>
                      </c:pt>
                      <c:pt idx="850">
                        <c:v>592.93194580078125</c:v>
                      </c:pt>
                      <c:pt idx="851">
                        <c:v>593.7452392578125</c:v>
                      </c:pt>
                      <c:pt idx="852">
                        <c:v>594.55853271484375</c:v>
                      </c:pt>
                      <c:pt idx="853">
                        <c:v>595.371826171875</c:v>
                      </c:pt>
                      <c:pt idx="854">
                        <c:v>596.18511962890625</c:v>
                      </c:pt>
                      <c:pt idx="855">
                        <c:v>596.9984130859375</c:v>
                      </c:pt>
                      <c:pt idx="856">
                        <c:v>597.81170654296875</c:v>
                      </c:pt>
                      <c:pt idx="857">
                        <c:v>598.625</c:v>
                      </c:pt>
                      <c:pt idx="858">
                        <c:v>599.43829345703125</c:v>
                      </c:pt>
                      <c:pt idx="859">
                        <c:v>600.2515869140625</c:v>
                      </c:pt>
                      <c:pt idx="860">
                        <c:v>601.06488037109375</c:v>
                      </c:pt>
                      <c:pt idx="861">
                        <c:v>601.878173828125</c:v>
                      </c:pt>
                      <c:pt idx="862">
                        <c:v>602.69146728515625</c:v>
                      </c:pt>
                      <c:pt idx="863">
                        <c:v>603.5047607421875</c:v>
                      </c:pt>
                      <c:pt idx="864">
                        <c:v>604.31805419921875</c:v>
                      </c:pt>
                      <c:pt idx="865">
                        <c:v>605.13134765625</c:v>
                      </c:pt>
                      <c:pt idx="866">
                        <c:v>605.94464111328125</c:v>
                      </c:pt>
                      <c:pt idx="867">
                        <c:v>606.7579345703125</c:v>
                      </c:pt>
                      <c:pt idx="868">
                        <c:v>607.57122802734375</c:v>
                      </c:pt>
                      <c:pt idx="869">
                        <c:v>608.384521484375</c:v>
                      </c:pt>
                      <c:pt idx="870">
                        <c:v>609.19781494140625</c:v>
                      </c:pt>
                      <c:pt idx="871">
                        <c:v>610.0111083984375</c:v>
                      </c:pt>
                      <c:pt idx="872">
                        <c:v>610.82440185546875</c:v>
                      </c:pt>
                      <c:pt idx="873">
                        <c:v>611.6376953125</c:v>
                      </c:pt>
                      <c:pt idx="874">
                        <c:v>612.45098876953125</c:v>
                      </c:pt>
                      <c:pt idx="875">
                        <c:v>613.2642822265625</c:v>
                      </c:pt>
                      <c:pt idx="876">
                        <c:v>614.07757568359375</c:v>
                      </c:pt>
                      <c:pt idx="877">
                        <c:v>614.890869140625</c:v>
                      </c:pt>
                      <c:pt idx="878">
                        <c:v>615.70416259765625</c:v>
                      </c:pt>
                      <c:pt idx="879">
                        <c:v>616.5174560546875</c:v>
                      </c:pt>
                      <c:pt idx="880">
                        <c:v>617.33074951171875</c:v>
                      </c:pt>
                      <c:pt idx="881">
                        <c:v>618.14404296875</c:v>
                      </c:pt>
                      <c:pt idx="882">
                        <c:v>618.95733642578125</c:v>
                      </c:pt>
                      <c:pt idx="883">
                        <c:v>619.7706298828125</c:v>
                      </c:pt>
                      <c:pt idx="884">
                        <c:v>620.58392333984375</c:v>
                      </c:pt>
                      <c:pt idx="885">
                        <c:v>621.397216796875</c:v>
                      </c:pt>
                    </c:numCache>
                  </c:numRef>
                </c:xVal>
                <c:yVal>
                  <c:numRef>
                    <c:extLst xmlns:c15="http://schemas.microsoft.com/office/drawing/2012/chart">
                      <c:ext xmlns:c15="http://schemas.microsoft.com/office/drawing/2012/chart" uri="{02D57815-91ED-43cb-92C2-25804820EDAC}">
                        <c15:formulaRef>
                          <c15:sqref>'[1]Case 9 '!$B$3:$B$888</c15:sqref>
                        </c15:formulaRef>
                      </c:ext>
                    </c:extLst>
                    <c:numCache>
                      <c:formatCode>General</c:formatCode>
                      <c:ptCount val="886"/>
                      <c:pt idx="0">
                        <c:v>6.5379152297973633</c:v>
                      </c:pt>
                      <c:pt idx="1">
                        <c:v>6.6187939643859863</c:v>
                      </c:pt>
                      <c:pt idx="2">
                        <c:v>6.701906681060791</c:v>
                      </c:pt>
                      <c:pt idx="3">
                        <c:v>6.7873344421386719</c:v>
                      </c:pt>
                      <c:pt idx="4">
                        <c:v>6.8751425743103027</c:v>
                      </c:pt>
                      <c:pt idx="5">
                        <c:v>6.9654135704040527</c:v>
                      </c:pt>
                      <c:pt idx="6">
                        <c:v>7.0582318305969238</c:v>
                      </c:pt>
                      <c:pt idx="7">
                        <c:v>7.1536774635314941</c:v>
                      </c:pt>
                      <c:pt idx="8">
                        <c:v>7.2518386840820313</c:v>
                      </c:pt>
                      <c:pt idx="9">
                        <c:v>7.3528118133544922</c:v>
                      </c:pt>
                      <c:pt idx="10">
                        <c:v>7.4566860198974609</c:v>
                      </c:pt>
                      <c:pt idx="11">
                        <c:v>7.563563346862793</c:v>
                      </c:pt>
                      <c:pt idx="12">
                        <c:v>7.6735525131225586</c:v>
                      </c:pt>
                      <c:pt idx="13">
                        <c:v>7.7867527008056641</c:v>
                      </c:pt>
                      <c:pt idx="14">
                        <c:v>7.9032878875732422</c:v>
                      </c:pt>
                      <c:pt idx="15">
                        <c:v>8.0232610702514648</c:v>
                      </c:pt>
                      <c:pt idx="16">
                        <c:v>8.1468000411987305</c:v>
                      </c:pt>
                      <c:pt idx="17">
                        <c:v>8.2740345001220703</c:v>
                      </c:pt>
                      <c:pt idx="18">
                        <c:v>8.4050979614257813</c:v>
                      </c:pt>
                      <c:pt idx="19">
                        <c:v>8.5401296615600586</c:v>
                      </c:pt>
                      <c:pt idx="20">
                        <c:v>8.6785764694213867</c:v>
                      </c:pt>
                      <c:pt idx="21">
                        <c:v>8.8208332061767578</c:v>
                      </c:pt>
                      <c:pt idx="22">
                        <c:v>8.9674539566040039</c:v>
                      </c:pt>
                      <c:pt idx="23">
                        <c:v>9.1185979843139648</c:v>
                      </c:pt>
                      <c:pt idx="24">
                        <c:v>9.2744426727294922</c:v>
                      </c:pt>
                      <c:pt idx="25">
                        <c:v>9.4351615905761719</c:v>
                      </c:pt>
                      <c:pt idx="26">
                        <c:v>9.600926399230957</c:v>
                      </c:pt>
                      <c:pt idx="27">
                        <c:v>9.7719516754150391</c:v>
                      </c:pt>
                      <c:pt idx="28">
                        <c:v>9.9484128952026367</c:v>
                      </c:pt>
                      <c:pt idx="29">
                        <c:v>10.130536079406738</c:v>
                      </c:pt>
                      <c:pt idx="30">
                        <c:v>10.318531036376953</c:v>
                      </c:pt>
                      <c:pt idx="31">
                        <c:v>10.512632369995117</c:v>
                      </c:pt>
                      <c:pt idx="32">
                        <c:v>10.713085174560547</c:v>
                      </c:pt>
                      <c:pt idx="33">
                        <c:v>10.920131683349609</c:v>
                      </c:pt>
                      <c:pt idx="34">
                        <c:v>11.134034156799316</c:v>
                      </c:pt>
                      <c:pt idx="35">
                        <c:v>11.355071067810059</c:v>
                      </c:pt>
                      <c:pt idx="36">
                        <c:v>11.583524703979492</c:v>
                      </c:pt>
                      <c:pt idx="37">
                        <c:v>11.819701194763184</c:v>
                      </c:pt>
                      <c:pt idx="38">
                        <c:v>12.063900947570801</c:v>
                      </c:pt>
                      <c:pt idx="39">
                        <c:v>12.316471099853516</c:v>
                      </c:pt>
                      <c:pt idx="40">
                        <c:v>12.577741622924805</c:v>
                      </c:pt>
                      <c:pt idx="41">
                        <c:v>12.848082542419434</c:v>
                      </c:pt>
                      <c:pt idx="42">
                        <c:v>13.127847671508789</c:v>
                      </c:pt>
                      <c:pt idx="43">
                        <c:v>13.417461395263672</c:v>
                      </c:pt>
                      <c:pt idx="44">
                        <c:v>13.717310905456543</c:v>
                      </c:pt>
                      <c:pt idx="45">
                        <c:v>14.027841567993164</c:v>
                      </c:pt>
                      <c:pt idx="46">
                        <c:v>14.349502563476563</c:v>
                      </c:pt>
                      <c:pt idx="47">
                        <c:v>14.681208610534668</c:v>
                      </c:pt>
                      <c:pt idx="48">
                        <c:v>15.02421760559082</c:v>
                      </c:pt>
                      <c:pt idx="49">
                        <c:v>15.37968921661377</c:v>
                      </c:pt>
                      <c:pt idx="50">
                        <c:v>15.748169898986816</c:v>
                      </c:pt>
                      <c:pt idx="51">
                        <c:v>16.130214691162109</c:v>
                      </c:pt>
                      <c:pt idx="52">
                        <c:v>16.526399612426758</c:v>
                      </c:pt>
                      <c:pt idx="53">
                        <c:v>16.937349319458008</c:v>
                      </c:pt>
                      <c:pt idx="54">
                        <c:v>17.363700866699219</c:v>
                      </c:pt>
                      <c:pt idx="55">
                        <c:v>17.806127548217773</c:v>
                      </c:pt>
                      <c:pt idx="56">
                        <c:v>18.265289306640625</c:v>
                      </c:pt>
                      <c:pt idx="57">
                        <c:v>18.741968154907227</c:v>
                      </c:pt>
                      <c:pt idx="58">
                        <c:v>19.236852645874023</c:v>
                      </c:pt>
                      <c:pt idx="59">
                        <c:v>19.75080680847168</c:v>
                      </c:pt>
                      <c:pt idx="60">
                        <c:v>20.284585952758789</c:v>
                      </c:pt>
                      <c:pt idx="61">
                        <c:v>20.839090347290039</c:v>
                      </c:pt>
                      <c:pt idx="62">
                        <c:v>21.415210723876953</c:v>
                      </c:pt>
                      <c:pt idx="63">
                        <c:v>22.013845443725586</c:v>
                      </c:pt>
                      <c:pt idx="64">
                        <c:v>22.635980606079102</c:v>
                      </c:pt>
                      <c:pt idx="65">
                        <c:v>23.282600402832031</c:v>
                      </c:pt>
                      <c:pt idx="66">
                        <c:v>23.951784133911133</c:v>
                      </c:pt>
                      <c:pt idx="67">
                        <c:v>24.646396636962891</c:v>
                      </c:pt>
                      <c:pt idx="68">
                        <c:v>25.368490219116211</c:v>
                      </c:pt>
                      <c:pt idx="69">
                        <c:v>26.119108200073242</c:v>
                      </c:pt>
                      <c:pt idx="70">
                        <c:v>26.899448394775391</c:v>
                      </c:pt>
                      <c:pt idx="71">
                        <c:v>27.710702896118164</c:v>
                      </c:pt>
                      <c:pt idx="72">
                        <c:v>28.554073333740234</c:v>
                      </c:pt>
                      <c:pt idx="73">
                        <c:v>29.430864334106445</c:v>
                      </c:pt>
                      <c:pt idx="74">
                        <c:v>30.342355728149414</c:v>
                      </c:pt>
                      <c:pt idx="75">
                        <c:v>31.28980827331543</c:v>
                      </c:pt>
                      <c:pt idx="76">
                        <c:v>32.274639129638672</c:v>
                      </c:pt>
                      <c:pt idx="77">
                        <c:v>33.298137664794922</c:v>
                      </c:pt>
                      <c:pt idx="78">
                        <c:v>34.361701965332031</c:v>
                      </c:pt>
                      <c:pt idx="79">
                        <c:v>35.466678619384766</c:v>
                      </c:pt>
                      <c:pt idx="80">
                        <c:v>36.614429473876953</c:v>
                      </c:pt>
                      <c:pt idx="81">
                        <c:v>37.801525115966797</c:v>
                      </c:pt>
                      <c:pt idx="82">
                        <c:v>39.032783508300781</c:v>
                      </c:pt>
                      <c:pt idx="83">
                        <c:v>40.310600280761719</c:v>
                      </c:pt>
                      <c:pt idx="84">
                        <c:v>41.636074066162109</c:v>
                      </c:pt>
                      <c:pt idx="85">
                        <c:v>43.010658264160156</c:v>
                      </c:pt>
                      <c:pt idx="86">
                        <c:v>44.435466766357422</c:v>
                      </c:pt>
                      <c:pt idx="87">
                        <c:v>45.911766052246094</c:v>
                      </c:pt>
                      <c:pt idx="88">
                        <c:v>47.440563201904297</c:v>
                      </c:pt>
                      <c:pt idx="89">
                        <c:v>49.022838592529297</c:v>
                      </c:pt>
                      <c:pt idx="90">
                        <c:v>50.659626007080078</c:v>
                      </c:pt>
                      <c:pt idx="91">
                        <c:v>52.351715087890625</c:v>
                      </c:pt>
                      <c:pt idx="92">
                        <c:v>54.099765777587891</c:v>
                      </c:pt>
                      <c:pt idx="93">
                        <c:v>55.900199890136719</c:v>
                      </c:pt>
                      <c:pt idx="94">
                        <c:v>57.75262451171875</c:v>
                      </c:pt>
                      <c:pt idx="95">
                        <c:v>59.661399841308594</c:v>
                      </c:pt>
                      <c:pt idx="96">
                        <c:v>61.626613616943359</c:v>
                      </c:pt>
                      <c:pt idx="97">
                        <c:v>63.647769927978516</c:v>
                      </c:pt>
                      <c:pt idx="98">
                        <c:v>65.724876403808594</c:v>
                      </c:pt>
                      <c:pt idx="99">
                        <c:v>67.85711669921875</c:v>
                      </c:pt>
                      <c:pt idx="100">
                        <c:v>70.043716430664063</c:v>
                      </c:pt>
                      <c:pt idx="101">
                        <c:v>72.28369140625</c:v>
                      </c:pt>
                      <c:pt idx="102">
                        <c:v>74.575111389160156</c:v>
                      </c:pt>
                      <c:pt idx="103">
                        <c:v>76.904296875</c:v>
                      </c:pt>
                      <c:pt idx="104">
                        <c:v>79.281257629394531</c:v>
                      </c:pt>
                      <c:pt idx="105">
                        <c:v>81.704010009765625</c:v>
                      </c:pt>
                      <c:pt idx="106">
                        <c:v>84.170372009277344</c:v>
                      </c:pt>
                      <c:pt idx="107">
                        <c:v>86.6785888671875</c:v>
                      </c:pt>
                      <c:pt idx="108">
                        <c:v>89.22576904296875</c:v>
                      </c:pt>
                      <c:pt idx="109">
                        <c:v>91.804161071777344</c:v>
                      </c:pt>
                      <c:pt idx="110">
                        <c:v>94.405693054199219</c:v>
                      </c:pt>
                      <c:pt idx="111">
                        <c:v>97.037338256835938</c:v>
                      </c:pt>
                      <c:pt idx="112">
                        <c:v>99.69683837890625</c:v>
                      </c:pt>
                      <c:pt idx="113">
                        <c:v>102.38178253173828</c:v>
                      </c:pt>
                      <c:pt idx="114">
                        <c:v>105.07740783691406</c:v>
                      </c:pt>
                      <c:pt idx="115">
                        <c:v>107.78267669677734</c:v>
                      </c:pt>
                      <c:pt idx="116">
                        <c:v>110.50344848632813</c:v>
                      </c:pt>
                      <c:pt idx="117">
                        <c:v>113.23634338378906</c:v>
                      </c:pt>
                      <c:pt idx="118">
                        <c:v>115.95217895507813</c:v>
                      </c:pt>
                      <c:pt idx="119">
                        <c:v>118.66837310791016</c:v>
                      </c:pt>
                      <c:pt idx="120">
                        <c:v>121.38385009765625</c:v>
                      </c:pt>
                      <c:pt idx="121">
                        <c:v>124.06439971923828</c:v>
                      </c:pt>
                      <c:pt idx="122">
                        <c:v>126.72830963134766</c:v>
                      </c:pt>
                      <c:pt idx="123">
                        <c:v>129.3602294921875</c:v>
                      </c:pt>
                      <c:pt idx="124">
                        <c:v>131.94216918945313</c:v>
                      </c:pt>
                      <c:pt idx="125">
                        <c:v>134.48422241210938</c:v>
                      </c:pt>
                      <c:pt idx="126">
                        <c:v>136.946044921875</c:v>
                      </c:pt>
                      <c:pt idx="127">
                        <c:v>139.34878540039063</c:v>
                      </c:pt>
                      <c:pt idx="128">
                        <c:v>141.64346313476563</c:v>
                      </c:pt>
                      <c:pt idx="129">
                        <c:v>143.84678649902344</c:v>
                      </c:pt>
                      <c:pt idx="130">
                        <c:v>145.91140747070313</c:v>
                      </c:pt>
                      <c:pt idx="131">
                        <c:v>147.84140014648438</c:v>
                      </c:pt>
                      <c:pt idx="132">
                        <c:v>149.60365295410156</c:v>
                      </c:pt>
                      <c:pt idx="133">
                        <c:v>151.17106628417969</c:v>
                      </c:pt>
                      <c:pt idx="134">
                        <c:v>152.53616333007813</c:v>
                      </c:pt>
                      <c:pt idx="135">
                        <c:v>153.62991333007813</c:v>
                      </c:pt>
                      <c:pt idx="136">
                        <c:v>154.48193359375</c:v>
                      </c:pt>
                      <c:pt idx="137">
                        <c:v>154.99839782714844</c:v>
                      </c:pt>
                      <c:pt idx="138">
                        <c:v>155.22764587402344</c:v>
                      </c:pt>
                      <c:pt idx="139">
                        <c:v>155.08413696289063</c:v>
                      </c:pt>
                      <c:pt idx="140">
                        <c:v>154.64285278320313</c:v>
                      </c:pt>
                      <c:pt idx="141">
                        <c:v>153.79205322265625</c:v>
                      </c:pt>
                      <c:pt idx="142">
                        <c:v>152.6519775390625</c:v>
                      </c:pt>
                      <c:pt idx="143">
                        <c:v>151.17703247070313</c:v>
                      </c:pt>
                      <c:pt idx="144">
                        <c:v>149.36102294921875</c:v>
                      </c:pt>
                      <c:pt idx="145">
                        <c:v>147.28402709960938</c:v>
                      </c:pt>
                      <c:pt idx="146">
                        <c:v>144.96345520019531</c:v>
                      </c:pt>
                      <c:pt idx="147">
                        <c:v>142.41966247558594</c:v>
                      </c:pt>
                      <c:pt idx="148">
                        <c:v>139.63517761230469</c:v>
                      </c:pt>
                      <c:pt idx="149">
                        <c:v>136.68955993652344</c:v>
                      </c:pt>
                      <c:pt idx="150">
                        <c:v>133.60964965820313</c:v>
                      </c:pt>
                      <c:pt idx="151">
                        <c:v>130.42347717285156</c:v>
                      </c:pt>
                      <c:pt idx="152">
                        <c:v>127.15866851806641</c:v>
                      </c:pt>
                      <c:pt idx="153">
                        <c:v>123.84304046630859</c:v>
                      </c:pt>
                      <c:pt idx="154">
                        <c:v>120.50234222412109</c:v>
                      </c:pt>
                      <c:pt idx="155">
                        <c:v>116.90753936767578</c:v>
                      </c:pt>
                      <c:pt idx="156">
                        <c:v>113.26653289794922</c:v>
                      </c:pt>
                      <c:pt idx="157">
                        <c:v>109.73507690429688</c:v>
                      </c:pt>
                      <c:pt idx="158">
                        <c:v>106.32859802246094</c:v>
                      </c:pt>
                      <c:pt idx="159">
                        <c:v>103.04464721679688</c:v>
                      </c:pt>
                      <c:pt idx="160">
                        <c:v>99.869659423828125</c:v>
                      </c:pt>
                      <c:pt idx="161">
                        <c:v>96.794937133789063</c:v>
                      </c:pt>
                      <c:pt idx="162">
                        <c:v>93.838279724121094</c:v>
                      </c:pt>
                      <c:pt idx="163">
                        <c:v>90.955192565917969</c:v>
                      </c:pt>
                      <c:pt idx="164">
                        <c:v>88.183990478515625</c:v>
                      </c:pt>
                      <c:pt idx="165">
                        <c:v>85.521492004394531</c:v>
                      </c:pt>
                      <c:pt idx="166">
                        <c:v>82.963363647460938</c:v>
                      </c:pt>
                      <c:pt idx="167">
                        <c:v>80.505508422851563</c:v>
                      </c:pt>
                      <c:pt idx="168">
                        <c:v>78.143875122070313</c:v>
                      </c:pt>
                      <c:pt idx="169">
                        <c:v>75.869087219238281</c:v>
                      </c:pt>
                      <c:pt idx="170">
                        <c:v>73.655616760253906</c:v>
                      </c:pt>
                      <c:pt idx="171">
                        <c:v>71.529281616210938</c:v>
                      </c:pt>
                      <c:pt idx="172">
                        <c:v>69.48626708984375</c:v>
                      </c:pt>
                      <c:pt idx="173">
                        <c:v>67.523033142089844</c:v>
                      </c:pt>
                      <c:pt idx="174">
                        <c:v>65.63629150390625</c:v>
                      </c:pt>
                      <c:pt idx="175">
                        <c:v>63.822685241699219</c:v>
                      </c:pt>
                      <c:pt idx="176">
                        <c:v>62.079059600830078</c:v>
                      </c:pt>
                      <c:pt idx="177">
                        <c:v>60.381618499755859</c:v>
                      </c:pt>
                      <c:pt idx="178">
                        <c:v>58.745651245117188</c:v>
                      </c:pt>
                      <c:pt idx="179">
                        <c:v>57.172340393066406</c:v>
                      </c:pt>
                      <c:pt idx="180">
                        <c:v>55.658950805664063</c:v>
                      </c:pt>
                      <c:pt idx="181">
                        <c:v>54.202991485595703</c:v>
                      </c:pt>
                      <c:pt idx="182">
                        <c:v>52.801948547363281</c:v>
                      </c:pt>
                      <c:pt idx="183">
                        <c:v>51.453460693359375</c:v>
                      </c:pt>
                      <c:pt idx="184">
                        <c:v>50.099720001220703</c:v>
                      </c:pt>
                      <c:pt idx="185">
                        <c:v>48.760711669921875</c:v>
                      </c:pt>
                      <c:pt idx="186">
                        <c:v>47.485729217529297</c:v>
                      </c:pt>
                      <c:pt idx="187">
                        <c:v>46.269920349121094</c:v>
                      </c:pt>
                      <c:pt idx="188">
                        <c:v>45.108806610107422</c:v>
                      </c:pt>
                      <c:pt idx="189">
                        <c:v>43.99859619140625</c:v>
                      </c:pt>
                      <c:pt idx="190">
                        <c:v>42.935920715332031</c:v>
                      </c:pt>
                      <c:pt idx="191">
                        <c:v>41.912055969238281</c:v>
                      </c:pt>
                      <c:pt idx="192">
                        <c:v>40.917213439941406</c:v>
                      </c:pt>
                      <c:pt idx="193">
                        <c:v>39.965396881103516</c:v>
                      </c:pt>
                      <c:pt idx="194">
                        <c:v>39.047489166259766</c:v>
                      </c:pt>
                      <c:pt idx="195">
                        <c:v>38.165103912353516</c:v>
                      </c:pt>
                      <c:pt idx="196">
                        <c:v>37.316455841064453</c:v>
                      </c:pt>
                      <c:pt idx="197">
                        <c:v>36.499805450439453</c:v>
                      </c:pt>
                      <c:pt idx="198">
                        <c:v>35.713539123535156</c:v>
                      </c:pt>
                      <c:pt idx="199">
                        <c:v>34.956077575683594</c:v>
                      </c:pt>
                      <c:pt idx="200">
                        <c:v>34.222591400146484</c:v>
                      </c:pt>
                      <c:pt idx="201">
                        <c:v>33.507720947265625</c:v>
                      </c:pt>
                      <c:pt idx="202">
                        <c:v>32.816295623779297</c:v>
                      </c:pt>
                      <c:pt idx="203">
                        <c:v>32.148826599121094</c:v>
                      </c:pt>
                      <c:pt idx="204">
                        <c:v>31.504484176635742</c:v>
                      </c:pt>
                      <c:pt idx="205">
                        <c:v>30.882179260253906</c:v>
                      </c:pt>
                      <c:pt idx="206">
                        <c:v>30.281026840209961</c:v>
                      </c:pt>
                      <c:pt idx="207">
                        <c:v>29.700082778930664</c:v>
                      </c:pt>
                      <c:pt idx="208">
                        <c:v>29.138517379760742</c:v>
                      </c:pt>
                      <c:pt idx="209">
                        <c:v>28.595487594604492</c:v>
                      </c:pt>
                      <c:pt idx="210">
                        <c:v>28.070245742797852</c:v>
                      </c:pt>
                      <c:pt idx="211">
                        <c:v>27.562074661254883</c:v>
                      </c:pt>
                      <c:pt idx="212">
                        <c:v>27.063056945800781</c:v>
                      </c:pt>
                      <c:pt idx="213">
                        <c:v>26.578924179077148</c:v>
                      </c:pt>
                      <c:pt idx="214">
                        <c:v>26.110073089599609</c:v>
                      </c:pt>
                      <c:pt idx="215">
                        <c:v>25.655952453613281</c:v>
                      </c:pt>
                      <c:pt idx="216">
                        <c:v>25.215951919555664</c:v>
                      </c:pt>
                      <c:pt idx="217">
                        <c:v>24.789590835571289</c:v>
                      </c:pt>
                      <c:pt idx="218">
                        <c:v>24.376317977905273</c:v>
                      </c:pt>
                      <c:pt idx="219">
                        <c:v>23.975645065307617</c:v>
                      </c:pt>
                      <c:pt idx="220">
                        <c:v>23.587121963500977</c:v>
                      </c:pt>
                      <c:pt idx="221">
                        <c:v>23.210277557373047</c:v>
                      </c:pt>
                      <c:pt idx="222">
                        <c:v>22.844707489013672</c:v>
                      </c:pt>
                      <c:pt idx="223">
                        <c:v>22.489982604980469</c:v>
                      </c:pt>
                      <c:pt idx="224">
                        <c:v>22.145736694335938</c:v>
                      </c:pt>
                      <c:pt idx="225">
                        <c:v>21.809806823730469</c:v>
                      </c:pt>
                      <c:pt idx="226">
                        <c:v>21.48109245300293</c:v>
                      </c:pt>
                      <c:pt idx="227">
                        <c:v>21.161884307861328</c:v>
                      </c:pt>
                      <c:pt idx="228">
                        <c:v>20.851858139038086</c:v>
                      </c:pt>
                      <c:pt idx="229">
                        <c:v>20.550691604614258</c:v>
                      </c:pt>
                      <c:pt idx="230">
                        <c:v>20.258106231689453</c:v>
                      </c:pt>
                      <c:pt idx="231">
                        <c:v>19.973775863647461</c:v>
                      </c:pt>
                      <c:pt idx="232">
                        <c:v>19.697450637817383</c:v>
                      </c:pt>
                      <c:pt idx="233">
                        <c:v>19.428844451904297</c:v>
                      </c:pt>
                      <c:pt idx="234">
                        <c:v>19.167709350585938</c:v>
                      </c:pt>
                      <c:pt idx="235">
                        <c:v>18.913791656494141</c:v>
                      </c:pt>
                      <c:pt idx="236">
                        <c:v>18.66685676574707</c:v>
                      </c:pt>
                      <c:pt idx="237">
                        <c:v>18.42668342590332</c:v>
                      </c:pt>
                      <c:pt idx="238">
                        <c:v>18.193046569824219</c:v>
                      </c:pt>
                      <c:pt idx="239">
                        <c:v>17.965751647949219</c:v>
                      </c:pt>
                      <c:pt idx="240">
                        <c:v>17.744573593139648</c:v>
                      </c:pt>
                      <c:pt idx="241">
                        <c:v>17.529340744018555</c:v>
                      </c:pt>
                      <c:pt idx="242">
                        <c:v>17.318378448486328</c:v>
                      </c:pt>
                      <c:pt idx="243">
                        <c:v>17.112707138061523</c:v>
                      </c:pt>
                      <c:pt idx="244">
                        <c:v>16.912479400634766</c:v>
                      </c:pt>
                      <c:pt idx="245">
                        <c:v>16.717536926269531</c:v>
                      </c:pt>
                      <c:pt idx="246">
                        <c:v>16.527719497680664</c:v>
                      </c:pt>
                      <c:pt idx="247">
                        <c:v>16.342876434326172</c:v>
                      </c:pt>
                      <c:pt idx="248">
                        <c:v>16.162849426269531</c:v>
                      </c:pt>
                      <c:pt idx="249">
                        <c:v>15.987502098083496</c:v>
                      </c:pt>
                      <c:pt idx="250">
                        <c:v>15.816683769226074</c:v>
                      </c:pt>
                      <c:pt idx="251">
                        <c:v>15.65027904510498</c:v>
                      </c:pt>
                      <c:pt idx="252">
                        <c:v>15.488153457641602</c:v>
                      </c:pt>
                      <c:pt idx="253">
                        <c:v>15.330180168151855</c:v>
                      </c:pt>
                      <c:pt idx="254">
                        <c:v>15.176244735717773</c:v>
                      </c:pt>
                      <c:pt idx="255">
                        <c:v>15.026227951049805</c:v>
                      </c:pt>
                      <c:pt idx="256">
                        <c:v>14.880022048950195</c:v>
                      </c:pt>
                      <c:pt idx="257">
                        <c:v>14.737521171569824</c:v>
                      </c:pt>
                      <c:pt idx="258">
                        <c:v>14.59862232208252</c:v>
                      </c:pt>
                      <c:pt idx="259">
                        <c:v>14.463229179382324</c:v>
                      </c:pt>
                      <c:pt idx="260">
                        <c:v>14.331239700317383</c:v>
                      </c:pt>
                      <c:pt idx="261">
                        <c:v>14.20256519317627</c:v>
                      </c:pt>
                      <c:pt idx="262">
                        <c:v>14.077115058898926</c:v>
                      </c:pt>
                      <c:pt idx="263">
                        <c:v>13.954806327819824</c:v>
                      </c:pt>
                      <c:pt idx="264">
                        <c:v>13.835124969482422</c:v>
                      </c:pt>
                      <c:pt idx="265">
                        <c:v>13.718212127685547</c:v>
                      </c:pt>
                      <c:pt idx="266">
                        <c:v>13.604216575622559</c:v>
                      </c:pt>
                      <c:pt idx="267">
                        <c:v>13.49305534362793</c:v>
                      </c:pt>
                      <c:pt idx="268">
                        <c:v>13.38466739654541</c:v>
                      </c:pt>
                      <c:pt idx="269">
                        <c:v>13.278977394104004</c:v>
                      </c:pt>
                      <c:pt idx="270">
                        <c:v>13.175930976867676</c:v>
                      </c:pt>
                      <c:pt idx="271">
                        <c:v>13.075438499450684</c:v>
                      </c:pt>
                      <c:pt idx="272">
                        <c:v>12.977493286132813</c:v>
                      </c:pt>
                      <c:pt idx="273">
                        <c:v>12.879034042358398</c:v>
                      </c:pt>
                      <c:pt idx="274">
                        <c:v>12.782061576843262</c:v>
                      </c:pt>
                      <c:pt idx="275">
                        <c:v>12.686541557312012</c:v>
                      </c:pt>
                      <c:pt idx="276">
                        <c:v>12.592495918273926</c:v>
                      </c:pt>
                      <c:pt idx="277">
                        <c:v>12.499937057495117</c:v>
                      </c:pt>
                      <c:pt idx="278">
                        <c:v>12.408873558044434</c:v>
                      </c:pt>
                      <c:pt idx="279">
                        <c:v>12.319321632385254</c:v>
                      </c:pt>
                      <c:pt idx="280">
                        <c:v>12.23128604888916</c:v>
                      </c:pt>
                      <c:pt idx="281">
                        <c:v>12.144783973693848</c:v>
                      </c:pt>
                      <c:pt idx="282">
                        <c:v>12.059802055358887</c:v>
                      </c:pt>
                      <c:pt idx="283">
                        <c:v>11.976297378540039</c:v>
                      </c:pt>
                      <c:pt idx="284">
                        <c:v>11.894253730773926</c:v>
                      </c:pt>
                      <c:pt idx="285">
                        <c:v>11.81371021270752</c:v>
                      </c:pt>
                      <c:pt idx="286">
                        <c:v>11.734615325927734</c:v>
                      </c:pt>
                      <c:pt idx="287">
                        <c:v>11.656787872314453</c:v>
                      </c:pt>
                      <c:pt idx="288">
                        <c:v>11.580137252807617</c:v>
                      </c:pt>
                      <c:pt idx="289">
                        <c:v>11.504647254943848</c:v>
                      </c:pt>
                      <c:pt idx="290">
                        <c:v>11.430285453796387</c:v>
                      </c:pt>
                      <c:pt idx="291">
                        <c:v>11.357077598571777</c:v>
                      </c:pt>
                      <c:pt idx="292">
                        <c:v>11.285027503967285</c:v>
                      </c:pt>
                      <c:pt idx="293">
                        <c:v>11.214157104492188</c:v>
                      </c:pt>
                      <c:pt idx="294">
                        <c:v>11.144314765930176</c:v>
                      </c:pt>
                      <c:pt idx="295">
                        <c:v>11.075543403625488</c:v>
                      </c:pt>
                      <c:pt idx="296">
                        <c:v>11.008013725280762</c:v>
                      </c:pt>
                      <c:pt idx="297">
                        <c:v>10.941776275634766</c:v>
                      </c:pt>
                      <c:pt idx="298">
                        <c:v>10.876859664916992</c:v>
                      </c:pt>
                      <c:pt idx="299">
                        <c:v>10.813259124755859</c:v>
                      </c:pt>
                      <c:pt idx="300">
                        <c:v>10.750992774963379</c:v>
                      </c:pt>
                      <c:pt idx="301">
                        <c:v>10.690043449401855</c:v>
                      </c:pt>
                      <c:pt idx="302">
                        <c:v>10.63042163848877</c:v>
                      </c:pt>
                      <c:pt idx="303">
                        <c:v>10.57211971282959</c:v>
                      </c:pt>
                      <c:pt idx="304">
                        <c:v>10.515102386474609</c:v>
                      </c:pt>
                      <c:pt idx="305">
                        <c:v>10.459338188171387</c:v>
                      </c:pt>
                      <c:pt idx="306">
                        <c:v>10.404817581176758</c:v>
                      </c:pt>
                      <c:pt idx="307">
                        <c:v>10.351529121398926</c:v>
                      </c:pt>
                      <c:pt idx="308">
                        <c:v>10.29944896697998</c:v>
                      </c:pt>
                      <c:pt idx="309">
                        <c:v>10.248537063598633</c:v>
                      </c:pt>
                      <c:pt idx="310">
                        <c:v>10.19878101348877</c:v>
                      </c:pt>
                      <c:pt idx="311">
                        <c:v>10.150163650512695</c:v>
                      </c:pt>
                      <c:pt idx="312">
                        <c:v>10.102673530578613</c:v>
                      </c:pt>
                      <c:pt idx="313">
                        <c:v>10.056283950805664</c:v>
                      </c:pt>
                      <c:pt idx="314">
                        <c:v>10.010989189147949</c:v>
                      </c:pt>
                      <c:pt idx="315">
                        <c:v>9.9667720794677734</c:v>
                      </c:pt>
                      <c:pt idx="316">
                        <c:v>9.9236164093017578</c:v>
                      </c:pt>
                      <c:pt idx="317">
                        <c:v>9.8815031051635742</c:v>
                      </c:pt>
                      <c:pt idx="318">
                        <c:v>9.840397834777832</c:v>
                      </c:pt>
                      <c:pt idx="319">
                        <c:v>9.8003072738647461</c:v>
                      </c:pt>
                      <c:pt idx="320">
                        <c:v>9.7612075805664063</c:v>
                      </c:pt>
                      <c:pt idx="321">
                        <c:v>9.7231235504150391</c:v>
                      </c:pt>
                      <c:pt idx="322">
                        <c:v>9.68603515625</c:v>
                      </c:pt>
                      <c:pt idx="323">
                        <c:v>9.6499395370483398</c:v>
                      </c:pt>
                      <c:pt idx="324">
                        <c:v>9.6147842407226563</c:v>
                      </c:pt>
                      <c:pt idx="325">
                        <c:v>9.5805635452270508</c:v>
                      </c:pt>
                      <c:pt idx="326">
                        <c:v>9.5472640991210938</c:v>
                      </c:pt>
                      <c:pt idx="327">
                        <c:v>9.5148839950561523</c:v>
                      </c:pt>
                      <c:pt idx="328">
                        <c:v>9.4834213256835938</c:v>
                      </c:pt>
                      <c:pt idx="329">
                        <c:v>9.4528837203979492</c:v>
                      </c:pt>
                      <c:pt idx="330">
                        <c:v>9.4232320785522461</c:v>
                      </c:pt>
                      <c:pt idx="331">
                        <c:v>9.3944473266601563</c:v>
                      </c:pt>
                      <c:pt idx="332">
                        <c:v>9.3665332794189453</c:v>
                      </c:pt>
                      <c:pt idx="333">
                        <c:v>9.3394689559936523</c:v>
                      </c:pt>
                      <c:pt idx="334">
                        <c:v>9.3132457733154297</c:v>
                      </c:pt>
                      <c:pt idx="335">
                        <c:v>9.2878541946411133</c:v>
                      </c:pt>
                      <c:pt idx="336">
                        <c:v>9.2632980346679688</c:v>
                      </c:pt>
                      <c:pt idx="337">
                        <c:v>9.2395601272583008</c:v>
                      </c:pt>
                      <c:pt idx="338">
                        <c:v>9.2166357040405273</c:v>
                      </c:pt>
                      <c:pt idx="339">
                        <c:v>9.1945171356201172</c:v>
                      </c:pt>
                      <c:pt idx="340">
                        <c:v>9.1732110977172852</c:v>
                      </c:pt>
                      <c:pt idx="341">
                        <c:v>9.1527261734008789</c:v>
                      </c:pt>
                      <c:pt idx="342">
                        <c:v>9.1330022811889648</c:v>
                      </c:pt>
                      <c:pt idx="343">
                        <c:v>9.1140346527099609</c:v>
                      </c:pt>
                      <c:pt idx="344">
                        <c:v>9.0958404541015625</c:v>
                      </c:pt>
                      <c:pt idx="345">
                        <c:v>9.0782966613769531</c:v>
                      </c:pt>
                      <c:pt idx="346">
                        <c:v>9.0613479614257813</c:v>
                      </c:pt>
                      <c:pt idx="347">
                        <c:v>9.0447616577148438</c:v>
                      </c:pt>
                      <c:pt idx="348">
                        <c:v>9.0284290313720703</c:v>
                      </c:pt>
                      <c:pt idx="349">
                        <c:v>9.0123662948608398</c:v>
                      </c:pt>
                      <c:pt idx="350">
                        <c:v>8.9965934753417969</c:v>
                      </c:pt>
                      <c:pt idx="351">
                        <c:v>8.9810695648193359</c:v>
                      </c:pt>
                      <c:pt idx="352">
                        <c:v>8.9656562805175781</c:v>
                      </c:pt>
                      <c:pt idx="353">
                        <c:v>8.9503622055053711</c:v>
                      </c:pt>
                      <c:pt idx="354">
                        <c:v>8.9351692199707031</c:v>
                      </c:pt>
                      <c:pt idx="355">
                        <c:v>8.9200735092163086</c:v>
                      </c:pt>
                      <c:pt idx="356">
                        <c:v>8.9049997329711914</c:v>
                      </c:pt>
                      <c:pt idx="357">
                        <c:v>8.8898172378540039</c:v>
                      </c:pt>
                      <c:pt idx="358">
                        <c:v>8.8744945526123047</c:v>
                      </c:pt>
                      <c:pt idx="359">
                        <c:v>8.8590078353881836</c:v>
                      </c:pt>
                      <c:pt idx="360">
                        <c:v>8.8433589935302734</c:v>
                      </c:pt>
                      <c:pt idx="361">
                        <c:v>8.827545166015625</c:v>
                      </c:pt>
                      <c:pt idx="362">
                        <c:v>8.8115167617797852</c:v>
                      </c:pt>
                      <c:pt idx="363">
                        <c:v>8.7951316833496094</c:v>
                      </c:pt>
                      <c:pt idx="364">
                        <c:v>8.7783622741699219</c:v>
                      </c:pt>
                      <c:pt idx="365">
                        <c:v>8.7611913681030273</c:v>
                      </c:pt>
                      <c:pt idx="366">
                        <c:v>8.7436180114746094</c:v>
                      </c:pt>
                      <c:pt idx="367">
                        <c:v>8.7255840301513672</c:v>
                      </c:pt>
                      <c:pt idx="368">
                        <c:v>8.7067384719848633</c:v>
                      </c:pt>
                      <c:pt idx="369">
                        <c:v>8.6865215301513672</c:v>
                      </c:pt>
                      <c:pt idx="370">
                        <c:v>8.6648874282836914</c:v>
                      </c:pt>
                      <c:pt idx="371">
                        <c:v>8.6416950225830078</c:v>
                      </c:pt>
                      <c:pt idx="372">
                        <c:v>8.6168746948242188</c:v>
                      </c:pt>
                      <c:pt idx="373">
                        <c:v>8.5907630920410156</c:v>
                      </c:pt>
                      <c:pt idx="374">
                        <c:v>8.5641250610351563</c:v>
                      </c:pt>
                      <c:pt idx="375">
                        <c:v>8.5369901657104492</c:v>
                      </c:pt>
                      <c:pt idx="376">
                        <c:v>8.5093479156494141</c:v>
                      </c:pt>
                      <c:pt idx="377">
                        <c:v>8.4812135696411133</c:v>
                      </c:pt>
                      <c:pt idx="378">
                        <c:v>8.4525308609008789</c:v>
                      </c:pt>
                      <c:pt idx="379">
                        <c:v>8.4231691360473633</c:v>
                      </c:pt>
                      <c:pt idx="380">
                        <c:v>8.3931159973144531</c:v>
                      </c:pt>
                      <c:pt idx="381">
                        <c:v>8.3623666763305664</c:v>
                      </c:pt>
                      <c:pt idx="382">
                        <c:v>8.3309202194213867</c:v>
                      </c:pt>
                      <c:pt idx="383">
                        <c:v>8.2990531921386719</c:v>
                      </c:pt>
                      <c:pt idx="384">
                        <c:v>8.2670001983642578</c:v>
                      </c:pt>
                      <c:pt idx="385">
                        <c:v>8.2347822189331055</c:v>
                      </c:pt>
                      <c:pt idx="386">
                        <c:v>8.20245361328125</c:v>
                      </c:pt>
                      <c:pt idx="387">
                        <c:v>8.1700477600097656</c:v>
                      </c:pt>
                      <c:pt idx="388">
                        <c:v>8.1377592086791992</c:v>
                      </c:pt>
                      <c:pt idx="389">
                        <c:v>8.1056632995605469</c:v>
                      </c:pt>
                      <c:pt idx="390">
                        <c:v>8.0737886428833008</c:v>
                      </c:pt>
                      <c:pt idx="391">
                        <c:v>8.0421934127807617</c:v>
                      </c:pt>
                      <c:pt idx="392">
                        <c:v>8.0109014511108398</c:v>
                      </c:pt>
                      <c:pt idx="393">
                        <c:v>7.9798812866210938</c:v>
                      </c:pt>
                      <c:pt idx="394">
                        <c:v>7.9491486549377441</c:v>
                      </c:pt>
                      <c:pt idx="395">
                        <c:v>7.9187226295471191</c:v>
                      </c:pt>
                      <c:pt idx="396">
                        <c:v>7.8886275291442871</c:v>
                      </c:pt>
                      <c:pt idx="397">
                        <c:v>7.8588962554931641</c:v>
                      </c:pt>
                      <c:pt idx="398">
                        <c:v>7.8294987678527832</c:v>
                      </c:pt>
                      <c:pt idx="399">
                        <c:v>7.8003525733947754</c:v>
                      </c:pt>
                      <c:pt idx="400">
                        <c:v>7.7714614868164063</c:v>
                      </c:pt>
                      <c:pt idx="401">
                        <c:v>7.7428250312805176</c:v>
                      </c:pt>
                      <c:pt idx="402">
                        <c:v>7.714447021484375</c:v>
                      </c:pt>
                      <c:pt idx="403">
                        <c:v>7.6863517761230469</c:v>
                      </c:pt>
                      <c:pt idx="404">
                        <c:v>7.658444881439209</c:v>
                      </c:pt>
                      <c:pt idx="405">
                        <c:v>7.6306538581848145</c:v>
                      </c:pt>
                      <c:pt idx="406">
                        <c:v>7.6029844284057617</c:v>
                      </c:pt>
                      <c:pt idx="407">
                        <c:v>7.5754513740539551</c:v>
                      </c:pt>
                      <c:pt idx="408">
                        <c:v>7.5479669570922852</c:v>
                      </c:pt>
                      <c:pt idx="409">
                        <c:v>7.5205402374267578</c:v>
                      </c:pt>
                      <c:pt idx="410">
                        <c:v>7.493133544921875</c:v>
                      </c:pt>
                      <c:pt idx="411">
                        <c:v>7.4656381607055664</c:v>
                      </c:pt>
                      <c:pt idx="412">
                        <c:v>7.4380526542663574</c:v>
                      </c:pt>
                      <c:pt idx="413">
                        <c:v>7.4103741645812988</c:v>
                      </c:pt>
                      <c:pt idx="414">
                        <c:v>7.3826193809509277</c:v>
                      </c:pt>
                      <c:pt idx="415">
                        <c:v>7.3547911643981934</c:v>
                      </c:pt>
                      <c:pt idx="416">
                        <c:v>7.3269562721252441</c:v>
                      </c:pt>
                      <c:pt idx="417">
                        <c:v>7.2992582321166992</c:v>
                      </c:pt>
                      <c:pt idx="418">
                        <c:v>7.2717123031616211</c:v>
                      </c:pt>
                      <c:pt idx="419">
                        <c:v>7.2443079948425293</c:v>
                      </c:pt>
                      <c:pt idx="420">
                        <c:v>7.2170424461364746</c:v>
                      </c:pt>
                      <c:pt idx="421">
                        <c:v>7.1899271011352539</c:v>
                      </c:pt>
                      <c:pt idx="422">
                        <c:v>7.1629562377929688</c:v>
                      </c:pt>
                      <c:pt idx="423">
                        <c:v>7.1354837417602539</c:v>
                      </c:pt>
                      <c:pt idx="424">
                        <c:v>7.1070480346679688</c:v>
                      </c:pt>
                      <c:pt idx="425">
                        <c:v>7.0776710510253906</c:v>
                      </c:pt>
                      <c:pt idx="426">
                        <c:v>7.0473461151123047</c:v>
                      </c:pt>
                      <c:pt idx="427">
                        <c:v>7.0161042213439941</c:v>
                      </c:pt>
                      <c:pt idx="428">
                        <c:v>6.9839363098144531</c:v>
                      </c:pt>
                      <c:pt idx="429">
                        <c:v>6.9508242607116699</c:v>
                      </c:pt>
                      <c:pt idx="430">
                        <c:v>6.9169793128967285</c:v>
                      </c:pt>
                      <c:pt idx="431">
                        <c:v>6.8832564353942871</c:v>
                      </c:pt>
                      <c:pt idx="432">
                        <c:v>6.8497424125671387</c:v>
                      </c:pt>
                      <c:pt idx="433">
                        <c:v>6.8164310455322266</c:v>
                      </c:pt>
                      <c:pt idx="434">
                        <c:v>6.7833294868469238</c:v>
                      </c:pt>
                      <c:pt idx="435">
                        <c:v>6.7504358291625977</c:v>
                      </c:pt>
                      <c:pt idx="436">
                        <c:v>6.7177519798278809</c:v>
                      </c:pt>
                      <c:pt idx="437">
                        <c:v>6.6852693557739258</c:v>
                      </c:pt>
                      <c:pt idx="438">
                        <c:v>6.6529755592346191</c:v>
                      </c:pt>
                      <c:pt idx="439">
                        <c:v>6.6208820343017578</c:v>
                      </c:pt>
                      <c:pt idx="440">
                        <c:v>6.5890083312988281</c:v>
                      </c:pt>
                      <c:pt idx="441">
                        <c:v>6.5573544502258301</c:v>
                      </c:pt>
                      <c:pt idx="442">
                        <c:v>6.525911808013916</c:v>
                      </c:pt>
                      <c:pt idx="443">
                        <c:v>6.4946656227111816</c:v>
                      </c:pt>
                      <c:pt idx="444">
                        <c:v>6.4636168479919434</c:v>
                      </c:pt>
                      <c:pt idx="445">
                        <c:v>6.4327483177185059</c:v>
                      </c:pt>
                      <c:pt idx="446">
                        <c:v>6.4020566940307617</c:v>
                      </c:pt>
                      <c:pt idx="447">
                        <c:v>6.3715324401855469</c:v>
                      </c:pt>
                      <c:pt idx="448">
                        <c:v>6.3411660194396973</c:v>
                      </c:pt>
                      <c:pt idx="449">
                        <c:v>6.3109564781188965</c:v>
                      </c:pt>
                      <c:pt idx="450">
                        <c:v>6.2809019088745117</c:v>
                      </c:pt>
                      <c:pt idx="451">
                        <c:v>6.2510004043579102</c:v>
                      </c:pt>
                      <c:pt idx="452">
                        <c:v>6.221247673034668</c:v>
                      </c:pt>
                      <c:pt idx="453">
                        <c:v>6.1916170120239258</c:v>
                      </c:pt>
                      <c:pt idx="454">
                        <c:v>6.1620969772338867</c:v>
                      </c:pt>
                      <c:pt idx="455">
                        <c:v>6.1326789855957031</c:v>
                      </c:pt>
                      <c:pt idx="456">
                        <c:v>6.1033391952514648</c:v>
                      </c:pt>
                      <c:pt idx="457">
                        <c:v>6.074005126953125</c:v>
                      </c:pt>
                      <c:pt idx="458">
                        <c:v>6.0446920394897461</c:v>
                      </c:pt>
                      <c:pt idx="459">
                        <c:v>6.0154242515563965</c:v>
                      </c:pt>
                      <c:pt idx="460">
                        <c:v>5.9861769676208496</c:v>
                      </c:pt>
                      <c:pt idx="461">
                        <c:v>5.9569339752197266</c:v>
                      </c:pt>
                      <c:pt idx="462">
                        <c:v>5.9276714324951172</c:v>
                      </c:pt>
                      <c:pt idx="463">
                        <c:v>5.8983731269836426</c:v>
                      </c:pt>
                      <c:pt idx="464">
                        <c:v>5.8690199851989746</c:v>
                      </c:pt>
                      <c:pt idx="465">
                        <c:v>5.8395838737487793</c:v>
                      </c:pt>
                      <c:pt idx="466">
                        <c:v>5.8100533485412598</c:v>
                      </c:pt>
                      <c:pt idx="467">
                        <c:v>5.780390739440918</c:v>
                      </c:pt>
                      <c:pt idx="468">
                        <c:v>5.7505836486816406</c:v>
                      </c:pt>
                      <c:pt idx="469">
                        <c:v>5.7205924987792969</c:v>
                      </c:pt>
                      <c:pt idx="470">
                        <c:v>5.6903786659240723</c:v>
                      </c:pt>
                      <c:pt idx="471">
                        <c:v>5.6599216461181641</c:v>
                      </c:pt>
                      <c:pt idx="472">
                        <c:v>5.6292018890380859</c:v>
                      </c:pt>
                      <c:pt idx="473">
                        <c:v>5.5982112884521484</c:v>
                      </c:pt>
                      <c:pt idx="474">
                        <c:v>5.5669007301330566</c:v>
                      </c:pt>
                      <c:pt idx="475">
                        <c:v>5.5352392196655273</c:v>
                      </c:pt>
                      <c:pt idx="476">
                        <c:v>5.5031967163085938</c:v>
                      </c:pt>
                      <c:pt idx="477">
                        <c:v>5.4707412719726563</c:v>
                      </c:pt>
                      <c:pt idx="478">
                        <c:v>5.4378466606140137</c:v>
                      </c:pt>
                      <c:pt idx="479">
                        <c:v>5.4044885635375977</c:v>
                      </c:pt>
                      <c:pt idx="480">
                        <c:v>5.3706254959106445</c:v>
                      </c:pt>
                      <c:pt idx="481">
                        <c:v>5.336247444152832</c:v>
                      </c:pt>
                      <c:pt idx="482">
                        <c:v>5.3013138771057129</c:v>
                      </c:pt>
                      <c:pt idx="483">
                        <c:v>5.2658061981201172</c:v>
                      </c:pt>
                      <c:pt idx="484">
                        <c:v>5.229677677154541</c:v>
                      </c:pt>
                      <c:pt idx="485">
                        <c:v>5.192906379699707</c:v>
                      </c:pt>
                      <c:pt idx="486">
                        <c:v>5.1554470062255859</c:v>
                      </c:pt>
                      <c:pt idx="487">
                        <c:v>5.1172666549682617</c:v>
                      </c:pt>
                      <c:pt idx="488">
                        <c:v>5.0783228874206543</c:v>
                      </c:pt>
                      <c:pt idx="489">
                        <c:v>5.0385828018188477</c:v>
                      </c:pt>
                      <c:pt idx="490">
                        <c:v>4.998016357421875</c:v>
                      </c:pt>
                      <c:pt idx="491">
                        <c:v>4.9565863609313965</c:v>
                      </c:pt>
                      <c:pt idx="492">
                        <c:v>4.9142484664916992</c:v>
                      </c:pt>
                      <c:pt idx="493">
                        <c:v>4.8709454536437988</c:v>
                      </c:pt>
                      <c:pt idx="494">
                        <c:v>4.8266096115112305</c:v>
                      </c:pt>
                      <c:pt idx="495">
                        <c:v>4.7811126708984375</c:v>
                      </c:pt>
                      <c:pt idx="496">
                        <c:v>4.7345333099365234</c:v>
                      </c:pt>
                      <c:pt idx="497">
                        <c:v>4.6868424415588379</c:v>
                      </c:pt>
                      <c:pt idx="498">
                        <c:v>4.6380057334899902</c:v>
                      </c:pt>
                      <c:pt idx="499">
                        <c:v>4.587982177734375</c:v>
                      </c:pt>
                      <c:pt idx="500">
                        <c:v>4.5367436408996582</c:v>
                      </c:pt>
                      <c:pt idx="501">
                        <c:v>4.4842619895935059</c:v>
                      </c:pt>
                      <c:pt idx="502">
                        <c:v>4.4305005073547363</c:v>
                      </c:pt>
                      <c:pt idx="503">
                        <c:v>4.3754367828369141</c:v>
                      </c:pt>
                      <c:pt idx="504">
                        <c:v>4.3190383911132813</c:v>
                      </c:pt>
                      <c:pt idx="505">
                        <c:v>4.2612967491149902</c:v>
                      </c:pt>
                      <c:pt idx="506">
                        <c:v>4.2021780014038086</c:v>
                      </c:pt>
                      <c:pt idx="507">
                        <c:v>4.1416726112365723</c:v>
                      </c:pt>
                      <c:pt idx="508">
                        <c:v>4.0797624588012695</c:v>
                      </c:pt>
                      <c:pt idx="509">
                        <c:v>4.0164265632629395</c:v>
                      </c:pt>
                      <c:pt idx="510">
                        <c:v>3.951662540435791</c:v>
                      </c:pt>
                      <c:pt idx="511">
                        <c:v>3.8854799270629883</c:v>
                      </c:pt>
                      <c:pt idx="512">
                        <c:v>3.8179059028625488</c:v>
                      </c:pt>
                      <c:pt idx="513">
                        <c:v>3.7489461898803711</c:v>
                      </c:pt>
                      <c:pt idx="514">
                        <c:v>3.6784563064575195</c:v>
                      </c:pt>
                      <c:pt idx="515">
                        <c:v>3.606292724609375</c:v>
                      </c:pt>
                      <c:pt idx="516">
                        <c:v>3.5327868461608887</c:v>
                      </c:pt>
                      <c:pt idx="517">
                        <c:v>3.4580874443054199</c:v>
                      </c:pt>
                      <c:pt idx="518">
                        <c:v>3.3823809623718262</c:v>
                      </c:pt>
                      <c:pt idx="519">
                        <c:v>3.3057940006256104</c:v>
                      </c:pt>
                      <c:pt idx="520">
                        <c:v>3.2283649444580078</c:v>
                      </c:pt>
                      <c:pt idx="521">
                        <c:v>3.1501078605651855</c:v>
                      </c:pt>
                      <c:pt idx="522">
                        <c:v>3.0711483955383301</c:v>
                      </c:pt>
                      <c:pt idx="523">
                        <c:v>2.9916255474090576</c:v>
                      </c:pt>
                      <c:pt idx="524">
                        <c:v>2.9116153717041016</c:v>
                      </c:pt>
                      <c:pt idx="525">
                        <c:v>2.8312435150146484</c:v>
                      </c:pt>
                      <c:pt idx="526">
                        <c:v>2.7505106925964355</c:v>
                      </c:pt>
                      <c:pt idx="527">
                        <c:v>2.6694061756134033</c:v>
                      </c:pt>
                      <c:pt idx="528">
                        <c:v>2.5882744789123535</c:v>
                      </c:pt>
                      <c:pt idx="529">
                        <c:v>2.5072193145751953</c:v>
                      </c:pt>
                      <c:pt idx="530">
                        <c:v>2.4264440536499023</c:v>
                      </c:pt>
                      <c:pt idx="531">
                        <c:v>2.3474516868591309</c:v>
                      </c:pt>
                      <c:pt idx="532">
                        <c:v>2.2706935405731201</c:v>
                      </c:pt>
                      <c:pt idx="533">
                        <c:v>2.1961193084716797</c:v>
                      </c:pt>
                      <c:pt idx="534">
                        <c:v>2.1237118244171143</c:v>
                      </c:pt>
                      <c:pt idx="535">
                        <c:v>2.0531413555145264</c:v>
                      </c:pt>
                      <c:pt idx="536">
                        <c:v>1.9846969842910767</c:v>
                      </c:pt>
                      <c:pt idx="537">
                        <c:v>1.9185903072357178</c:v>
                      </c:pt>
                      <c:pt idx="538">
                        <c:v>1.8541185855865479</c:v>
                      </c:pt>
                      <c:pt idx="539">
                        <c:v>1.7902289628982544</c:v>
                      </c:pt>
                      <c:pt idx="540">
                        <c:v>1.7270524501800537</c:v>
                      </c:pt>
                      <c:pt idx="541">
                        <c:v>1.6647721529006958</c:v>
                      </c:pt>
                      <c:pt idx="542">
                        <c:v>1.6055073738098145</c:v>
                      </c:pt>
                      <c:pt idx="543">
                        <c:v>1.5500187873840332</c:v>
                      </c:pt>
                      <c:pt idx="544">
                        <c:v>1.5003702640533447</c:v>
                      </c:pt>
                      <c:pt idx="545">
                        <c:v>1.4571356773376465</c:v>
                      </c:pt>
                      <c:pt idx="546">
                        <c:v>1.420515775680542</c:v>
                      </c:pt>
                      <c:pt idx="547">
                        <c:v>1.390515923500061</c:v>
                      </c:pt>
                      <c:pt idx="548">
                        <c:v>1.367124080657959</c:v>
                      </c:pt>
                      <c:pt idx="549">
                        <c:v>1.3497376441955566</c:v>
                      </c:pt>
                      <c:pt idx="550">
                        <c:v>1.3391896486282349</c:v>
                      </c:pt>
                      <c:pt idx="551">
                        <c:v>1.3352346420288086</c:v>
                      </c:pt>
                      <c:pt idx="552">
                        <c:v>1.337543249130249</c:v>
                      </c:pt>
                      <c:pt idx="553">
                        <c:v>1.3459490537643433</c:v>
                      </c:pt>
                      <c:pt idx="554">
                        <c:v>1.3593741655349731</c:v>
                      </c:pt>
                      <c:pt idx="555">
                        <c:v>1.3763256072998047</c:v>
                      </c:pt>
                      <c:pt idx="556">
                        <c:v>1.39670729637146</c:v>
                      </c:pt>
                      <c:pt idx="557">
                        <c:v>1.4203572273254395</c:v>
                      </c:pt>
                      <c:pt idx="558">
                        <c:v>1.446485161781311</c:v>
                      </c:pt>
                      <c:pt idx="559">
                        <c:v>1.4732953310012817</c:v>
                      </c:pt>
                      <c:pt idx="560">
                        <c:v>1.500558614730835</c:v>
                      </c:pt>
                      <c:pt idx="561">
                        <c:v>1.5278497934341431</c:v>
                      </c:pt>
                      <c:pt idx="562">
                        <c:v>1.5549143552780151</c:v>
                      </c:pt>
                      <c:pt idx="563">
                        <c:v>1.5826953649520874</c:v>
                      </c:pt>
                      <c:pt idx="564">
                        <c:v>1.6120845079421997</c:v>
                      </c:pt>
                      <c:pt idx="565">
                        <c:v>1.6425455808639526</c:v>
                      </c:pt>
                      <c:pt idx="566">
                        <c:v>1.6737148761749268</c:v>
                      </c:pt>
                      <c:pt idx="567">
                        <c:v>1.705069899559021</c:v>
                      </c:pt>
                      <c:pt idx="568">
                        <c:v>1.7371234893798828</c:v>
                      </c:pt>
                      <c:pt idx="569">
                        <c:v>1.7697031497955322</c:v>
                      </c:pt>
                      <c:pt idx="570">
                        <c:v>1.8026027679443359</c:v>
                      </c:pt>
                      <c:pt idx="571">
                        <c:v>1.8357231616973877</c:v>
                      </c:pt>
                      <c:pt idx="572">
                        <c:v>1.8688337802886963</c:v>
                      </c:pt>
                      <c:pt idx="573">
                        <c:v>1.9014542102813721</c:v>
                      </c:pt>
                      <c:pt idx="574">
                        <c:v>1.9336838722229004</c:v>
                      </c:pt>
                      <c:pt idx="575">
                        <c:v>1.9654636383056641</c:v>
                      </c:pt>
                      <c:pt idx="576">
                        <c:v>1.996712327003479</c:v>
                      </c:pt>
                      <c:pt idx="577">
                        <c:v>2.0271344184875488</c:v>
                      </c:pt>
                      <c:pt idx="578">
                        <c:v>2.0567708015441895</c:v>
                      </c:pt>
                      <c:pt idx="579">
                        <c:v>2.086108922958374</c:v>
                      </c:pt>
                      <c:pt idx="580">
                        <c:v>2.1151247024536133</c:v>
                      </c:pt>
                      <c:pt idx="581">
                        <c:v>2.1437280178070068</c:v>
                      </c:pt>
                      <c:pt idx="582">
                        <c:v>2.1723127365112305</c:v>
                      </c:pt>
                      <c:pt idx="583">
                        <c:v>2.2008955478668213</c:v>
                      </c:pt>
                      <c:pt idx="584">
                        <c:v>2.2291350364685059</c:v>
                      </c:pt>
                      <c:pt idx="585">
                        <c:v>2.2568676471710205</c:v>
                      </c:pt>
                      <c:pt idx="586">
                        <c:v>2.283984899520874</c:v>
                      </c:pt>
                      <c:pt idx="587">
                        <c:v>2.310166597366333</c:v>
                      </c:pt>
                      <c:pt idx="588">
                        <c:v>2.3364138603210449</c:v>
                      </c:pt>
                      <c:pt idx="589">
                        <c:v>2.3632180690765381</c:v>
                      </c:pt>
                      <c:pt idx="590">
                        <c:v>2.3903894424438477</c:v>
                      </c:pt>
                      <c:pt idx="591">
                        <c:v>2.4177038669586182</c:v>
                      </c:pt>
                      <c:pt idx="592">
                        <c:v>2.4452424049377441</c:v>
                      </c:pt>
                      <c:pt idx="593">
                        <c:v>2.4723813533782959</c:v>
                      </c:pt>
                      <c:pt idx="594">
                        <c:v>2.4986402988433838</c:v>
                      </c:pt>
                      <c:pt idx="595">
                        <c:v>2.5239975452423096</c:v>
                      </c:pt>
                      <c:pt idx="596">
                        <c:v>2.5484797954559326</c:v>
                      </c:pt>
                      <c:pt idx="597">
                        <c:v>2.5718483924865723</c:v>
                      </c:pt>
                      <c:pt idx="598">
                        <c:v>2.5937578678131104</c:v>
                      </c:pt>
                      <c:pt idx="599">
                        <c:v>2.6141059398651123</c:v>
                      </c:pt>
                      <c:pt idx="600">
                        <c:v>2.633030891418457</c:v>
                      </c:pt>
                      <c:pt idx="601">
                        <c:v>2.6507244110107422</c:v>
                      </c:pt>
                      <c:pt idx="602">
                        <c:v>2.6673543453216553</c:v>
                      </c:pt>
                      <c:pt idx="603">
                        <c:v>2.6832516193389893</c:v>
                      </c:pt>
                      <c:pt idx="604">
                        <c:v>2.6985368728637695</c:v>
                      </c:pt>
                      <c:pt idx="605">
                        <c:v>2.7131478786468506</c:v>
                      </c:pt>
                      <c:pt idx="606">
                        <c:v>2.7269878387451172</c:v>
                      </c:pt>
                      <c:pt idx="607">
                        <c:v>2.7401027679443359</c:v>
                      </c:pt>
                      <c:pt idx="608">
                        <c:v>2.7524919509887695</c:v>
                      </c:pt>
                      <c:pt idx="609">
                        <c:v>2.7641847133636475</c:v>
                      </c:pt>
                      <c:pt idx="610">
                        <c:v>2.7750649452209473</c:v>
                      </c:pt>
                      <c:pt idx="611">
                        <c:v>2.7851560115814209</c:v>
                      </c:pt>
                      <c:pt idx="612">
                        <c:v>2.7944629192352295</c:v>
                      </c:pt>
                      <c:pt idx="613">
                        <c:v>2.8030200004577637</c:v>
                      </c:pt>
                      <c:pt idx="614">
                        <c:v>2.8108348846435547</c:v>
                      </c:pt>
                      <c:pt idx="615">
                        <c:v>2.8178837299346924</c:v>
                      </c:pt>
                      <c:pt idx="616">
                        <c:v>2.8241634368896484</c:v>
                      </c:pt>
                      <c:pt idx="617">
                        <c:v>2.8296902179718018</c:v>
                      </c:pt>
                      <c:pt idx="618">
                        <c:v>2.8345377445220947</c:v>
                      </c:pt>
                      <c:pt idx="619">
                        <c:v>2.8387441635131836</c:v>
                      </c:pt>
                      <c:pt idx="620">
                        <c:v>2.8423671722412109</c:v>
                      </c:pt>
                      <c:pt idx="621">
                        <c:v>2.8454117774963379</c:v>
                      </c:pt>
                      <c:pt idx="622">
                        <c:v>2.8479330539703369</c:v>
                      </c:pt>
                      <c:pt idx="623">
                        <c:v>2.8500535488128662</c:v>
                      </c:pt>
                      <c:pt idx="624">
                        <c:v>2.8518075942993164</c:v>
                      </c:pt>
                      <c:pt idx="625">
                        <c:v>2.8533506393432617</c:v>
                      </c:pt>
                      <c:pt idx="626">
                        <c:v>2.8547959327697754</c:v>
                      </c:pt>
                      <c:pt idx="627">
                        <c:v>2.8562755584716797</c:v>
                      </c:pt>
                      <c:pt idx="628">
                        <c:v>2.8579246997833252</c:v>
                      </c:pt>
                      <c:pt idx="629">
                        <c:v>2.8598365783691406</c:v>
                      </c:pt>
                      <c:pt idx="630">
                        <c:v>2.862074613571167</c:v>
                      </c:pt>
                      <c:pt idx="631">
                        <c:v>2.8647193908691406</c:v>
                      </c:pt>
                      <c:pt idx="632">
                        <c:v>2.8678359985351563</c:v>
                      </c:pt>
                      <c:pt idx="633">
                        <c:v>2.8714897632598877</c:v>
                      </c:pt>
                      <c:pt idx="634">
                        <c:v>2.8757121562957764</c:v>
                      </c:pt>
                      <c:pt idx="635">
                        <c:v>2.8805043697357178</c:v>
                      </c:pt>
                      <c:pt idx="636">
                        <c:v>2.8858928680419922</c:v>
                      </c:pt>
                      <c:pt idx="637">
                        <c:v>2.8918769359588623</c:v>
                      </c:pt>
                      <c:pt idx="638">
                        <c:v>2.898451566696167</c:v>
                      </c:pt>
                      <c:pt idx="639">
                        <c:v>2.9055881500244141</c:v>
                      </c:pt>
                      <c:pt idx="640">
                        <c:v>2.9132359027862549</c:v>
                      </c:pt>
                      <c:pt idx="641">
                        <c:v>2.9213478565216064</c:v>
                      </c:pt>
                      <c:pt idx="642">
                        <c:v>2.929875373840332</c:v>
                      </c:pt>
                      <c:pt idx="643">
                        <c:v>2.9387571811676025</c:v>
                      </c:pt>
                      <c:pt idx="644">
                        <c:v>2.9479300975799561</c:v>
                      </c:pt>
                      <c:pt idx="645">
                        <c:v>2.957334041595459</c:v>
                      </c:pt>
                      <c:pt idx="646">
                        <c:v>2.9669158458709717</c:v>
                      </c:pt>
                      <c:pt idx="647">
                        <c:v>2.9766147136688232</c:v>
                      </c:pt>
                      <c:pt idx="648">
                        <c:v>2.9863767623901367</c:v>
                      </c:pt>
                      <c:pt idx="649">
                        <c:v>2.9961552619934082</c:v>
                      </c:pt>
                      <c:pt idx="650">
                        <c:v>3.0059113502502441</c:v>
                      </c:pt>
                      <c:pt idx="651">
                        <c:v>3.0156056880950928</c:v>
                      </c:pt>
                      <c:pt idx="652">
                        <c:v>3.0252022743225098</c:v>
                      </c:pt>
                      <c:pt idx="653">
                        <c:v>3.034670352935791</c:v>
                      </c:pt>
                      <c:pt idx="654">
                        <c:v>3.0439994335174561</c:v>
                      </c:pt>
                      <c:pt idx="655">
                        <c:v>3.0531837940216064</c:v>
                      </c:pt>
                      <c:pt idx="656">
                        <c:v>3.0622165203094482</c:v>
                      </c:pt>
                      <c:pt idx="657">
                        <c:v>3.071094274520874</c:v>
                      </c:pt>
                      <c:pt idx="658">
                        <c:v>3.0798277854919434</c:v>
                      </c:pt>
                      <c:pt idx="659">
                        <c:v>3.0884125232696533</c:v>
                      </c:pt>
                      <c:pt idx="660">
                        <c:v>3.0968515872955322</c:v>
                      </c:pt>
                      <c:pt idx="661">
                        <c:v>3.1051497459411621</c:v>
                      </c:pt>
                      <c:pt idx="662">
                        <c:v>3.1133296489715576</c:v>
                      </c:pt>
                      <c:pt idx="663">
                        <c:v>3.1214144229888916</c:v>
                      </c:pt>
                      <c:pt idx="664">
                        <c:v>3.129448413848877</c:v>
                      </c:pt>
                      <c:pt idx="665">
                        <c:v>3.1374468803405762</c:v>
                      </c:pt>
                      <c:pt idx="666">
                        <c:v>3.1454181671142578</c:v>
                      </c:pt>
                      <c:pt idx="667">
                        <c:v>3.1533963680267334</c:v>
                      </c:pt>
                      <c:pt idx="668">
                        <c:v>3.1613962650299072</c:v>
                      </c:pt>
                      <c:pt idx="669">
                        <c:v>3.1694262027740479</c:v>
                      </c:pt>
                      <c:pt idx="670">
                        <c:v>3.1775002479553223</c:v>
                      </c:pt>
                      <c:pt idx="671">
                        <c:v>3.1856284141540527</c:v>
                      </c:pt>
                      <c:pt idx="672">
                        <c:v>3.1938190460205078</c:v>
                      </c:pt>
                      <c:pt idx="673">
                        <c:v>3.2020852565765381</c:v>
                      </c:pt>
                      <c:pt idx="674">
                        <c:v>3.2104284763336182</c:v>
                      </c:pt>
                      <c:pt idx="675">
                        <c:v>3.2188618183135986</c:v>
                      </c:pt>
                      <c:pt idx="676">
                        <c:v>3.2273931503295898</c:v>
                      </c:pt>
                      <c:pt idx="677">
                        <c:v>3.236034631729126</c:v>
                      </c:pt>
                      <c:pt idx="678">
                        <c:v>3.2447786331176758</c:v>
                      </c:pt>
                      <c:pt idx="679">
                        <c:v>3.2535841464996338</c:v>
                      </c:pt>
                      <c:pt idx="680">
                        <c:v>3.262441873550415</c:v>
                      </c:pt>
                      <c:pt idx="681">
                        <c:v>3.2713534832000732</c:v>
                      </c:pt>
                      <c:pt idx="682">
                        <c:v>3.2803187370300293</c:v>
                      </c:pt>
                      <c:pt idx="683">
                        <c:v>3.2893428802490234</c:v>
                      </c:pt>
                      <c:pt idx="684">
                        <c:v>3.2984347343444824</c:v>
                      </c:pt>
                      <c:pt idx="685">
                        <c:v>3.3075940608978271</c:v>
                      </c:pt>
                      <c:pt idx="686">
                        <c:v>3.3168323040008545</c:v>
                      </c:pt>
                      <c:pt idx="687">
                        <c:v>3.3261406421661377</c:v>
                      </c:pt>
                      <c:pt idx="688">
                        <c:v>3.3354313373565674</c:v>
                      </c:pt>
                      <c:pt idx="689">
                        <c:v>3.3446040153503418</c:v>
                      </c:pt>
                      <c:pt idx="690">
                        <c:v>3.3536555767059326</c:v>
                      </c:pt>
                      <c:pt idx="691">
                        <c:v>3.3625950813293457</c:v>
                      </c:pt>
                      <c:pt idx="692">
                        <c:v>3.3714258670806885</c:v>
                      </c:pt>
                      <c:pt idx="693">
                        <c:v>3.3801465034484863</c:v>
                      </c:pt>
                      <c:pt idx="694">
                        <c:v>3.388768196105957</c:v>
                      </c:pt>
                      <c:pt idx="695">
                        <c:v>3.397287130355835</c:v>
                      </c:pt>
                      <c:pt idx="696">
                        <c:v>3.4057097434997559</c:v>
                      </c:pt>
                      <c:pt idx="697">
                        <c:v>3.4140415191650391</c:v>
                      </c:pt>
                      <c:pt idx="698">
                        <c:v>3.422283411026001</c:v>
                      </c:pt>
                      <c:pt idx="699">
                        <c:v>3.4304437637329102</c:v>
                      </c:pt>
                      <c:pt idx="700">
                        <c:v>3.4385237693786621</c:v>
                      </c:pt>
                      <c:pt idx="701">
                        <c:v>3.4465334415435791</c:v>
                      </c:pt>
                      <c:pt idx="702">
                        <c:v>3.4544675350189209</c:v>
                      </c:pt>
                      <c:pt idx="703">
                        <c:v>3.4623353481292725</c:v>
                      </c:pt>
                      <c:pt idx="704">
                        <c:v>3.4701416492462158</c:v>
                      </c:pt>
                      <c:pt idx="705">
                        <c:v>3.4778828620910645</c:v>
                      </c:pt>
                      <c:pt idx="706">
                        <c:v>3.4855659008026123</c:v>
                      </c:pt>
                      <c:pt idx="707">
                        <c:v>3.4931914806365967</c:v>
                      </c:pt>
                      <c:pt idx="708">
                        <c:v>3.5007565021514893</c:v>
                      </c:pt>
                      <c:pt idx="709">
                        <c:v>3.5082697868347168</c:v>
                      </c:pt>
                      <c:pt idx="710">
                        <c:v>3.5157272815704346</c:v>
                      </c:pt>
                      <c:pt idx="711">
                        <c:v>3.5231335163116455</c:v>
                      </c:pt>
                      <c:pt idx="712">
                        <c:v>3.530484676361084</c:v>
                      </c:pt>
                      <c:pt idx="713">
                        <c:v>3.5377888679504395</c:v>
                      </c:pt>
                      <c:pt idx="714">
                        <c:v>3.5450425148010254</c:v>
                      </c:pt>
                      <c:pt idx="715">
                        <c:v>3.5522537231445313</c:v>
                      </c:pt>
                      <c:pt idx="716">
                        <c:v>3.5594191551208496</c:v>
                      </c:pt>
                      <c:pt idx="717">
                        <c:v>3.5665428638458252</c:v>
                      </c:pt>
                      <c:pt idx="718">
                        <c:v>3.5736293792724609</c:v>
                      </c:pt>
                      <c:pt idx="719">
                        <c:v>3.5806787014007568</c:v>
                      </c:pt>
                      <c:pt idx="720">
                        <c:v>3.5877044200897217</c:v>
                      </c:pt>
                      <c:pt idx="721">
                        <c:v>3.5947000980377197</c:v>
                      </c:pt>
                      <c:pt idx="722">
                        <c:v>3.6016747951507568</c:v>
                      </c:pt>
                      <c:pt idx="723">
                        <c:v>3.6086409091949463</c:v>
                      </c:pt>
                      <c:pt idx="724">
                        <c:v>3.6155943870544434</c:v>
                      </c:pt>
                      <c:pt idx="725">
                        <c:v>3.622549295425415</c:v>
                      </c:pt>
                      <c:pt idx="726">
                        <c:v>3.6294965744018555</c:v>
                      </c:pt>
                      <c:pt idx="727">
                        <c:v>3.636451244354248</c:v>
                      </c:pt>
                      <c:pt idx="728">
                        <c:v>3.6434121131896973</c:v>
                      </c:pt>
                      <c:pt idx="729">
                        <c:v>3.6503839492797852</c:v>
                      </c:pt>
                      <c:pt idx="730">
                        <c:v>3.6573703289031982</c:v>
                      </c:pt>
                      <c:pt idx="731">
                        <c:v>3.6643712520599365</c:v>
                      </c:pt>
                      <c:pt idx="732">
                        <c:v>3.6713922023773193</c:v>
                      </c:pt>
                      <c:pt idx="733">
                        <c:v>3.6784312725067139</c:v>
                      </c:pt>
                      <c:pt idx="734">
                        <c:v>3.685488224029541</c:v>
                      </c:pt>
                      <c:pt idx="735">
                        <c:v>3.6925678253173828</c:v>
                      </c:pt>
                      <c:pt idx="736">
                        <c:v>3.6996634006500244</c:v>
                      </c:pt>
                      <c:pt idx="737">
                        <c:v>3.7067861557006836</c:v>
                      </c:pt>
                      <c:pt idx="738">
                        <c:v>3.71392822265625</c:v>
                      </c:pt>
                      <c:pt idx="739">
                        <c:v>3.721102237701416</c:v>
                      </c:pt>
                      <c:pt idx="740">
                        <c:v>3.7283055782318115</c:v>
                      </c:pt>
                      <c:pt idx="741">
                        <c:v>3.7355427742004395</c:v>
                      </c:pt>
                      <c:pt idx="742">
                        <c:v>3.7428164482116699</c:v>
                      </c:pt>
                      <c:pt idx="743">
                        <c:v>3.7501184940338135</c:v>
                      </c:pt>
                      <c:pt idx="744">
                        <c:v>3.7574524879455566</c:v>
                      </c:pt>
                      <c:pt idx="745">
                        <c:v>3.7648212909698486</c:v>
                      </c:pt>
                      <c:pt idx="746">
                        <c:v>3.7722227573394775</c:v>
                      </c:pt>
                      <c:pt idx="747">
                        <c:v>3.7796602249145508</c:v>
                      </c:pt>
                      <c:pt idx="748">
                        <c:v>3.7871336936950684</c:v>
                      </c:pt>
                      <c:pt idx="749">
                        <c:v>3.7946410179138184</c:v>
                      </c:pt>
                      <c:pt idx="750">
                        <c:v>3.802187442779541</c:v>
                      </c:pt>
                      <c:pt idx="751">
                        <c:v>3.8097765445709229</c:v>
                      </c:pt>
                      <c:pt idx="752">
                        <c:v>3.8174076080322266</c:v>
                      </c:pt>
                      <c:pt idx="753">
                        <c:v>3.8250796794891357</c:v>
                      </c:pt>
                      <c:pt idx="754">
                        <c:v>3.8327968120574951</c:v>
                      </c:pt>
                      <c:pt idx="755">
                        <c:v>3.8405640125274658</c:v>
                      </c:pt>
                      <c:pt idx="756">
                        <c:v>3.8483781814575195</c:v>
                      </c:pt>
                      <c:pt idx="757">
                        <c:v>3.8562464714050293</c:v>
                      </c:pt>
                      <c:pt idx="758">
                        <c:v>3.8641700744628906</c:v>
                      </c:pt>
                      <c:pt idx="759">
                        <c:v>3.87215256690979</c:v>
                      </c:pt>
                      <c:pt idx="760">
                        <c:v>3.8801975250244141</c:v>
                      </c:pt>
                      <c:pt idx="761">
                        <c:v>3.8883066177368164</c:v>
                      </c:pt>
                      <c:pt idx="762">
                        <c:v>3.8964810371398926</c:v>
                      </c:pt>
                      <c:pt idx="763">
                        <c:v>3.9047250747680664</c:v>
                      </c:pt>
                      <c:pt idx="764">
                        <c:v>3.9126346111297607</c:v>
                      </c:pt>
                      <c:pt idx="765">
                        <c:v>3.9210414886474609</c:v>
                      </c:pt>
                      <c:pt idx="766">
                        <c:v>3.9295334815979004</c:v>
                      </c:pt>
                      <c:pt idx="767">
                        <c:v>3.9381108283996582</c:v>
                      </c:pt>
                      <c:pt idx="768">
                        <c:v>3.9467718601226807</c:v>
                      </c:pt>
                      <c:pt idx="769">
                        <c:v>3.9555184841156006</c:v>
                      </c:pt>
                      <c:pt idx="770">
                        <c:v>3.9643476009368896</c:v>
                      </c:pt>
                      <c:pt idx="771">
                        <c:v>3.9732606410980225</c:v>
                      </c:pt>
                      <c:pt idx="772">
                        <c:v>3.9822587966918945</c:v>
                      </c:pt>
                      <c:pt idx="773">
                        <c:v>3.9913399219512939</c:v>
                      </c:pt>
                      <c:pt idx="774">
                        <c:v>4.0005044937133789</c:v>
                      </c:pt>
                      <c:pt idx="775">
                        <c:v>4.0097508430480957</c:v>
                      </c:pt>
                      <c:pt idx="776">
                        <c:v>4.0190801620483398</c:v>
                      </c:pt>
                      <c:pt idx="777">
                        <c:v>4.0284948348999023</c:v>
                      </c:pt>
                      <c:pt idx="778">
                        <c:v>4.0379848480224609</c:v>
                      </c:pt>
                      <c:pt idx="779">
                        <c:v>4.0475530624389648</c:v>
                      </c:pt>
                      <c:pt idx="780">
                        <c:v>4.057192325592041</c:v>
                      </c:pt>
                      <c:pt idx="781">
                        <c:v>4.0669026374816895</c:v>
                      </c:pt>
                      <c:pt idx="782">
                        <c:v>4.0766730308532715</c:v>
                      </c:pt>
                      <c:pt idx="783">
                        <c:v>4.0865020751953125</c:v>
                      </c:pt>
                      <c:pt idx="784">
                        <c:v>4.096381664276123</c:v>
                      </c:pt>
                      <c:pt idx="785">
                        <c:v>4.1063060760498047</c:v>
                      </c:pt>
                      <c:pt idx="786">
                        <c:v>4.116276741027832</c:v>
                      </c:pt>
                      <c:pt idx="787">
                        <c:v>4.1262822151184082</c:v>
                      </c:pt>
                      <c:pt idx="788">
                        <c:v>4.136298656463623</c:v>
                      </c:pt>
                      <c:pt idx="789">
                        <c:v>4.1463103294372559</c:v>
                      </c:pt>
                      <c:pt idx="790">
                        <c:v>4.1563138961791992</c:v>
                      </c:pt>
                      <c:pt idx="791">
                        <c:v>4.1663222312927246</c:v>
                      </c:pt>
                      <c:pt idx="792">
                        <c:v>4.176337718963623</c:v>
                      </c:pt>
                      <c:pt idx="793">
                        <c:v>4.186363697052002</c:v>
                      </c:pt>
                      <c:pt idx="794">
                        <c:v>4.1964025497436523</c:v>
                      </c:pt>
                      <c:pt idx="795">
                        <c:v>4.2064456939697266</c:v>
                      </c:pt>
                      <c:pt idx="796">
                        <c:v>4.2164912223815918</c:v>
                      </c:pt>
                      <c:pt idx="797">
                        <c:v>4.2265338897705078</c:v>
                      </c:pt>
                      <c:pt idx="798">
                        <c:v>4.236567497253418</c:v>
                      </c:pt>
                      <c:pt idx="799">
                        <c:v>4.2465901374816895</c:v>
                      </c:pt>
                      <c:pt idx="800">
                        <c:v>4.2565922737121582</c:v>
                      </c:pt>
                      <c:pt idx="801">
                        <c:v>4.2665729522705078</c:v>
                      </c:pt>
                      <c:pt idx="802">
                        <c:v>4.2765226364135742</c:v>
                      </c:pt>
                      <c:pt idx="803">
                        <c:v>4.286433219909668</c:v>
                      </c:pt>
                      <c:pt idx="804">
                        <c:v>4.2963047027587891</c:v>
                      </c:pt>
                      <c:pt idx="805">
                        <c:v>4.306128978729248</c:v>
                      </c:pt>
                      <c:pt idx="806">
                        <c:v>4.3158993721008301</c:v>
                      </c:pt>
                      <c:pt idx="807">
                        <c:v>4.3256106376647949</c:v>
                      </c:pt>
                      <c:pt idx="808">
                        <c:v>4.3352541923522949</c:v>
                      </c:pt>
                      <c:pt idx="809">
                        <c:v>4.3448276519775391</c:v>
                      </c:pt>
                      <c:pt idx="810">
                        <c:v>4.3543057441711426</c:v>
                      </c:pt>
                      <c:pt idx="811">
                        <c:v>4.3634963035583496</c:v>
                      </c:pt>
                      <c:pt idx="812">
                        <c:v>4.3723587989807129</c:v>
                      </c:pt>
                      <c:pt idx="813">
                        <c:v>4.3809242248535156</c:v>
                      </c:pt>
                      <c:pt idx="814">
                        <c:v>4.3892416954040527</c:v>
                      </c:pt>
                      <c:pt idx="815">
                        <c:v>4.3973422050476074</c:v>
                      </c:pt>
                      <c:pt idx="816">
                        <c:v>4.4052538871765137</c:v>
                      </c:pt>
                      <c:pt idx="817">
                        <c:v>4.412992000579834</c:v>
                      </c:pt>
                      <c:pt idx="818">
                        <c:v>4.4205746650695801</c:v>
                      </c:pt>
                      <c:pt idx="819">
                        <c:v>4.4280314445495605</c:v>
                      </c:pt>
                      <c:pt idx="820">
                        <c:v>4.4353857040405273</c:v>
                      </c:pt>
                      <c:pt idx="821">
                        <c:v>4.4426603317260742</c:v>
                      </c:pt>
                      <c:pt idx="822">
                        <c:v>4.4498820304870605</c:v>
                      </c:pt>
                      <c:pt idx="823">
                        <c:v>4.4570798873901367</c:v>
                      </c:pt>
                      <c:pt idx="824">
                        <c:v>4.4642891883850098</c:v>
                      </c:pt>
                      <c:pt idx="825">
                        <c:v>4.4715566635131836</c:v>
                      </c:pt>
                      <c:pt idx="826">
                        <c:v>4.4789166450500488</c:v>
                      </c:pt>
                      <c:pt idx="827">
                        <c:v>4.4864106178283691</c:v>
                      </c:pt>
                      <c:pt idx="828">
                        <c:v>4.4940705299377441</c:v>
                      </c:pt>
                      <c:pt idx="829">
                        <c:v>4.5019335746765137</c:v>
                      </c:pt>
                      <c:pt idx="830">
                        <c:v>4.5100498199462891</c:v>
                      </c:pt>
                      <c:pt idx="831">
                        <c:v>4.5184626579284668</c:v>
                      </c:pt>
                      <c:pt idx="832">
                        <c:v>4.527219295501709</c:v>
                      </c:pt>
                      <c:pt idx="833">
                        <c:v>4.5363726615905762</c:v>
                      </c:pt>
                      <c:pt idx="834">
                        <c:v>4.5459623336791992</c:v>
                      </c:pt>
                      <c:pt idx="835">
                        <c:v>4.5560202598571777</c:v>
                      </c:pt>
                      <c:pt idx="836">
                        <c:v>4.5665836334228516</c:v>
                      </c:pt>
                      <c:pt idx="837">
                        <c:v>4.5776848793029785</c:v>
                      </c:pt>
                      <c:pt idx="838">
                        <c:v>4.5893445014953613</c:v>
                      </c:pt>
                      <c:pt idx="839">
                        <c:v>4.6015176773071289</c:v>
                      </c:pt>
                      <c:pt idx="840">
                        <c:v>4.6141977310180664</c:v>
                      </c:pt>
                      <c:pt idx="841">
                        <c:v>4.6274251937866211</c:v>
                      </c:pt>
                      <c:pt idx="842">
                        <c:v>4.6412668228149414</c:v>
                      </c:pt>
                      <c:pt idx="843">
                        <c:v>4.6558570861816406</c:v>
                      </c:pt>
                      <c:pt idx="844">
                        <c:v>4.6713337898254395</c:v>
                      </c:pt>
                      <c:pt idx="845">
                        <c:v>4.6877841949462891</c:v>
                      </c:pt>
                      <c:pt idx="846">
                        <c:v>4.7052664756774902</c:v>
                      </c:pt>
                      <c:pt idx="847">
                        <c:v>4.7237467765808105</c:v>
                      </c:pt>
                      <c:pt idx="848">
                        <c:v>4.7435283660888672</c:v>
                      </c:pt>
                      <c:pt idx="849">
                        <c:v>4.7646951675415039</c:v>
                      </c:pt>
                      <c:pt idx="850">
                        <c:v>4.7873034477233887</c:v>
                      </c:pt>
                      <c:pt idx="851">
                        <c:v>4.8114013671875</c:v>
                      </c:pt>
                      <c:pt idx="852">
                        <c:v>4.8370051383972168</c:v>
                      </c:pt>
                      <c:pt idx="853">
                        <c:v>4.8641757965087891</c:v>
                      </c:pt>
                      <c:pt idx="854">
                        <c:v>4.8929729461669922</c:v>
                      </c:pt>
                      <c:pt idx="855">
                        <c:v>4.9234614372253418</c:v>
                      </c:pt>
                      <c:pt idx="856">
                        <c:v>4.9556999206542969</c:v>
                      </c:pt>
                      <c:pt idx="857">
                        <c:v>4.9896759986877441</c:v>
                      </c:pt>
                      <c:pt idx="858">
                        <c:v>5.0251779556274414</c:v>
                      </c:pt>
                      <c:pt idx="859">
                        <c:v>5.0620489120483398</c:v>
                      </c:pt>
                      <c:pt idx="860">
                        <c:v>5.0999407768249512</c:v>
                      </c:pt>
                      <c:pt idx="861">
                        <c:v>5.1388845443725586</c:v>
                      </c:pt>
                      <c:pt idx="862">
                        <c:v>5.1789078712463379</c:v>
                      </c:pt>
                      <c:pt idx="863">
                        <c:v>5.220057487487793</c:v>
                      </c:pt>
                      <c:pt idx="864">
                        <c:v>5.2623701095581055</c:v>
                      </c:pt>
                      <c:pt idx="865">
                        <c:v>5.3058657646179199</c:v>
                      </c:pt>
                      <c:pt idx="866">
                        <c:v>5.3505721092224121</c:v>
                      </c:pt>
                      <c:pt idx="867">
                        <c:v>5.3965282440185547</c:v>
                      </c:pt>
                      <c:pt idx="868">
                        <c:v>5.4437713623046875</c:v>
                      </c:pt>
                      <c:pt idx="869">
                        <c:v>5.4923386573791504</c:v>
                      </c:pt>
                      <c:pt idx="870">
                        <c:v>5.542269229888916</c:v>
                      </c:pt>
                      <c:pt idx="871">
                        <c:v>5.5935845375061035</c:v>
                      </c:pt>
                      <c:pt idx="872">
                        <c:v>5.6463408470153809</c:v>
                      </c:pt>
                      <c:pt idx="873">
                        <c:v>5.7005691528320313</c:v>
                      </c:pt>
                      <c:pt idx="874">
                        <c:v>5.7563247680664063</c:v>
                      </c:pt>
                      <c:pt idx="875">
                        <c:v>5.8136520385742188</c:v>
                      </c:pt>
                      <c:pt idx="876">
                        <c:v>5.8726077079772949</c:v>
                      </c:pt>
                      <c:pt idx="877">
                        <c:v>5.9332413673400879</c:v>
                      </c:pt>
                      <c:pt idx="878">
                        <c:v>5.9956111907958984</c:v>
                      </c:pt>
                      <c:pt idx="879">
                        <c:v>6.0597529411315918</c:v>
                      </c:pt>
                      <c:pt idx="880">
                        <c:v>6.1257233619689941</c:v>
                      </c:pt>
                      <c:pt idx="881">
                        <c:v>6.1935739517211914</c:v>
                      </c:pt>
                      <c:pt idx="882">
                        <c:v>6.263373851776123</c:v>
                      </c:pt>
                      <c:pt idx="883">
                        <c:v>6.3351950645446777</c:v>
                      </c:pt>
                      <c:pt idx="884">
                        <c:v>6.4091219902038574</c:v>
                      </c:pt>
                      <c:pt idx="885">
                        <c:v>6.4852204322814941</c:v>
                      </c:pt>
                    </c:numCache>
                  </c:numRef>
                </c:yVal>
                <c:smooth val="1"/>
                <c:extLst>
                  <c:ext xmlns:c16="http://schemas.microsoft.com/office/drawing/2014/chart" uri="{C3380CC4-5D6E-409C-BE32-E72D297353CC}">
                    <c16:uniqueId val="{0000000C-CEA7-4326-8BE8-659DFC0BDD93}"/>
                  </c:ext>
                </c:extLst>
              </c15:ser>
            </c15:filteredScatterSeries>
            <c15:filteredScatterSeries>
              <c15:ser>
                <c:idx val="13"/>
                <c:order val="12"/>
                <c:tx>
                  <c:v>10000 RPM</c:v>
                </c:tx>
                <c:marker>
                  <c:symbol val="none"/>
                </c:marker>
                <c:xVal>
                  <c:numRef>
                    <c:extLst xmlns:c15="http://schemas.microsoft.com/office/drawing/2012/chart">
                      <c:ext xmlns:c15="http://schemas.microsoft.com/office/drawing/2012/chart" uri="{02D57815-91ED-43cb-92C2-25804820EDAC}">
                        <c15:formulaRef>
                          <c15:sqref>'[1]Case 8 '!$A$3:$A$991</c15:sqref>
                        </c15:formulaRef>
                      </c:ext>
                    </c:extLst>
                    <c:numCache>
                      <c:formatCode>General</c:formatCode>
                      <c:ptCount val="989"/>
                      <c:pt idx="0">
                        <c:v>-97.718360900878906</c:v>
                      </c:pt>
                      <c:pt idx="1">
                        <c:v>-96.991340637207031</c:v>
                      </c:pt>
                      <c:pt idx="2">
                        <c:v>-96.264312744140625</c:v>
                      </c:pt>
                      <c:pt idx="3">
                        <c:v>-95.537284851074219</c:v>
                      </c:pt>
                      <c:pt idx="4">
                        <c:v>-94.810249328613281</c:v>
                      </c:pt>
                      <c:pt idx="5">
                        <c:v>-94.083221435546875</c:v>
                      </c:pt>
                      <c:pt idx="6">
                        <c:v>-93.356185913085938</c:v>
                      </c:pt>
                      <c:pt idx="7">
                        <c:v>-92.629150390625</c:v>
                      </c:pt>
                      <c:pt idx="8">
                        <c:v>-91.902107238769531</c:v>
                      </c:pt>
                      <c:pt idx="9">
                        <c:v>-91.175071716308594</c:v>
                      </c:pt>
                      <c:pt idx="10">
                        <c:v>-90.448028564453125</c:v>
                      </c:pt>
                      <c:pt idx="11">
                        <c:v>-89.720985412597656</c:v>
                      </c:pt>
                      <c:pt idx="12">
                        <c:v>-88.993942260742188</c:v>
                      </c:pt>
                      <c:pt idx="13">
                        <c:v>-88.266891479492188</c:v>
                      </c:pt>
                      <c:pt idx="14">
                        <c:v>-87.539840698242188</c:v>
                      </c:pt>
                      <c:pt idx="15">
                        <c:v>-86.812789916992188</c:v>
                      </c:pt>
                      <c:pt idx="16">
                        <c:v>-86.085739135742188</c:v>
                      </c:pt>
                      <c:pt idx="17">
                        <c:v>-85.358688354492188</c:v>
                      </c:pt>
                      <c:pt idx="18">
                        <c:v>-84.631629943847656</c:v>
                      </c:pt>
                      <c:pt idx="19">
                        <c:v>-83.904571533203125</c:v>
                      </c:pt>
                      <c:pt idx="20">
                        <c:v>-83.177520751953125</c:v>
                      </c:pt>
                      <c:pt idx="21">
                        <c:v>-82.450454711914063</c:v>
                      </c:pt>
                      <c:pt idx="22">
                        <c:v>-81.723396301269531</c:v>
                      </c:pt>
                      <c:pt idx="23">
                        <c:v>-80.996337890625</c:v>
                      </c:pt>
                      <c:pt idx="24">
                        <c:v>-80.269271850585938</c:v>
                      </c:pt>
                      <c:pt idx="25">
                        <c:v>-79.542205810546875</c:v>
                      </c:pt>
                      <c:pt idx="26">
                        <c:v>-78.815147399902344</c:v>
                      </c:pt>
                      <c:pt idx="27">
                        <c:v>-78.088081359863281</c:v>
                      </c:pt>
                      <c:pt idx="28">
                        <c:v>-77.361007690429688</c:v>
                      </c:pt>
                      <c:pt idx="29">
                        <c:v>-76.633934020996094</c:v>
                      </c:pt>
                      <c:pt idx="30">
                        <c:v>-75.9068603515625</c:v>
                      </c:pt>
                      <c:pt idx="31">
                        <c:v>-75.179794311523438</c:v>
                      </c:pt>
                      <c:pt idx="32">
                        <c:v>-74.452720642089844</c:v>
                      </c:pt>
                      <c:pt idx="33">
                        <c:v>-73.72564697265625</c:v>
                      </c:pt>
                      <c:pt idx="34">
                        <c:v>-72.998573303222656</c:v>
                      </c:pt>
                      <c:pt idx="35">
                        <c:v>-72.271492004394531</c:v>
                      </c:pt>
                      <c:pt idx="36">
                        <c:v>-71.544410705566406</c:v>
                      </c:pt>
                      <c:pt idx="37">
                        <c:v>-70.817329406738281</c:v>
                      </c:pt>
                      <c:pt idx="38">
                        <c:v>-70.090248107910156</c:v>
                      </c:pt>
                      <c:pt idx="39">
                        <c:v>-69.363166809082031</c:v>
                      </c:pt>
                      <c:pt idx="40">
                        <c:v>-68.636077880859375</c:v>
                      </c:pt>
                      <c:pt idx="41">
                        <c:v>-67.908981323242188</c:v>
                      </c:pt>
                      <c:pt idx="42">
                        <c:v>-67.181892395019531</c:v>
                      </c:pt>
                      <c:pt idx="43">
                        <c:v>-66.454803466796875</c:v>
                      </c:pt>
                      <c:pt idx="44">
                        <c:v>-65.727706909179688</c:v>
                      </c:pt>
                      <c:pt idx="45">
                        <c:v>-65.0006103515625</c:v>
                      </c:pt>
                      <c:pt idx="46">
                        <c:v>-64.273513793945313</c:v>
                      </c:pt>
                      <c:pt idx="47">
                        <c:v>-63.546409606933594</c:v>
                      </c:pt>
                      <c:pt idx="48">
                        <c:v>-62.819309234619141</c:v>
                      </c:pt>
                      <c:pt idx="49">
                        <c:v>-62.092208862304688</c:v>
                      </c:pt>
                      <c:pt idx="50">
                        <c:v>-61.365108489990234</c:v>
                      </c:pt>
                      <c:pt idx="51">
                        <c:v>-60.638008117675781</c:v>
                      </c:pt>
                      <c:pt idx="52">
                        <c:v>-59.910907745361328</c:v>
                      </c:pt>
                      <c:pt idx="53">
                        <c:v>-59.183807373046875</c:v>
                      </c:pt>
                      <c:pt idx="54">
                        <c:v>-58.456707000732422</c:v>
                      </c:pt>
                      <c:pt idx="55">
                        <c:v>-57.729591369628906</c:v>
                      </c:pt>
                      <c:pt idx="56">
                        <c:v>-57.002471923828125</c:v>
                      </c:pt>
                      <c:pt idx="57">
                        <c:v>-56.275352478027344</c:v>
                      </c:pt>
                      <c:pt idx="58">
                        <c:v>-55.548233032226563</c:v>
                      </c:pt>
                      <c:pt idx="59">
                        <c:v>-54.821113586425781</c:v>
                      </c:pt>
                      <c:pt idx="60">
                        <c:v>-54.093994140625</c:v>
                      </c:pt>
                      <c:pt idx="61">
                        <c:v>-53.366874694824219</c:v>
                      </c:pt>
                      <c:pt idx="62">
                        <c:v>-52.639755249023438</c:v>
                      </c:pt>
                      <c:pt idx="63">
                        <c:v>-51.912635803222656</c:v>
                      </c:pt>
                      <c:pt idx="64">
                        <c:v>-51.185516357421875</c:v>
                      </c:pt>
                      <c:pt idx="65">
                        <c:v>-50.458396911621094</c:v>
                      </c:pt>
                      <c:pt idx="66">
                        <c:v>-49.731277465820313</c:v>
                      </c:pt>
                      <c:pt idx="67">
                        <c:v>-49.004158020019531</c:v>
                      </c:pt>
                      <c:pt idx="68">
                        <c:v>-48.27703857421875</c:v>
                      </c:pt>
                      <c:pt idx="69">
                        <c:v>-47.549911499023438</c:v>
                      </c:pt>
                      <c:pt idx="70">
                        <c:v>-46.822772979736328</c:v>
                      </c:pt>
                      <c:pt idx="71">
                        <c:v>-46.095634460449219</c:v>
                      </c:pt>
                      <c:pt idx="72">
                        <c:v>-45.368495941162109</c:v>
                      </c:pt>
                      <c:pt idx="73">
                        <c:v>-44.641357421875</c:v>
                      </c:pt>
                      <c:pt idx="74">
                        <c:v>-43.914218902587891</c:v>
                      </c:pt>
                      <c:pt idx="75">
                        <c:v>-43.187080383300781</c:v>
                      </c:pt>
                      <c:pt idx="76">
                        <c:v>-42.459941864013672</c:v>
                      </c:pt>
                      <c:pt idx="77">
                        <c:v>-41.732803344726563</c:v>
                      </c:pt>
                      <c:pt idx="78">
                        <c:v>-41.005664825439453</c:v>
                      </c:pt>
                      <c:pt idx="79">
                        <c:v>-40.278526306152344</c:v>
                      </c:pt>
                      <c:pt idx="80">
                        <c:v>-39.551387786865234</c:v>
                      </c:pt>
                      <c:pt idx="81">
                        <c:v>-38.824249267578125</c:v>
                      </c:pt>
                      <c:pt idx="82">
                        <c:v>-38.097110748291016</c:v>
                      </c:pt>
                      <c:pt idx="83">
                        <c:v>-37.369972229003906</c:v>
                      </c:pt>
                      <c:pt idx="84">
                        <c:v>-36.642818450927734</c:v>
                      </c:pt>
                      <c:pt idx="85">
                        <c:v>-35.915660858154297</c:v>
                      </c:pt>
                      <c:pt idx="86">
                        <c:v>-35.188503265380859</c:v>
                      </c:pt>
                      <c:pt idx="87">
                        <c:v>-34.461345672607422</c:v>
                      </c:pt>
                      <c:pt idx="88">
                        <c:v>-33.73419189453125</c:v>
                      </c:pt>
                      <c:pt idx="89">
                        <c:v>-33.007034301757813</c:v>
                      </c:pt>
                      <c:pt idx="90">
                        <c:v>-32.279876708984375</c:v>
                      </c:pt>
                      <c:pt idx="91">
                        <c:v>-31.552719116210938</c:v>
                      </c:pt>
                      <c:pt idx="92">
                        <c:v>-30.8255615234375</c:v>
                      </c:pt>
                      <c:pt idx="93">
                        <c:v>-30.098403930664063</c:v>
                      </c:pt>
                      <c:pt idx="94">
                        <c:v>-29.371246337890625</c:v>
                      </c:pt>
                      <c:pt idx="95">
                        <c:v>-28.644088745117188</c:v>
                      </c:pt>
                      <c:pt idx="96">
                        <c:v>-27.91693115234375</c:v>
                      </c:pt>
                      <c:pt idx="97">
                        <c:v>-27.189773559570313</c:v>
                      </c:pt>
                      <c:pt idx="98">
                        <c:v>-26.462615966796875</c:v>
                      </c:pt>
                      <c:pt idx="99">
                        <c:v>-25.735458374023438</c:v>
                      </c:pt>
                      <c:pt idx="100">
                        <c:v>-25.00830078125</c:v>
                      </c:pt>
                      <c:pt idx="101">
                        <c:v>-24.281143188476563</c:v>
                      </c:pt>
                      <c:pt idx="102">
                        <c:v>-23.553985595703125</c:v>
                      </c:pt>
                      <c:pt idx="103">
                        <c:v>-22.826828002929688</c:v>
                      </c:pt>
                      <c:pt idx="104">
                        <c:v>-22.09967041015625</c:v>
                      </c:pt>
                      <c:pt idx="105">
                        <c:v>-21.372512817382813</c:v>
                      </c:pt>
                      <c:pt idx="106">
                        <c:v>-20.645317077636719</c:v>
                      </c:pt>
                      <c:pt idx="107">
                        <c:v>-19.918121337890625</c:v>
                      </c:pt>
                      <c:pt idx="108">
                        <c:v>-19.190925598144531</c:v>
                      </c:pt>
                      <c:pt idx="109">
                        <c:v>-18.463729858398438</c:v>
                      </c:pt>
                      <c:pt idx="110">
                        <c:v>-17.736534118652344</c:v>
                      </c:pt>
                      <c:pt idx="111">
                        <c:v>-17.00933837890625</c:v>
                      </c:pt>
                      <c:pt idx="112">
                        <c:v>-16.282142639160156</c:v>
                      </c:pt>
                      <c:pt idx="113">
                        <c:v>-15.554946899414063</c:v>
                      </c:pt>
                      <c:pt idx="114">
                        <c:v>-14.827751159667969</c:v>
                      </c:pt>
                      <c:pt idx="115">
                        <c:v>-14.100555419921875</c:v>
                      </c:pt>
                      <c:pt idx="116">
                        <c:v>-13.373359680175781</c:v>
                      </c:pt>
                      <c:pt idx="117">
                        <c:v>-12.646163940429688</c:v>
                      </c:pt>
                      <c:pt idx="118">
                        <c:v>-11.918968200683594</c:v>
                      </c:pt>
                      <c:pt idx="119">
                        <c:v>-11.1917724609375</c:v>
                      </c:pt>
                      <c:pt idx="120">
                        <c:v>-10.464576721191406</c:v>
                      </c:pt>
                      <c:pt idx="121">
                        <c:v>-9.7373809814453125</c:v>
                      </c:pt>
                      <c:pt idx="122">
                        <c:v>-9.0101852416992188</c:v>
                      </c:pt>
                      <c:pt idx="123">
                        <c:v>-8.282989501953125</c:v>
                      </c:pt>
                      <c:pt idx="124">
                        <c:v>-7.5557937622070313</c:v>
                      </c:pt>
                      <c:pt idx="125">
                        <c:v>-6.8285980224609375</c:v>
                      </c:pt>
                      <c:pt idx="126">
                        <c:v>-6.1014022827148438</c:v>
                      </c:pt>
                      <c:pt idx="127">
                        <c:v>-5.37420654296875</c:v>
                      </c:pt>
                      <c:pt idx="128">
                        <c:v>-4.6470108032226563</c:v>
                      </c:pt>
                      <c:pt idx="129">
                        <c:v>-3.9198150634765625</c:v>
                      </c:pt>
                      <c:pt idx="130">
                        <c:v>-3.1926040649414063</c:v>
                      </c:pt>
                      <c:pt idx="131">
                        <c:v>-2.4653701782226563</c:v>
                      </c:pt>
                      <c:pt idx="132">
                        <c:v>-1.7381362915039063</c:v>
                      </c:pt>
                      <c:pt idx="133">
                        <c:v>-1.0109024047851563</c:v>
                      </c:pt>
                      <c:pt idx="134">
                        <c:v>-0.28366851806640625</c:v>
                      </c:pt>
                      <c:pt idx="135">
                        <c:v>0.44356536865234375</c:v>
                      </c:pt>
                      <c:pt idx="136">
                        <c:v>1.1707992553710938</c:v>
                      </c:pt>
                      <c:pt idx="137">
                        <c:v>1.8980331420898438</c:v>
                      </c:pt>
                      <c:pt idx="138">
                        <c:v>2.6252670288085938</c:v>
                      </c:pt>
                      <c:pt idx="139">
                        <c:v>3.3525009155273438</c:v>
                      </c:pt>
                      <c:pt idx="140">
                        <c:v>4.0797348022460938</c:v>
                      </c:pt>
                      <c:pt idx="141">
                        <c:v>4.8069686889648438</c:v>
                      </c:pt>
                      <c:pt idx="142">
                        <c:v>5.5342025756835938</c:v>
                      </c:pt>
                      <c:pt idx="143">
                        <c:v>6.2614364624023438</c:v>
                      </c:pt>
                      <c:pt idx="144">
                        <c:v>6.9886703491210938</c:v>
                      </c:pt>
                      <c:pt idx="145">
                        <c:v>7.7159042358398438</c:v>
                      </c:pt>
                      <c:pt idx="146">
                        <c:v>8.4431381225585938</c:v>
                      </c:pt>
                      <c:pt idx="147">
                        <c:v>9.1703720092773438</c:v>
                      </c:pt>
                      <c:pt idx="148">
                        <c:v>9.8976058959960938</c:v>
                      </c:pt>
                      <c:pt idx="149">
                        <c:v>10.624839782714844</c:v>
                      </c:pt>
                      <c:pt idx="150">
                        <c:v>11.352073669433594</c:v>
                      </c:pt>
                      <c:pt idx="151">
                        <c:v>12.079307556152344</c:v>
                      </c:pt>
                      <c:pt idx="152">
                        <c:v>12.806541442871094</c:v>
                      </c:pt>
                      <c:pt idx="153">
                        <c:v>13.533775329589844</c:v>
                      </c:pt>
                      <c:pt idx="154">
                        <c:v>14.261032104492188</c:v>
                      </c:pt>
                      <c:pt idx="155">
                        <c:v>14.988304138183594</c:v>
                      </c:pt>
                      <c:pt idx="156">
                        <c:v>15.715576171875</c:v>
                      </c:pt>
                      <c:pt idx="157">
                        <c:v>16.442848205566406</c:v>
                      </c:pt>
                      <c:pt idx="158">
                        <c:v>17.170120239257813</c:v>
                      </c:pt>
                      <c:pt idx="159">
                        <c:v>17.897392272949219</c:v>
                      </c:pt>
                      <c:pt idx="160">
                        <c:v>18.624664306640625</c:v>
                      </c:pt>
                      <c:pt idx="161">
                        <c:v>19.351936340332031</c:v>
                      </c:pt>
                      <c:pt idx="162">
                        <c:v>20.079208374023438</c:v>
                      </c:pt>
                      <c:pt idx="163">
                        <c:v>20.806480407714844</c:v>
                      </c:pt>
                      <c:pt idx="164">
                        <c:v>21.53375244140625</c:v>
                      </c:pt>
                      <c:pt idx="165">
                        <c:v>22.261024475097656</c:v>
                      </c:pt>
                      <c:pt idx="166">
                        <c:v>22.988296508789063</c:v>
                      </c:pt>
                      <c:pt idx="167">
                        <c:v>23.715568542480469</c:v>
                      </c:pt>
                      <c:pt idx="168">
                        <c:v>24.442840576171875</c:v>
                      </c:pt>
                      <c:pt idx="169">
                        <c:v>25.170112609863281</c:v>
                      </c:pt>
                      <c:pt idx="170">
                        <c:v>25.897384643554688</c:v>
                      </c:pt>
                      <c:pt idx="171">
                        <c:v>26.624656677246094</c:v>
                      </c:pt>
                      <c:pt idx="172">
                        <c:v>27.3519287109375</c:v>
                      </c:pt>
                      <c:pt idx="173">
                        <c:v>28.079200744628906</c:v>
                      </c:pt>
                      <c:pt idx="174">
                        <c:v>28.806472778320313</c:v>
                      </c:pt>
                      <c:pt idx="175">
                        <c:v>29.533744812011719</c:v>
                      </c:pt>
                      <c:pt idx="176">
                        <c:v>30.261016845703125</c:v>
                      </c:pt>
                      <c:pt idx="177">
                        <c:v>30.988327026367188</c:v>
                      </c:pt>
                      <c:pt idx="178">
                        <c:v>31.71563720703125</c:v>
                      </c:pt>
                      <c:pt idx="179">
                        <c:v>32.442947387695313</c:v>
                      </c:pt>
                      <c:pt idx="180">
                        <c:v>33.170257568359375</c:v>
                      </c:pt>
                      <c:pt idx="181">
                        <c:v>33.897567749023438</c:v>
                      </c:pt>
                      <c:pt idx="182">
                        <c:v>34.6248779296875</c:v>
                      </c:pt>
                      <c:pt idx="183">
                        <c:v>35.352188110351563</c:v>
                      </c:pt>
                      <c:pt idx="184">
                        <c:v>36.079498291015625</c:v>
                      </c:pt>
                      <c:pt idx="185">
                        <c:v>36.806808471679688</c:v>
                      </c:pt>
                      <c:pt idx="186">
                        <c:v>37.53411865234375</c:v>
                      </c:pt>
                      <c:pt idx="187">
                        <c:v>38.261428833007813</c:v>
                      </c:pt>
                      <c:pt idx="188">
                        <c:v>38.988739013671875</c:v>
                      </c:pt>
                      <c:pt idx="189">
                        <c:v>39.716049194335938</c:v>
                      </c:pt>
                      <c:pt idx="190">
                        <c:v>40.443359375</c:v>
                      </c:pt>
                      <c:pt idx="191">
                        <c:v>41.170669555664063</c:v>
                      </c:pt>
                      <c:pt idx="192">
                        <c:v>41.897979736328125</c:v>
                      </c:pt>
                      <c:pt idx="193">
                        <c:v>42.625289916992188</c:v>
                      </c:pt>
                      <c:pt idx="194">
                        <c:v>43.35260009765625</c:v>
                      </c:pt>
                      <c:pt idx="195">
                        <c:v>44.079910278320313</c:v>
                      </c:pt>
                      <c:pt idx="196">
                        <c:v>44.807220458984375</c:v>
                      </c:pt>
                      <c:pt idx="197">
                        <c:v>45.534530639648438</c:v>
                      </c:pt>
                      <c:pt idx="198">
                        <c:v>46.2618408203125</c:v>
                      </c:pt>
                      <c:pt idx="199">
                        <c:v>46.989151000976563</c:v>
                      </c:pt>
                      <c:pt idx="200">
                        <c:v>47.716461181640625</c:v>
                      </c:pt>
                      <c:pt idx="201">
                        <c:v>48.443771362304688</c:v>
                      </c:pt>
                      <c:pt idx="202">
                        <c:v>49.17108154296875</c:v>
                      </c:pt>
                      <c:pt idx="203">
                        <c:v>49.898391723632813</c:v>
                      </c:pt>
                      <c:pt idx="204">
                        <c:v>50.625701904296875</c:v>
                      </c:pt>
                      <c:pt idx="205">
                        <c:v>51.353012084960938</c:v>
                      </c:pt>
                      <c:pt idx="206">
                        <c:v>52.080322265625</c:v>
                      </c:pt>
                      <c:pt idx="207">
                        <c:v>52.807632446289063</c:v>
                      </c:pt>
                      <c:pt idx="208">
                        <c:v>53.534942626953125</c:v>
                      </c:pt>
                      <c:pt idx="209">
                        <c:v>54.262252807617188</c:v>
                      </c:pt>
                      <c:pt idx="210">
                        <c:v>54.98956298828125</c:v>
                      </c:pt>
                      <c:pt idx="211">
                        <c:v>55.716873168945313</c:v>
                      </c:pt>
                      <c:pt idx="212">
                        <c:v>56.444183349609375</c:v>
                      </c:pt>
                      <c:pt idx="213">
                        <c:v>57.171493530273438</c:v>
                      </c:pt>
                      <c:pt idx="214">
                        <c:v>57.898834228515625</c:v>
                      </c:pt>
                      <c:pt idx="215">
                        <c:v>58.626220703125</c:v>
                      </c:pt>
                      <c:pt idx="216">
                        <c:v>59.353607177734375</c:v>
                      </c:pt>
                      <c:pt idx="217">
                        <c:v>60.08099365234375</c:v>
                      </c:pt>
                      <c:pt idx="218">
                        <c:v>60.808380126953125</c:v>
                      </c:pt>
                      <c:pt idx="219">
                        <c:v>61.5357666015625</c:v>
                      </c:pt>
                      <c:pt idx="220">
                        <c:v>62.263153076171875</c:v>
                      </c:pt>
                      <c:pt idx="221">
                        <c:v>62.99053955078125</c:v>
                      </c:pt>
                      <c:pt idx="222">
                        <c:v>63.717926025390625</c:v>
                      </c:pt>
                      <c:pt idx="223">
                        <c:v>64.4453125</c:v>
                      </c:pt>
                      <c:pt idx="224">
                        <c:v>65.172698974609375</c:v>
                      </c:pt>
                      <c:pt idx="225">
                        <c:v>65.90008544921875</c:v>
                      </c:pt>
                      <c:pt idx="226">
                        <c:v>66.627471923828125</c:v>
                      </c:pt>
                      <c:pt idx="227">
                        <c:v>67.3548583984375</c:v>
                      </c:pt>
                      <c:pt idx="228">
                        <c:v>68.082244873046875</c:v>
                      </c:pt>
                      <c:pt idx="229">
                        <c:v>68.80963134765625</c:v>
                      </c:pt>
                      <c:pt idx="230">
                        <c:v>69.537017822265625</c:v>
                      </c:pt>
                      <c:pt idx="231">
                        <c:v>70.264404296875</c:v>
                      </c:pt>
                      <c:pt idx="232">
                        <c:v>70.991790771484375</c:v>
                      </c:pt>
                      <c:pt idx="233">
                        <c:v>71.71917724609375</c:v>
                      </c:pt>
                      <c:pt idx="234">
                        <c:v>72.446563720703125</c:v>
                      </c:pt>
                      <c:pt idx="235">
                        <c:v>73.1739501953125</c:v>
                      </c:pt>
                      <c:pt idx="236">
                        <c:v>73.901336669921875</c:v>
                      </c:pt>
                      <c:pt idx="237">
                        <c:v>74.62872314453125</c:v>
                      </c:pt>
                      <c:pt idx="238">
                        <c:v>75.356109619140625</c:v>
                      </c:pt>
                      <c:pt idx="239">
                        <c:v>76.08349609375</c:v>
                      </c:pt>
                      <c:pt idx="240">
                        <c:v>76.810882568359375</c:v>
                      </c:pt>
                      <c:pt idx="241">
                        <c:v>77.53826904296875</c:v>
                      </c:pt>
                      <c:pt idx="242">
                        <c:v>78.265655517578125</c:v>
                      </c:pt>
                      <c:pt idx="243">
                        <c:v>78.9930419921875</c:v>
                      </c:pt>
                      <c:pt idx="244">
                        <c:v>79.720428466796875</c:v>
                      </c:pt>
                      <c:pt idx="245">
                        <c:v>80.44781494140625</c:v>
                      </c:pt>
                      <c:pt idx="246">
                        <c:v>81.175201416015625</c:v>
                      </c:pt>
                      <c:pt idx="247">
                        <c:v>81.902587890625</c:v>
                      </c:pt>
                      <c:pt idx="248">
                        <c:v>82.629974365234375</c:v>
                      </c:pt>
                      <c:pt idx="249">
                        <c:v>83.35736083984375</c:v>
                      </c:pt>
                      <c:pt idx="250">
                        <c:v>84.084747314453125</c:v>
                      </c:pt>
                      <c:pt idx="251">
                        <c:v>84.8121337890625</c:v>
                      </c:pt>
                      <c:pt idx="252">
                        <c:v>85.539520263671875</c:v>
                      </c:pt>
                      <c:pt idx="253">
                        <c:v>86.26690673828125</c:v>
                      </c:pt>
                      <c:pt idx="254">
                        <c:v>86.994293212890625</c:v>
                      </c:pt>
                      <c:pt idx="255">
                        <c:v>87.7216796875</c:v>
                      </c:pt>
                      <c:pt idx="256">
                        <c:v>88.449066162109375</c:v>
                      </c:pt>
                      <c:pt idx="257">
                        <c:v>89.17645263671875</c:v>
                      </c:pt>
                      <c:pt idx="258">
                        <c:v>89.903839111328125</c:v>
                      </c:pt>
                      <c:pt idx="259">
                        <c:v>90.6312255859375</c:v>
                      </c:pt>
                      <c:pt idx="260">
                        <c:v>91.358612060546875</c:v>
                      </c:pt>
                      <c:pt idx="261">
                        <c:v>92.08599853515625</c:v>
                      </c:pt>
                      <c:pt idx="262">
                        <c:v>92.813385009765625</c:v>
                      </c:pt>
                      <c:pt idx="263">
                        <c:v>93.540771484375</c:v>
                      </c:pt>
                      <c:pt idx="264">
                        <c:v>94.268157958984375</c:v>
                      </c:pt>
                      <c:pt idx="265">
                        <c:v>94.99554443359375</c:v>
                      </c:pt>
                      <c:pt idx="266">
                        <c:v>95.722930908203125</c:v>
                      </c:pt>
                      <c:pt idx="267">
                        <c:v>96.4503173828125</c:v>
                      </c:pt>
                      <c:pt idx="268">
                        <c:v>97.177703857421875</c:v>
                      </c:pt>
                      <c:pt idx="269">
                        <c:v>97.90509033203125</c:v>
                      </c:pt>
                      <c:pt idx="270">
                        <c:v>98.632476806640625</c:v>
                      </c:pt>
                      <c:pt idx="271">
                        <c:v>99.35986328125</c:v>
                      </c:pt>
                      <c:pt idx="272">
                        <c:v>100.08724975585938</c:v>
                      </c:pt>
                      <c:pt idx="273">
                        <c:v>100.814697265625</c:v>
                      </c:pt>
                      <c:pt idx="274">
                        <c:v>101.54216003417969</c:v>
                      </c:pt>
                      <c:pt idx="275">
                        <c:v>102.26962280273438</c:v>
                      </c:pt>
                      <c:pt idx="276">
                        <c:v>102.99708557128906</c:v>
                      </c:pt>
                      <c:pt idx="277">
                        <c:v>103.72454833984375</c:v>
                      </c:pt>
                      <c:pt idx="278">
                        <c:v>104.45201110839844</c:v>
                      </c:pt>
                      <c:pt idx="279">
                        <c:v>105.17947387695313</c:v>
                      </c:pt>
                      <c:pt idx="280">
                        <c:v>105.90693664550781</c:v>
                      </c:pt>
                      <c:pt idx="281">
                        <c:v>106.6343994140625</c:v>
                      </c:pt>
                      <c:pt idx="282">
                        <c:v>107.36186218261719</c:v>
                      </c:pt>
                      <c:pt idx="283">
                        <c:v>108.08932495117188</c:v>
                      </c:pt>
                      <c:pt idx="284">
                        <c:v>108.81678771972656</c:v>
                      </c:pt>
                      <c:pt idx="285">
                        <c:v>109.54425048828125</c:v>
                      </c:pt>
                      <c:pt idx="286">
                        <c:v>110.27171325683594</c:v>
                      </c:pt>
                      <c:pt idx="287">
                        <c:v>110.99917602539063</c:v>
                      </c:pt>
                      <c:pt idx="288">
                        <c:v>111.72663879394531</c:v>
                      </c:pt>
                      <c:pt idx="289">
                        <c:v>112.4541015625</c:v>
                      </c:pt>
                      <c:pt idx="290">
                        <c:v>113.18156433105469</c:v>
                      </c:pt>
                      <c:pt idx="291">
                        <c:v>113.90902709960938</c:v>
                      </c:pt>
                      <c:pt idx="292">
                        <c:v>114.63648986816406</c:v>
                      </c:pt>
                      <c:pt idx="293">
                        <c:v>115.36395263671875</c:v>
                      </c:pt>
                      <c:pt idx="294">
                        <c:v>116.09141540527344</c:v>
                      </c:pt>
                      <c:pt idx="295">
                        <c:v>116.81887817382813</c:v>
                      </c:pt>
                      <c:pt idx="296">
                        <c:v>117.54634094238281</c:v>
                      </c:pt>
                      <c:pt idx="297">
                        <c:v>118.2738037109375</c:v>
                      </c:pt>
                      <c:pt idx="298">
                        <c:v>119.00126647949219</c:v>
                      </c:pt>
                      <c:pt idx="299">
                        <c:v>119.72872924804688</c:v>
                      </c:pt>
                      <c:pt idx="300">
                        <c:v>120.45619201660156</c:v>
                      </c:pt>
                      <c:pt idx="301">
                        <c:v>121.18365478515625</c:v>
                      </c:pt>
                      <c:pt idx="302">
                        <c:v>121.91111755371094</c:v>
                      </c:pt>
                      <c:pt idx="303">
                        <c:v>122.63858032226563</c:v>
                      </c:pt>
                      <c:pt idx="304">
                        <c:v>123.36604309082031</c:v>
                      </c:pt>
                      <c:pt idx="305">
                        <c:v>124.093505859375</c:v>
                      </c:pt>
                      <c:pt idx="306">
                        <c:v>124.82096862792969</c:v>
                      </c:pt>
                      <c:pt idx="307">
                        <c:v>125.54843139648438</c:v>
                      </c:pt>
                      <c:pt idx="308">
                        <c:v>126.27589416503906</c:v>
                      </c:pt>
                      <c:pt idx="309">
                        <c:v>127.00335693359375</c:v>
                      </c:pt>
                      <c:pt idx="310">
                        <c:v>127.73081970214844</c:v>
                      </c:pt>
                      <c:pt idx="311">
                        <c:v>128.45828247070313</c:v>
                      </c:pt>
                      <c:pt idx="312">
                        <c:v>129.18574523925781</c:v>
                      </c:pt>
                      <c:pt idx="313">
                        <c:v>129.9132080078125</c:v>
                      </c:pt>
                      <c:pt idx="314">
                        <c:v>130.64067077636719</c:v>
                      </c:pt>
                      <c:pt idx="315">
                        <c:v>131.36813354492188</c:v>
                      </c:pt>
                      <c:pt idx="316">
                        <c:v>132.09559631347656</c:v>
                      </c:pt>
                      <c:pt idx="317">
                        <c:v>132.82305908203125</c:v>
                      </c:pt>
                      <c:pt idx="318">
                        <c:v>133.55052185058594</c:v>
                      </c:pt>
                      <c:pt idx="319">
                        <c:v>134.27798461914063</c:v>
                      </c:pt>
                      <c:pt idx="320">
                        <c:v>135.00544738769531</c:v>
                      </c:pt>
                      <c:pt idx="321">
                        <c:v>135.73291015625</c:v>
                      </c:pt>
                      <c:pt idx="322">
                        <c:v>136.46037292480469</c:v>
                      </c:pt>
                      <c:pt idx="323">
                        <c:v>137.18783569335938</c:v>
                      </c:pt>
                      <c:pt idx="324">
                        <c:v>137.91529846191406</c:v>
                      </c:pt>
                      <c:pt idx="325">
                        <c:v>138.64276123046875</c:v>
                      </c:pt>
                      <c:pt idx="326">
                        <c:v>139.37022399902344</c:v>
                      </c:pt>
                      <c:pt idx="327">
                        <c:v>140.09768676757813</c:v>
                      </c:pt>
                      <c:pt idx="328">
                        <c:v>140.82514953613281</c:v>
                      </c:pt>
                      <c:pt idx="329">
                        <c:v>141.5526123046875</c:v>
                      </c:pt>
                      <c:pt idx="330">
                        <c:v>142.28007507324219</c:v>
                      </c:pt>
                      <c:pt idx="331">
                        <c:v>143.00753784179688</c:v>
                      </c:pt>
                      <c:pt idx="332">
                        <c:v>143.73500061035156</c:v>
                      </c:pt>
                      <c:pt idx="333">
                        <c:v>144.46246337890625</c:v>
                      </c:pt>
                      <c:pt idx="334">
                        <c:v>145.18992614746094</c:v>
                      </c:pt>
                      <c:pt idx="335">
                        <c:v>145.91738891601563</c:v>
                      </c:pt>
                      <c:pt idx="336">
                        <c:v>146.64485168457031</c:v>
                      </c:pt>
                      <c:pt idx="337">
                        <c:v>147.372314453125</c:v>
                      </c:pt>
                      <c:pt idx="338">
                        <c:v>148.099853515625</c:v>
                      </c:pt>
                      <c:pt idx="339">
                        <c:v>148.827392578125</c:v>
                      </c:pt>
                      <c:pt idx="340">
                        <c:v>149.554931640625</c:v>
                      </c:pt>
                      <c:pt idx="341">
                        <c:v>150.282470703125</c:v>
                      </c:pt>
                      <c:pt idx="342">
                        <c:v>151.010009765625</c:v>
                      </c:pt>
                      <c:pt idx="343">
                        <c:v>151.737548828125</c:v>
                      </c:pt>
                      <c:pt idx="344">
                        <c:v>152.465087890625</c:v>
                      </c:pt>
                      <c:pt idx="345">
                        <c:v>153.192626953125</c:v>
                      </c:pt>
                      <c:pt idx="346">
                        <c:v>153.920166015625</c:v>
                      </c:pt>
                      <c:pt idx="347">
                        <c:v>154.647705078125</c:v>
                      </c:pt>
                      <c:pt idx="348">
                        <c:v>155.375244140625</c:v>
                      </c:pt>
                      <c:pt idx="349">
                        <c:v>156.102783203125</c:v>
                      </c:pt>
                      <c:pt idx="350">
                        <c:v>156.830322265625</c:v>
                      </c:pt>
                      <c:pt idx="351">
                        <c:v>157.557861328125</c:v>
                      </c:pt>
                      <c:pt idx="352">
                        <c:v>158.285400390625</c:v>
                      </c:pt>
                      <c:pt idx="353">
                        <c:v>159.012939453125</c:v>
                      </c:pt>
                      <c:pt idx="354">
                        <c:v>159.740478515625</c:v>
                      </c:pt>
                      <c:pt idx="355">
                        <c:v>160.468017578125</c:v>
                      </c:pt>
                      <c:pt idx="356">
                        <c:v>161.195556640625</c:v>
                      </c:pt>
                      <c:pt idx="357">
                        <c:v>161.923095703125</c:v>
                      </c:pt>
                      <c:pt idx="358">
                        <c:v>162.650634765625</c:v>
                      </c:pt>
                      <c:pt idx="359">
                        <c:v>163.378173828125</c:v>
                      </c:pt>
                      <c:pt idx="360">
                        <c:v>164.105712890625</c:v>
                      </c:pt>
                      <c:pt idx="361">
                        <c:v>164.833251953125</c:v>
                      </c:pt>
                      <c:pt idx="362">
                        <c:v>165.560791015625</c:v>
                      </c:pt>
                      <c:pt idx="363">
                        <c:v>166.288330078125</c:v>
                      </c:pt>
                      <c:pt idx="364">
                        <c:v>167.015869140625</c:v>
                      </c:pt>
                      <c:pt idx="365">
                        <c:v>167.743408203125</c:v>
                      </c:pt>
                      <c:pt idx="366">
                        <c:v>168.470947265625</c:v>
                      </c:pt>
                      <c:pt idx="367">
                        <c:v>169.198486328125</c:v>
                      </c:pt>
                      <c:pt idx="368">
                        <c:v>169.926025390625</c:v>
                      </c:pt>
                      <c:pt idx="369">
                        <c:v>170.653564453125</c:v>
                      </c:pt>
                      <c:pt idx="370">
                        <c:v>171.381103515625</c:v>
                      </c:pt>
                      <c:pt idx="371">
                        <c:v>172.108642578125</c:v>
                      </c:pt>
                      <c:pt idx="372">
                        <c:v>172.836181640625</c:v>
                      </c:pt>
                      <c:pt idx="373">
                        <c:v>173.563720703125</c:v>
                      </c:pt>
                      <c:pt idx="374">
                        <c:v>174.291259765625</c:v>
                      </c:pt>
                      <c:pt idx="375">
                        <c:v>175.018798828125</c:v>
                      </c:pt>
                      <c:pt idx="376">
                        <c:v>175.746337890625</c:v>
                      </c:pt>
                      <c:pt idx="377">
                        <c:v>176.473876953125</c:v>
                      </c:pt>
                      <c:pt idx="378">
                        <c:v>177.201416015625</c:v>
                      </c:pt>
                      <c:pt idx="379">
                        <c:v>177.928955078125</c:v>
                      </c:pt>
                      <c:pt idx="380">
                        <c:v>178.656494140625</c:v>
                      </c:pt>
                      <c:pt idx="381">
                        <c:v>179.384033203125</c:v>
                      </c:pt>
                      <c:pt idx="382">
                        <c:v>180.111572265625</c:v>
                      </c:pt>
                      <c:pt idx="383">
                        <c:v>180.839111328125</c:v>
                      </c:pt>
                      <c:pt idx="384">
                        <c:v>181.566650390625</c:v>
                      </c:pt>
                      <c:pt idx="385">
                        <c:v>182.294189453125</c:v>
                      </c:pt>
                      <c:pt idx="386">
                        <c:v>183.021728515625</c:v>
                      </c:pt>
                      <c:pt idx="387">
                        <c:v>183.749267578125</c:v>
                      </c:pt>
                      <c:pt idx="388">
                        <c:v>184.476806640625</c:v>
                      </c:pt>
                      <c:pt idx="389">
                        <c:v>185.204345703125</c:v>
                      </c:pt>
                      <c:pt idx="390">
                        <c:v>185.931884765625</c:v>
                      </c:pt>
                      <c:pt idx="391">
                        <c:v>186.659423828125</c:v>
                      </c:pt>
                      <c:pt idx="392">
                        <c:v>187.386962890625</c:v>
                      </c:pt>
                      <c:pt idx="393">
                        <c:v>188.114501953125</c:v>
                      </c:pt>
                      <c:pt idx="394">
                        <c:v>188.842041015625</c:v>
                      </c:pt>
                      <c:pt idx="395">
                        <c:v>189.569580078125</c:v>
                      </c:pt>
                      <c:pt idx="396">
                        <c:v>190.297119140625</c:v>
                      </c:pt>
                      <c:pt idx="397">
                        <c:v>191.024658203125</c:v>
                      </c:pt>
                      <c:pt idx="398">
                        <c:v>191.752197265625</c:v>
                      </c:pt>
                      <c:pt idx="399">
                        <c:v>192.479736328125</c:v>
                      </c:pt>
                      <c:pt idx="400">
                        <c:v>193.207275390625</c:v>
                      </c:pt>
                      <c:pt idx="401">
                        <c:v>193.934814453125</c:v>
                      </c:pt>
                      <c:pt idx="402">
                        <c:v>194.662353515625</c:v>
                      </c:pt>
                      <c:pt idx="403">
                        <c:v>195.389892578125</c:v>
                      </c:pt>
                      <c:pt idx="404">
                        <c:v>196.117431640625</c:v>
                      </c:pt>
                      <c:pt idx="405">
                        <c:v>196.844970703125</c:v>
                      </c:pt>
                      <c:pt idx="406">
                        <c:v>197.572509765625</c:v>
                      </c:pt>
                      <c:pt idx="407">
                        <c:v>198.300048828125</c:v>
                      </c:pt>
                      <c:pt idx="408">
                        <c:v>199.027587890625</c:v>
                      </c:pt>
                      <c:pt idx="409">
                        <c:v>199.75527954101563</c:v>
                      </c:pt>
                      <c:pt idx="410">
                        <c:v>200.48297119140625</c:v>
                      </c:pt>
                      <c:pt idx="411">
                        <c:v>201.21066284179688</c:v>
                      </c:pt>
                      <c:pt idx="412">
                        <c:v>201.9383544921875</c:v>
                      </c:pt>
                      <c:pt idx="413">
                        <c:v>202.66604614257813</c:v>
                      </c:pt>
                      <c:pt idx="414">
                        <c:v>203.39373779296875</c:v>
                      </c:pt>
                      <c:pt idx="415">
                        <c:v>204.12142944335938</c:v>
                      </c:pt>
                      <c:pt idx="416">
                        <c:v>204.84912109375</c:v>
                      </c:pt>
                      <c:pt idx="417">
                        <c:v>205.57681274414063</c:v>
                      </c:pt>
                      <c:pt idx="418">
                        <c:v>206.30450439453125</c:v>
                      </c:pt>
                      <c:pt idx="419">
                        <c:v>207.03219604492188</c:v>
                      </c:pt>
                      <c:pt idx="420">
                        <c:v>207.7598876953125</c:v>
                      </c:pt>
                      <c:pt idx="421">
                        <c:v>208.48757934570313</c:v>
                      </c:pt>
                      <c:pt idx="422">
                        <c:v>209.21527099609375</c:v>
                      </c:pt>
                      <c:pt idx="423">
                        <c:v>209.94296264648438</c:v>
                      </c:pt>
                      <c:pt idx="424">
                        <c:v>210.670654296875</c:v>
                      </c:pt>
                      <c:pt idx="425">
                        <c:v>211.39834594726563</c:v>
                      </c:pt>
                      <c:pt idx="426">
                        <c:v>212.12603759765625</c:v>
                      </c:pt>
                      <c:pt idx="427">
                        <c:v>212.85372924804688</c:v>
                      </c:pt>
                      <c:pt idx="428">
                        <c:v>213.5814208984375</c:v>
                      </c:pt>
                      <c:pt idx="429">
                        <c:v>214.30911254882813</c:v>
                      </c:pt>
                      <c:pt idx="430">
                        <c:v>215.03680419921875</c:v>
                      </c:pt>
                      <c:pt idx="431">
                        <c:v>215.76449584960938</c:v>
                      </c:pt>
                      <c:pt idx="432">
                        <c:v>216.4921875</c:v>
                      </c:pt>
                      <c:pt idx="433">
                        <c:v>217.21987915039063</c:v>
                      </c:pt>
                      <c:pt idx="434">
                        <c:v>217.94757080078125</c:v>
                      </c:pt>
                      <c:pt idx="435">
                        <c:v>218.67526245117188</c:v>
                      </c:pt>
                      <c:pt idx="436">
                        <c:v>219.4029541015625</c:v>
                      </c:pt>
                      <c:pt idx="437">
                        <c:v>220.13064575195313</c:v>
                      </c:pt>
                      <c:pt idx="438">
                        <c:v>220.85833740234375</c:v>
                      </c:pt>
                      <c:pt idx="439">
                        <c:v>221.58602905273438</c:v>
                      </c:pt>
                      <c:pt idx="440">
                        <c:v>222.313720703125</c:v>
                      </c:pt>
                      <c:pt idx="441">
                        <c:v>223.04141235351563</c:v>
                      </c:pt>
                      <c:pt idx="442">
                        <c:v>223.76910400390625</c:v>
                      </c:pt>
                      <c:pt idx="443">
                        <c:v>224.49679565429688</c:v>
                      </c:pt>
                      <c:pt idx="444">
                        <c:v>225.2244873046875</c:v>
                      </c:pt>
                      <c:pt idx="445">
                        <c:v>225.95217895507813</c:v>
                      </c:pt>
                      <c:pt idx="446">
                        <c:v>226.67987060546875</c:v>
                      </c:pt>
                      <c:pt idx="447">
                        <c:v>227.40756225585938</c:v>
                      </c:pt>
                      <c:pt idx="448">
                        <c:v>228.13525390625</c:v>
                      </c:pt>
                      <c:pt idx="449">
                        <c:v>228.86294555664063</c:v>
                      </c:pt>
                      <c:pt idx="450">
                        <c:v>229.59063720703125</c:v>
                      </c:pt>
                      <c:pt idx="451">
                        <c:v>230.31832885742188</c:v>
                      </c:pt>
                      <c:pt idx="452">
                        <c:v>231.0460205078125</c:v>
                      </c:pt>
                      <c:pt idx="453">
                        <c:v>231.77371215820313</c:v>
                      </c:pt>
                      <c:pt idx="454">
                        <c:v>232.50140380859375</c:v>
                      </c:pt>
                      <c:pt idx="455">
                        <c:v>233.22909545898438</c:v>
                      </c:pt>
                      <c:pt idx="456">
                        <c:v>233.956787109375</c:v>
                      </c:pt>
                      <c:pt idx="457">
                        <c:v>234.68447875976563</c:v>
                      </c:pt>
                      <c:pt idx="458">
                        <c:v>235.41217041015625</c:v>
                      </c:pt>
                      <c:pt idx="459">
                        <c:v>236.13986206054688</c:v>
                      </c:pt>
                      <c:pt idx="460">
                        <c:v>236.8675537109375</c:v>
                      </c:pt>
                      <c:pt idx="461">
                        <c:v>237.59524536132813</c:v>
                      </c:pt>
                      <c:pt idx="462">
                        <c:v>238.32293701171875</c:v>
                      </c:pt>
                      <c:pt idx="463">
                        <c:v>239.05062866210938</c:v>
                      </c:pt>
                      <c:pt idx="464">
                        <c:v>239.7783203125</c:v>
                      </c:pt>
                      <c:pt idx="465">
                        <c:v>240.50601196289063</c:v>
                      </c:pt>
                      <c:pt idx="466">
                        <c:v>241.23370361328125</c:v>
                      </c:pt>
                      <c:pt idx="467">
                        <c:v>241.96139526367188</c:v>
                      </c:pt>
                      <c:pt idx="468">
                        <c:v>242.6890869140625</c:v>
                      </c:pt>
                      <c:pt idx="469">
                        <c:v>243.41677856445313</c:v>
                      </c:pt>
                      <c:pt idx="470">
                        <c:v>244.14447021484375</c:v>
                      </c:pt>
                      <c:pt idx="471">
                        <c:v>244.87216186523438</c:v>
                      </c:pt>
                      <c:pt idx="472">
                        <c:v>245.599853515625</c:v>
                      </c:pt>
                      <c:pt idx="473">
                        <c:v>246.32754516601563</c:v>
                      </c:pt>
                      <c:pt idx="474">
                        <c:v>247.05523681640625</c:v>
                      </c:pt>
                      <c:pt idx="475">
                        <c:v>247.78292846679688</c:v>
                      </c:pt>
                      <c:pt idx="476">
                        <c:v>248.5106201171875</c:v>
                      </c:pt>
                      <c:pt idx="477">
                        <c:v>249.23831176757813</c:v>
                      </c:pt>
                      <c:pt idx="478">
                        <c:v>249.96600341796875</c:v>
                      </c:pt>
                      <c:pt idx="479">
                        <c:v>250.69369506835938</c:v>
                      </c:pt>
                      <c:pt idx="480">
                        <c:v>251.42138671875</c:v>
                      </c:pt>
                      <c:pt idx="481">
                        <c:v>252.14907836914063</c:v>
                      </c:pt>
                      <c:pt idx="482">
                        <c:v>252.87677001953125</c:v>
                      </c:pt>
                      <c:pt idx="483">
                        <c:v>253.60446166992188</c:v>
                      </c:pt>
                      <c:pt idx="484">
                        <c:v>254.3321533203125</c:v>
                      </c:pt>
                      <c:pt idx="485">
                        <c:v>255.05984497070313</c:v>
                      </c:pt>
                      <c:pt idx="486">
                        <c:v>255.78753662109375</c:v>
                      </c:pt>
                      <c:pt idx="487">
                        <c:v>256.51522827148438</c:v>
                      </c:pt>
                      <c:pt idx="488">
                        <c:v>257.242919921875</c:v>
                      </c:pt>
                      <c:pt idx="489">
                        <c:v>257.97061157226563</c:v>
                      </c:pt>
                      <c:pt idx="490">
                        <c:v>258.69830322265625</c:v>
                      </c:pt>
                      <c:pt idx="491">
                        <c:v>259.42599487304688</c:v>
                      </c:pt>
                      <c:pt idx="492">
                        <c:v>260.1536865234375</c:v>
                      </c:pt>
                      <c:pt idx="493">
                        <c:v>260.88137817382813</c:v>
                      </c:pt>
                      <c:pt idx="494">
                        <c:v>261.60906982421875</c:v>
                      </c:pt>
                      <c:pt idx="495">
                        <c:v>262.33676147460938</c:v>
                      </c:pt>
                      <c:pt idx="496">
                        <c:v>263.064453125</c:v>
                      </c:pt>
                      <c:pt idx="497">
                        <c:v>263.79214477539063</c:v>
                      </c:pt>
                      <c:pt idx="498">
                        <c:v>264.51983642578125</c:v>
                      </c:pt>
                      <c:pt idx="499">
                        <c:v>265.24752807617188</c:v>
                      </c:pt>
                      <c:pt idx="500">
                        <c:v>265.9752197265625</c:v>
                      </c:pt>
                      <c:pt idx="501">
                        <c:v>266.70291137695313</c:v>
                      </c:pt>
                      <c:pt idx="502">
                        <c:v>267.43060302734375</c:v>
                      </c:pt>
                      <c:pt idx="503">
                        <c:v>268.15829467773438</c:v>
                      </c:pt>
                      <c:pt idx="504">
                        <c:v>268.885986328125</c:v>
                      </c:pt>
                      <c:pt idx="505">
                        <c:v>269.61367797851563</c:v>
                      </c:pt>
                      <c:pt idx="506">
                        <c:v>270.34136962890625</c:v>
                      </c:pt>
                      <c:pt idx="507">
                        <c:v>271.06906127929688</c:v>
                      </c:pt>
                      <c:pt idx="508">
                        <c:v>271.7967529296875</c:v>
                      </c:pt>
                      <c:pt idx="509">
                        <c:v>272.52444458007813</c:v>
                      </c:pt>
                      <c:pt idx="510">
                        <c:v>273.25213623046875</c:v>
                      </c:pt>
                      <c:pt idx="511">
                        <c:v>273.97982788085938</c:v>
                      </c:pt>
                      <c:pt idx="512">
                        <c:v>274.70751953125</c:v>
                      </c:pt>
                      <c:pt idx="513">
                        <c:v>275.43521118164063</c:v>
                      </c:pt>
                      <c:pt idx="514">
                        <c:v>276.16290283203125</c:v>
                      </c:pt>
                      <c:pt idx="515">
                        <c:v>276.89059448242188</c:v>
                      </c:pt>
                      <c:pt idx="516">
                        <c:v>277.6182861328125</c:v>
                      </c:pt>
                      <c:pt idx="517">
                        <c:v>278.34597778320313</c:v>
                      </c:pt>
                      <c:pt idx="518">
                        <c:v>279.07366943359375</c:v>
                      </c:pt>
                      <c:pt idx="519">
                        <c:v>279.80136108398438</c:v>
                      </c:pt>
                      <c:pt idx="520">
                        <c:v>280.529052734375</c:v>
                      </c:pt>
                      <c:pt idx="521">
                        <c:v>281.25674438476563</c:v>
                      </c:pt>
                      <c:pt idx="522">
                        <c:v>281.98443603515625</c:v>
                      </c:pt>
                      <c:pt idx="523">
                        <c:v>282.71212768554688</c:v>
                      </c:pt>
                      <c:pt idx="524">
                        <c:v>283.4398193359375</c:v>
                      </c:pt>
                      <c:pt idx="525">
                        <c:v>284.16751098632813</c:v>
                      </c:pt>
                      <c:pt idx="526">
                        <c:v>284.89520263671875</c:v>
                      </c:pt>
                      <c:pt idx="527">
                        <c:v>285.623046875</c:v>
                      </c:pt>
                      <c:pt idx="528">
                        <c:v>286.35089111328125</c:v>
                      </c:pt>
                      <c:pt idx="529">
                        <c:v>287.0787353515625</c:v>
                      </c:pt>
                      <c:pt idx="530">
                        <c:v>287.80657958984375</c:v>
                      </c:pt>
                      <c:pt idx="531">
                        <c:v>288.534423828125</c:v>
                      </c:pt>
                      <c:pt idx="532">
                        <c:v>289.26226806640625</c:v>
                      </c:pt>
                      <c:pt idx="533">
                        <c:v>289.9901123046875</c:v>
                      </c:pt>
                      <c:pt idx="534">
                        <c:v>290.71795654296875</c:v>
                      </c:pt>
                      <c:pt idx="535">
                        <c:v>291.44580078125</c:v>
                      </c:pt>
                      <c:pt idx="536">
                        <c:v>292.17364501953125</c:v>
                      </c:pt>
                      <c:pt idx="537">
                        <c:v>292.9014892578125</c:v>
                      </c:pt>
                      <c:pt idx="538">
                        <c:v>293.62933349609375</c:v>
                      </c:pt>
                      <c:pt idx="539">
                        <c:v>294.357177734375</c:v>
                      </c:pt>
                      <c:pt idx="540">
                        <c:v>295.08502197265625</c:v>
                      </c:pt>
                      <c:pt idx="541">
                        <c:v>295.8128662109375</c:v>
                      </c:pt>
                      <c:pt idx="542">
                        <c:v>296.54071044921875</c:v>
                      </c:pt>
                      <c:pt idx="543">
                        <c:v>297.2685546875</c:v>
                      </c:pt>
                      <c:pt idx="544">
                        <c:v>297.99639892578125</c:v>
                      </c:pt>
                      <c:pt idx="545">
                        <c:v>298.7242431640625</c:v>
                      </c:pt>
                      <c:pt idx="546">
                        <c:v>299.45208740234375</c:v>
                      </c:pt>
                      <c:pt idx="547">
                        <c:v>300.179931640625</c:v>
                      </c:pt>
                      <c:pt idx="548">
                        <c:v>300.90777587890625</c:v>
                      </c:pt>
                      <c:pt idx="549">
                        <c:v>301.6356201171875</c:v>
                      </c:pt>
                      <c:pt idx="550">
                        <c:v>302.36346435546875</c:v>
                      </c:pt>
                      <c:pt idx="551">
                        <c:v>303.09130859375</c:v>
                      </c:pt>
                      <c:pt idx="552">
                        <c:v>303.81915283203125</c:v>
                      </c:pt>
                      <c:pt idx="553">
                        <c:v>304.5469970703125</c:v>
                      </c:pt>
                      <c:pt idx="554">
                        <c:v>305.27484130859375</c:v>
                      </c:pt>
                      <c:pt idx="555">
                        <c:v>306.002685546875</c:v>
                      </c:pt>
                      <c:pt idx="556">
                        <c:v>306.73052978515625</c:v>
                      </c:pt>
                      <c:pt idx="557">
                        <c:v>307.4583740234375</c:v>
                      </c:pt>
                      <c:pt idx="558">
                        <c:v>308.18621826171875</c:v>
                      </c:pt>
                      <c:pt idx="559">
                        <c:v>308.9140625</c:v>
                      </c:pt>
                      <c:pt idx="560">
                        <c:v>309.64190673828125</c:v>
                      </c:pt>
                      <c:pt idx="561">
                        <c:v>310.3697509765625</c:v>
                      </c:pt>
                      <c:pt idx="562">
                        <c:v>311.09759521484375</c:v>
                      </c:pt>
                      <c:pt idx="563">
                        <c:v>311.825439453125</c:v>
                      </c:pt>
                      <c:pt idx="564">
                        <c:v>312.55328369140625</c:v>
                      </c:pt>
                      <c:pt idx="565">
                        <c:v>313.2811279296875</c:v>
                      </c:pt>
                      <c:pt idx="566">
                        <c:v>314.00897216796875</c:v>
                      </c:pt>
                      <c:pt idx="567">
                        <c:v>314.73681640625</c:v>
                      </c:pt>
                      <c:pt idx="568">
                        <c:v>315.46466064453125</c:v>
                      </c:pt>
                      <c:pt idx="569">
                        <c:v>316.1925048828125</c:v>
                      </c:pt>
                      <c:pt idx="570">
                        <c:v>316.92034912109375</c:v>
                      </c:pt>
                      <c:pt idx="571">
                        <c:v>317.648193359375</c:v>
                      </c:pt>
                      <c:pt idx="572">
                        <c:v>318.37603759765625</c:v>
                      </c:pt>
                      <c:pt idx="573">
                        <c:v>319.1038818359375</c:v>
                      </c:pt>
                      <c:pt idx="574">
                        <c:v>319.83172607421875</c:v>
                      </c:pt>
                      <c:pt idx="575">
                        <c:v>320.5595703125</c:v>
                      </c:pt>
                      <c:pt idx="576">
                        <c:v>321.28741455078125</c:v>
                      </c:pt>
                      <c:pt idx="577">
                        <c:v>322.0152587890625</c:v>
                      </c:pt>
                      <c:pt idx="578">
                        <c:v>322.74310302734375</c:v>
                      </c:pt>
                      <c:pt idx="579">
                        <c:v>323.470947265625</c:v>
                      </c:pt>
                      <c:pt idx="580">
                        <c:v>324.19879150390625</c:v>
                      </c:pt>
                      <c:pt idx="581">
                        <c:v>324.9266357421875</c:v>
                      </c:pt>
                      <c:pt idx="582">
                        <c:v>325.65447998046875</c:v>
                      </c:pt>
                      <c:pt idx="583">
                        <c:v>326.38232421875</c:v>
                      </c:pt>
                      <c:pt idx="584">
                        <c:v>327.11016845703125</c:v>
                      </c:pt>
                      <c:pt idx="585">
                        <c:v>327.8380126953125</c:v>
                      </c:pt>
                      <c:pt idx="586">
                        <c:v>328.56585693359375</c:v>
                      </c:pt>
                      <c:pt idx="587">
                        <c:v>329.293701171875</c:v>
                      </c:pt>
                      <c:pt idx="588">
                        <c:v>330.02154541015625</c:v>
                      </c:pt>
                      <c:pt idx="589">
                        <c:v>330.7493896484375</c:v>
                      </c:pt>
                      <c:pt idx="590">
                        <c:v>331.47723388671875</c:v>
                      </c:pt>
                      <c:pt idx="591">
                        <c:v>332.205078125</c:v>
                      </c:pt>
                      <c:pt idx="592">
                        <c:v>332.93292236328125</c:v>
                      </c:pt>
                      <c:pt idx="593">
                        <c:v>333.6607666015625</c:v>
                      </c:pt>
                      <c:pt idx="594">
                        <c:v>334.38861083984375</c:v>
                      </c:pt>
                      <c:pt idx="595">
                        <c:v>335.116455078125</c:v>
                      </c:pt>
                      <c:pt idx="596">
                        <c:v>335.84429931640625</c:v>
                      </c:pt>
                      <c:pt idx="597">
                        <c:v>336.5721435546875</c:v>
                      </c:pt>
                      <c:pt idx="598">
                        <c:v>337.29998779296875</c:v>
                      </c:pt>
                      <c:pt idx="599">
                        <c:v>338.02783203125</c:v>
                      </c:pt>
                      <c:pt idx="600">
                        <c:v>338.75567626953125</c:v>
                      </c:pt>
                      <c:pt idx="601">
                        <c:v>339.4835205078125</c:v>
                      </c:pt>
                      <c:pt idx="602">
                        <c:v>340.21136474609375</c:v>
                      </c:pt>
                      <c:pt idx="603">
                        <c:v>340.939208984375</c:v>
                      </c:pt>
                      <c:pt idx="604">
                        <c:v>341.66705322265625</c:v>
                      </c:pt>
                      <c:pt idx="605">
                        <c:v>342.3948974609375</c:v>
                      </c:pt>
                      <c:pt idx="606">
                        <c:v>343.12274169921875</c:v>
                      </c:pt>
                      <c:pt idx="607">
                        <c:v>343.8505859375</c:v>
                      </c:pt>
                      <c:pt idx="608">
                        <c:v>344.57843017578125</c:v>
                      </c:pt>
                      <c:pt idx="609">
                        <c:v>345.3062744140625</c:v>
                      </c:pt>
                      <c:pt idx="610">
                        <c:v>346.03411865234375</c:v>
                      </c:pt>
                      <c:pt idx="611">
                        <c:v>346.761962890625</c:v>
                      </c:pt>
                      <c:pt idx="612">
                        <c:v>347.48980712890625</c:v>
                      </c:pt>
                      <c:pt idx="613">
                        <c:v>348.2176513671875</c:v>
                      </c:pt>
                      <c:pt idx="614">
                        <c:v>348.94549560546875</c:v>
                      </c:pt>
                      <c:pt idx="615">
                        <c:v>349.67333984375</c:v>
                      </c:pt>
                      <c:pt idx="616">
                        <c:v>350.40118408203125</c:v>
                      </c:pt>
                      <c:pt idx="617">
                        <c:v>351.1290283203125</c:v>
                      </c:pt>
                      <c:pt idx="618">
                        <c:v>351.85687255859375</c:v>
                      </c:pt>
                      <c:pt idx="619">
                        <c:v>352.584716796875</c:v>
                      </c:pt>
                      <c:pt idx="620">
                        <c:v>353.31256103515625</c:v>
                      </c:pt>
                      <c:pt idx="621">
                        <c:v>354.0404052734375</c:v>
                      </c:pt>
                      <c:pt idx="622">
                        <c:v>354.76824951171875</c:v>
                      </c:pt>
                      <c:pt idx="623">
                        <c:v>355.49609375</c:v>
                      </c:pt>
                      <c:pt idx="624">
                        <c:v>356.22393798828125</c:v>
                      </c:pt>
                      <c:pt idx="625">
                        <c:v>356.9517822265625</c:v>
                      </c:pt>
                      <c:pt idx="626">
                        <c:v>357.67962646484375</c:v>
                      </c:pt>
                      <c:pt idx="627">
                        <c:v>358.407470703125</c:v>
                      </c:pt>
                      <c:pt idx="628">
                        <c:v>359.13531494140625</c:v>
                      </c:pt>
                      <c:pt idx="629">
                        <c:v>359.8631591796875</c:v>
                      </c:pt>
                      <c:pt idx="630">
                        <c:v>360.59100341796875</c:v>
                      </c:pt>
                      <c:pt idx="631">
                        <c:v>361.31884765625</c:v>
                      </c:pt>
                      <c:pt idx="632">
                        <c:v>362.04669189453125</c:v>
                      </c:pt>
                      <c:pt idx="633">
                        <c:v>362.7745361328125</c:v>
                      </c:pt>
                      <c:pt idx="634">
                        <c:v>363.50238037109375</c:v>
                      </c:pt>
                      <c:pt idx="635">
                        <c:v>364.23028564453125</c:v>
                      </c:pt>
                      <c:pt idx="636">
                        <c:v>364.95828247070313</c:v>
                      </c:pt>
                      <c:pt idx="637">
                        <c:v>365.686279296875</c:v>
                      </c:pt>
                      <c:pt idx="638">
                        <c:v>366.41427612304688</c:v>
                      </c:pt>
                      <c:pt idx="639">
                        <c:v>367.14227294921875</c:v>
                      </c:pt>
                      <c:pt idx="640">
                        <c:v>367.87026977539063</c:v>
                      </c:pt>
                      <c:pt idx="641">
                        <c:v>368.5982666015625</c:v>
                      </c:pt>
                      <c:pt idx="642">
                        <c:v>369.32626342773438</c:v>
                      </c:pt>
                      <c:pt idx="643">
                        <c:v>370.05426025390625</c:v>
                      </c:pt>
                      <c:pt idx="644">
                        <c:v>370.78225708007813</c:v>
                      </c:pt>
                      <c:pt idx="645">
                        <c:v>371.51025390625</c:v>
                      </c:pt>
                      <c:pt idx="646">
                        <c:v>372.23825073242188</c:v>
                      </c:pt>
                      <c:pt idx="647">
                        <c:v>372.96624755859375</c:v>
                      </c:pt>
                      <c:pt idx="648">
                        <c:v>373.69424438476563</c:v>
                      </c:pt>
                      <c:pt idx="649">
                        <c:v>374.4222412109375</c:v>
                      </c:pt>
                      <c:pt idx="650">
                        <c:v>375.15023803710938</c:v>
                      </c:pt>
                      <c:pt idx="651">
                        <c:v>375.87823486328125</c:v>
                      </c:pt>
                      <c:pt idx="652">
                        <c:v>376.60623168945313</c:v>
                      </c:pt>
                      <c:pt idx="653">
                        <c:v>377.334228515625</c:v>
                      </c:pt>
                      <c:pt idx="654">
                        <c:v>378.06222534179688</c:v>
                      </c:pt>
                      <c:pt idx="655">
                        <c:v>378.79022216796875</c:v>
                      </c:pt>
                      <c:pt idx="656">
                        <c:v>379.51821899414063</c:v>
                      </c:pt>
                      <c:pt idx="657">
                        <c:v>380.2462158203125</c:v>
                      </c:pt>
                      <c:pt idx="658">
                        <c:v>380.97421264648438</c:v>
                      </c:pt>
                      <c:pt idx="659">
                        <c:v>381.70220947265625</c:v>
                      </c:pt>
                      <c:pt idx="660">
                        <c:v>382.43020629882813</c:v>
                      </c:pt>
                      <c:pt idx="661">
                        <c:v>383.158203125</c:v>
                      </c:pt>
                      <c:pt idx="662">
                        <c:v>383.88619995117188</c:v>
                      </c:pt>
                      <c:pt idx="663">
                        <c:v>384.61419677734375</c:v>
                      </c:pt>
                      <c:pt idx="664">
                        <c:v>385.34219360351563</c:v>
                      </c:pt>
                      <c:pt idx="665">
                        <c:v>386.0701904296875</c:v>
                      </c:pt>
                      <c:pt idx="666">
                        <c:v>386.79818725585938</c:v>
                      </c:pt>
                      <c:pt idx="667">
                        <c:v>387.52618408203125</c:v>
                      </c:pt>
                      <c:pt idx="668">
                        <c:v>388.25418090820313</c:v>
                      </c:pt>
                      <c:pt idx="669">
                        <c:v>388.982177734375</c:v>
                      </c:pt>
                      <c:pt idx="670">
                        <c:v>389.71017456054688</c:v>
                      </c:pt>
                      <c:pt idx="671">
                        <c:v>390.43817138671875</c:v>
                      </c:pt>
                      <c:pt idx="672">
                        <c:v>391.16616821289063</c:v>
                      </c:pt>
                      <c:pt idx="673">
                        <c:v>391.8941650390625</c:v>
                      </c:pt>
                      <c:pt idx="674">
                        <c:v>392.62216186523438</c:v>
                      </c:pt>
                      <c:pt idx="675">
                        <c:v>393.35015869140625</c:v>
                      </c:pt>
                      <c:pt idx="676">
                        <c:v>394.07815551757813</c:v>
                      </c:pt>
                      <c:pt idx="677">
                        <c:v>394.80615234375</c:v>
                      </c:pt>
                      <c:pt idx="678">
                        <c:v>395.53414916992188</c:v>
                      </c:pt>
                      <c:pt idx="679">
                        <c:v>396.26214599609375</c:v>
                      </c:pt>
                      <c:pt idx="680">
                        <c:v>396.99014282226563</c:v>
                      </c:pt>
                      <c:pt idx="681">
                        <c:v>397.7181396484375</c:v>
                      </c:pt>
                      <c:pt idx="682">
                        <c:v>398.44613647460938</c:v>
                      </c:pt>
                      <c:pt idx="683">
                        <c:v>399.17413330078125</c:v>
                      </c:pt>
                      <c:pt idx="684">
                        <c:v>399.90213012695313</c:v>
                      </c:pt>
                      <c:pt idx="685">
                        <c:v>400.630126953125</c:v>
                      </c:pt>
                      <c:pt idx="686">
                        <c:v>401.35812377929688</c:v>
                      </c:pt>
                      <c:pt idx="687">
                        <c:v>402.08612060546875</c:v>
                      </c:pt>
                      <c:pt idx="688">
                        <c:v>402.81411743164063</c:v>
                      </c:pt>
                      <c:pt idx="689">
                        <c:v>403.5421142578125</c:v>
                      </c:pt>
                      <c:pt idx="690">
                        <c:v>404.27011108398438</c:v>
                      </c:pt>
                      <c:pt idx="691">
                        <c:v>404.99810791015625</c:v>
                      </c:pt>
                      <c:pt idx="692">
                        <c:v>405.72610473632813</c:v>
                      </c:pt>
                      <c:pt idx="693">
                        <c:v>406.4541015625</c:v>
                      </c:pt>
                      <c:pt idx="694">
                        <c:v>407.18209838867188</c:v>
                      </c:pt>
                      <c:pt idx="695">
                        <c:v>407.91009521484375</c:v>
                      </c:pt>
                      <c:pt idx="696">
                        <c:v>408.63809204101563</c:v>
                      </c:pt>
                      <c:pt idx="697">
                        <c:v>409.3660888671875</c:v>
                      </c:pt>
                      <c:pt idx="698">
                        <c:v>410.09408569335938</c:v>
                      </c:pt>
                      <c:pt idx="699">
                        <c:v>410.82208251953125</c:v>
                      </c:pt>
                      <c:pt idx="700">
                        <c:v>411.55007934570313</c:v>
                      </c:pt>
                      <c:pt idx="701">
                        <c:v>412.278076171875</c:v>
                      </c:pt>
                      <c:pt idx="702">
                        <c:v>413.00607299804688</c:v>
                      </c:pt>
                      <c:pt idx="703">
                        <c:v>413.73406982421875</c:v>
                      </c:pt>
                      <c:pt idx="704">
                        <c:v>414.462158203125</c:v>
                      </c:pt>
                      <c:pt idx="705">
                        <c:v>415.1903076171875</c:v>
                      </c:pt>
                      <c:pt idx="706">
                        <c:v>415.91845703125</c:v>
                      </c:pt>
                      <c:pt idx="707">
                        <c:v>416.6466064453125</c:v>
                      </c:pt>
                      <c:pt idx="708">
                        <c:v>417.374755859375</c:v>
                      </c:pt>
                      <c:pt idx="709">
                        <c:v>418.1029052734375</c:v>
                      </c:pt>
                      <c:pt idx="710">
                        <c:v>418.8310546875</c:v>
                      </c:pt>
                      <c:pt idx="711">
                        <c:v>419.5592041015625</c:v>
                      </c:pt>
                      <c:pt idx="712">
                        <c:v>420.287353515625</c:v>
                      </c:pt>
                      <c:pt idx="713">
                        <c:v>421.0155029296875</c:v>
                      </c:pt>
                      <c:pt idx="714">
                        <c:v>421.74365234375</c:v>
                      </c:pt>
                      <c:pt idx="715">
                        <c:v>422.4718017578125</c:v>
                      </c:pt>
                      <c:pt idx="716">
                        <c:v>423.199951171875</c:v>
                      </c:pt>
                      <c:pt idx="717">
                        <c:v>423.9281005859375</c:v>
                      </c:pt>
                      <c:pt idx="718">
                        <c:v>424.65625</c:v>
                      </c:pt>
                      <c:pt idx="719">
                        <c:v>425.3843994140625</c:v>
                      </c:pt>
                      <c:pt idx="720">
                        <c:v>426.112548828125</c:v>
                      </c:pt>
                      <c:pt idx="721">
                        <c:v>426.8406982421875</c:v>
                      </c:pt>
                      <c:pt idx="722">
                        <c:v>427.56884765625</c:v>
                      </c:pt>
                      <c:pt idx="723">
                        <c:v>428.2969970703125</c:v>
                      </c:pt>
                      <c:pt idx="724">
                        <c:v>429.025146484375</c:v>
                      </c:pt>
                      <c:pt idx="725">
                        <c:v>429.7532958984375</c:v>
                      </c:pt>
                      <c:pt idx="726">
                        <c:v>430.4814453125</c:v>
                      </c:pt>
                      <c:pt idx="727">
                        <c:v>431.2095947265625</c:v>
                      </c:pt>
                      <c:pt idx="728">
                        <c:v>431.937744140625</c:v>
                      </c:pt>
                      <c:pt idx="729">
                        <c:v>432.6658935546875</c:v>
                      </c:pt>
                      <c:pt idx="730">
                        <c:v>433.39404296875</c:v>
                      </c:pt>
                      <c:pt idx="731">
                        <c:v>434.1221923828125</c:v>
                      </c:pt>
                      <c:pt idx="732">
                        <c:v>434.850341796875</c:v>
                      </c:pt>
                      <c:pt idx="733">
                        <c:v>435.5784912109375</c:v>
                      </c:pt>
                      <c:pt idx="734">
                        <c:v>436.306640625</c:v>
                      </c:pt>
                      <c:pt idx="735">
                        <c:v>437.0347900390625</c:v>
                      </c:pt>
                      <c:pt idx="736">
                        <c:v>437.762939453125</c:v>
                      </c:pt>
                      <c:pt idx="737">
                        <c:v>438.4910888671875</c:v>
                      </c:pt>
                      <c:pt idx="738">
                        <c:v>439.21923828125</c:v>
                      </c:pt>
                      <c:pt idx="739">
                        <c:v>439.9473876953125</c:v>
                      </c:pt>
                      <c:pt idx="740">
                        <c:v>440.675537109375</c:v>
                      </c:pt>
                      <c:pt idx="741">
                        <c:v>441.4036865234375</c:v>
                      </c:pt>
                      <c:pt idx="742">
                        <c:v>442.1318359375</c:v>
                      </c:pt>
                      <c:pt idx="743">
                        <c:v>442.8599853515625</c:v>
                      </c:pt>
                      <c:pt idx="744">
                        <c:v>443.588134765625</c:v>
                      </c:pt>
                      <c:pt idx="745">
                        <c:v>444.3162841796875</c:v>
                      </c:pt>
                      <c:pt idx="746">
                        <c:v>445.04443359375</c:v>
                      </c:pt>
                      <c:pt idx="747">
                        <c:v>445.7725830078125</c:v>
                      </c:pt>
                      <c:pt idx="748">
                        <c:v>446.500732421875</c:v>
                      </c:pt>
                      <c:pt idx="749">
                        <c:v>447.2288818359375</c:v>
                      </c:pt>
                      <c:pt idx="750">
                        <c:v>447.95703125</c:v>
                      </c:pt>
                      <c:pt idx="751">
                        <c:v>448.6851806640625</c:v>
                      </c:pt>
                      <c:pt idx="752">
                        <c:v>449.413330078125</c:v>
                      </c:pt>
                      <c:pt idx="753">
                        <c:v>450.1414794921875</c:v>
                      </c:pt>
                      <c:pt idx="754">
                        <c:v>450.86962890625</c:v>
                      </c:pt>
                      <c:pt idx="755">
                        <c:v>451.5977783203125</c:v>
                      </c:pt>
                      <c:pt idx="756">
                        <c:v>452.325927734375</c:v>
                      </c:pt>
                      <c:pt idx="757">
                        <c:v>453.0540771484375</c:v>
                      </c:pt>
                      <c:pt idx="758">
                        <c:v>453.7822265625</c:v>
                      </c:pt>
                      <c:pt idx="759">
                        <c:v>454.5103759765625</c:v>
                      </c:pt>
                      <c:pt idx="760">
                        <c:v>455.238525390625</c:v>
                      </c:pt>
                      <c:pt idx="761">
                        <c:v>455.9666748046875</c:v>
                      </c:pt>
                      <c:pt idx="762">
                        <c:v>456.69482421875</c:v>
                      </c:pt>
                      <c:pt idx="763">
                        <c:v>457.4229736328125</c:v>
                      </c:pt>
                      <c:pt idx="764">
                        <c:v>458.151123046875</c:v>
                      </c:pt>
                      <c:pt idx="765">
                        <c:v>458.8792724609375</c:v>
                      </c:pt>
                      <c:pt idx="766">
                        <c:v>459.607421875</c:v>
                      </c:pt>
                      <c:pt idx="767">
                        <c:v>460.3355712890625</c:v>
                      </c:pt>
                      <c:pt idx="768">
                        <c:v>461.063720703125</c:v>
                      </c:pt>
                      <c:pt idx="769">
                        <c:v>461.7918701171875</c:v>
                      </c:pt>
                      <c:pt idx="770">
                        <c:v>462.52001953125</c:v>
                      </c:pt>
                      <c:pt idx="771">
                        <c:v>463.2481689453125</c:v>
                      </c:pt>
                      <c:pt idx="772">
                        <c:v>463.976318359375</c:v>
                      </c:pt>
                      <c:pt idx="773">
                        <c:v>464.7044677734375</c:v>
                      </c:pt>
                      <c:pt idx="774">
                        <c:v>465.4326171875</c:v>
                      </c:pt>
                      <c:pt idx="775">
                        <c:v>466.1607666015625</c:v>
                      </c:pt>
                      <c:pt idx="776">
                        <c:v>466.888916015625</c:v>
                      </c:pt>
                      <c:pt idx="777">
                        <c:v>467.6170654296875</c:v>
                      </c:pt>
                      <c:pt idx="778">
                        <c:v>468.34521484375</c:v>
                      </c:pt>
                      <c:pt idx="779">
                        <c:v>469.0733642578125</c:v>
                      </c:pt>
                      <c:pt idx="780">
                        <c:v>469.801513671875</c:v>
                      </c:pt>
                      <c:pt idx="781">
                        <c:v>470.5296630859375</c:v>
                      </c:pt>
                      <c:pt idx="782">
                        <c:v>471.2578125</c:v>
                      </c:pt>
                      <c:pt idx="783">
                        <c:v>471.9859619140625</c:v>
                      </c:pt>
                      <c:pt idx="784">
                        <c:v>472.714111328125</c:v>
                      </c:pt>
                      <c:pt idx="785">
                        <c:v>473.4422607421875</c:v>
                      </c:pt>
                      <c:pt idx="786">
                        <c:v>474.17041015625</c:v>
                      </c:pt>
                      <c:pt idx="787">
                        <c:v>474.8985595703125</c:v>
                      </c:pt>
                      <c:pt idx="788">
                        <c:v>475.626708984375</c:v>
                      </c:pt>
                      <c:pt idx="789">
                        <c:v>476.3548583984375</c:v>
                      </c:pt>
                      <c:pt idx="790">
                        <c:v>477.0830078125</c:v>
                      </c:pt>
                      <c:pt idx="791">
                        <c:v>477.8111572265625</c:v>
                      </c:pt>
                      <c:pt idx="792">
                        <c:v>478.539306640625</c:v>
                      </c:pt>
                      <c:pt idx="793">
                        <c:v>479.2674560546875</c:v>
                      </c:pt>
                      <c:pt idx="794">
                        <c:v>479.99560546875</c:v>
                      </c:pt>
                      <c:pt idx="795">
                        <c:v>480.7237548828125</c:v>
                      </c:pt>
                      <c:pt idx="796">
                        <c:v>481.451904296875</c:v>
                      </c:pt>
                      <c:pt idx="797">
                        <c:v>482.1800537109375</c:v>
                      </c:pt>
                      <c:pt idx="798">
                        <c:v>482.908203125</c:v>
                      </c:pt>
                      <c:pt idx="799">
                        <c:v>483.6363525390625</c:v>
                      </c:pt>
                      <c:pt idx="800">
                        <c:v>484.364501953125</c:v>
                      </c:pt>
                      <c:pt idx="801">
                        <c:v>485.0926513671875</c:v>
                      </c:pt>
                      <c:pt idx="802">
                        <c:v>485.82080078125</c:v>
                      </c:pt>
                      <c:pt idx="803">
                        <c:v>486.5489501953125</c:v>
                      </c:pt>
                      <c:pt idx="804">
                        <c:v>487.277099609375</c:v>
                      </c:pt>
                      <c:pt idx="805">
                        <c:v>488.0052490234375</c:v>
                      </c:pt>
                      <c:pt idx="806">
                        <c:v>488.7333984375</c:v>
                      </c:pt>
                      <c:pt idx="807">
                        <c:v>489.4615478515625</c:v>
                      </c:pt>
                      <c:pt idx="808">
                        <c:v>490.189697265625</c:v>
                      </c:pt>
                      <c:pt idx="809">
                        <c:v>490.9178466796875</c:v>
                      </c:pt>
                      <c:pt idx="810">
                        <c:v>491.64599609375</c:v>
                      </c:pt>
                      <c:pt idx="811">
                        <c:v>492.3741455078125</c:v>
                      </c:pt>
                      <c:pt idx="812">
                        <c:v>493.102294921875</c:v>
                      </c:pt>
                      <c:pt idx="813">
                        <c:v>493.8304443359375</c:v>
                      </c:pt>
                      <c:pt idx="814">
                        <c:v>494.55859375</c:v>
                      </c:pt>
                      <c:pt idx="815">
                        <c:v>495.2867431640625</c:v>
                      </c:pt>
                      <c:pt idx="816">
                        <c:v>496.014892578125</c:v>
                      </c:pt>
                      <c:pt idx="817">
                        <c:v>496.7430419921875</c:v>
                      </c:pt>
                      <c:pt idx="818">
                        <c:v>497.47119140625</c:v>
                      </c:pt>
                      <c:pt idx="819">
                        <c:v>498.1993408203125</c:v>
                      </c:pt>
                      <c:pt idx="820">
                        <c:v>498.927490234375</c:v>
                      </c:pt>
                      <c:pt idx="821">
                        <c:v>499.6556396484375</c:v>
                      </c:pt>
                      <c:pt idx="822">
                        <c:v>500.3837890625</c:v>
                      </c:pt>
                      <c:pt idx="823">
                        <c:v>501.1119384765625</c:v>
                      </c:pt>
                      <c:pt idx="824">
                        <c:v>501.840087890625</c:v>
                      </c:pt>
                      <c:pt idx="825">
                        <c:v>502.5682373046875</c:v>
                      </c:pt>
                      <c:pt idx="826">
                        <c:v>503.29638671875</c:v>
                      </c:pt>
                      <c:pt idx="827">
                        <c:v>504.0245361328125</c:v>
                      </c:pt>
                      <c:pt idx="828">
                        <c:v>504.752685546875</c:v>
                      </c:pt>
                      <c:pt idx="829">
                        <c:v>505.4808349609375</c:v>
                      </c:pt>
                      <c:pt idx="830">
                        <c:v>506.208984375</c:v>
                      </c:pt>
                      <c:pt idx="831">
                        <c:v>506.9371337890625</c:v>
                      </c:pt>
                      <c:pt idx="832">
                        <c:v>507.665283203125</c:v>
                      </c:pt>
                      <c:pt idx="833">
                        <c:v>508.3934326171875</c:v>
                      </c:pt>
                      <c:pt idx="834">
                        <c:v>509.12158203125</c:v>
                      </c:pt>
                      <c:pt idx="835">
                        <c:v>509.8497314453125</c:v>
                      </c:pt>
                      <c:pt idx="836">
                        <c:v>510.577880859375</c:v>
                      </c:pt>
                      <c:pt idx="837">
                        <c:v>511.3060302734375</c:v>
                      </c:pt>
                      <c:pt idx="838">
                        <c:v>512.0341796875</c:v>
                      </c:pt>
                      <c:pt idx="839">
                        <c:v>512.7623291015625</c:v>
                      </c:pt>
                      <c:pt idx="840">
                        <c:v>513.490478515625</c:v>
                      </c:pt>
                      <c:pt idx="841">
                        <c:v>514.2186279296875</c:v>
                      </c:pt>
                      <c:pt idx="842">
                        <c:v>514.94677734375</c:v>
                      </c:pt>
                      <c:pt idx="843">
                        <c:v>515.6749267578125</c:v>
                      </c:pt>
                      <c:pt idx="844">
                        <c:v>516.403076171875</c:v>
                      </c:pt>
                      <c:pt idx="845">
                        <c:v>517.1312255859375</c:v>
                      </c:pt>
                      <c:pt idx="846">
                        <c:v>517.859375</c:v>
                      </c:pt>
                      <c:pt idx="847">
                        <c:v>518.5875244140625</c:v>
                      </c:pt>
                      <c:pt idx="848">
                        <c:v>519.315673828125</c:v>
                      </c:pt>
                      <c:pt idx="849">
                        <c:v>520.0438232421875</c:v>
                      </c:pt>
                      <c:pt idx="850">
                        <c:v>520.77197265625</c:v>
                      </c:pt>
                      <c:pt idx="851">
                        <c:v>521.5001220703125</c:v>
                      </c:pt>
                      <c:pt idx="852">
                        <c:v>522.228271484375</c:v>
                      </c:pt>
                      <c:pt idx="853">
                        <c:v>522.9564208984375</c:v>
                      </c:pt>
                      <c:pt idx="854">
                        <c:v>523.6845703125</c:v>
                      </c:pt>
                      <c:pt idx="855">
                        <c:v>524.4127197265625</c:v>
                      </c:pt>
                      <c:pt idx="856">
                        <c:v>525.140869140625</c:v>
                      </c:pt>
                      <c:pt idx="857">
                        <c:v>525.8690185546875</c:v>
                      </c:pt>
                      <c:pt idx="858">
                        <c:v>526.59716796875</c:v>
                      </c:pt>
                      <c:pt idx="859">
                        <c:v>527.3253173828125</c:v>
                      </c:pt>
                      <c:pt idx="860">
                        <c:v>528.053466796875</c:v>
                      </c:pt>
                      <c:pt idx="861">
                        <c:v>528.7816162109375</c:v>
                      </c:pt>
                      <c:pt idx="862">
                        <c:v>529.509765625</c:v>
                      </c:pt>
                      <c:pt idx="863">
                        <c:v>530.2379150390625</c:v>
                      </c:pt>
                      <c:pt idx="864">
                        <c:v>530.966064453125</c:v>
                      </c:pt>
                      <c:pt idx="865">
                        <c:v>531.6942138671875</c:v>
                      </c:pt>
                      <c:pt idx="866">
                        <c:v>532.42236328125</c:v>
                      </c:pt>
                      <c:pt idx="867">
                        <c:v>533.1505126953125</c:v>
                      </c:pt>
                      <c:pt idx="868">
                        <c:v>533.878662109375</c:v>
                      </c:pt>
                      <c:pt idx="869">
                        <c:v>534.6068115234375</c:v>
                      </c:pt>
                      <c:pt idx="870">
                        <c:v>535.3349609375</c:v>
                      </c:pt>
                      <c:pt idx="871">
                        <c:v>536.0631103515625</c:v>
                      </c:pt>
                      <c:pt idx="872">
                        <c:v>536.791259765625</c:v>
                      </c:pt>
                      <c:pt idx="873">
                        <c:v>537.5194091796875</c:v>
                      </c:pt>
                      <c:pt idx="874">
                        <c:v>538.24755859375</c:v>
                      </c:pt>
                      <c:pt idx="875">
                        <c:v>538.9757080078125</c:v>
                      </c:pt>
                      <c:pt idx="876">
                        <c:v>539.703857421875</c:v>
                      </c:pt>
                      <c:pt idx="877">
                        <c:v>540.4320068359375</c:v>
                      </c:pt>
                      <c:pt idx="878">
                        <c:v>541.16015625</c:v>
                      </c:pt>
                      <c:pt idx="879">
                        <c:v>541.8883056640625</c:v>
                      </c:pt>
                      <c:pt idx="880">
                        <c:v>542.616455078125</c:v>
                      </c:pt>
                      <c:pt idx="881">
                        <c:v>543.3446044921875</c:v>
                      </c:pt>
                      <c:pt idx="882">
                        <c:v>544.07275390625</c:v>
                      </c:pt>
                      <c:pt idx="883">
                        <c:v>544.8009033203125</c:v>
                      </c:pt>
                      <c:pt idx="884">
                        <c:v>545.529052734375</c:v>
                      </c:pt>
                      <c:pt idx="885">
                        <c:v>546.2572021484375</c:v>
                      </c:pt>
                      <c:pt idx="886">
                        <c:v>546.9853515625</c:v>
                      </c:pt>
                      <c:pt idx="887">
                        <c:v>547.7135009765625</c:v>
                      </c:pt>
                      <c:pt idx="888">
                        <c:v>548.441650390625</c:v>
                      </c:pt>
                      <c:pt idx="889">
                        <c:v>549.1697998046875</c:v>
                      </c:pt>
                      <c:pt idx="890">
                        <c:v>549.89813232421875</c:v>
                      </c:pt>
                      <c:pt idx="891">
                        <c:v>550.6265869140625</c:v>
                      </c:pt>
                      <c:pt idx="892">
                        <c:v>551.35504150390625</c:v>
                      </c:pt>
                      <c:pt idx="893">
                        <c:v>552.08349609375</c:v>
                      </c:pt>
                      <c:pt idx="894">
                        <c:v>552.81195068359375</c:v>
                      </c:pt>
                      <c:pt idx="895">
                        <c:v>553.5404052734375</c:v>
                      </c:pt>
                      <c:pt idx="896">
                        <c:v>554.26885986328125</c:v>
                      </c:pt>
                      <c:pt idx="897">
                        <c:v>554.997314453125</c:v>
                      </c:pt>
                      <c:pt idx="898">
                        <c:v>555.72576904296875</c:v>
                      </c:pt>
                      <c:pt idx="899">
                        <c:v>556.4542236328125</c:v>
                      </c:pt>
                      <c:pt idx="900">
                        <c:v>557.18267822265625</c:v>
                      </c:pt>
                      <c:pt idx="901">
                        <c:v>557.9111328125</c:v>
                      </c:pt>
                      <c:pt idx="902">
                        <c:v>558.63958740234375</c:v>
                      </c:pt>
                      <c:pt idx="903">
                        <c:v>559.3680419921875</c:v>
                      </c:pt>
                      <c:pt idx="904">
                        <c:v>560.09649658203125</c:v>
                      </c:pt>
                      <c:pt idx="905">
                        <c:v>560.824951171875</c:v>
                      </c:pt>
                      <c:pt idx="906">
                        <c:v>561.55340576171875</c:v>
                      </c:pt>
                      <c:pt idx="907">
                        <c:v>562.2818603515625</c:v>
                      </c:pt>
                      <c:pt idx="908">
                        <c:v>563.01031494140625</c:v>
                      </c:pt>
                      <c:pt idx="909">
                        <c:v>563.73876953125</c:v>
                      </c:pt>
                      <c:pt idx="910">
                        <c:v>564.46722412109375</c:v>
                      </c:pt>
                      <c:pt idx="911">
                        <c:v>565.1956787109375</c:v>
                      </c:pt>
                      <c:pt idx="912">
                        <c:v>565.92413330078125</c:v>
                      </c:pt>
                      <c:pt idx="913">
                        <c:v>566.652587890625</c:v>
                      </c:pt>
                      <c:pt idx="914">
                        <c:v>567.38104248046875</c:v>
                      </c:pt>
                      <c:pt idx="915">
                        <c:v>568.1094970703125</c:v>
                      </c:pt>
                      <c:pt idx="916">
                        <c:v>568.83795166015625</c:v>
                      </c:pt>
                      <c:pt idx="917">
                        <c:v>569.56640625</c:v>
                      </c:pt>
                      <c:pt idx="918">
                        <c:v>570.29486083984375</c:v>
                      </c:pt>
                      <c:pt idx="919">
                        <c:v>571.0233154296875</c:v>
                      </c:pt>
                      <c:pt idx="920">
                        <c:v>571.75177001953125</c:v>
                      </c:pt>
                      <c:pt idx="921">
                        <c:v>572.480224609375</c:v>
                      </c:pt>
                      <c:pt idx="922">
                        <c:v>573.20867919921875</c:v>
                      </c:pt>
                      <c:pt idx="923">
                        <c:v>573.9371337890625</c:v>
                      </c:pt>
                      <c:pt idx="924">
                        <c:v>574.66558837890625</c:v>
                      </c:pt>
                      <c:pt idx="925">
                        <c:v>575.39404296875</c:v>
                      </c:pt>
                      <c:pt idx="926">
                        <c:v>576.12249755859375</c:v>
                      </c:pt>
                      <c:pt idx="927">
                        <c:v>576.8509521484375</c:v>
                      </c:pt>
                      <c:pt idx="928">
                        <c:v>577.57940673828125</c:v>
                      </c:pt>
                      <c:pt idx="929">
                        <c:v>578.307861328125</c:v>
                      </c:pt>
                      <c:pt idx="930">
                        <c:v>579.03631591796875</c:v>
                      </c:pt>
                      <c:pt idx="931">
                        <c:v>579.7647705078125</c:v>
                      </c:pt>
                      <c:pt idx="932">
                        <c:v>580.49322509765625</c:v>
                      </c:pt>
                      <c:pt idx="933">
                        <c:v>581.2216796875</c:v>
                      </c:pt>
                      <c:pt idx="934">
                        <c:v>581.95013427734375</c:v>
                      </c:pt>
                      <c:pt idx="935">
                        <c:v>582.6785888671875</c:v>
                      </c:pt>
                      <c:pt idx="936">
                        <c:v>583.40704345703125</c:v>
                      </c:pt>
                      <c:pt idx="937">
                        <c:v>584.135498046875</c:v>
                      </c:pt>
                      <c:pt idx="938">
                        <c:v>584.86395263671875</c:v>
                      </c:pt>
                      <c:pt idx="939">
                        <c:v>585.5924072265625</c:v>
                      </c:pt>
                      <c:pt idx="940">
                        <c:v>586.32086181640625</c:v>
                      </c:pt>
                      <c:pt idx="941">
                        <c:v>587.04931640625</c:v>
                      </c:pt>
                      <c:pt idx="942">
                        <c:v>587.77777099609375</c:v>
                      </c:pt>
                      <c:pt idx="943">
                        <c:v>588.5062255859375</c:v>
                      </c:pt>
                      <c:pt idx="944">
                        <c:v>589.23468017578125</c:v>
                      </c:pt>
                      <c:pt idx="945">
                        <c:v>589.963134765625</c:v>
                      </c:pt>
                      <c:pt idx="946">
                        <c:v>590.69158935546875</c:v>
                      </c:pt>
                      <c:pt idx="947">
                        <c:v>591.4200439453125</c:v>
                      </c:pt>
                      <c:pt idx="948">
                        <c:v>592.14849853515625</c:v>
                      </c:pt>
                      <c:pt idx="949">
                        <c:v>592.876953125</c:v>
                      </c:pt>
                      <c:pt idx="950">
                        <c:v>593.60540771484375</c:v>
                      </c:pt>
                      <c:pt idx="951">
                        <c:v>594.3338623046875</c:v>
                      </c:pt>
                      <c:pt idx="952">
                        <c:v>595.06231689453125</c:v>
                      </c:pt>
                      <c:pt idx="953">
                        <c:v>595.790771484375</c:v>
                      </c:pt>
                      <c:pt idx="954">
                        <c:v>596.51922607421875</c:v>
                      </c:pt>
                      <c:pt idx="955">
                        <c:v>597.2476806640625</c:v>
                      </c:pt>
                      <c:pt idx="956">
                        <c:v>597.97613525390625</c:v>
                      </c:pt>
                      <c:pt idx="957">
                        <c:v>598.70458984375</c:v>
                      </c:pt>
                      <c:pt idx="958">
                        <c:v>599.43304443359375</c:v>
                      </c:pt>
                      <c:pt idx="959">
                        <c:v>600.1614990234375</c:v>
                      </c:pt>
                      <c:pt idx="960">
                        <c:v>600.88995361328125</c:v>
                      </c:pt>
                      <c:pt idx="961">
                        <c:v>601.618408203125</c:v>
                      </c:pt>
                      <c:pt idx="962">
                        <c:v>602.34686279296875</c:v>
                      </c:pt>
                      <c:pt idx="963">
                        <c:v>603.0753173828125</c:v>
                      </c:pt>
                      <c:pt idx="964">
                        <c:v>603.80377197265625</c:v>
                      </c:pt>
                      <c:pt idx="965">
                        <c:v>604.5322265625</c:v>
                      </c:pt>
                      <c:pt idx="966">
                        <c:v>605.26068115234375</c:v>
                      </c:pt>
                      <c:pt idx="967">
                        <c:v>605.9891357421875</c:v>
                      </c:pt>
                      <c:pt idx="968">
                        <c:v>606.71759033203125</c:v>
                      </c:pt>
                      <c:pt idx="969">
                        <c:v>607.446044921875</c:v>
                      </c:pt>
                      <c:pt idx="970">
                        <c:v>608.17449951171875</c:v>
                      </c:pt>
                      <c:pt idx="971">
                        <c:v>608.9029541015625</c:v>
                      </c:pt>
                      <c:pt idx="972">
                        <c:v>609.63140869140625</c:v>
                      </c:pt>
                      <c:pt idx="973">
                        <c:v>610.35986328125</c:v>
                      </c:pt>
                      <c:pt idx="974">
                        <c:v>611.08831787109375</c:v>
                      </c:pt>
                      <c:pt idx="975">
                        <c:v>611.8167724609375</c:v>
                      </c:pt>
                      <c:pt idx="976">
                        <c:v>612.54522705078125</c:v>
                      </c:pt>
                      <c:pt idx="977">
                        <c:v>613.273681640625</c:v>
                      </c:pt>
                      <c:pt idx="978">
                        <c:v>614.00213623046875</c:v>
                      </c:pt>
                      <c:pt idx="979">
                        <c:v>614.7305908203125</c:v>
                      </c:pt>
                      <c:pt idx="980">
                        <c:v>615.45904541015625</c:v>
                      </c:pt>
                      <c:pt idx="981">
                        <c:v>616.1875</c:v>
                      </c:pt>
                      <c:pt idx="982">
                        <c:v>616.91595458984375</c:v>
                      </c:pt>
                      <c:pt idx="983">
                        <c:v>617.6444091796875</c:v>
                      </c:pt>
                      <c:pt idx="984">
                        <c:v>618.37286376953125</c:v>
                      </c:pt>
                      <c:pt idx="985">
                        <c:v>619.101318359375</c:v>
                      </c:pt>
                      <c:pt idx="986">
                        <c:v>619.82977294921875</c:v>
                      </c:pt>
                      <c:pt idx="987">
                        <c:v>620.5582275390625</c:v>
                      </c:pt>
                      <c:pt idx="988">
                        <c:v>621.28668212890625</c:v>
                      </c:pt>
                    </c:numCache>
                  </c:numRef>
                </c:xVal>
                <c:yVal>
                  <c:numRef>
                    <c:extLst xmlns:c15="http://schemas.microsoft.com/office/drawing/2012/chart">
                      <c:ext xmlns:c15="http://schemas.microsoft.com/office/drawing/2012/chart" uri="{02D57815-91ED-43cb-92C2-25804820EDAC}">
                        <c15:formulaRef>
                          <c15:sqref>'[1]Case 8 '!$B$3:$B$991</c15:sqref>
                        </c15:formulaRef>
                      </c:ext>
                    </c:extLst>
                    <c:numCache>
                      <c:formatCode>General</c:formatCode>
                      <c:ptCount val="989"/>
                      <c:pt idx="0">
                        <c:v>5.2957911491394043</c:v>
                      </c:pt>
                      <c:pt idx="1">
                        <c:v>5.3550124168395996</c:v>
                      </c:pt>
                      <c:pt idx="2">
                        <c:v>5.4157071113586426</c:v>
                      </c:pt>
                      <c:pt idx="3">
                        <c:v>5.4779105186462402</c:v>
                      </c:pt>
                      <c:pt idx="4">
                        <c:v>5.5416736602783203</c:v>
                      </c:pt>
                      <c:pt idx="5">
                        <c:v>5.6070394515991211</c:v>
                      </c:pt>
                      <c:pt idx="6">
                        <c:v>5.6740579605102539</c:v>
                      </c:pt>
                      <c:pt idx="7">
                        <c:v>5.7427768707275391</c:v>
                      </c:pt>
                      <c:pt idx="8">
                        <c:v>5.8132429122924805</c:v>
                      </c:pt>
                      <c:pt idx="9">
                        <c:v>5.8855152130126953</c:v>
                      </c:pt>
                      <c:pt idx="10">
                        <c:v>5.9596476554870605</c:v>
                      </c:pt>
                      <c:pt idx="11">
                        <c:v>6.0356907844543457</c:v>
                      </c:pt>
                      <c:pt idx="12">
                        <c:v>6.1137099266052246</c:v>
                      </c:pt>
                      <c:pt idx="13">
                        <c:v>6.1937661170959473</c:v>
                      </c:pt>
                      <c:pt idx="14">
                        <c:v>6.2759213447570801</c:v>
                      </c:pt>
                      <c:pt idx="15">
                        <c:v>6.3602380752563477</c:v>
                      </c:pt>
                      <c:pt idx="16">
                        <c:v>6.4467906951904297</c:v>
                      </c:pt>
                      <c:pt idx="17">
                        <c:v>6.5356454849243164</c:v>
                      </c:pt>
                      <c:pt idx="18">
                        <c:v>6.6268749237060547</c:v>
                      </c:pt>
                      <c:pt idx="19">
                        <c:v>6.7205619812011719</c:v>
                      </c:pt>
                      <c:pt idx="20">
                        <c:v>6.8167800903320313</c:v>
                      </c:pt>
                      <c:pt idx="21">
                        <c:v>6.915618896484375</c:v>
                      </c:pt>
                      <c:pt idx="22">
                        <c:v>7.0171518325805664</c:v>
                      </c:pt>
                      <c:pt idx="23">
                        <c:v>7.1214733123779297</c:v>
                      </c:pt>
                      <c:pt idx="24">
                        <c:v>7.2286844253540039</c:v>
                      </c:pt>
                      <c:pt idx="25">
                        <c:v>7.3388700485229492</c:v>
                      </c:pt>
                      <c:pt idx="26">
                        <c:v>7.4521293640136719</c:v>
                      </c:pt>
                      <c:pt idx="27">
                        <c:v>7.5685791969299316</c:v>
                      </c:pt>
                      <c:pt idx="28">
                        <c:v>7.6883172988891602</c:v>
                      </c:pt>
                      <c:pt idx="29">
                        <c:v>7.8114566802978516</c:v>
                      </c:pt>
                      <c:pt idx="30">
                        <c:v>7.9381189346313477</c:v>
                      </c:pt>
                      <c:pt idx="31">
                        <c:v>8.0684127807617188</c:v>
                      </c:pt>
                      <c:pt idx="32">
                        <c:v>8.2024774551391602</c:v>
                      </c:pt>
                      <c:pt idx="33">
                        <c:v>8.3396320343017578</c:v>
                      </c:pt>
                      <c:pt idx="34">
                        <c:v>8.4803009033203125</c:v>
                      </c:pt>
                      <c:pt idx="35">
                        <c:v>8.6250877380371094</c:v>
                      </c:pt>
                      <c:pt idx="36">
                        <c:v>8.7741308212280273</c:v>
                      </c:pt>
                      <c:pt idx="37">
                        <c:v>8.9275970458984375</c:v>
                      </c:pt>
                      <c:pt idx="38">
                        <c:v>9.0856246948242188</c:v>
                      </c:pt>
                      <c:pt idx="39">
                        <c:v>9.2483949661254883</c:v>
                      </c:pt>
                      <c:pt idx="40">
                        <c:v>9.4160671234130859</c:v>
                      </c:pt>
                      <c:pt idx="41">
                        <c:v>9.5888252258300781</c:v>
                      </c:pt>
                      <c:pt idx="42">
                        <c:v>9.7668590545654297</c:v>
                      </c:pt>
                      <c:pt idx="43">
                        <c:v>9.9503545761108398</c:v>
                      </c:pt>
                      <c:pt idx="44">
                        <c:v>10.139512062072754</c:v>
                      </c:pt>
                      <c:pt idx="45">
                        <c:v>10.334541320800781</c:v>
                      </c:pt>
                      <c:pt idx="46">
                        <c:v>10.535670280456543</c:v>
                      </c:pt>
                      <c:pt idx="47">
                        <c:v>10.743122100830078</c:v>
                      </c:pt>
                      <c:pt idx="48">
                        <c:v>10.957124710083008</c:v>
                      </c:pt>
                      <c:pt idx="49">
                        <c:v>11.17793083190918</c:v>
                      </c:pt>
                      <c:pt idx="50">
                        <c:v>11.40579891204834</c:v>
                      </c:pt>
                      <c:pt idx="51">
                        <c:v>11.640998840332031</c:v>
                      </c:pt>
                      <c:pt idx="52">
                        <c:v>11.883803367614746</c:v>
                      </c:pt>
                      <c:pt idx="53">
                        <c:v>12.134518623352051</c:v>
                      </c:pt>
                      <c:pt idx="54">
                        <c:v>12.393429756164551</c:v>
                      </c:pt>
                      <c:pt idx="55">
                        <c:v>12.660877227783203</c:v>
                      </c:pt>
                      <c:pt idx="56">
                        <c:v>12.937167167663574</c:v>
                      </c:pt>
                      <c:pt idx="57">
                        <c:v>13.222653388977051</c:v>
                      </c:pt>
                      <c:pt idx="58">
                        <c:v>13.517688751220703</c:v>
                      </c:pt>
                      <c:pt idx="59">
                        <c:v>13.822649002075195</c:v>
                      </c:pt>
                      <c:pt idx="60">
                        <c:v>14.137913703918457</c:v>
                      </c:pt>
                      <c:pt idx="61">
                        <c:v>14.463895797729492</c:v>
                      </c:pt>
                      <c:pt idx="62">
                        <c:v>14.798416137695313</c:v>
                      </c:pt>
                      <c:pt idx="63">
                        <c:v>15.144274711608887</c:v>
                      </c:pt>
                      <c:pt idx="64">
                        <c:v>15.501975059509277</c:v>
                      </c:pt>
                      <c:pt idx="65">
                        <c:v>15.871992111206055</c:v>
                      </c:pt>
                      <c:pt idx="66">
                        <c:v>16.254814147949219</c:v>
                      </c:pt>
                      <c:pt idx="67">
                        <c:v>16.650934219360352</c:v>
                      </c:pt>
                      <c:pt idx="68">
                        <c:v>17.060867309570313</c:v>
                      </c:pt>
                      <c:pt idx="69">
                        <c:v>17.485141754150391</c:v>
                      </c:pt>
                      <c:pt idx="70">
                        <c:v>17.924350738525391</c:v>
                      </c:pt>
                      <c:pt idx="71">
                        <c:v>18.379007339477539</c:v>
                      </c:pt>
                      <c:pt idx="72">
                        <c:v>18.849784851074219</c:v>
                      </c:pt>
                      <c:pt idx="73">
                        <c:v>19.337207794189453</c:v>
                      </c:pt>
                      <c:pt idx="74">
                        <c:v>19.842010498046875</c:v>
                      </c:pt>
                      <c:pt idx="75">
                        <c:v>20.364788055419922</c:v>
                      </c:pt>
                      <c:pt idx="76">
                        <c:v>20.906240463256836</c:v>
                      </c:pt>
                      <c:pt idx="77">
                        <c:v>21.467075347900391</c:v>
                      </c:pt>
                      <c:pt idx="78">
                        <c:v>22.04798698425293</c:v>
                      </c:pt>
                      <c:pt idx="79">
                        <c:v>22.649757385253906</c:v>
                      </c:pt>
                      <c:pt idx="80">
                        <c:v>23.273139953613281</c:v>
                      </c:pt>
                      <c:pt idx="81">
                        <c:v>23.91893196105957</c:v>
                      </c:pt>
                      <c:pt idx="82">
                        <c:v>24.586139678955078</c:v>
                      </c:pt>
                      <c:pt idx="83">
                        <c:v>25.274433135986328</c:v>
                      </c:pt>
                      <c:pt idx="84">
                        <c:v>25.987321853637695</c:v>
                      </c:pt>
                      <c:pt idx="85">
                        <c:v>26.725627899169922</c:v>
                      </c:pt>
                      <c:pt idx="86">
                        <c:v>27.490274429321289</c:v>
                      </c:pt>
                      <c:pt idx="87">
                        <c:v>28.282089233398438</c:v>
                      </c:pt>
                      <c:pt idx="88">
                        <c:v>29.101999282836914</c:v>
                      </c:pt>
                      <c:pt idx="89">
                        <c:v>29.950942993164063</c:v>
                      </c:pt>
                      <c:pt idx="90">
                        <c:v>30.829807281494141</c:v>
                      </c:pt>
                      <c:pt idx="91">
                        <c:v>31.739572525024414</c:v>
                      </c:pt>
                      <c:pt idx="92">
                        <c:v>32.681194305419922</c:v>
                      </c:pt>
                      <c:pt idx="93">
                        <c:v>33.655586242675781</c:v>
                      </c:pt>
                      <c:pt idx="94">
                        <c:v>34.663753509521484</c:v>
                      </c:pt>
                      <c:pt idx="95">
                        <c:v>35.706588745117188</c:v>
                      </c:pt>
                      <c:pt idx="96">
                        <c:v>36.785114288330078</c:v>
                      </c:pt>
                      <c:pt idx="97">
                        <c:v>37.900291442871094</c:v>
                      </c:pt>
                      <c:pt idx="98">
                        <c:v>39.051536560058594</c:v>
                      </c:pt>
                      <c:pt idx="99">
                        <c:v>40.235179901123047</c:v>
                      </c:pt>
                      <c:pt idx="100">
                        <c:v>41.457660675048828</c:v>
                      </c:pt>
                      <c:pt idx="101">
                        <c:v>42.719924926757813</c:v>
                      </c:pt>
                      <c:pt idx="102">
                        <c:v>44.022655487060547</c:v>
                      </c:pt>
                      <c:pt idx="103">
                        <c:v>45.366893768310547</c:v>
                      </c:pt>
                      <c:pt idx="104">
                        <c:v>46.753303527832031</c:v>
                      </c:pt>
                      <c:pt idx="105">
                        <c:v>48.182708740234375</c:v>
                      </c:pt>
                      <c:pt idx="106">
                        <c:v>49.655864715576172</c:v>
                      </c:pt>
                      <c:pt idx="107">
                        <c:v>51.173431396484375</c:v>
                      </c:pt>
                      <c:pt idx="108">
                        <c:v>52.735885620117188</c:v>
                      </c:pt>
                      <c:pt idx="109">
                        <c:v>54.343868255615234</c:v>
                      </c:pt>
                      <c:pt idx="110">
                        <c:v>55.996623992919922</c:v>
                      </c:pt>
                      <c:pt idx="111">
                        <c:v>57.685081481933594</c:v>
                      </c:pt>
                      <c:pt idx="112">
                        <c:v>59.419399261474609</c:v>
                      </c:pt>
                      <c:pt idx="113">
                        <c:v>61.200191497802734</c:v>
                      </c:pt>
                      <c:pt idx="114">
                        <c:v>63.027294158935547</c:v>
                      </c:pt>
                      <c:pt idx="115">
                        <c:v>64.901268005371094</c:v>
                      </c:pt>
                      <c:pt idx="116">
                        <c:v>66.821937561035156</c:v>
                      </c:pt>
                      <c:pt idx="117">
                        <c:v>68.789619445800781</c:v>
                      </c:pt>
                      <c:pt idx="118">
                        <c:v>70.804252624511719</c:v>
                      </c:pt>
                      <c:pt idx="119">
                        <c:v>72.848503112792969</c:v>
                      </c:pt>
                      <c:pt idx="120">
                        <c:v>74.936882019042969</c:v>
                      </c:pt>
                      <c:pt idx="121">
                        <c:v>77.070022583007813</c:v>
                      </c:pt>
                      <c:pt idx="122">
                        <c:v>79.247535705566406</c:v>
                      </c:pt>
                      <c:pt idx="123">
                        <c:v>81.469383239746094</c:v>
                      </c:pt>
                      <c:pt idx="124">
                        <c:v>83.730262756347656</c:v>
                      </c:pt>
                      <c:pt idx="125">
                        <c:v>86.014312744140625</c:v>
                      </c:pt>
                      <c:pt idx="126">
                        <c:v>88.338203430175781</c:v>
                      </c:pt>
                      <c:pt idx="127">
                        <c:v>90.701408386230469</c:v>
                      </c:pt>
                      <c:pt idx="128">
                        <c:v>93.102561950683594</c:v>
                      </c:pt>
                      <c:pt idx="129">
                        <c:v>95.518722534179688</c:v>
                      </c:pt>
                      <c:pt idx="130">
                        <c:v>97.964256286621094</c:v>
                      </c:pt>
                      <c:pt idx="131">
                        <c:v>100.44097900390625</c:v>
                      </c:pt>
                      <c:pt idx="132">
                        <c:v>102.93341064453125</c:v>
                      </c:pt>
                      <c:pt idx="133">
                        <c:v>105.43271636962891</c:v>
                      </c:pt>
                      <c:pt idx="134">
                        <c:v>107.95037078857422</c:v>
                      </c:pt>
                      <c:pt idx="135">
                        <c:v>110.46353149414063</c:v>
                      </c:pt>
                      <c:pt idx="136">
                        <c:v>112.96584320068359</c:v>
                      </c:pt>
                      <c:pt idx="137">
                        <c:v>115.46759033203125</c:v>
                      </c:pt>
                      <c:pt idx="138">
                        <c:v>117.93115997314453</c:v>
                      </c:pt>
                      <c:pt idx="139">
                        <c:v>120.37660217285156</c:v>
                      </c:pt>
                      <c:pt idx="140">
                        <c:v>122.77494812011719</c:v>
                      </c:pt>
                      <c:pt idx="141">
                        <c:v>125.12516021728516</c:v>
                      </c:pt>
                      <c:pt idx="142">
                        <c:v>127.41098022460938</c:v>
                      </c:pt>
                      <c:pt idx="143">
                        <c:v>129.61943054199219</c:v>
                      </c:pt>
                      <c:pt idx="144">
                        <c:v>131.73738098144531</c:v>
                      </c:pt>
                      <c:pt idx="145">
                        <c:v>133.7506103515625</c:v>
                      </c:pt>
                      <c:pt idx="146">
                        <c:v>135.63856506347656</c:v>
                      </c:pt>
                      <c:pt idx="147">
                        <c:v>137.39193725585938</c:v>
                      </c:pt>
                      <c:pt idx="148">
                        <c:v>138.97909545898438</c:v>
                      </c:pt>
                      <c:pt idx="149">
                        <c:v>140.404052734375</c:v>
                      </c:pt>
                      <c:pt idx="150">
                        <c:v>141.61135864257813</c:v>
                      </c:pt>
                      <c:pt idx="151">
                        <c:v>142.6278076171875</c:v>
                      </c:pt>
                      <c:pt idx="152">
                        <c:v>143.37213134765625</c:v>
                      </c:pt>
                      <c:pt idx="153">
                        <c:v>143.90025329589844</c:v>
                      </c:pt>
                      <c:pt idx="154">
                        <c:v>144.11331176757813</c:v>
                      </c:pt>
                      <c:pt idx="155">
                        <c:v>144.08526611328125</c:v>
                      </c:pt>
                      <c:pt idx="156">
                        <c:v>143.74176025390625</c:v>
                      </c:pt>
                      <c:pt idx="157">
                        <c:v>143.11984252929688</c:v>
                      </c:pt>
                      <c:pt idx="158">
                        <c:v>142.25236511230469</c:v>
                      </c:pt>
                      <c:pt idx="159">
                        <c:v>141.05607604980469</c:v>
                      </c:pt>
                      <c:pt idx="160">
                        <c:v>139.6204833984375</c:v>
                      </c:pt>
                      <c:pt idx="161">
                        <c:v>137.96556091308594</c:v>
                      </c:pt>
                      <c:pt idx="162">
                        <c:v>136.10238647460938</c:v>
                      </c:pt>
                      <c:pt idx="163">
                        <c:v>134.02252197265625</c:v>
                      </c:pt>
                      <c:pt idx="164">
                        <c:v>131.75053405761719</c:v>
                      </c:pt>
                      <c:pt idx="165">
                        <c:v>129.3343505859375</c:v>
                      </c:pt>
                      <c:pt idx="166">
                        <c:v>126.79393768310547</c:v>
                      </c:pt>
                      <c:pt idx="167">
                        <c:v>124.14994812011719</c:v>
                      </c:pt>
                      <c:pt idx="168">
                        <c:v>121.42427062988281</c:v>
                      </c:pt>
                      <c:pt idx="169">
                        <c:v>118.63806915283203</c:v>
                      </c:pt>
                      <c:pt idx="170">
                        <c:v>115.81121826171875</c:v>
                      </c:pt>
                      <c:pt idx="171">
                        <c:v>112.86048889160156</c:v>
                      </c:pt>
                      <c:pt idx="172">
                        <c:v>109.69032287597656</c:v>
                      </c:pt>
                      <c:pt idx="173">
                        <c:v>106.59998321533203</c:v>
                      </c:pt>
                      <c:pt idx="174">
                        <c:v>103.57655334472656</c:v>
                      </c:pt>
                      <c:pt idx="175">
                        <c:v>100.64505004882813</c:v>
                      </c:pt>
                      <c:pt idx="176">
                        <c:v>97.786758422851563</c:v>
                      </c:pt>
                      <c:pt idx="177">
                        <c:v>95.024490356445313</c:v>
                      </c:pt>
                      <c:pt idx="178">
                        <c:v>92.355758666992188</c:v>
                      </c:pt>
                      <c:pt idx="179">
                        <c:v>89.777931213378906</c:v>
                      </c:pt>
                      <c:pt idx="180">
                        <c:v>87.274238586425781</c:v>
                      </c:pt>
                      <c:pt idx="181">
                        <c:v>84.834243774414063</c:v>
                      </c:pt>
                      <c:pt idx="182">
                        <c:v>82.479141235351563</c:v>
                      </c:pt>
                      <c:pt idx="183">
                        <c:v>80.206367492675781</c:v>
                      </c:pt>
                      <c:pt idx="184">
                        <c:v>78.013504028320313</c:v>
                      </c:pt>
                      <c:pt idx="185">
                        <c:v>75.897392272949219</c:v>
                      </c:pt>
                      <c:pt idx="186">
                        <c:v>73.855758666992188</c:v>
                      </c:pt>
                      <c:pt idx="187">
                        <c:v>71.882621765136719</c:v>
                      </c:pt>
                      <c:pt idx="188">
                        <c:v>69.953758239746094</c:v>
                      </c:pt>
                      <c:pt idx="189">
                        <c:v>68.093193054199219</c:v>
                      </c:pt>
                      <c:pt idx="190">
                        <c:v>66.298088073730469</c:v>
                      </c:pt>
                      <c:pt idx="191">
                        <c:v>64.566322326660156</c:v>
                      </c:pt>
                      <c:pt idx="192">
                        <c:v>62.895404815673828</c:v>
                      </c:pt>
                      <c:pt idx="193">
                        <c:v>61.283145904541016</c:v>
                      </c:pt>
                      <c:pt idx="194">
                        <c:v>59.727218627929688</c:v>
                      </c:pt>
                      <c:pt idx="195">
                        <c:v>58.217735290527344</c:v>
                      </c:pt>
                      <c:pt idx="196">
                        <c:v>56.749210357666016</c:v>
                      </c:pt>
                      <c:pt idx="197">
                        <c:v>55.331790924072266</c:v>
                      </c:pt>
                      <c:pt idx="198">
                        <c:v>53.963489532470703</c:v>
                      </c:pt>
                      <c:pt idx="199">
                        <c:v>52.642578125</c:v>
                      </c:pt>
                      <c:pt idx="200">
                        <c:v>51.367084503173828</c:v>
                      </c:pt>
                      <c:pt idx="201">
                        <c:v>50.095138549804688</c:v>
                      </c:pt>
                      <c:pt idx="202">
                        <c:v>48.860118865966797</c:v>
                      </c:pt>
                      <c:pt idx="203">
                        <c:v>47.665515899658203</c:v>
                      </c:pt>
                      <c:pt idx="204">
                        <c:v>46.513454437255859</c:v>
                      </c:pt>
                      <c:pt idx="205">
                        <c:v>45.407108306884766</c:v>
                      </c:pt>
                      <c:pt idx="206">
                        <c:v>44.343986511230469</c:v>
                      </c:pt>
                      <c:pt idx="207">
                        <c:v>43.321720123291016</c:v>
                      </c:pt>
                      <c:pt idx="208">
                        <c:v>42.337978363037109</c:v>
                      </c:pt>
                      <c:pt idx="209">
                        <c:v>41.392852783203125</c:v>
                      </c:pt>
                      <c:pt idx="210">
                        <c:v>40.479965209960938</c:v>
                      </c:pt>
                      <c:pt idx="211">
                        <c:v>39.593769073486328</c:v>
                      </c:pt>
                      <c:pt idx="212">
                        <c:v>38.731296539306641</c:v>
                      </c:pt>
                      <c:pt idx="213">
                        <c:v>37.898788452148438</c:v>
                      </c:pt>
                      <c:pt idx="214">
                        <c:v>37.094905853271484</c:v>
                      </c:pt>
                      <c:pt idx="215">
                        <c:v>36.318435668945313</c:v>
                      </c:pt>
                      <c:pt idx="216">
                        <c:v>35.568088531494141</c:v>
                      </c:pt>
                      <c:pt idx="217">
                        <c:v>34.842765808105469</c:v>
                      </c:pt>
                      <c:pt idx="218">
                        <c:v>34.141490936279297</c:v>
                      </c:pt>
                      <c:pt idx="219">
                        <c:v>33.463226318359375</c:v>
                      </c:pt>
                      <c:pt idx="220">
                        <c:v>32.8070068359375</c:v>
                      </c:pt>
                      <c:pt idx="221">
                        <c:v>32.169174194335938</c:v>
                      </c:pt>
                      <c:pt idx="222">
                        <c:v>31.545082092285156</c:v>
                      </c:pt>
                      <c:pt idx="223">
                        <c:v>30.94066047668457</c:v>
                      </c:pt>
                      <c:pt idx="224">
                        <c:v>30.3551025390625</c:v>
                      </c:pt>
                      <c:pt idx="225">
                        <c:v>29.787712097167969</c:v>
                      </c:pt>
                      <c:pt idx="226">
                        <c:v>29.23779296875</c:v>
                      </c:pt>
                      <c:pt idx="227">
                        <c:v>28.704679489135742</c:v>
                      </c:pt>
                      <c:pt idx="228">
                        <c:v>28.187725067138672</c:v>
                      </c:pt>
                      <c:pt idx="229">
                        <c:v>27.68638801574707</c:v>
                      </c:pt>
                      <c:pt idx="230">
                        <c:v>27.200014114379883</c:v>
                      </c:pt>
                      <c:pt idx="231">
                        <c:v>26.728099822998047</c:v>
                      </c:pt>
                      <c:pt idx="232">
                        <c:v>26.270107269287109</c:v>
                      </c:pt>
                      <c:pt idx="233">
                        <c:v>25.824224472045898</c:v>
                      </c:pt>
                      <c:pt idx="234">
                        <c:v>25.387355804443359</c:v>
                      </c:pt>
                      <c:pt idx="235">
                        <c:v>24.963085174560547</c:v>
                      </c:pt>
                      <c:pt idx="236">
                        <c:v>24.550987243652344</c:v>
                      </c:pt>
                      <c:pt idx="237">
                        <c:v>24.150627136230469</c:v>
                      </c:pt>
                      <c:pt idx="238">
                        <c:v>23.76161003112793</c:v>
                      </c:pt>
                      <c:pt idx="239">
                        <c:v>23.383535385131836</c:v>
                      </c:pt>
                      <c:pt idx="240">
                        <c:v>23.016033172607422</c:v>
                      </c:pt>
                      <c:pt idx="241">
                        <c:v>22.658733367919922</c:v>
                      </c:pt>
                      <c:pt idx="242">
                        <c:v>22.311325073242188</c:v>
                      </c:pt>
                      <c:pt idx="243">
                        <c:v>21.973451614379883</c:v>
                      </c:pt>
                      <c:pt idx="244">
                        <c:v>21.644815444946289</c:v>
                      </c:pt>
                      <c:pt idx="245">
                        <c:v>21.325080871582031</c:v>
                      </c:pt>
                      <c:pt idx="246">
                        <c:v>21.013975143432617</c:v>
                      </c:pt>
                      <c:pt idx="247">
                        <c:v>20.711223602294922</c:v>
                      </c:pt>
                      <c:pt idx="248">
                        <c:v>20.414310455322266</c:v>
                      </c:pt>
                      <c:pt idx="249">
                        <c:v>20.12513542175293</c:v>
                      </c:pt>
                      <c:pt idx="250">
                        <c:v>19.843585968017578</c:v>
                      </c:pt>
                      <c:pt idx="251">
                        <c:v>19.569421768188477</c:v>
                      </c:pt>
                      <c:pt idx="252">
                        <c:v>19.302417755126953</c:v>
                      </c:pt>
                      <c:pt idx="253">
                        <c:v>19.042350769042969</c:v>
                      </c:pt>
                      <c:pt idx="254">
                        <c:v>18.788995742797852</c:v>
                      </c:pt>
                      <c:pt idx="255">
                        <c:v>18.542160034179688</c:v>
                      </c:pt>
                      <c:pt idx="256">
                        <c:v>18.301628112792969</c:v>
                      </c:pt>
                      <c:pt idx="257">
                        <c:v>18.06721305847168</c:v>
                      </c:pt>
                      <c:pt idx="258">
                        <c:v>17.838733673095703</c:v>
                      </c:pt>
                      <c:pt idx="259">
                        <c:v>17.616003036499023</c:v>
                      </c:pt>
                      <c:pt idx="260">
                        <c:v>17.398853302001953</c:v>
                      </c:pt>
                      <c:pt idx="261">
                        <c:v>17.187124252319336</c:v>
                      </c:pt>
                      <c:pt idx="262">
                        <c:v>16.98065185546875</c:v>
                      </c:pt>
                      <c:pt idx="263">
                        <c:v>16.779272079467773</c:v>
                      </c:pt>
                      <c:pt idx="264">
                        <c:v>16.582857131958008</c:v>
                      </c:pt>
                      <c:pt idx="265">
                        <c:v>16.391025543212891</c:v>
                      </c:pt>
                      <c:pt idx="266">
                        <c:v>16.203126907348633</c:v>
                      </c:pt>
                      <c:pt idx="267">
                        <c:v>16.019790649414063</c:v>
                      </c:pt>
                      <c:pt idx="268">
                        <c:v>15.840888977050781</c:v>
                      </c:pt>
                      <c:pt idx="269">
                        <c:v>15.666295051574707</c:v>
                      </c:pt>
                      <c:pt idx="270">
                        <c:v>15.495896339416504</c:v>
                      </c:pt>
                      <c:pt idx="271">
                        <c:v>15.329565048217773</c:v>
                      </c:pt>
                      <c:pt idx="272">
                        <c:v>15.167196273803711</c:v>
                      </c:pt>
                      <c:pt idx="273">
                        <c:v>15.008666038513184</c:v>
                      </c:pt>
                      <c:pt idx="274">
                        <c:v>14.853878974914551</c:v>
                      </c:pt>
                      <c:pt idx="275">
                        <c:v>14.702732086181641</c:v>
                      </c:pt>
                      <c:pt idx="276">
                        <c:v>14.555132865905762</c:v>
                      </c:pt>
                      <c:pt idx="277">
                        <c:v>14.410984039306641</c:v>
                      </c:pt>
                      <c:pt idx="278">
                        <c:v>14.270197868347168</c:v>
                      </c:pt>
                      <c:pt idx="279">
                        <c:v>14.13267993927002</c:v>
                      </c:pt>
                      <c:pt idx="280">
                        <c:v>13.99835205078125</c:v>
                      </c:pt>
                      <c:pt idx="281">
                        <c:v>13.86711597442627</c:v>
                      </c:pt>
                      <c:pt idx="282">
                        <c:v>13.738911628723145</c:v>
                      </c:pt>
                      <c:pt idx="283">
                        <c:v>13.613639831542969</c:v>
                      </c:pt>
                      <c:pt idx="284">
                        <c:v>13.491245269775391</c:v>
                      </c:pt>
                      <c:pt idx="285">
                        <c:v>13.371638298034668</c:v>
                      </c:pt>
                      <c:pt idx="286">
                        <c:v>13.254755973815918</c:v>
                      </c:pt>
                      <c:pt idx="287">
                        <c:v>13.140537261962891</c:v>
                      </c:pt>
                      <c:pt idx="288">
                        <c:v>13.028900146484375</c:v>
                      </c:pt>
                      <c:pt idx="289">
                        <c:v>12.919594764709473</c:v>
                      </c:pt>
                      <c:pt idx="290">
                        <c:v>12.812579154968262</c:v>
                      </c:pt>
                      <c:pt idx="291">
                        <c:v>12.707977294921875</c:v>
                      </c:pt>
                      <c:pt idx="292">
                        <c:v>12.605734825134277</c:v>
                      </c:pt>
                      <c:pt idx="293">
                        <c:v>12.505791664123535</c:v>
                      </c:pt>
                      <c:pt idx="294">
                        <c:v>12.40809154510498</c:v>
                      </c:pt>
                      <c:pt idx="295">
                        <c:v>12.312587738037109</c:v>
                      </c:pt>
                      <c:pt idx="296">
                        <c:v>12.219221115112305</c:v>
                      </c:pt>
                      <c:pt idx="297">
                        <c:v>12.127943992614746</c:v>
                      </c:pt>
                      <c:pt idx="298">
                        <c:v>12.03870964050293</c:v>
                      </c:pt>
                      <c:pt idx="299">
                        <c:v>11.951471328735352</c:v>
                      </c:pt>
                      <c:pt idx="300">
                        <c:v>11.866177558898926</c:v>
                      </c:pt>
                      <c:pt idx="301">
                        <c:v>11.782794952392578</c:v>
                      </c:pt>
                      <c:pt idx="302">
                        <c:v>11.701274871826172</c:v>
                      </c:pt>
                      <c:pt idx="303">
                        <c:v>11.621579170227051</c:v>
                      </c:pt>
                      <c:pt idx="304">
                        <c:v>11.542859077453613</c:v>
                      </c:pt>
                      <c:pt idx="305">
                        <c:v>11.464005470275879</c:v>
                      </c:pt>
                      <c:pt idx="306">
                        <c:v>11.386021614074707</c:v>
                      </c:pt>
                      <c:pt idx="307">
                        <c:v>11.308916091918945</c:v>
                      </c:pt>
                      <c:pt idx="308">
                        <c:v>11.23271656036377</c:v>
                      </c:pt>
                      <c:pt idx="309">
                        <c:v>11.157444953918457</c:v>
                      </c:pt>
                      <c:pt idx="310">
                        <c:v>11.083100318908691</c:v>
                      </c:pt>
                      <c:pt idx="311">
                        <c:v>11.00972843170166</c:v>
                      </c:pt>
                      <c:pt idx="312">
                        <c:v>10.937324523925781</c:v>
                      </c:pt>
                      <c:pt idx="313">
                        <c:v>10.865915298461914</c:v>
                      </c:pt>
                      <c:pt idx="314">
                        <c:v>10.795515060424805</c:v>
                      </c:pt>
                      <c:pt idx="315">
                        <c:v>10.726099967956543</c:v>
                      </c:pt>
                      <c:pt idx="316">
                        <c:v>10.657672882080078</c:v>
                      </c:pt>
                      <c:pt idx="317">
                        <c:v>10.590214729309082</c:v>
                      </c:pt>
                      <c:pt idx="318">
                        <c:v>10.523750305175781</c:v>
                      </c:pt>
                      <c:pt idx="319">
                        <c:v>10.458287239074707</c:v>
                      </c:pt>
                      <c:pt idx="320">
                        <c:v>10.393691062927246</c:v>
                      </c:pt>
                      <c:pt idx="321">
                        <c:v>10.329830169677734</c:v>
                      </c:pt>
                      <c:pt idx="322">
                        <c:v>10.266619682312012</c:v>
                      </c:pt>
                      <c:pt idx="323">
                        <c:v>10.204045295715332</c:v>
                      </c:pt>
                      <c:pt idx="324">
                        <c:v>10.142190933227539</c:v>
                      </c:pt>
                      <c:pt idx="325">
                        <c:v>10.081092834472656</c:v>
                      </c:pt>
                      <c:pt idx="326">
                        <c:v>10.020746231079102</c:v>
                      </c:pt>
                      <c:pt idx="327">
                        <c:v>9.9611692428588867</c:v>
                      </c:pt>
                      <c:pt idx="328">
                        <c:v>9.9023952484130859</c:v>
                      </c:pt>
                      <c:pt idx="329">
                        <c:v>9.8444147109985352</c:v>
                      </c:pt>
                      <c:pt idx="330">
                        <c:v>9.7872657775878906</c:v>
                      </c:pt>
                      <c:pt idx="331">
                        <c:v>9.7309808731079102</c:v>
                      </c:pt>
                      <c:pt idx="332">
                        <c:v>9.6756191253662109</c:v>
                      </c:pt>
                      <c:pt idx="333">
                        <c:v>9.6211862564086914</c:v>
                      </c:pt>
                      <c:pt idx="334">
                        <c:v>9.5676860809326172</c:v>
                      </c:pt>
                      <c:pt idx="335">
                        <c:v>9.51513671875</c:v>
                      </c:pt>
                      <c:pt idx="336">
                        <c:v>9.4635248184204102</c:v>
                      </c:pt>
                      <c:pt idx="337">
                        <c:v>9.4128808975219727</c:v>
                      </c:pt>
                      <c:pt idx="338">
                        <c:v>9.3631782531738281</c:v>
                      </c:pt>
                      <c:pt idx="339">
                        <c:v>9.3144111633300781</c:v>
                      </c:pt>
                      <c:pt idx="340">
                        <c:v>9.2665529251098633</c:v>
                      </c:pt>
                      <c:pt idx="341">
                        <c:v>9.2195873260498047</c:v>
                      </c:pt>
                      <c:pt idx="342">
                        <c:v>9.1735143661499023</c:v>
                      </c:pt>
                      <c:pt idx="343">
                        <c:v>9.1283197402954102</c:v>
                      </c:pt>
                      <c:pt idx="344">
                        <c:v>9.083984375</c:v>
                      </c:pt>
                      <c:pt idx="345">
                        <c:v>9.0404901504516602</c:v>
                      </c:pt>
                      <c:pt idx="346">
                        <c:v>8.9978256225585938</c:v>
                      </c:pt>
                      <c:pt idx="347">
                        <c:v>8.9559812545776367</c:v>
                      </c:pt>
                      <c:pt idx="348">
                        <c:v>8.9149465560913086</c:v>
                      </c:pt>
                      <c:pt idx="349">
                        <c:v>8.8747053146362305</c:v>
                      </c:pt>
                      <c:pt idx="350">
                        <c:v>8.8352546691894531</c:v>
                      </c:pt>
                      <c:pt idx="351">
                        <c:v>8.796574592590332</c:v>
                      </c:pt>
                      <c:pt idx="352">
                        <c:v>8.7586641311645508</c:v>
                      </c:pt>
                      <c:pt idx="353">
                        <c:v>8.7215166091918945</c:v>
                      </c:pt>
                      <c:pt idx="354">
                        <c:v>8.6851053237915039</c:v>
                      </c:pt>
                      <c:pt idx="355">
                        <c:v>8.6494216918945313</c:v>
                      </c:pt>
                      <c:pt idx="356">
                        <c:v>8.6144609451293945</c:v>
                      </c:pt>
                      <c:pt idx="357">
                        <c:v>8.5802202224731445</c:v>
                      </c:pt>
                      <c:pt idx="358">
                        <c:v>8.5466899871826172</c:v>
                      </c:pt>
                      <c:pt idx="359">
                        <c:v>8.513890266418457</c:v>
                      </c:pt>
                      <c:pt idx="360">
                        <c:v>8.4818058013916016</c:v>
                      </c:pt>
                      <c:pt idx="361">
                        <c:v>8.4504098892211914</c:v>
                      </c:pt>
                      <c:pt idx="362">
                        <c:v>8.4196815490722656</c:v>
                      </c:pt>
                      <c:pt idx="363">
                        <c:v>8.3896236419677734</c:v>
                      </c:pt>
                      <c:pt idx="364">
                        <c:v>8.3602123260498047</c:v>
                      </c:pt>
                      <c:pt idx="365">
                        <c:v>8.3314638137817383</c:v>
                      </c:pt>
                      <c:pt idx="366">
                        <c:v>8.3033714294433594</c:v>
                      </c:pt>
                      <c:pt idx="367">
                        <c:v>8.2759389877319336</c:v>
                      </c:pt>
                      <c:pt idx="368">
                        <c:v>8.2490720748901367</c:v>
                      </c:pt>
                      <c:pt idx="369">
                        <c:v>8.222722053527832</c:v>
                      </c:pt>
                      <c:pt idx="370">
                        <c:v>8.1969852447509766</c:v>
                      </c:pt>
                      <c:pt idx="371">
                        <c:v>8.1718578338623047</c:v>
                      </c:pt>
                      <c:pt idx="372">
                        <c:v>8.1473360061645508</c:v>
                      </c:pt>
                      <c:pt idx="373">
                        <c:v>8.1234092712402344</c:v>
                      </c:pt>
                      <c:pt idx="374">
                        <c:v>8.1000728607177734</c:v>
                      </c:pt>
                      <c:pt idx="375">
                        <c:v>8.0773286819458008</c:v>
                      </c:pt>
                      <c:pt idx="376">
                        <c:v>8.0551624298095703</c:v>
                      </c:pt>
                      <c:pt idx="377">
                        <c:v>8.0335750579833984</c:v>
                      </c:pt>
                      <c:pt idx="378">
                        <c:v>8.0125656127929688</c:v>
                      </c:pt>
                      <c:pt idx="379">
                        <c:v>7.9921231269836426</c:v>
                      </c:pt>
                      <c:pt idx="380">
                        <c:v>7.9722580909729004</c:v>
                      </c:pt>
                      <c:pt idx="381">
                        <c:v>7.9529767036437988</c:v>
                      </c:pt>
                      <c:pt idx="382">
                        <c:v>7.9342689514160156</c:v>
                      </c:pt>
                      <c:pt idx="383">
                        <c:v>7.916104793548584</c:v>
                      </c:pt>
                      <c:pt idx="384">
                        <c:v>7.8984742164611816</c:v>
                      </c:pt>
                      <c:pt idx="385">
                        <c:v>7.881291389465332</c:v>
                      </c:pt>
                      <c:pt idx="386">
                        <c:v>7.8645000457763672</c:v>
                      </c:pt>
                      <c:pt idx="387">
                        <c:v>7.8479619026184082</c:v>
                      </c:pt>
                      <c:pt idx="388">
                        <c:v>7.831510066986084</c:v>
                      </c:pt>
                      <c:pt idx="389">
                        <c:v>7.8151464462280273</c:v>
                      </c:pt>
                      <c:pt idx="390">
                        <c:v>7.7988920211791992</c:v>
                      </c:pt>
                      <c:pt idx="391">
                        <c:v>7.7827582359313965</c:v>
                      </c:pt>
                      <c:pt idx="392">
                        <c:v>7.7666850090026855</c:v>
                      </c:pt>
                      <c:pt idx="393">
                        <c:v>7.7505688667297363</c:v>
                      </c:pt>
                      <c:pt idx="394">
                        <c:v>7.7344174385070801</c:v>
                      </c:pt>
                      <c:pt idx="395">
                        <c:v>7.7182207107543945</c:v>
                      </c:pt>
                      <c:pt idx="396">
                        <c:v>7.7019791603088379</c:v>
                      </c:pt>
                      <c:pt idx="397">
                        <c:v>7.6856679916381836</c:v>
                      </c:pt>
                      <c:pt idx="398">
                        <c:v>7.6691560745239258</c:v>
                      </c:pt>
                      <c:pt idx="399">
                        <c:v>7.6524105072021484</c:v>
                      </c:pt>
                      <c:pt idx="400">
                        <c:v>7.6353964805603027</c:v>
                      </c:pt>
                      <c:pt idx="401">
                        <c:v>7.6181182861328125</c:v>
                      </c:pt>
                      <c:pt idx="402">
                        <c:v>7.6005635261535645</c:v>
                      </c:pt>
                      <c:pt idx="403">
                        <c:v>7.5827393531799316</c:v>
                      </c:pt>
                      <c:pt idx="404">
                        <c:v>7.5646114349365234</c:v>
                      </c:pt>
                      <c:pt idx="405">
                        <c:v>7.5460600852966309</c:v>
                      </c:pt>
                      <c:pt idx="406">
                        <c:v>7.5270547866821289</c:v>
                      </c:pt>
                      <c:pt idx="407">
                        <c:v>7.5075836181640625</c:v>
                      </c:pt>
                      <c:pt idx="408">
                        <c:v>7.4876494407653809</c:v>
                      </c:pt>
                      <c:pt idx="409">
                        <c:v>7.4672274589538574</c:v>
                      </c:pt>
                      <c:pt idx="410">
                        <c:v>7.446281909942627</c:v>
                      </c:pt>
                      <c:pt idx="411">
                        <c:v>7.4243593215942383</c:v>
                      </c:pt>
                      <c:pt idx="412">
                        <c:v>7.4011354446411133</c:v>
                      </c:pt>
                      <c:pt idx="413">
                        <c:v>7.3765783309936523</c:v>
                      </c:pt>
                      <c:pt idx="414">
                        <c:v>7.3505902290344238</c:v>
                      </c:pt>
                      <c:pt idx="415">
                        <c:v>7.3231158256530762</c:v>
                      </c:pt>
                      <c:pt idx="416">
                        <c:v>7.2942080497741699</c:v>
                      </c:pt>
                      <c:pt idx="417">
                        <c:v>7.2646188735961914</c:v>
                      </c:pt>
                      <c:pt idx="418">
                        <c:v>7.2345142364501953</c:v>
                      </c:pt>
                      <c:pt idx="419">
                        <c:v>7.2038912773132324</c:v>
                      </c:pt>
                      <c:pt idx="420">
                        <c:v>7.1727557182312012</c:v>
                      </c:pt>
                      <c:pt idx="421">
                        <c:v>7.1411275863647461</c:v>
                      </c:pt>
                      <c:pt idx="422">
                        <c:v>7.1089472770690918</c:v>
                      </c:pt>
                      <c:pt idx="423">
                        <c:v>7.0761151313781738</c:v>
                      </c:pt>
                      <c:pt idx="424">
                        <c:v>7.0426244735717773</c:v>
                      </c:pt>
                      <c:pt idx="425">
                        <c:v>7.008476734161377</c:v>
                      </c:pt>
                      <c:pt idx="426">
                        <c:v>6.9736766815185547</c:v>
                      </c:pt>
                      <c:pt idx="427">
                        <c:v>6.9382991790771484</c:v>
                      </c:pt>
                      <c:pt idx="428">
                        <c:v>6.902653694152832</c:v>
                      </c:pt>
                      <c:pt idx="429">
                        <c:v>6.8668036460876465</c:v>
                      </c:pt>
                      <c:pt idx="430">
                        <c:v>6.8307695388793945</c:v>
                      </c:pt>
                      <c:pt idx="431">
                        <c:v>6.7945981025695801</c:v>
                      </c:pt>
                      <c:pt idx="432">
                        <c:v>6.7583160400390625</c:v>
                      </c:pt>
                      <c:pt idx="433">
                        <c:v>6.7220664024353027</c:v>
                      </c:pt>
                      <c:pt idx="434">
                        <c:v>6.6858954429626465</c:v>
                      </c:pt>
                      <c:pt idx="435">
                        <c:v>6.6497817039489746</c:v>
                      </c:pt>
                      <c:pt idx="436">
                        <c:v>6.6138410568237305</c:v>
                      </c:pt>
                      <c:pt idx="437">
                        <c:v>6.578096866607666</c:v>
                      </c:pt>
                      <c:pt idx="438">
                        <c:v>6.5425567626953125</c:v>
                      </c:pt>
                      <c:pt idx="439">
                        <c:v>6.5071954727172852</c:v>
                      </c:pt>
                      <c:pt idx="440">
                        <c:v>6.4720306396484375</c:v>
                      </c:pt>
                      <c:pt idx="441">
                        <c:v>6.4370770454406738</c:v>
                      </c:pt>
                      <c:pt idx="442">
                        <c:v>6.4023623466491699</c:v>
                      </c:pt>
                      <c:pt idx="443">
                        <c:v>6.3679018020629883</c:v>
                      </c:pt>
                      <c:pt idx="444">
                        <c:v>6.3336963653564453</c:v>
                      </c:pt>
                      <c:pt idx="445">
                        <c:v>6.2996606826782227</c:v>
                      </c:pt>
                      <c:pt idx="446">
                        <c:v>6.2657942771911621</c:v>
                      </c:pt>
                      <c:pt idx="447">
                        <c:v>6.2320947647094727</c:v>
                      </c:pt>
                      <c:pt idx="448">
                        <c:v>6.1985669136047363</c:v>
                      </c:pt>
                      <c:pt idx="449">
                        <c:v>6.1652164459228516</c:v>
                      </c:pt>
                      <c:pt idx="450">
                        <c:v>6.1320524215698242</c:v>
                      </c:pt>
                      <c:pt idx="451">
                        <c:v>6.0990066528320313</c:v>
                      </c:pt>
                      <c:pt idx="452">
                        <c:v>6.066014289855957</c:v>
                      </c:pt>
                      <c:pt idx="453">
                        <c:v>6.0330905914306641</c:v>
                      </c:pt>
                      <c:pt idx="454">
                        <c:v>6.0002312660217285</c:v>
                      </c:pt>
                      <c:pt idx="455">
                        <c:v>5.9674582481384277</c:v>
                      </c:pt>
                      <c:pt idx="456">
                        <c:v>5.9347658157348633</c:v>
                      </c:pt>
                      <c:pt idx="457">
                        <c:v>5.9021472930908203</c:v>
                      </c:pt>
                      <c:pt idx="458">
                        <c:v>5.8694639205932617</c:v>
                      </c:pt>
                      <c:pt idx="459">
                        <c:v>5.8366780281066895</c:v>
                      </c:pt>
                      <c:pt idx="460">
                        <c:v>5.8037986755371094</c:v>
                      </c:pt>
                      <c:pt idx="461">
                        <c:v>5.7708187103271484</c:v>
                      </c:pt>
                      <c:pt idx="462">
                        <c:v>5.7377524375915527</c:v>
                      </c:pt>
                      <c:pt idx="463">
                        <c:v>5.7046074867248535</c:v>
                      </c:pt>
                      <c:pt idx="464">
                        <c:v>5.6714000701904297</c:v>
                      </c:pt>
                      <c:pt idx="465">
                        <c:v>5.6382527351379395</c:v>
                      </c:pt>
                      <c:pt idx="466">
                        <c:v>5.6051979064941406</c:v>
                      </c:pt>
                      <c:pt idx="467">
                        <c:v>5.5722379684448242</c:v>
                      </c:pt>
                      <c:pt idx="468">
                        <c:v>5.539374828338623</c:v>
                      </c:pt>
                      <c:pt idx="469">
                        <c:v>5.5066056251525879</c:v>
                      </c:pt>
                      <c:pt idx="470">
                        <c:v>5.4739274978637695</c:v>
                      </c:pt>
                      <c:pt idx="471">
                        <c:v>5.4413480758666992</c:v>
                      </c:pt>
                      <c:pt idx="472">
                        <c:v>5.4085192680358887</c:v>
                      </c:pt>
                      <c:pt idx="473">
                        <c:v>5.3749480247497559</c:v>
                      </c:pt>
                      <c:pt idx="474">
                        <c:v>5.3406643867492676</c:v>
                      </c:pt>
                      <c:pt idx="475">
                        <c:v>5.3056769371032715</c:v>
                      </c:pt>
                      <c:pt idx="476">
                        <c:v>5.269996166229248</c:v>
                      </c:pt>
                      <c:pt idx="477">
                        <c:v>5.2336487770080566</c:v>
                      </c:pt>
                      <c:pt idx="478">
                        <c:v>5.1965560913085938</c:v>
                      </c:pt>
                      <c:pt idx="479">
                        <c:v>5.1587395668029785</c:v>
                      </c:pt>
                      <c:pt idx="480">
                        <c:v>5.1204023361206055</c:v>
                      </c:pt>
                      <c:pt idx="481">
                        <c:v>5.0821771621704102</c:v>
                      </c:pt>
                      <c:pt idx="482">
                        <c:v>5.0441427230834961</c:v>
                      </c:pt>
                      <c:pt idx="483">
                        <c:v>5.0062980651855469</c:v>
                      </c:pt>
                      <c:pt idx="484">
                        <c:v>4.9686489105224609</c:v>
                      </c:pt>
                      <c:pt idx="485">
                        <c:v>4.9311943054199219</c:v>
                      </c:pt>
                      <c:pt idx="486">
                        <c:v>4.8939313888549805</c:v>
                      </c:pt>
                      <c:pt idx="487">
                        <c:v>4.8568649291992188</c:v>
                      </c:pt>
                      <c:pt idx="488">
                        <c:v>4.8199863433837891</c:v>
                      </c:pt>
                      <c:pt idx="489">
                        <c:v>4.7832894325256348</c:v>
                      </c:pt>
                      <c:pt idx="490">
                        <c:v>4.7467751502990723</c:v>
                      </c:pt>
                      <c:pt idx="491">
                        <c:v>4.7104711532592773</c:v>
                      </c:pt>
                      <c:pt idx="492">
                        <c:v>4.6743626594543457</c:v>
                      </c:pt>
                      <c:pt idx="493">
                        <c:v>4.6384544372558594</c:v>
                      </c:pt>
                      <c:pt idx="494">
                        <c:v>4.6027369499206543</c:v>
                      </c:pt>
                      <c:pt idx="495">
                        <c:v>4.5672073364257813</c:v>
                      </c:pt>
                      <c:pt idx="496">
                        <c:v>4.5318632125854492</c:v>
                      </c:pt>
                      <c:pt idx="497">
                        <c:v>4.4966878890991211</c:v>
                      </c:pt>
                      <c:pt idx="498">
                        <c:v>4.4616923332214355</c:v>
                      </c:pt>
                      <c:pt idx="499">
                        <c:v>4.4268627166748047</c:v>
                      </c:pt>
                      <c:pt idx="500">
                        <c:v>4.3921933174133301</c:v>
                      </c:pt>
                      <c:pt idx="501">
                        <c:v>4.3576889038085938</c:v>
                      </c:pt>
                      <c:pt idx="502">
                        <c:v>4.3233404159545898</c:v>
                      </c:pt>
                      <c:pt idx="503">
                        <c:v>4.2891545295715332</c:v>
                      </c:pt>
                      <c:pt idx="504">
                        <c:v>4.2551307678222656</c:v>
                      </c:pt>
                      <c:pt idx="505">
                        <c:v>4.2212519645690918</c:v>
                      </c:pt>
                      <c:pt idx="506">
                        <c:v>4.1875128746032715</c:v>
                      </c:pt>
                      <c:pt idx="507">
                        <c:v>4.1539063453674316</c:v>
                      </c:pt>
                      <c:pt idx="508">
                        <c:v>4.1204299926757813</c:v>
                      </c:pt>
                      <c:pt idx="509">
                        <c:v>4.0870647430419922</c:v>
                      </c:pt>
                      <c:pt idx="510">
                        <c:v>4.0538120269775391</c:v>
                      </c:pt>
                      <c:pt idx="511">
                        <c:v>4.0206589698791504</c:v>
                      </c:pt>
                      <c:pt idx="512">
                        <c:v>3.9876065254211426</c:v>
                      </c:pt>
                      <c:pt idx="513">
                        <c:v>3.9545471668243408</c:v>
                      </c:pt>
                      <c:pt idx="514">
                        <c:v>3.9215199947357178</c:v>
                      </c:pt>
                      <c:pt idx="515">
                        <c:v>3.888566255569458</c:v>
                      </c:pt>
                      <c:pt idx="516">
                        <c:v>3.8556699752807617</c:v>
                      </c:pt>
                      <c:pt idx="517">
                        <c:v>3.8228275775909424</c:v>
                      </c:pt>
                      <c:pt idx="518">
                        <c:v>3.7900233268737793</c:v>
                      </c:pt>
                      <c:pt idx="519">
                        <c:v>3.7572512626647949</c:v>
                      </c:pt>
                      <c:pt idx="520">
                        <c:v>3.7245018482208252</c:v>
                      </c:pt>
                      <c:pt idx="521">
                        <c:v>3.6917603015899658</c:v>
                      </c:pt>
                      <c:pt idx="522">
                        <c:v>3.6590189933776855</c:v>
                      </c:pt>
                      <c:pt idx="523">
                        <c:v>3.6262674331665039</c:v>
                      </c:pt>
                      <c:pt idx="524">
                        <c:v>3.5934791564941406</c:v>
                      </c:pt>
                      <c:pt idx="525">
                        <c:v>3.5606536865234375</c:v>
                      </c:pt>
                      <c:pt idx="526">
                        <c:v>3.5277712345123291</c:v>
                      </c:pt>
                      <c:pt idx="527">
                        <c:v>3.4948394298553467</c:v>
                      </c:pt>
                      <c:pt idx="528">
                        <c:v>3.4618403911590576</c:v>
                      </c:pt>
                      <c:pt idx="529">
                        <c:v>3.4287538528442383</c:v>
                      </c:pt>
                      <c:pt idx="530">
                        <c:v>3.3955769538879395</c:v>
                      </c:pt>
                      <c:pt idx="531">
                        <c:v>3.3622965812683105</c:v>
                      </c:pt>
                      <c:pt idx="532">
                        <c:v>3.3288993835449219</c:v>
                      </c:pt>
                      <c:pt idx="533">
                        <c:v>3.2953774929046631</c:v>
                      </c:pt>
                      <c:pt idx="534">
                        <c:v>3.2617189884185791</c:v>
                      </c:pt>
                      <c:pt idx="535">
                        <c:v>3.2279188632965088</c:v>
                      </c:pt>
                      <c:pt idx="536">
                        <c:v>3.1939661502838135</c:v>
                      </c:pt>
                      <c:pt idx="537">
                        <c:v>3.1598553657531738</c:v>
                      </c:pt>
                      <c:pt idx="538">
                        <c:v>3.1255791187286377</c:v>
                      </c:pt>
                      <c:pt idx="539">
                        <c:v>3.0911259651184082</c:v>
                      </c:pt>
                      <c:pt idx="540">
                        <c:v>3.0564935207366943</c:v>
                      </c:pt>
                      <c:pt idx="541">
                        <c:v>3.0216677188873291</c:v>
                      </c:pt>
                      <c:pt idx="542">
                        <c:v>2.9866387844085693</c:v>
                      </c:pt>
                      <c:pt idx="543">
                        <c:v>2.9512956142425537</c:v>
                      </c:pt>
                      <c:pt idx="544">
                        <c:v>2.915679931640625</c:v>
                      </c:pt>
                      <c:pt idx="545">
                        <c:v>2.8798327445983887</c:v>
                      </c:pt>
                      <c:pt idx="546">
                        <c:v>2.8437478542327881</c:v>
                      </c:pt>
                      <c:pt idx="547">
                        <c:v>2.8074259757995605</c:v>
                      </c:pt>
                      <c:pt idx="548">
                        <c:v>2.7708516120910645</c:v>
                      </c:pt>
                      <c:pt idx="549">
                        <c:v>2.7340207099914551</c:v>
                      </c:pt>
                      <c:pt idx="550">
                        <c:v>2.6969187259674072</c:v>
                      </c:pt>
                      <c:pt idx="551">
                        <c:v>2.6595337390899658</c:v>
                      </c:pt>
                      <c:pt idx="552">
                        <c:v>2.6218612194061279</c:v>
                      </c:pt>
                      <c:pt idx="553">
                        <c:v>2.583892822265625</c:v>
                      </c:pt>
                      <c:pt idx="554">
                        <c:v>2.5456335544586182</c:v>
                      </c:pt>
                      <c:pt idx="555">
                        <c:v>2.5070714950561523</c:v>
                      </c:pt>
                      <c:pt idx="556">
                        <c:v>2.4682028293609619</c:v>
                      </c:pt>
                      <c:pt idx="557">
                        <c:v>2.4290335178375244</c:v>
                      </c:pt>
                      <c:pt idx="558">
                        <c:v>2.3895580768585205</c:v>
                      </c:pt>
                      <c:pt idx="559">
                        <c:v>2.349773645401001</c:v>
                      </c:pt>
                      <c:pt idx="560">
                        <c:v>2.3096909523010254</c:v>
                      </c:pt>
                      <c:pt idx="561">
                        <c:v>2.2693045139312744</c:v>
                      </c:pt>
                      <c:pt idx="562">
                        <c:v>2.2286238670349121</c:v>
                      </c:pt>
                      <c:pt idx="563">
                        <c:v>2.1876482963562012</c:v>
                      </c:pt>
                      <c:pt idx="564">
                        <c:v>2.146303653717041</c:v>
                      </c:pt>
                      <c:pt idx="565">
                        <c:v>2.1045660972595215</c:v>
                      </c:pt>
                      <c:pt idx="566">
                        <c:v>2.0625650882720947</c:v>
                      </c:pt>
                      <c:pt idx="567">
                        <c:v>2.0203168392181396</c:v>
                      </c:pt>
                      <c:pt idx="568">
                        <c:v>1.9778262376785278</c:v>
                      </c:pt>
                      <c:pt idx="569">
                        <c:v>1.9351119995117188</c:v>
                      </c:pt>
                      <c:pt idx="570">
                        <c:v>1.8921818733215332</c:v>
                      </c:pt>
                      <c:pt idx="571">
                        <c:v>1.8490769863128662</c:v>
                      </c:pt>
                      <c:pt idx="572">
                        <c:v>1.8058122396469116</c:v>
                      </c:pt>
                      <c:pt idx="573">
                        <c:v>1.7624274492263794</c:v>
                      </c:pt>
                      <c:pt idx="574">
                        <c:v>1.7191210985183716</c:v>
                      </c:pt>
                      <c:pt idx="575">
                        <c:v>1.6759824752807617</c:v>
                      </c:pt>
                      <c:pt idx="576">
                        <c:v>1.6330327987670898</c:v>
                      </c:pt>
                      <c:pt idx="577">
                        <c:v>1.5903019905090332</c:v>
                      </c:pt>
                      <c:pt idx="578">
                        <c:v>1.5478043556213379</c:v>
                      </c:pt>
                      <c:pt idx="579">
                        <c:v>1.505367636680603</c:v>
                      </c:pt>
                      <c:pt idx="580">
                        <c:v>1.4631385803222656</c:v>
                      </c:pt>
                      <c:pt idx="581">
                        <c:v>1.421225905418396</c:v>
                      </c:pt>
                      <c:pt idx="582">
                        <c:v>1.3796838521957397</c:v>
                      </c:pt>
                      <c:pt idx="583">
                        <c:v>1.3386058807373047</c:v>
                      </c:pt>
                      <c:pt idx="584">
                        <c:v>1.29803466796875</c:v>
                      </c:pt>
                      <c:pt idx="585">
                        <c:v>1.2580059766769409</c:v>
                      </c:pt>
                      <c:pt idx="586">
                        <c:v>1.2185535430908203</c:v>
                      </c:pt>
                      <c:pt idx="587">
                        <c:v>1.1796971559524536</c:v>
                      </c:pt>
                      <c:pt idx="588">
                        <c:v>1.1415313482284546</c:v>
                      </c:pt>
                      <c:pt idx="589">
                        <c:v>1.104188084602356</c:v>
                      </c:pt>
                      <c:pt idx="590">
                        <c:v>1.067409873008728</c:v>
                      </c:pt>
                      <c:pt idx="591">
                        <c:v>1.0314074754714966</c:v>
                      </c:pt>
                      <c:pt idx="592">
                        <c:v>0.99637073278427124</c:v>
                      </c:pt>
                      <c:pt idx="593">
                        <c:v>0.96299958229064941</c:v>
                      </c:pt>
                      <c:pt idx="594">
                        <c:v>0.93125438690185547</c:v>
                      </c:pt>
                      <c:pt idx="595">
                        <c:v>0.90112864971160889</c:v>
                      </c:pt>
                      <c:pt idx="596">
                        <c:v>0.87261772155761719</c:v>
                      </c:pt>
                      <c:pt idx="597">
                        <c:v>0.84569633007049561</c:v>
                      </c:pt>
                      <c:pt idx="598">
                        <c:v>0.82035303115844727</c:v>
                      </c:pt>
                      <c:pt idx="599">
                        <c:v>0.79641032218933105</c:v>
                      </c:pt>
                      <c:pt idx="600">
                        <c:v>0.7740246057510376</c:v>
                      </c:pt>
                      <c:pt idx="601">
                        <c:v>0.75289249420166016</c:v>
                      </c:pt>
                      <c:pt idx="602">
                        <c:v>0.73270869255065918</c:v>
                      </c:pt>
                      <c:pt idx="603">
                        <c:v>0.71358859539031982</c:v>
                      </c:pt>
                      <c:pt idx="604">
                        <c:v>0.69560843706130981</c:v>
                      </c:pt>
                      <c:pt idx="605">
                        <c:v>0.68088477849960327</c:v>
                      </c:pt>
                      <c:pt idx="606">
                        <c:v>0.67023670673370361</c:v>
                      </c:pt>
                      <c:pt idx="607">
                        <c:v>0.66481947898864746</c:v>
                      </c:pt>
                      <c:pt idx="608">
                        <c:v>0.66510260105133057</c:v>
                      </c:pt>
                      <c:pt idx="609">
                        <c:v>0.67092311382293701</c:v>
                      </c:pt>
                      <c:pt idx="610">
                        <c:v>0.68176788091659546</c:v>
                      </c:pt>
                      <c:pt idx="611">
                        <c:v>0.69756507873535156</c:v>
                      </c:pt>
                      <c:pt idx="612">
                        <c:v>0.71803998947143555</c:v>
                      </c:pt>
                      <c:pt idx="613">
                        <c:v>0.74297922849655151</c:v>
                      </c:pt>
                      <c:pt idx="614">
                        <c:v>0.77240604162216187</c:v>
                      </c:pt>
                      <c:pt idx="615">
                        <c:v>0.80610060691833496</c:v>
                      </c:pt>
                      <c:pt idx="616">
                        <c:v>0.84374880790710449</c:v>
                      </c:pt>
                      <c:pt idx="617">
                        <c:v>0.88514876365661621</c:v>
                      </c:pt>
                      <c:pt idx="618">
                        <c:v>0.92975622415542603</c:v>
                      </c:pt>
                      <c:pt idx="619">
                        <c:v>0.97621786594390869</c:v>
                      </c:pt>
                      <c:pt idx="620">
                        <c:v>1.0242519378662109</c:v>
                      </c:pt>
                      <c:pt idx="621">
                        <c:v>1.0736446380615234</c:v>
                      </c:pt>
                      <c:pt idx="622">
                        <c:v>1.1240670680999756</c:v>
                      </c:pt>
                      <c:pt idx="623">
                        <c:v>1.1749413013458252</c:v>
                      </c:pt>
                      <c:pt idx="624">
                        <c:v>1.2246865034103394</c:v>
                      </c:pt>
                      <c:pt idx="625">
                        <c:v>1.2728917598724365</c:v>
                      </c:pt>
                      <c:pt idx="626">
                        <c:v>1.3192775249481201</c:v>
                      </c:pt>
                      <c:pt idx="627">
                        <c:v>1.3635200262069702</c:v>
                      </c:pt>
                      <c:pt idx="628">
                        <c:v>1.4061368703842163</c:v>
                      </c:pt>
                      <c:pt idx="629">
                        <c:v>1.4491699934005737</c:v>
                      </c:pt>
                      <c:pt idx="630">
                        <c:v>1.4922651052474976</c:v>
                      </c:pt>
                      <c:pt idx="631">
                        <c:v>1.5350255966186523</c:v>
                      </c:pt>
                      <c:pt idx="632">
                        <c:v>1.5767513513565063</c:v>
                      </c:pt>
                      <c:pt idx="633">
                        <c:v>1.6178433895111084</c:v>
                      </c:pt>
                      <c:pt idx="634">
                        <c:v>1.6579289436340332</c:v>
                      </c:pt>
                      <c:pt idx="635">
                        <c:v>1.69648277759552</c:v>
                      </c:pt>
                      <c:pt idx="636">
                        <c:v>1.7329317331314087</c:v>
                      </c:pt>
                      <c:pt idx="637">
                        <c:v>1.766913890838623</c:v>
                      </c:pt>
                      <c:pt idx="638">
                        <c:v>1.7983272075653076</c:v>
                      </c:pt>
                      <c:pt idx="639">
                        <c:v>1.8269056081771851</c:v>
                      </c:pt>
                      <c:pt idx="640">
                        <c:v>1.8527568578720093</c:v>
                      </c:pt>
                      <c:pt idx="641">
                        <c:v>1.8763289451599121</c:v>
                      </c:pt>
                      <c:pt idx="642">
                        <c:v>1.89781653881073</c:v>
                      </c:pt>
                      <c:pt idx="643">
                        <c:v>1.9173531532287598</c:v>
                      </c:pt>
                      <c:pt idx="644">
                        <c:v>1.9349278211593628</c:v>
                      </c:pt>
                      <c:pt idx="645">
                        <c:v>1.9505941867828369</c:v>
                      </c:pt>
                      <c:pt idx="646">
                        <c:v>1.965065598487854</c:v>
                      </c:pt>
                      <c:pt idx="647">
                        <c:v>1.978550910949707</c:v>
                      </c:pt>
                      <c:pt idx="648">
                        <c:v>1.9911564588546753</c:v>
                      </c:pt>
                      <c:pt idx="649">
                        <c:v>2.0030074119567871</c:v>
                      </c:pt>
                      <c:pt idx="650">
                        <c:v>2.0145571231842041</c:v>
                      </c:pt>
                      <c:pt idx="651">
                        <c:v>2.0257942676544189</c:v>
                      </c:pt>
                      <c:pt idx="652">
                        <c:v>2.0367088317871094</c:v>
                      </c:pt>
                      <c:pt idx="653">
                        <c:v>2.0473918914794922</c:v>
                      </c:pt>
                      <c:pt idx="654">
                        <c:v>2.0579483509063721</c:v>
                      </c:pt>
                      <c:pt idx="655">
                        <c:v>2.0682773590087891</c:v>
                      </c:pt>
                      <c:pt idx="656">
                        <c:v>2.0787808895111084</c:v>
                      </c:pt>
                      <c:pt idx="657">
                        <c:v>2.0904486179351807</c:v>
                      </c:pt>
                      <c:pt idx="658">
                        <c:v>2.1031415462493896</c:v>
                      </c:pt>
                      <c:pt idx="659">
                        <c:v>2.1166284084320068</c:v>
                      </c:pt>
                      <c:pt idx="660">
                        <c:v>2.1307320594787598</c:v>
                      </c:pt>
                      <c:pt idx="661">
                        <c:v>2.1455059051513672</c:v>
                      </c:pt>
                      <c:pt idx="662">
                        <c:v>2.1603550910949707</c:v>
                      </c:pt>
                      <c:pt idx="663">
                        <c:v>2.1748480796813965</c:v>
                      </c:pt>
                      <c:pt idx="664">
                        <c:v>2.1889951229095459</c:v>
                      </c:pt>
                      <c:pt idx="665">
                        <c:v>2.2029120922088623</c:v>
                      </c:pt>
                      <c:pt idx="666">
                        <c:v>2.2165687084197998</c:v>
                      </c:pt>
                      <c:pt idx="667">
                        <c:v>2.229680061340332</c:v>
                      </c:pt>
                      <c:pt idx="668">
                        <c:v>2.2420942783355713</c:v>
                      </c:pt>
                      <c:pt idx="669">
                        <c:v>2.2537565231323242</c:v>
                      </c:pt>
                      <c:pt idx="670">
                        <c:v>2.2647860050201416</c:v>
                      </c:pt>
                      <c:pt idx="671">
                        <c:v>2.2753071784973145</c:v>
                      </c:pt>
                      <c:pt idx="672">
                        <c:v>2.2854464054107666</c:v>
                      </c:pt>
                      <c:pt idx="673">
                        <c:v>2.2954146862030029</c:v>
                      </c:pt>
                      <c:pt idx="674">
                        <c:v>2.3052842617034912</c:v>
                      </c:pt>
                      <c:pt idx="675">
                        <c:v>2.3150773048400879</c:v>
                      </c:pt>
                      <c:pt idx="676">
                        <c:v>2.3246769905090332</c:v>
                      </c:pt>
                      <c:pt idx="677">
                        <c:v>2.334094762802124</c:v>
                      </c:pt>
                      <c:pt idx="678">
                        <c:v>2.343372106552124</c:v>
                      </c:pt>
                      <c:pt idx="679">
                        <c:v>2.3525071144104004</c:v>
                      </c:pt>
                      <c:pt idx="680">
                        <c:v>2.3615028858184814</c:v>
                      </c:pt>
                      <c:pt idx="681">
                        <c:v>2.3702547550201416</c:v>
                      </c:pt>
                      <c:pt idx="682">
                        <c:v>2.3787813186645508</c:v>
                      </c:pt>
                      <c:pt idx="683">
                        <c:v>2.3871302604675293</c:v>
                      </c:pt>
                      <c:pt idx="684">
                        <c:v>2.3953616619110107</c:v>
                      </c:pt>
                      <c:pt idx="685">
                        <c:v>2.4035780429840088</c:v>
                      </c:pt>
                      <c:pt idx="686">
                        <c:v>2.4118013381958008</c:v>
                      </c:pt>
                      <c:pt idx="687">
                        <c:v>2.4201371669769287</c:v>
                      </c:pt>
                      <c:pt idx="688">
                        <c:v>2.4286372661590576</c:v>
                      </c:pt>
                      <c:pt idx="689">
                        <c:v>2.4374227523803711</c:v>
                      </c:pt>
                      <c:pt idx="690">
                        <c:v>2.4466037750244141</c:v>
                      </c:pt>
                      <c:pt idx="691">
                        <c:v>2.4562318325042725</c:v>
                      </c:pt>
                      <c:pt idx="692">
                        <c:v>2.4663774967193604</c:v>
                      </c:pt>
                      <c:pt idx="693">
                        <c:v>2.4770076274871826</c:v>
                      </c:pt>
                      <c:pt idx="694">
                        <c:v>2.4881289005279541</c:v>
                      </c:pt>
                      <c:pt idx="695">
                        <c:v>2.4997668266296387</c:v>
                      </c:pt>
                      <c:pt idx="696">
                        <c:v>2.5119481086730957</c:v>
                      </c:pt>
                      <c:pt idx="697">
                        <c:v>2.5246710777282715</c:v>
                      </c:pt>
                      <c:pt idx="698">
                        <c:v>2.5379178524017334</c:v>
                      </c:pt>
                      <c:pt idx="699">
                        <c:v>2.5516526699066162</c:v>
                      </c:pt>
                      <c:pt idx="700">
                        <c:v>2.5658533573150635</c:v>
                      </c:pt>
                      <c:pt idx="701">
                        <c:v>2.5805172920227051</c:v>
                      </c:pt>
                      <c:pt idx="702">
                        <c:v>2.5955569744110107</c:v>
                      </c:pt>
                      <c:pt idx="703">
                        <c:v>2.6108860969543457</c:v>
                      </c:pt>
                      <c:pt idx="704">
                        <c:v>2.6263918876647949</c:v>
                      </c:pt>
                      <c:pt idx="705">
                        <c:v>2.6419904232025146</c:v>
                      </c:pt>
                      <c:pt idx="706">
                        <c:v>2.6576149463653564</c:v>
                      </c:pt>
                      <c:pt idx="707">
                        <c:v>2.6731808185577393</c:v>
                      </c:pt>
                      <c:pt idx="708">
                        <c:v>2.6886081695556641</c:v>
                      </c:pt>
                      <c:pt idx="709">
                        <c:v>2.7038414478302002</c:v>
                      </c:pt>
                      <c:pt idx="710">
                        <c:v>2.7188453674316406</c:v>
                      </c:pt>
                      <c:pt idx="711">
                        <c:v>2.7336099147796631</c:v>
                      </c:pt>
                      <c:pt idx="712">
                        <c:v>2.748117208480835</c:v>
                      </c:pt>
                      <c:pt idx="713">
                        <c:v>2.7623631954193115</c:v>
                      </c:pt>
                      <c:pt idx="714">
                        <c:v>2.7763402462005615</c:v>
                      </c:pt>
                      <c:pt idx="715">
                        <c:v>2.7900311946868896</c:v>
                      </c:pt>
                      <c:pt idx="716">
                        <c:v>2.8034493923187256</c:v>
                      </c:pt>
                      <c:pt idx="717">
                        <c:v>2.8166000843048096</c:v>
                      </c:pt>
                      <c:pt idx="718">
                        <c:v>2.8294947147369385</c:v>
                      </c:pt>
                      <c:pt idx="719">
                        <c:v>2.8421406745910645</c:v>
                      </c:pt>
                      <c:pt idx="720">
                        <c:v>2.8545444011688232</c:v>
                      </c:pt>
                      <c:pt idx="721">
                        <c:v>2.8667235374450684</c:v>
                      </c:pt>
                      <c:pt idx="722">
                        <c:v>2.87868332862854</c:v>
                      </c:pt>
                      <c:pt idx="723">
                        <c:v>2.8904316425323486</c:v>
                      </c:pt>
                      <c:pt idx="724">
                        <c:v>2.9019806385040283</c:v>
                      </c:pt>
                      <c:pt idx="725">
                        <c:v>2.9133312702178955</c:v>
                      </c:pt>
                      <c:pt idx="726">
                        <c:v>2.924494743347168</c:v>
                      </c:pt>
                      <c:pt idx="727">
                        <c:v>2.9354722499847412</c:v>
                      </c:pt>
                      <c:pt idx="728">
                        <c:v>2.9462506771087646</c:v>
                      </c:pt>
                      <c:pt idx="729">
                        <c:v>2.9568307399749756</c:v>
                      </c:pt>
                      <c:pt idx="730">
                        <c:v>2.9672129154205322</c:v>
                      </c:pt>
                      <c:pt idx="731">
                        <c:v>2.9773945808410645</c:v>
                      </c:pt>
                      <c:pt idx="732">
                        <c:v>2.9873707294464111</c:v>
                      </c:pt>
                      <c:pt idx="733">
                        <c:v>2.9971354007720947</c:v>
                      </c:pt>
                      <c:pt idx="734">
                        <c:v>3.0066883563995361</c:v>
                      </c:pt>
                      <c:pt idx="735">
                        <c:v>3.0160286426544189</c:v>
                      </c:pt>
                      <c:pt idx="736">
                        <c:v>3.0251483917236328</c:v>
                      </c:pt>
                      <c:pt idx="737">
                        <c:v>3.0340380668640137</c:v>
                      </c:pt>
                      <c:pt idx="738">
                        <c:v>3.0427014827728271</c:v>
                      </c:pt>
                      <c:pt idx="739">
                        <c:v>3.0511465072631836</c:v>
                      </c:pt>
                      <c:pt idx="740">
                        <c:v>3.0593781471252441</c:v>
                      </c:pt>
                      <c:pt idx="741">
                        <c:v>3.0674219131469727</c:v>
                      </c:pt>
                      <c:pt idx="742">
                        <c:v>3.0752818584442139</c:v>
                      </c:pt>
                      <c:pt idx="743">
                        <c:v>3.0829575061798096</c:v>
                      </c:pt>
                      <c:pt idx="744">
                        <c:v>3.0904619693756104</c:v>
                      </c:pt>
                      <c:pt idx="745">
                        <c:v>3.0978121757507324</c:v>
                      </c:pt>
                      <c:pt idx="746">
                        <c:v>3.1050138473510742</c:v>
                      </c:pt>
                      <c:pt idx="747">
                        <c:v>3.112060546875</c:v>
                      </c:pt>
                      <c:pt idx="748">
                        <c:v>3.1189594268798828</c:v>
                      </c:pt>
                      <c:pt idx="749">
                        <c:v>3.1257140636444092</c:v>
                      </c:pt>
                      <c:pt idx="750">
                        <c:v>3.1323215961456299</c:v>
                      </c:pt>
                      <c:pt idx="751">
                        <c:v>3.1387903690338135</c:v>
                      </c:pt>
                      <c:pt idx="752">
                        <c:v>3.1451163291931152</c:v>
                      </c:pt>
                      <c:pt idx="753">
                        <c:v>3.15130615234375</c:v>
                      </c:pt>
                      <c:pt idx="754">
                        <c:v>3.1573641300201416</c:v>
                      </c:pt>
                      <c:pt idx="755">
                        <c:v>3.1632890701293945</c:v>
                      </c:pt>
                      <c:pt idx="756">
                        <c:v>3.1690921783447266</c:v>
                      </c:pt>
                      <c:pt idx="757">
                        <c:v>3.1747627258300781</c:v>
                      </c:pt>
                      <c:pt idx="758">
                        <c:v>3.1802618503570557</c:v>
                      </c:pt>
                      <c:pt idx="759">
                        <c:v>3.1855809688568115</c:v>
                      </c:pt>
                      <c:pt idx="760">
                        <c:v>3.1907219886779785</c:v>
                      </c:pt>
                      <c:pt idx="761">
                        <c:v>3.1956913471221924</c:v>
                      </c:pt>
                      <c:pt idx="762">
                        <c:v>3.2004961967468262</c:v>
                      </c:pt>
                      <c:pt idx="763">
                        <c:v>3.2051534652709961</c:v>
                      </c:pt>
                      <c:pt idx="764">
                        <c:v>3.2096693515777588</c:v>
                      </c:pt>
                      <c:pt idx="765">
                        <c:v>3.2140624523162842</c:v>
                      </c:pt>
                      <c:pt idx="766">
                        <c:v>3.2183477878570557</c:v>
                      </c:pt>
                      <c:pt idx="767">
                        <c:v>3.2225303649902344</c:v>
                      </c:pt>
                      <c:pt idx="768">
                        <c:v>3.2265515327453613</c:v>
                      </c:pt>
                      <c:pt idx="769">
                        <c:v>3.2303071022033691</c:v>
                      </c:pt>
                      <c:pt idx="770">
                        <c:v>3.2338147163391113</c:v>
                      </c:pt>
                      <c:pt idx="771">
                        <c:v>3.2370908260345459</c:v>
                      </c:pt>
                      <c:pt idx="772">
                        <c:v>3.2401509284973145</c:v>
                      </c:pt>
                      <c:pt idx="773">
                        <c:v>3.2430145740509033</c:v>
                      </c:pt>
                      <c:pt idx="774">
                        <c:v>3.2456905841827393</c:v>
                      </c:pt>
                      <c:pt idx="775">
                        <c:v>3.2482025623321533</c:v>
                      </c:pt>
                      <c:pt idx="776">
                        <c:v>3.2505581378936768</c:v>
                      </c:pt>
                      <c:pt idx="777">
                        <c:v>3.2527730464935303</c:v>
                      </c:pt>
                      <c:pt idx="778">
                        <c:v>3.2548668384552002</c:v>
                      </c:pt>
                      <c:pt idx="779">
                        <c:v>3.2568492889404297</c:v>
                      </c:pt>
                      <c:pt idx="780">
                        <c:v>3.2587339878082275</c:v>
                      </c:pt>
                      <c:pt idx="781">
                        <c:v>3.2605352401733398</c:v>
                      </c:pt>
                      <c:pt idx="782">
                        <c:v>3.2622606754302979</c:v>
                      </c:pt>
                      <c:pt idx="783">
                        <c:v>3.2639214992523193</c:v>
                      </c:pt>
                      <c:pt idx="784">
                        <c:v>3.2655284404754639</c:v>
                      </c:pt>
                      <c:pt idx="785">
                        <c:v>3.2670881748199463</c:v>
                      </c:pt>
                      <c:pt idx="786">
                        <c:v>3.2686102390289307</c:v>
                      </c:pt>
                      <c:pt idx="787">
                        <c:v>3.2700974941253662</c:v>
                      </c:pt>
                      <c:pt idx="788">
                        <c:v>3.2715561389923096</c:v>
                      </c:pt>
                      <c:pt idx="789">
                        <c:v>3.2729883193969727</c:v>
                      </c:pt>
                      <c:pt idx="790">
                        <c:v>3.2743947505950928</c:v>
                      </c:pt>
                      <c:pt idx="791">
                        <c:v>3.2757875919342041</c:v>
                      </c:pt>
                      <c:pt idx="792">
                        <c:v>3.2771596908569336</c:v>
                      </c:pt>
                      <c:pt idx="793">
                        <c:v>3.27852463722229</c:v>
                      </c:pt>
                      <c:pt idx="794">
                        <c:v>3.2798802852630615</c:v>
                      </c:pt>
                      <c:pt idx="795">
                        <c:v>3.2812328338623047</c:v>
                      </c:pt>
                      <c:pt idx="796">
                        <c:v>3.2825818061828613</c:v>
                      </c:pt>
                      <c:pt idx="797">
                        <c:v>3.2839314937591553</c:v>
                      </c:pt>
                      <c:pt idx="798">
                        <c:v>3.2852842807769775</c:v>
                      </c:pt>
                      <c:pt idx="799">
                        <c:v>3.2866387367248535</c:v>
                      </c:pt>
                      <c:pt idx="800">
                        <c:v>3.2880022525787354</c:v>
                      </c:pt>
                      <c:pt idx="801">
                        <c:v>3.2893719673156738</c:v>
                      </c:pt>
                      <c:pt idx="802">
                        <c:v>3.2907552719116211</c:v>
                      </c:pt>
                      <c:pt idx="803">
                        <c:v>3.2921524047851563</c:v>
                      </c:pt>
                      <c:pt idx="804">
                        <c:v>3.2935664653778076</c:v>
                      </c:pt>
                      <c:pt idx="805">
                        <c:v>3.2950003147125244</c:v>
                      </c:pt>
                      <c:pt idx="806">
                        <c:v>3.2964508533477783</c:v>
                      </c:pt>
                      <c:pt idx="807">
                        <c:v>3.2979257106781006</c:v>
                      </c:pt>
                      <c:pt idx="808">
                        <c:v>3.2994177341461182</c:v>
                      </c:pt>
                      <c:pt idx="809">
                        <c:v>3.3009324073791504</c:v>
                      </c:pt>
                      <c:pt idx="810">
                        <c:v>3.3024680614471436</c:v>
                      </c:pt>
                      <c:pt idx="811">
                        <c:v>3.3040235042572021</c:v>
                      </c:pt>
                      <c:pt idx="812">
                        <c:v>3.3055987358093262</c:v>
                      </c:pt>
                      <c:pt idx="813">
                        <c:v>3.3071935176849365</c:v>
                      </c:pt>
                      <c:pt idx="814">
                        <c:v>3.308804988861084</c:v>
                      </c:pt>
                      <c:pt idx="815">
                        <c:v>3.3104345798492432</c:v>
                      </c:pt>
                      <c:pt idx="816">
                        <c:v>3.3120777606964111</c:v>
                      </c:pt>
                      <c:pt idx="817">
                        <c:v>3.3137383460998535</c:v>
                      </c:pt>
                      <c:pt idx="818">
                        <c:v>3.315410852432251</c:v>
                      </c:pt>
                      <c:pt idx="819">
                        <c:v>3.317094087600708</c:v>
                      </c:pt>
                      <c:pt idx="820">
                        <c:v>3.3187839984893799</c:v>
                      </c:pt>
                      <c:pt idx="821">
                        <c:v>3.3204841613769531</c:v>
                      </c:pt>
                      <c:pt idx="822">
                        <c:v>3.3221900463104248</c:v>
                      </c:pt>
                      <c:pt idx="823">
                        <c:v>3.3238992691040039</c:v>
                      </c:pt>
                      <c:pt idx="824">
                        <c:v>3.3256137371063232</c:v>
                      </c:pt>
                      <c:pt idx="825">
                        <c:v>3.3273348808288574</c:v>
                      </c:pt>
                      <c:pt idx="826">
                        <c:v>3.3290622234344482</c:v>
                      </c:pt>
                      <c:pt idx="827">
                        <c:v>3.3307945728302002</c:v>
                      </c:pt>
                      <c:pt idx="828">
                        <c:v>3.3325338363647461</c:v>
                      </c:pt>
                      <c:pt idx="829">
                        <c:v>3.3342788219451904</c:v>
                      </c:pt>
                      <c:pt idx="830">
                        <c:v>3.3355047702789307</c:v>
                      </c:pt>
                      <c:pt idx="831">
                        <c:v>3.3372869491577148</c:v>
                      </c:pt>
                      <c:pt idx="832">
                        <c:v>3.3390891551971436</c:v>
                      </c:pt>
                      <c:pt idx="833">
                        <c:v>3.3409109115600586</c:v>
                      </c:pt>
                      <c:pt idx="834">
                        <c:v>3.3427481651306152</c:v>
                      </c:pt>
                      <c:pt idx="835">
                        <c:v>3.3446071147918701</c:v>
                      </c:pt>
                      <c:pt idx="836">
                        <c:v>3.3464868068695068</c:v>
                      </c:pt>
                      <c:pt idx="837">
                        <c:v>3.348393440246582</c:v>
                      </c:pt>
                      <c:pt idx="838">
                        <c:v>3.3503315448760986</c:v>
                      </c:pt>
                      <c:pt idx="839">
                        <c:v>3.3522994518280029</c:v>
                      </c:pt>
                      <c:pt idx="840">
                        <c:v>3.3543000221252441</c:v>
                      </c:pt>
                      <c:pt idx="841">
                        <c:v>3.3563344478607178</c:v>
                      </c:pt>
                      <c:pt idx="842">
                        <c:v>3.3584113121032715</c:v>
                      </c:pt>
                      <c:pt idx="843">
                        <c:v>3.3605306148529053</c:v>
                      </c:pt>
                      <c:pt idx="844">
                        <c:v>3.3626940250396729</c:v>
                      </c:pt>
                      <c:pt idx="845">
                        <c:v>3.3649067878723145</c:v>
                      </c:pt>
                      <c:pt idx="846">
                        <c:v>3.3671700954437256</c:v>
                      </c:pt>
                      <c:pt idx="847">
                        <c:v>3.3694877624511719</c:v>
                      </c:pt>
                      <c:pt idx="848">
                        <c:v>3.371861457824707</c:v>
                      </c:pt>
                      <c:pt idx="849">
                        <c:v>3.3742928504943848</c:v>
                      </c:pt>
                      <c:pt idx="850">
                        <c:v>3.3767850399017334</c:v>
                      </c:pt>
                      <c:pt idx="851">
                        <c:v>3.3793349266052246</c:v>
                      </c:pt>
                      <c:pt idx="852">
                        <c:v>3.381948709487915</c:v>
                      </c:pt>
                      <c:pt idx="853">
                        <c:v>3.3846340179443359</c:v>
                      </c:pt>
                      <c:pt idx="854">
                        <c:v>3.3873896598815918</c:v>
                      </c:pt>
                      <c:pt idx="855">
                        <c:v>3.3902230262756348</c:v>
                      </c:pt>
                      <c:pt idx="856">
                        <c:v>3.3931300640106201</c:v>
                      </c:pt>
                      <c:pt idx="857">
                        <c:v>3.3961143493652344</c:v>
                      </c:pt>
                      <c:pt idx="858">
                        <c:v>3.3991775512695313</c:v>
                      </c:pt>
                      <c:pt idx="859">
                        <c:v>3.4023208618164063</c:v>
                      </c:pt>
                      <c:pt idx="860">
                        <c:v>3.405543327331543</c:v>
                      </c:pt>
                      <c:pt idx="861">
                        <c:v>3.4088485240936279</c:v>
                      </c:pt>
                      <c:pt idx="862">
                        <c:v>3.4122307300567627</c:v>
                      </c:pt>
                      <c:pt idx="863">
                        <c:v>3.4156935214996338</c:v>
                      </c:pt>
                      <c:pt idx="864">
                        <c:v>3.4192311763763428</c:v>
                      </c:pt>
                      <c:pt idx="865">
                        <c:v>3.4228436946868896</c:v>
                      </c:pt>
                      <c:pt idx="866">
                        <c:v>3.4265305995941162</c:v>
                      </c:pt>
                      <c:pt idx="867">
                        <c:v>3.430290699005127</c:v>
                      </c:pt>
                      <c:pt idx="868">
                        <c:v>3.43412184715271</c:v>
                      </c:pt>
                      <c:pt idx="869">
                        <c:v>3.4380207061767578</c:v>
                      </c:pt>
                      <c:pt idx="870">
                        <c:v>3.4419877529144287</c:v>
                      </c:pt>
                      <c:pt idx="871">
                        <c:v>3.4460227489471436</c:v>
                      </c:pt>
                      <c:pt idx="872">
                        <c:v>3.4501235485076904</c:v>
                      </c:pt>
                      <c:pt idx="873">
                        <c:v>3.45428466796875</c:v>
                      </c:pt>
                      <c:pt idx="874">
                        <c:v>3.458498477935791</c:v>
                      </c:pt>
                      <c:pt idx="875">
                        <c:v>3.4627609252929688</c:v>
                      </c:pt>
                      <c:pt idx="876">
                        <c:v>3.4670665264129639</c:v>
                      </c:pt>
                      <c:pt idx="877">
                        <c:v>3.4714062213897705</c:v>
                      </c:pt>
                      <c:pt idx="878">
                        <c:v>3.4757721424102783</c:v>
                      </c:pt>
                      <c:pt idx="879">
                        <c:v>3.4801559448242188</c:v>
                      </c:pt>
                      <c:pt idx="880">
                        <c:v>3.4845550060272217</c:v>
                      </c:pt>
                      <c:pt idx="881">
                        <c:v>3.488957405090332</c:v>
                      </c:pt>
                      <c:pt idx="882">
                        <c:v>3.4933602809906006</c:v>
                      </c:pt>
                      <c:pt idx="883">
                        <c:v>3.4977550506591797</c:v>
                      </c:pt>
                      <c:pt idx="884">
                        <c:v>3.50213623046875</c:v>
                      </c:pt>
                      <c:pt idx="885">
                        <c:v>3.5064952373504639</c:v>
                      </c:pt>
                      <c:pt idx="886">
                        <c:v>3.51082444190979</c:v>
                      </c:pt>
                      <c:pt idx="887">
                        <c:v>3.5151209831237793</c:v>
                      </c:pt>
                      <c:pt idx="888">
                        <c:v>3.5193731784820557</c:v>
                      </c:pt>
                      <c:pt idx="889">
                        <c:v>3.5235795974731445</c:v>
                      </c:pt>
                      <c:pt idx="890">
                        <c:v>3.5277318954467773</c:v>
                      </c:pt>
                      <c:pt idx="891">
                        <c:v>3.5318291187286377</c:v>
                      </c:pt>
                      <c:pt idx="892">
                        <c:v>3.535862922668457</c:v>
                      </c:pt>
                      <c:pt idx="893">
                        <c:v>3.5398125648498535</c:v>
                      </c:pt>
                      <c:pt idx="894">
                        <c:v>3.5435779094696045</c:v>
                      </c:pt>
                      <c:pt idx="895">
                        <c:v>3.5471639633178711</c:v>
                      </c:pt>
                      <c:pt idx="896">
                        <c:v>3.5506033897399902</c:v>
                      </c:pt>
                      <c:pt idx="897">
                        <c:v>3.5539281368255615</c:v>
                      </c:pt>
                      <c:pt idx="898">
                        <c:v>3.5571589469909668</c:v>
                      </c:pt>
                      <c:pt idx="899">
                        <c:v>3.5603122711181641</c:v>
                      </c:pt>
                      <c:pt idx="900">
                        <c:v>3.5634069442749023</c:v>
                      </c:pt>
                      <c:pt idx="901">
                        <c:v>3.566450834274292</c:v>
                      </c:pt>
                      <c:pt idx="902">
                        <c:v>3.5694572925567627</c:v>
                      </c:pt>
                      <c:pt idx="903">
                        <c:v>3.5724408626556396</c:v>
                      </c:pt>
                      <c:pt idx="904">
                        <c:v>3.5754115581512451</c:v>
                      </c:pt>
                      <c:pt idx="905">
                        <c:v>3.5783731937408447</c:v>
                      </c:pt>
                      <c:pt idx="906">
                        <c:v>3.5813374519348145</c:v>
                      </c:pt>
                      <c:pt idx="907">
                        <c:v>3.5843150615692139</c:v>
                      </c:pt>
                      <c:pt idx="908">
                        <c:v>3.5873110294342041</c:v>
                      </c:pt>
                      <c:pt idx="909">
                        <c:v>3.5903475284576416</c:v>
                      </c:pt>
                      <c:pt idx="910">
                        <c:v>3.5934288501739502</c:v>
                      </c:pt>
                      <c:pt idx="911">
                        <c:v>3.5965700149536133</c:v>
                      </c:pt>
                      <c:pt idx="912">
                        <c:v>3.5997874736785889</c:v>
                      </c:pt>
                      <c:pt idx="913">
                        <c:v>3.6031093597412109</c:v>
                      </c:pt>
                      <c:pt idx="914">
                        <c:v>3.6065399646759033</c:v>
                      </c:pt>
                      <c:pt idx="915">
                        <c:v>3.6100833415985107</c:v>
                      </c:pt>
                      <c:pt idx="916">
                        <c:v>3.6137340068817139</c:v>
                      </c:pt>
                      <c:pt idx="917">
                        <c:v>3.6174843311309814</c:v>
                      </c:pt>
                      <c:pt idx="918">
                        <c:v>3.6213393211364746</c:v>
                      </c:pt>
                      <c:pt idx="919">
                        <c:v>3.625298023223877</c:v>
                      </c:pt>
                      <c:pt idx="920">
                        <c:v>3.6293647289276123</c:v>
                      </c:pt>
                      <c:pt idx="921">
                        <c:v>3.6335518360137939</c:v>
                      </c:pt>
                      <c:pt idx="922">
                        <c:v>3.6378765106201172</c:v>
                      </c:pt>
                      <c:pt idx="923">
                        <c:v>3.6423611640930176</c:v>
                      </c:pt>
                      <c:pt idx="924">
                        <c:v>3.6470344066619873</c:v>
                      </c:pt>
                      <c:pt idx="925">
                        <c:v>3.6519265174865723</c:v>
                      </c:pt>
                      <c:pt idx="926">
                        <c:v>3.6570568084716797</c:v>
                      </c:pt>
                      <c:pt idx="927">
                        <c:v>3.6624472141265869</c:v>
                      </c:pt>
                      <c:pt idx="928">
                        <c:v>3.6681046485900879</c:v>
                      </c:pt>
                      <c:pt idx="929">
                        <c:v>3.6740319728851318</c:v>
                      </c:pt>
                      <c:pt idx="930">
                        <c:v>3.6802427768707275</c:v>
                      </c:pt>
                      <c:pt idx="931">
                        <c:v>3.6867449283599854</c:v>
                      </c:pt>
                      <c:pt idx="932">
                        <c:v>3.6935501098632813</c:v>
                      </c:pt>
                      <c:pt idx="933">
                        <c:v>3.7006750106811523</c:v>
                      </c:pt>
                      <c:pt idx="934">
                        <c:v>3.7081396579742432</c:v>
                      </c:pt>
                      <c:pt idx="935">
                        <c:v>3.7159643173217773</c:v>
                      </c:pt>
                      <c:pt idx="936">
                        <c:v>3.7241413593292236</c:v>
                      </c:pt>
                      <c:pt idx="937">
                        <c:v>3.7326381206512451</c:v>
                      </c:pt>
                      <c:pt idx="938">
                        <c:v>3.7414565086364746</c:v>
                      </c:pt>
                      <c:pt idx="939">
                        <c:v>3.7506115436553955</c:v>
                      </c:pt>
                      <c:pt idx="940">
                        <c:v>3.7601380348205566</c:v>
                      </c:pt>
                      <c:pt idx="941">
                        <c:v>3.7701034545898438</c:v>
                      </c:pt>
                      <c:pt idx="942">
                        <c:v>3.780595064163208</c:v>
                      </c:pt>
                      <c:pt idx="943">
                        <c:v>3.7916643619537354</c:v>
                      </c:pt>
                      <c:pt idx="944">
                        <c:v>3.8033609390258789</c:v>
                      </c:pt>
                      <c:pt idx="945">
                        <c:v>3.8157250881195068</c:v>
                      </c:pt>
                      <c:pt idx="946">
                        <c:v>3.8288633823394775</c:v>
                      </c:pt>
                      <c:pt idx="947">
                        <c:v>3.8428802490234375</c:v>
                      </c:pt>
                      <c:pt idx="948">
                        <c:v>3.8578372001647949</c:v>
                      </c:pt>
                      <c:pt idx="949">
                        <c:v>3.8737728595733643</c:v>
                      </c:pt>
                      <c:pt idx="950">
                        <c:v>3.8907315731048584</c:v>
                      </c:pt>
                      <c:pt idx="951">
                        <c:v>3.9087343215942383</c:v>
                      </c:pt>
                      <c:pt idx="952">
                        <c:v>3.9278085231781006</c:v>
                      </c:pt>
                      <c:pt idx="953">
                        <c:v>3.9480102062225342</c:v>
                      </c:pt>
                      <c:pt idx="954">
                        <c:v>3.9693772792816162</c:v>
                      </c:pt>
                      <c:pt idx="955">
                        <c:v>3.9919631481170654</c:v>
                      </c:pt>
                      <c:pt idx="956">
                        <c:v>4.0158047676086426</c:v>
                      </c:pt>
                      <c:pt idx="957">
                        <c:v>4.0408554077148438</c:v>
                      </c:pt>
                      <c:pt idx="958">
                        <c:v>4.0669693946838379</c:v>
                      </c:pt>
                      <c:pt idx="959">
                        <c:v>4.0940442085266113</c:v>
                      </c:pt>
                      <c:pt idx="960">
                        <c:v>4.121798038482666</c:v>
                      </c:pt>
                      <c:pt idx="961">
                        <c:v>4.1502470970153809</c:v>
                      </c:pt>
                      <c:pt idx="962">
                        <c:v>4.1794061660766602</c:v>
                      </c:pt>
                      <c:pt idx="963">
                        <c:v>4.2093081474304199</c:v>
                      </c:pt>
                      <c:pt idx="964">
                        <c:v>4.2399778366088867</c:v>
                      </c:pt>
                      <c:pt idx="965">
                        <c:v>4.2714347839355469</c:v>
                      </c:pt>
                      <c:pt idx="966">
                        <c:v>4.3036861419677734</c:v>
                      </c:pt>
                      <c:pt idx="967">
                        <c:v>4.3367538452148438</c:v>
                      </c:pt>
                      <c:pt idx="968">
                        <c:v>4.3704643249511719</c:v>
                      </c:pt>
                      <c:pt idx="969">
                        <c:v>4.4048895835876465</c:v>
                      </c:pt>
                      <c:pt idx="970">
                        <c:v>4.4401898384094238</c:v>
                      </c:pt>
                      <c:pt idx="971">
                        <c:v>4.4763884544372559</c:v>
                      </c:pt>
                      <c:pt idx="972">
                        <c:v>4.5135035514831543</c:v>
                      </c:pt>
                      <c:pt idx="973">
                        <c:v>4.551548957824707</c:v>
                      </c:pt>
                      <c:pt idx="974">
                        <c:v>4.5905642509460449</c:v>
                      </c:pt>
                      <c:pt idx="975">
                        <c:v>4.6305704116821289</c:v>
                      </c:pt>
                      <c:pt idx="976">
                        <c:v>4.671597957611084</c:v>
                      </c:pt>
                      <c:pt idx="977">
                        <c:v>4.7136735916137695</c:v>
                      </c:pt>
                      <c:pt idx="978">
                        <c:v>4.7568330764770508</c:v>
                      </c:pt>
                      <c:pt idx="979">
                        <c:v>4.8011088371276855</c:v>
                      </c:pt>
                      <c:pt idx="980">
                        <c:v>4.8465313911437988</c:v>
                      </c:pt>
                      <c:pt idx="981">
                        <c:v>4.8931326866149902</c:v>
                      </c:pt>
                      <c:pt idx="982">
                        <c:v>4.9409399032592773</c:v>
                      </c:pt>
                      <c:pt idx="983">
                        <c:v>4.9899735450744629</c:v>
                      </c:pt>
                      <c:pt idx="984">
                        <c:v>5.040285587310791</c:v>
                      </c:pt>
                      <c:pt idx="985">
                        <c:v>5.0919070243835449</c:v>
                      </c:pt>
                      <c:pt idx="986">
                        <c:v>5.144895076751709</c:v>
                      </c:pt>
                      <c:pt idx="987">
                        <c:v>5.1992878913879395</c:v>
                      </c:pt>
                      <c:pt idx="988">
                        <c:v>5.2551445960998535</c:v>
                      </c:pt>
                    </c:numCache>
                  </c:numRef>
                </c:yVal>
                <c:smooth val="1"/>
                <c:extLst>
                  <c:ext xmlns:c16="http://schemas.microsoft.com/office/drawing/2014/chart" uri="{C3380CC4-5D6E-409C-BE32-E72D297353CC}">
                    <c16:uniqueId val="{0000000D-CEA7-4326-8BE8-659DFC0BDD93}"/>
                  </c:ext>
                </c:extLst>
              </c15:ser>
            </c15:filteredScatterSeries>
            <c15:filteredScatterSeries>
              <c15:ser>
                <c:idx val="14"/>
                <c:order val="13"/>
                <c:tx>
                  <c:v>9000 RPM</c:v>
                </c:tx>
                <c:marker>
                  <c:symbol val="none"/>
                </c:marker>
                <c:xVal>
                  <c:numRef>
                    <c:extLst xmlns:c15="http://schemas.microsoft.com/office/drawing/2012/chart">
                      <c:ext xmlns:c15="http://schemas.microsoft.com/office/drawing/2012/chart" uri="{02D57815-91ED-43cb-92C2-25804820EDAC}">
                        <c15:formulaRef>
                          <c15:sqref>'[1]Case 7 '!$A$3:$A$856</c15:sqref>
                        </c15:formulaRef>
                      </c:ext>
                    </c:extLst>
                    <c:numCache>
                      <c:formatCode>General</c:formatCode>
                      <c:ptCount val="854"/>
                      <c:pt idx="0">
                        <c:v>-97.7235107421875</c:v>
                      </c:pt>
                      <c:pt idx="1">
                        <c:v>-96.881965637207031</c:v>
                      </c:pt>
                      <c:pt idx="2">
                        <c:v>-96.040420532226563</c:v>
                      </c:pt>
                      <c:pt idx="3">
                        <c:v>-95.198867797851563</c:v>
                      </c:pt>
                      <c:pt idx="4">
                        <c:v>-94.357315063476563</c:v>
                      </c:pt>
                      <c:pt idx="5">
                        <c:v>-93.515762329101563</c:v>
                      </c:pt>
                      <c:pt idx="6">
                        <c:v>-92.674209594726563</c:v>
                      </c:pt>
                      <c:pt idx="7">
                        <c:v>-91.832649230957031</c:v>
                      </c:pt>
                      <c:pt idx="8">
                        <c:v>-90.9910888671875</c:v>
                      </c:pt>
                      <c:pt idx="9">
                        <c:v>-90.149520874023438</c:v>
                      </c:pt>
                      <c:pt idx="10">
                        <c:v>-89.307952880859375</c:v>
                      </c:pt>
                      <c:pt idx="11">
                        <c:v>-88.466384887695313</c:v>
                      </c:pt>
                      <c:pt idx="12">
                        <c:v>-87.624809265136719</c:v>
                      </c:pt>
                      <c:pt idx="13">
                        <c:v>-86.783233642578125</c:v>
                      </c:pt>
                      <c:pt idx="14">
                        <c:v>-85.941658020019531</c:v>
                      </c:pt>
                      <c:pt idx="15">
                        <c:v>-85.100082397460938</c:v>
                      </c:pt>
                      <c:pt idx="16">
                        <c:v>-84.258499145507813</c:v>
                      </c:pt>
                      <c:pt idx="17">
                        <c:v>-83.416915893554688</c:v>
                      </c:pt>
                      <c:pt idx="18">
                        <c:v>-82.575325012207031</c:v>
                      </c:pt>
                      <c:pt idx="19">
                        <c:v>-81.733741760253906</c:v>
                      </c:pt>
                      <c:pt idx="20">
                        <c:v>-80.89215087890625</c:v>
                      </c:pt>
                      <c:pt idx="21">
                        <c:v>-80.050552368164063</c:v>
                      </c:pt>
                      <c:pt idx="22">
                        <c:v>-79.208953857421875</c:v>
                      </c:pt>
                      <c:pt idx="23">
                        <c:v>-78.367355346679688</c:v>
                      </c:pt>
                      <c:pt idx="24">
                        <c:v>-77.5257568359375</c:v>
                      </c:pt>
                      <c:pt idx="25">
                        <c:v>-76.684158325195313</c:v>
                      </c:pt>
                      <c:pt idx="26">
                        <c:v>-75.842559814453125</c:v>
                      </c:pt>
                      <c:pt idx="27">
                        <c:v>-75.000946044921875</c:v>
                      </c:pt>
                      <c:pt idx="28">
                        <c:v>-74.159339904785156</c:v>
                      </c:pt>
                      <c:pt idx="29">
                        <c:v>-73.317733764648438</c:v>
                      </c:pt>
                      <c:pt idx="30">
                        <c:v>-72.476119995117188</c:v>
                      </c:pt>
                      <c:pt idx="31">
                        <c:v>-71.634506225585938</c:v>
                      </c:pt>
                      <c:pt idx="32">
                        <c:v>-70.792900085449219</c:v>
                      </c:pt>
                      <c:pt idx="33">
                        <c:v>-69.951278686523438</c:v>
                      </c:pt>
                      <c:pt idx="34">
                        <c:v>-69.109664916992188</c:v>
                      </c:pt>
                      <c:pt idx="35">
                        <c:v>-68.268035888671875</c:v>
                      </c:pt>
                      <c:pt idx="36">
                        <c:v>-67.426422119140625</c:v>
                      </c:pt>
                      <c:pt idx="37">
                        <c:v>-66.584793090820313</c:v>
                      </c:pt>
                      <c:pt idx="38">
                        <c:v>-65.743179321289063</c:v>
                      </c:pt>
                      <c:pt idx="39">
                        <c:v>-64.90155029296875</c:v>
                      </c:pt>
                      <c:pt idx="40">
                        <c:v>-64.0599365234375</c:v>
                      </c:pt>
                      <c:pt idx="41">
                        <c:v>-63.218311309814453</c:v>
                      </c:pt>
                      <c:pt idx="42">
                        <c:v>-62.376689910888672</c:v>
                      </c:pt>
                      <c:pt idx="43">
                        <c:v>-61.535068511962891</c:v>
                      </c:pt>
                      <c:pt idx="44">
                        <c:v>-60.693447113037109</c:v>
                      </c:pt>
                      <c:pt idx="45">
                        <c:v>-59.851825714111328</c:v>
                      </c:pt>
                      <c:pt idx="46">
                        <c:v>-59.010181427001953</c:v>
                      </c:pt>
                      <c:pt idx="47">
                        <c:v>-58.168537139892578</c:v>
                      </c:pt>
                      <c:pt idx="48">
                        <c:v>-57.326892852783203</c:v>
                      </c:pt>
                      <c:pt idx="49">
                        <c:v>-56.485248565673828</c:v>
                      </c:pt>
                      <c:pt idx="50">
                        <c:v>-55.643604278564453</c:v>
                      </c:pt>
                      <c:pt idx="51">
                        <c:v>-54.801959991455078</c:v>
                      </c:pt>
                      <c:pt idx="52">
                        <c:v>-53.960315704345703</c:v>
                      </c:pt>
                      <c:pt idx="53">
                        <c:v>-53.118671417236328</c:v>
                      </c:pt>
                      <c:pt idx="54">
                        <c:v>-52.277027130126953</c:v>
                      </c:pt>
                      <c:pt idx="55">
                        <c:v>-51.435382843017578</c:v>
                      </c:pt>
                      <c:pt idx="56">
                        <c:v>-50.593738555908203</c:v>
                      </c:pt>
                      <c:pt idx="57">
                        <c:v>-49.752094268798828</c:v>
                      </c:pt>
                      <c:pt idx="58">
                        <c:v>-48.910449981689453</c:v>
                      </c:pt>
                      <c:pt idx="59">
                        <c:v>-48.068805694580078</c:v>
                      </c:pt>
                      <c:pt idx="60">
                        <c:v>-47.227161407470703</c:v>
                      </c:pt>
                      <c:pt idx="61">
                        <c:v>-46.385513305664063</c:v>
                      </c:pt>
                      <c:pt idx="62">
                        <c:v>-45.543846130371094</c:v>
                      </c:pt>
                      <c:pt idx="63">
                        <c:v>-44.702178955078125</c:v>
                      </c:pt>
                      <c:pt idx="64">
                        <c:v>-43.860511779785156</c:v>
                      </c:pt>
                      <c:pt idx="65">
                        <c:v>-43.018844604492188</c:v>
                      </c:pt>
                      <c:pt idx="66">
                        <c:v>-42.177177429199219</c:v>
                      </c:pt>
                      <c:pt idx="67">
                        <c:v>-41.33551025390625</c:v>
                      </c:pt>
                      <c:pt idx="68">
                        <c:v>-40.493843078613281</c:v>
                      </c:pt>
                      <c:pt idx="69">
                        <c:v>-39.652175903320313</c:v>
                      </c:pt>
                      <c:pt idx="70">
                        <c:v>-38.810508728027344</c:v>
                      </c:pt>
                      <c:pt idx="71">
                        <c:v>-37.968841552734375</c:v>
                      </c:pt>
                      <c:pt idx="72">
                        <c:v>-37.127159118652344</c:v>
                      </c:pt>
                      <c:pt idx="73">
                        <c:v>-36.285469055175781</c:v>
                      </c:pt>
                      <c:pt idx="74">
                        <c:v>-35.443778991699219</c:v>
                      </c:pt>
                      <c:pt idx="75">
                        <c:v>-34.602088928222656</c:v>
                      </c:pt>
                      <c:pt idx="76">
                        <c:v>-33.760398864746094</c:v>
                      </c:pt>
                      <c:pt idx="77">
                        <c:v>-32.918708801269531</c:v>
                      </c:pt>
                      <c:pt idx="78">
                        <c:v>-32.077018737792969</c:v>
                      </c:pt>
                      <c:pt idx="79">
                        <c:v>-31.235328674316406</c:v>
                      </c:pt>
                      <c:pt idx="80">
                        <c:v>-30.393638610839844</c:v>
                      </c:pt>
                      <c:pt idx="81">
                        <c:v>-29.551948547363281</c:v>
                      </c:pt>
                      <c:pt idx="82">
                        <c:v>-28.710258483886719</c:v>
                      </c:pt>
                      <c:pt idx="83">
                        <c:v>-27.868568420410156</c:v>
                      </c:pt>
                      <c:pt idx="84">
                        <c:v>-27.026878356933594</c:v>
                      </c:pt>
                      <c:pt idx="85">
                        <c:v>-26.185188293457031</c:v>
                      </c:pt>
                      <c:pt idx="86">
                        <c:v>-25.343498229980469</c:v>
                      </c:pt>
                      <c:pt idx="87">
                        <c:v>-24.501808166503906</c:v>
                      </c:pt>
                      <c:pt idx="88">
                        <c:v>-23.660118103027344</c:v>
                      </c:pt>
                      <c:pt idx="89">
                        <c:v>-22.818428039550781</c:v>
                      </c:pt>
                      <c:pt idx="90">
                        <c:v>-21.976737976074219</c:v>
                      </c:pt>
                      <c:pt idx="91">
                        <c:v>-21.135032653808594</c:v>
                      </c:pt>
                      <c:pt idx="92">
                        <c:v>-20.293296813964844</c:v>
                      </c:pt>
                      <c:pt idx="93">
                        <c:v>-19.451560974121094</c:v>
                      </c:pt>
                      <c:pt idx="94">
                        <c:v>-18.609825134277344</c:v>
                      </c:pt>
                      <c:pt idx="95">
                        <c:v>-17.768089294433594</c:v>
                      </c:pt>
                      <c:pt idx="96">
                        <c:v>-16.926353454589844</c:v>
                      </c:pt>
                      <c:pt idx="97">
                        <c:v>-16.084617614746094</c:v>
                      </c:pt>
                      <c:pt idx="98">
                        <c:v>-15.242881774902344</c:v>
                      </c:pt>
                      <c:pt idx="99">
                        <c:v>-14.401145935058594</c:v>
                      </c:pt>
                      <c:pt idx="100">
                        <c:v>-13.559410095214844</c:v>
                      </c:pt>
                      <c:pt idx="101">
                        <c:v>-12.717674255371094</c:v>
                      </c:pt>
                      <c:pt idx="102">
                        <c:v>-11.875938415527344</c:v>
                      </c:pt>
                      <c:pt idx="103">
                        <c:v>-11.034202575683594</c:v>
                      </c:pt>
                      <c:pt idx="104">
                        <c:v>-10.192466735839844</c:v>
                      </c:pt>
                      <c:pt idx="105">
                        <c:v>-9.3507308959960938</c:v>
                      </c:pt>
                      <c:pt idx="106">
                        <c:v>-8.5089950561523438</c:v>
                      </c:pt>
                      <c:pt idx="107">
                        <c:v>-7.6672592163085938</c:v>
                      </c:pt>
                      <c:pt idx="108">
                        <c:v>-6.8255233764648438</c:v>
                      </c:pt>
                      <c:pt idx="109">
                        <c:v>-5.9837875366210938</c:v>
                      </c:pt>
                      <c:pt idx="110">
                        <c:v>-5.1420516967773438</c:v>
                      </c:pt>
                      <c:pt idx="111">
                        <c:v>-4.3003158569335938</c:v>
                      </c:pt>
                      <c:pt idx="112">
                        <c:v>-3.4585800170898438</c:v>
                      </c:pt>
                      <c:pt idx="113">
                        <c:v>-2.6168441772460938</c:v>
                      </c:pt>
                      <c:pt idx="114">
                        <c:v>-1.7751083374023438</c:v>
                      </c:pt>
                      <c:pt idx="115">
                        <c:v>-0.93337249755859375</c:v>
                      </c:pt>
                      <c:pt idx="116">
                        <c:v>-9.163665771484375E-2</c:v>
                      </c:pt>
                      <c:pt idx="117">
                        <c:v>0.75011444091796875</c:v>
                      </c:pt>
                      <c:pt idx="118">
                        <c:v>1.5918960571289063</c:v>
                      </c:pt>
                      <c:pt idx="119">
                        <c:v>2.4336776733398438</c:v>
                      </c:pt>
                      <c:pt idx="120">
                        <c:v>3.2754592895507813</c:v>
                      </c:pt>
                      <c:pt idx="121">
                        <c:v>4.1172409057617188</c:v>
                      </c:pt>
                      <c:pt idx="122">
                        <c:v>4.9590225219726563</c:v>
                      </c:pt>
                      <c:pt idx="123">
                        <c:v>5.8008041381835938</c:v>
                      </c:pt>
                      <c:pt idx="124">
                        <c:v>6.6425857543945313</c:v>
                      </c:pt>
                      <c:pt idx="125">
                        <c:v>7.4843673706054688</c:v>
                      </c:pt>
                      <c:pt idx="126">
                        <c:v>8.3261489868164063</c:v>
                      </c:pt>
                      <c:pt idx="127">
                        <c:v>9.1679306030273438</c:v>
                      </c:pt>
                      <c:pt idx="128">
                        <c:v>10.009712219238281</c:v>
                      </c:pt>
                      <c:pt idx="129">
                        <c:v>10.851493835449219</c:v>
                      </c:pt>
                      <c:pt idx="130">
                        <c:v>11.693275451660156</c:v>
                      </c:pt>
                      <c:pt idx="131">
                        <c:v>12.535057067871094</c:v>
                      </c:pt>
                      <c:pt idx="132">
                        <c:v>13.376838684082031</c:v>
                      </c:pt>
                      <c:pt idx="133">
                        <c:v>14.218620300292969</c:v>
                      </c:pt>
                      <c:pt idx="134">
                        <c:v>15.060401916503906</c:v>
                      </c:pt>
                      <c:pt idx="135">
                        <c:v>15.902183532714844</c:v>
                      </c:pt>
                      <c:pt idx="136">
                        <c:v>16.744003295898438</c:v>
                      </c:pt>
                      <c:pt idx="137">
                        <c:v>17.585830688476563</c:v>
                      </c:pt>
                      <c:pt idx="138">
                        <c:v>18.427658081054688</c:v>
                      </c:pt>
                      <c:pt idx="139">
                        <c:v>19.269485473632813</c:v>
                      </c:pt>
                      <c:pt idx="140">
                        <c:v>20.111312866210938</c:v>
                      </c:pt>
                      <c:pt idx="141">
                        <c:v>20.953140258789063</c:v>
                      </c:pt>
                      <c:pt idx="142">
                        <c:v>21.794967651367188</c:v>
                      </c:pt>
                      <c:pt idx="143">
                        <c:v>22.636795043945313</c:v>
                      </c:pt>
                      <c:pt idx="144">
                        <c:v>23.478622436523438</c:v>
                      </c:pt>
                      <c:pt idx="145">
                        <c:v>24.320449829101563</c:v>
                      </c:pt>
                      <c:pt idx="146">
                        <c:v>25.162277221679688</c:v>
                      </c:pt>
                      <c:pt idx="147">
                        <c:v>26.004104614257813</c:v>
                      </c:pt>
                      <c:pt idx="148">
                        <c:v>26.845932006835938</c:v>
                      </c:pt>
                      <c:pt idx="149">
                        <c:v>27.687759399414063</c:v>
                      </c:pt>
                      <c:pt idx="150">
                        <c:v>28.529586791992188</c:v>
                      </c:pt>
                      <c:pt idx="151">
                        <c:v>29.371414184570313</c:v>
                      </c:pt>
                      <c:pt idx="152">
                        <c:v>30.213241577148438</c:v>
                      </c:pt>
                      <c:pt idx="153">
                        <c:v>31.055068969726563</c:v>
                      </c:pt>
                      <c:pt idx="154">
                        <c:v>31.896896362304688</c:v>
                      </c:pt>
                      <c:pt idx="155">
                        <c:v>32.738723754882813</c:v>
                      </c:pt>
                      <c:pt idx="156">
                        <c:v>33.580551147460938</c:v>
                      </c:pt>
                      <c:pt idx="157">
                        <c:v>34.422378540039063</c:v>
                      </c:pt>
                      <c:pt idx="158">
                        <c:v>35.264205932617188</c:v>
                      </c:pt>
                      <c:pt idx="159">
                        <c:v>36.106033325195313</c:v>
                      </c:pt>
                      <c:pt idx="160">
                        <c:v>36.947860717773438</c:v>
                      </c:pt>
                      <c:pt idx="161">
                        <c:v>37.789688110351563</c:v>
                      </c:pt>
                      <c:pt idx="162">
                        <c:v>38.631515502929688</c:v>
                      </c:pt>
                      <c:pt idx="163">
                        <c:v>39.473342895507813</c:v>
                      </c:pt>
                      <c:pt idx="164">
                        <c:v>40.315170288085938</c:v>
                      </c:pt>
                      <c:pt idx="165">
                        <c:v>41.156997680664063</c:v>
                      </c:pt>
                      <c:pt idx="166">
                        <c:v>41.998825073242188</c:v>
                      </c:pt>
                      <c:pt idx="167">
                        <c:v>42.840652465820313</c:v>
                      </c:pt>
                      <c:pt idx="168">
                        <c:v>43.682510375976563</c:v>
                      </c:pt>
                      <c:pt idx="169">
                        <c:v>44.524429321289063</c:v>
                      </c:pt>
                      <c:pt idx="170">
                        <c:v>45.366348266601563</c:v>
                      </c:pt>
                      <c:pt idx="171">
                        <c:v>46.208267211914063</c:v>
                      </c:pt>
                      <c:pt idx="172">
                        <c:v>47.050186157226563</c:v>
                      </c:pt>
                      <c:pt idx="173">
                        <c:v>47.892105102539063</c:v>
                      </c:pt>
                      <c:pt idx="174">
                        <c:v>48.734024047851563</c:v>
                      </c:pt>
                      <c:pt idx="175">
                        <c:v>49.575942993164063</c:v>
                      </c:pt>
                      <c:pt idx="176">
                        <c:v>50.417861938476563</c:v>
                      </c:pt>
                      <c:pt idx="177">
                        <c:v>51.259780883789063</c:v>
                      </c:pt>
                      <c:pt idx="178">
                        <c:v>52.101699829101563</c:v>
                      </c:pt>
                      <c:pt idx="179">
                        <c:v>52.943618774414063</c:v>
                      </c:pt>
                      <c:pt idx="180">
                        <c:v>53.785537719726563</c:v>
                      </c:pt>
                      <c:pt idx="181">
                        <c:v>54.627456665039063</c:v>
                      </c:pt>
                      <c:pt idx="182">
                        <c:v>55.469375610351563</c:v>
                      </c:pt>
                      <c:pt idx="183">
                        <c:v>56.311294555664063</c:v>
                      </c:pt>
                      <c:pt idx="184">
                        <c:v>57.153213500976563</c:v>
                      </c:pt>
                      <c:pt idx="185">
                        <c:v>57.995132446289063</c:v>
                      </c:pt>
                      <c:pt idx="186">
                        <c:v>58.837051391601563</c:v>
                      </c:pt>
                      <c:pt idx="187">
                        <c:v>59.678970336914063</c:v>
                      </c:pt>
                      <c:pt idx="188">
                        <c:v>60.520889282226563</c:v>
                      </c:pt>
                      <c:pt idx="189">
                        <c:v>61.362808227539063</c:v>
                      </c:pt>
                      <c:pt idx="190">
                        <c:v>62.204727172851563</c:v>
                      </c:pt>
                      <c:pt idx="191">
                        <c:v>63.046646118164063</c:v>
                      </c:pt>
                      <c:pt idx="192">
                        <c:v>63.888565063476563</c:v>
                      </c:pt>
                      <c:pt idx="193">
                        <c:v>64.730484008789063</c:v>
                      </c:pt>
                      <c:pt idx="194">
                        <c:v>65.572402954101563</c:v>
                      </c:pt>
                      <c:pt idx="195">
                        <c:v>66.414321899414063</c:v>
                      </c:pt>
                      <c:pt idx="196">
                        <c:v>67.256240844726563</c:v>
                      </c:pt>
                      <c:pt idx="197">
                        <c:v>68.098159790039063</c:v>
                      </c:pt>
                      <c:pt idx="198">
                        <c:v>68.940078735351563</c:v>
                      </c:pt>
                      <c:pt idx="199">
                        <c:v>69.781997680664063</c:v>
                      </c:pt>
                      <c:pt idx="200">
                        <c:v>70.623916625976563</c:v>
                      </c:pt>
                      <c:pt idx="201">
                        <c:v>71.465835571289063</c:v>
                      </c:pt>
                      <c:pt idx="202">
                        <c:v>72.307754516601563</c:v>
                      </c:pt>
                      <c:pt idx="203">
                        <c:v>73.149673461914063</c:v>
                      </c:pt>
                      <c:pt idx="204">
                        <c:v>73.991592407226563</c:v>
                      </c:pt>
                      <c:pt idx="205">
                        <c:v>74.833511352539063</c:v>
                      </c:pt>
                      <c:pt idx="206">
                        <c:v>75.675430297851563</c:v>
                      </c:pt>
                      <c:pt idx="207">
                        <c:v>76.517349243164063</c:v>
                      </c:pt>
                      <c:pt idx="208">
                        <c:v>77.359268188476563</c:v>
                      </c:pt>
                      <c:pt idx="209">
                        <c:v>78.201187133789063</c:v>
                      </c:pt>
                      <c:pt idx="210">
                        <c:v>79.043106079101563</c:v>
                      </c:pt>
                      <c:pt idx="211">
                        <c:v>79.885025024414063</c:v>
                      </c:pt>
                      <c:pt idx="212">
                        <c:v>80.726943969726563</c:v>
                      </c:pt>
                      <c:pt idx="213">
                        <c:v>81.568862915039063</c:v>
                      </c:pt>
                      <c:pt idx="214">
                        <c:v>82.410781860351563</c:v>
                      </c:pt>
                      <c:pt idx="215">
                        <c:v>83.252700805664063</c:v>
                      </c:pt>
                      <c:pt idx="216">
                        <c:v>84.094619750976563</c:v>
                      </c:pt>
                      <c:pt idx="217">
                        <c:v>84.936538696289063</c:v>
                      </c:pt>
                      <c:pt idx="218">
                        <c:v>85.778457641601563</c:v>
                      </c:pt>
                      <c:pt idx="219">
                        <c:v>86.620376586914063</c:v>
                      </c:pt>
                      <c:pt idx="220">
                        <c:v>87.462295532226563</c:v>
                      </c:pt>
                      <c:pt idx="221">
                        <c:v>88.304214477539063</c:v>
                      </c:pt>
                      <c:pt idx="222">
                        <c:v>89.146133422851563</c:v>
                      </c:pt>
                      <c:pt idx="223">
                        <c:v>89.98809814453125</c:v>
                      </c:pt>
                      <c:pt idx="224">
                        <c:v>90.830108642578125</c:v>
                      </c:pt>
                      <c:pt idx="225">
                        <c:v>91.672119140625</c:v>
                      </c:pt>
                      <c:pt idx="226">
                        <c:v>92.514129638671875</c:v>
                      </c:pt>
                      <c:pt idx="227">
                        <c:v>93.35614013671875</c:v>
                      </c:pt>
                      <c:pt idx="228">
                        <c:v>94.198150634765625</c:v>
                      </c:pt>
                      <c:pt idx="229">
                        <c:v>95.0401611328125</c:v>
                      </c:pt>
                      <c:pt idx="230">
                        <c:v>95.882171630859375</c:v>
                      </c:pt>
                      <c:pt idx="231">
                        <c:v>96.72418212890625</c:v>
                      </c:pt>
                      <c:pt idx="232">
                        <c:v>97.566192626953125</c:v>
                      </c:pt>
                      <c:pt idx="233">
                        <c:v>98.408203125</c:v>
                      </c:pt>
                      <c:pt idx="234">
                        <c:v>99.250213623046875</c:v>
                      </c:pt>
                      <c:pt idx="235">
                        <c:v>100.09222412109375</c:v>
                      </c:pt>
                      <c:pt idx="236">
                        <c:v>100.93423461914063</c:v>
                      </c:pt>
                      <c:pt idx="237">
                        <c:v>101.7762451171875</c:v>
                      </c:pt>
                      <c:pt idx="238">
                        <c:v>102.61825561523438</c:v>
                      </c:pt>
                      <c:pt idx="239">
                        <c:v>103.46026611328125</c:v>
                      </c:pt>
                      <c:pt idx="240">
                        <c:v>104.30227661132813</c:v>
                      </c:pt>
                      <c:pt idx="241">
                        <c:v>105.144287109375</c:v>
                      </c:pt>
                      <c:pt idx="242">
                        <c:v>105.98629760742188</c:v>
                      </c:pt>
                      <c:pt idx="243">
                        <c:v>106.82830810546875</c:v>
                      </c:pt>
                      <c:pt idx="244">
                        <c:v>107.67031860351563</c:v>
                      </c:pt>
                      <c:pt idx="245">
                        <c:v>108.5123291015625</c:v>
                      </c:pt>
                      <c:pt idx="246">
                        <c:v>109.35433959960938</c:v>
                      </c:pt>
                      <c:pt idx="247">
                        <c:v>110.19635009765625</c:v>
                      </c:pt>
                      <c:pt idx="248">
                        <c:v>111.03836059570313</c:v>
                      </c:pt>
                      <c:pt idx="249">
                        <c:v>111.88037109375</c:v>
                      </c:pt>
                      <c:pt idx="250">
                        <c:v>112.72238159179688</c:v>
                      </c:pt>
                      <c:pt idx="251">
                        <c:v>113.56439208984375</c:v>
                      </c:pt>
                      <c:pt idx="252">
                        <c:v>114.40640258789063</c:v>
                      </c:pt>
                      <c:pt idx="253">
                        <c:v>115.2484130859375</c:v>
                      </c:pt>
                      <c:pt idx="254">
                        <c:v>116.09042358398438</c:v>
                      </c:pt>
                      <c:pt idx="255">
                        <c:v>116.93243408203125</c:v>
                      </c:pt>
                      <c:pt idx="256">
                        <c:v>117.77444458007813</c:v>
                      </c:pt>
                      <c:pt idx="257">
                        <c:v>118.616455078125</c:v>
                      </c:pt>
                      <c:pt idx="258">
                        <c:v>119.45846557617188</c:v>
                      </c:pt>
                      <c:pt idx="259">
                        <c:v>120.30047607421875</c:v>
                      </c:pt>
                      <c:pt idx="260">
                        <c:v>121.14248657226563</c:v>
                      </c:pt>
                      <c:pt idx="261">
                        <c:v>121.9844970703125</c:v>
                      </c:pt>
                      <c:pt idx="262">
                        <c:v>122.82650756835938</c:v>
                      </c:pt>
                      <c:pt idx="263">
                        <c:v>123.66851806640625</c:v>
                      </c:pt>
                      <c:pt idx="264">
                        <c:v>124.51052856445313</c:v>
                      </c:pt>
                      <c:pt idx="265">
                        <c:v>125.3525390625</c:v>
                      </c:pt>
                      <c:pt idx="266">
                        <c:v>126.19454956054688</c:v>
                      </c:pt>
                      <c:pt idx="267">
                        <c:v>127.03656005859375</c:v>
                      </c:pt>
                      <c:pt idx="268">
                        <c:v>127.87857055664063</c:v>
                      </c:pt>
                      <c:pt idx="269">
                        <c:v>128.7205810546875</c:v>
                      </c:pt>
                      <c:pt idx="270">
                        <c:v>129.56265258789063</c:v>
                      </c:pt>
                      <c:pt idx="271">
                        <c:v>130.40475463867188</c:v>
                      </c:pt>
                      <c:pt idx="272">
                        <c:v>131.24685668945313</c:v>
                      </c:pt>
                      <c:pt idx="273">
                        <c:v>132.08895874023438</c:v>
                      </c:pt>
                      <c:pt idx="274">
                        <c:v>132.93106079101563</c:v>
                      </c:pt>
                      <c:pt idx="275">
                        <c:v>133.77316284179688</c:v>
                      </c:pt>
                      <c:pt idx="276">
                        <c:v>134.61526489257813</c:v>
                      </c:pt>
                      <c:pt idx="277">
                        <c:v>135.45736694335938</c:v>
                      </c:pt>
                      <c:pt idx="278">
                        <c:v>136.29946899414063</c:v>
                      </c:pt>
                      <c:pt idx="279">
                        <c:v>137.14157104492188</c:v>
                      </c:pt>
                      <c:pt idx="280">
                        <c:v>137.98367309570313</c:v>
                      </c:pt>
                      <c:pt idx="281">
                        <c:v>138.82577514648438</c:v>
                      </c:pt>
                      <c:pt idx="282">
                        <c:v>139.66787719726563</c:v>
                      </c:pt>
                      <c:pt idx="283">
                        <c:v>140.50997924804688</c:v>
                      </c:pt>
                      <c:pt idx="284">
                        <c:v>141.35208129882813</c:v>
                      </c:pt>
                      <c:pt idx="285">
                        <c:v>142.19418334960938</c:v>
                      </c:pt>
                      <c:pt idx="286">
                        <c:v>143.03628540039063</c:v>
                      </c:pt>
                      <c:pt idx="287">
                        <c:v>143.87838745117188</c:v>
                      </c:pt>
                      <c:pt idx="288">
                        <c:v>144.72048950195313</c:v>
                      </c:pt>
                      <c:pt idx="289">
                        <c:v>145.56259155273438</c:v>
                      </c:pt>
                      <c:pt idx="290">
                        <c:v>146.40469360351563</c:v>
                      </c:pt>
                      <c:pt idx="291">
                        <c:v>147.24679565429688</c:v>
                      </c:pt>
                      <c:pt idx="292">
                        <c:v>148.08889770507813</c:v>
                      </c:pt>
                      <c:pt idx="293">
                        <c:v>148.93099975585938</c:v>
                      </c:pt>
                      <c:pt idx="294">
                        <c:v>149.77310180664063</c:v>
                      </c:pt>
                      <c:pt idx="295">
                        <c:v>150.61520385742188</c:v>
                      </c:pt>
                      <c:pt idx="296">
                        <c:v>151.45730590820313</c:v>
                      </c:pt>
                      <c:pt idx="297">
                        <c:v>152.29940795898438</c:v>
                      </c:pt>
                      <c:pt idx="298">
                        <c:v>153.14151000976563</c:v>
                      </c:pt>
                      <c:pt idx="299">
                        <c:v>153.98361206054688</c:v>
                      </c:pt>
                      <c:pt idx="300">
                        <c:v>154.82571411132813</c:v>
                      </c:pt>
                      <c:pt idx="301">
                        <c:v>155.66781616210938</c:v>
                      </c:pt>
                      <c:pt idx="302">
                        <c:v>156.50991821289063</c:v>
                      </c:pt>
                      <c:pt idx="303">
                        <c:v>157.35202026367188</c:v>
                      </c:pt>
                      <c:pt idx="304">
                        <c:v>158.19412231445313</c:v>
                      </c:pt>
                      <c:pt idx="305">
                        <c:v>159.03622436523438</c:v>
                      </c:pt>
                      <c:pt idx="306">
                        <c:v>159.87832641601563</c:v>
                      </c:pt>
                      <c:pt idx="307">
                        <c:v>160.72042846679688</c:v>
                      </c:pt>
                      <c:pt idx="308">
                        <c:v>161.56253051757813</c:v>
                      </c:pt>
                      <c:pt idx="309">
                        <c:v>162.40463256835938</c:v>
                      </c:pt>
                      <c:pt idx="310">
                        <c:v>163.24673461914063</c:v>
                      </c:pt>
                      <c:pt idx="311">
                        <c:v>164.08883666992188</c:v>
                      </c:pt>
                      <c:pt idx="312">
                        <c:v>164.93093872070313</c:v>
                      </c:pt>
                      <c:pt idx="313">
                        <c:v>165.77304077148438</c:v>
                      </c:pt>
                      <c:pt idx="314">
                        <c:v>166.61514282226563</c:v>
                      </c:pt>
                      <c:pt idx="315">
                        <c:v>167.45724487304688</c:v>
                      </c:pt>
                      <c:pt idx="316">
                        <c:v>168.29934692382813</c:v>
                      </c:pt>
                      <c:pt idx="317">
                        <c:v>169.14144897460938</c:v>
                      </c:pt>
                      <c:pt idx="318">
                        <c:v>169.98355102539063</c:v>
                      </c:pt>
                      <c:pt idx="319">
                        <c:v>170.82565307617188</c:v>
                      </c:pt>
                      <c:pt idx="320">
                        <c:v>171.66775512695313</c:v>
                      </c:pt>
                      <c:pt idx="321">
                        <c:v>172.50985717773438</c:v>
                      </c:pt>
                      <c:pt idx="322">
                        <c:v>173.35195922851563</c:v>
                      </c:pt>
                      <c:pt idx="323">
                        <c:v>174.19406127929688</c:v>
                      </c:pt>
                      <c:pt idx="324">
                        <c:v>175.03616333007813</c:v>
                      </c:pt>
                      <c:pt idx="325">
                        <c:v>175.87826538085938</c:v>
                      </c:pt>
                      <c:pt idx="326">
                        <c:v>176.72036743164063</c:v>
                      </c:pt>
                      <c:pt idx="327">
                        <c:v>177.56246948242188</c:v>
                      </c:pt>
                      <c:pt idx="328">
                        <c:v>178.40457153320313</c:v>
                      </c:pt>
                      <c:pt idx="329">
                        <c:v>179.24667358398438</c:v>
                      </c:pt>
                      <c:pt idx="330">
                        <c:v>180.08877563476563</c:v>
                      </c:pt>
                      <c:pt idx="331">
                        <c:v>180.93087768554688</c:v>
                      </c:pt>
                      <c:pt idx="332">
                        <c:v>181.77297973632813</c:v>
                      </c:pt>
                      <c:pt idx="333">
                        <c:v>182.61508178710938</c:v>
                      </c:pt>
                      <c:pt idx="334">
                        <c:v>183.45718383789063</c:v>
                      </c:pt>
                      <c:pt idx="335">
                        <c:v>184.29928588867188</c:v>
                      </c:pt>
                      <c:pt idx="336">
                        <c:v>185.14138793945313</c:v>
                      </c:pt>
                      <c:pt idx="337">
                        <c:v>185.98348999023438</c:v>
                      </c:pt>
                      <c:pt idx="338">
                        <c:v>186.82559204101563</c:v>
                      </c:pt>
                      <c:pt idx="339">
                        <c:v>187.66769409179688</c:v>
                      </c:pt>
                      <c:pt idx="340">
                        <c:v>188.50979614257813</c:v>
                      </c:pt>
                      <c:pt idx="341">
                        <c:v>189.35189819335938</c:v>
                      </c:pt>
                      <c:pt idx="342">
                        <c:v>190.19400024414063</c:v>
                      </c:pt>
                      <c:pt idx="343">
                        <c:v>191.03610229492188</c:v>
                      </c:pt>
                      <c:pt idx="344">
                        <c:v>191.87820434570313</c:v>
                      </c:pt>
                      <c:pt idx="345">
                        <c:v>192.72030639648438</c:v>
                      </c:pt>
                      <c:pt idx="346">
                        <c:v>193.56246948242188</c:v>
                      </c:pt>
                      <c:pt idx="347">
                        <c:v>194.40475463867188</c:v>
                      </c:pt>
                      <c:pt idx="348">
                        <c:v>195.24703979492188</c:v>
                      </c:pt>
                      <c:pt idx="349">
                        <c:v>196.08932495117188</c:v>
                      </c:pt>
                      <c:pt idx="350">
                        <c:v>196.93161010742188</c:v>
                      </c:pt>
                      <c:pt idx="351">
                        <c:v>197.77389526367188</c:v>
                      </c:pt>
                      <c:pt idx="352">
                        <c:v>198.61618041992188</c:v>
                      </c:pt>
                      <c:pt idx="353">
                        <c:v>199.45846557617188</c:v>
                      </c:pt>
                      <c:pt idx="354">
                        <c:v>200.30075073242188</c:v>
                      </c:pt>
                      <c:pt idx="355">
                        <c:v>201.14303588867188</c:v>
                      </c:pt>
                      <c:pt idx="356">
                        <c:v>201.98532104492188</c:v>
                      </c:pt>
                      <c:pt idx="357">
                        <c:v>202.82760620117188</c:v>
                      </c:pt>
                      <c:pt idx="358">
                        <c:v>203.66989135742188</c:v>
                      </c:pt>
                      <c:pt idx="359">
                        <c:v>204.51217651367188</c:v>
                      </c:pt>
                      <c:pt idx="360">
                        <c:v>205.35446166992188</c:v>
                      </c:pt>
                      <c:pt idx="361">
                        <c:v>206.19674682617188</c:v>
                      </c:pt>
                      <c:pt idx="362">
                        <c:v>207.03903198242188</c:v>
                      </c:pt>
                      <c:pt idx="363">
                        <c:v>207.88131713867188</c:v>
                      </c:pt>
                      <c:pt idx="364">
                        <c:v>208.72360229492188</c:v>
                      </c:pt>
                      <c:pt idx="365">
                        <c:v>209.56588745117188</c:v>
                      </c:pt>
                      <c:pt idx="366">
                        <c:v>210.40817260742188</c:v>
                      </c:pt>
                      <c:pt idx="367">
                        <c:v>211.25045776367188</c:v>
                      </c:pt>
                      <c:pt idx="368">
                        <c:v>212.09274291992188</c:v>
                      </c:pt>
                      <c:pt idx="369">
                        <c:v>212.93502807617188</c:v>
                      </c:pt>
                      <c:pt idx="370">
                        <c:v>213.77731323242188</c:v>
                      </c:pt>
                      <c:pt idx="371">
                        <c:v>214.61959838867188</c:v>
                      </c:pt>
                      <c:pt idx="372">
                        <c:v>215.46188354492188</c:v>
                      </c:pt>
                      <c:pt idx="373">
                        <c:v>216.30416870117188</c:v>
                      </c:pt>
                      <c:pt idx="374">
                        <c:v>217.14645385742188</c:v>
                      </c:pt>
                      <c:pt idx="375">
                        <c:v>217.98873901367188</c:v>
                      </c:pt>
                      <c:pt idx="376">
                        <c:v>218.83102416992188</c:v>
                      </c:pt>
                      <c:pt idx="377">
                        <c:v>219.67330932617188</c:v>
                      </c:pt>
                      <c:pt idx="378">
                        <c:v>220.51559448242188</c:v>
                      </c:pt>
                      <c:pt idx="379">
                        <c:v>221.35787963867188</c:v>
                      </c:pt>
                      <c:pt idx="380">
                        <c:v>222.20016479492188</c:v>
                      </c:pt>
                      <c:pt idx="381">
                        <c:v>223.04244995117188</c:v>
                      </c:pt>
                      <c:pt idx="382">
                        <c:v>223.88473510742188</c:v>
                      </c:pt>
                      <c:pt idx="383">
                        <c:v>224.72702026367188</c:v>
                      </c:pt>
                      <c:pt idx="384">
                        <c:v>225.56930541992188</c:v>
                      </c:pt>
                      <c:pt idx="385">
                        <c:v>226.41159057617188</c:v>
                      </c:pt>
                      <c:pt idx="386">
                        <c:v>227.25387573242188</c:v>
                      </c:pt>
                      <c:pt idx="387">
                        <c:v>228.09616088867188</c:v>
                      </c:pt>
                      <c:pt idx="388">
                        <c:v>228.93844604492188</c:v>
                      </c:pt>
                      <c:pt idx="389">
                        <c:v>229.78073120117188</c:v>
                      </c:pt>
                      <c:pt idx="390">
                        <c:v>230.62301635742188</c:v>
                      </c:pt>
                      <c:pt idx="391">
                        <c:v>231.46530151367188</c:v>
                      </c:pt>
                      <c:pt idx="392">
                        <c:v>232.30758666992188</c:v>
                      </c:pt>
                      <c:pt idx="393">
                        <c:v>233.14987182617188</c:v>
                      </c:pt>
                      <c:pt idx="394">
                        <c:v>233.99215698242188</c:v>
                      </c:pt>
                      <c:pt idx="395">
                        <c:v>234.83444213867188</c:v>
                      </c:pt>
                      <c:pt idx="396">
                        <c:v>235.67672729492188</c:v>
                      </c:pt>
                      <c:pt idx="397">
                        <c:v>236.51901245117188</c:v>
                      </c:pt>
                      <c:pt idx="398">
                        <c:v>237.36129760742188</c:v>
                      </c:pt>
                      <c:pt idx="399">
                        <c:v>238.20358276367188</c:v>
                      </c:pt>
                      <c:pt idx="400">
                        <c:v>239.04586791992188</c:v>
                      </c:pt>
                      <c:pt idx="401">
                        <c:v>239.88815307617188</c:v>
                      </c:pt>
                      <c:pt idx="402">
                        <c:v>240.73043823242188</c:v>
                      </c:pt>
                      <c:pt idx="403">
                        <c:v>241.57272338867188</c:v>
                      </c:pt>
                      <c:pt idx="404">
                        <c:v>242.41500854492188</c:v>
                      </c:pt>
                      <c:pt idx="405">
                        <c:v>243.25729370117188</c:v>
                      </c:pt>
                      <c:pt idx="406">
                        <c:v>244.09957885742188</c:v>
                      </c:pt>
                      <c:pt idx="407">
                        <c:v>244.94186401367188</c:v>
                      </c:pt>
                      <c:pt idx="408">
                        <c:v>245.78414916992188</c:v>
                      </c:pt>
                      <c:pt idx="409">
                        <c:v>246.62643432617188</c:v>
                      </c:pt>
                      <c:pt idx="410">
                        <c:v>247.46871948242188</c:v>
                      </c:pt>
                      <c:pt idx="411">
                        <c:v>248.31100463867188</c:v>
                      </c:pt>
                      <c:pt idx="412">
                        <c:v>249.15328979492188</c:v>
                      </c:pt>
                      <c:pt idx="413">
                        <c:v>249.99557495117188</c:v>
                      </c:pt>
                      <c:pt idx="414">
                        <c:v>250.83786010742188</c:v>
                      </c:pt>
                      <c:pt idx="415">
                        <c:v>251.68014526367188</c:v>
                      </c:pt>
                      <c:pt idx="416">
                        <c:v>252.52243041992188</c:v>
                      </c:pt>
                      <c:pt idx="417">
                        <c:v>253.36471557617188</c:v>
                      </c:pt>
                      <c:pt idx="418">
                        <c:v>254.20700073242188</c:v>
                      </c:pt>
                      <c:pt idx="419">
                        <c:v>255.04928588867188</c:v>
                      </c:pt>
                      <c:pt idx="420">
                        <c:v>255.89157104492188</c:v>
                      </c:pt>
                      <c:pt idx="421">
                        <c:v>256.73385620117188</c:v>
                      </c:pt>
                      <c:pt idx="422">
                        <c:v>257.57614135742188</c:v>
                      </c:pt>
                      <c:pt idx="423">
                        <c:v>258.41842651367188</c:v>
                      </c:pt>
                      <c:pt idx="424">
                        <c:v>259.26071166992188</c:v>
                      </c:pt>
                      <c:pt idx="425">
                        <c:v>260.10299682617188</c:v>
                      </c:pt>
                      <c:pt idx="426">
                        <c:v>260.94528198242188</c:v>
                      </c:pt>
                      <c:pt idx="427">
                        <c:v>261.78756713867188</c:v>
                      </c:pt>
                      <c:pt idx="428">
                        <c:v>262.62985229492188</c:v>
                      </c:pt>
                      <c:pt idx="429">
                        <c:v>263.47213745117188</c:v>
                      </c:pt>
                      <c:pt idx="430">
                        <c:v>264.31442260742188</c:v>
                      </c:pt>
                      <c:pt idx="431">
                        <c:v>265.15670776367188</c:v>
                      </c:pt>
                      <c:pt idx="432">
                        <c:v>265.99899291992188</c:v>
                      </c:pt>
                      <c:pt idx="433">
                        <c:v>266.84127807617188</c:v>
                      </c:pt>
                      <c:pt idx="434">
                        <c:v>267.68356323242188</c:v>
                      </c:pt>
                      <c:pt idx="435">
                        <c:v>268.52584838867188</c:v>
                      </c:pt>
                      <c:pt idx="436">
                        <c:v>269.36813354492188</c:v>
                      </c:pt>
                      <c:pt idx="437">
                        <c:v>270.21041870117188</c:v>
                      </c:pt>
                      <c:pt idx="438">
                        <c:v>271.05270385742188</c:v>
                      </c:pt>
                      <c:pt idx="439">
                        <c:v>271.89498901367188</c:v>
                      </c:pt>
                      <c:pt idx="440">
                        <c:v>272.73727416992188</c:v>
                      </c:pt>
                      <c:pt idx="441">
                        <c:v>273.57955932617188</c:v>
                      </c:pt>
                      <c:pt idx="442">
                        <c:v>274.42190551757813</c:v>
                      </c:pt>
                      <c:pt idx="443">
                        <c:v>275.26437377929688</c:v>
                      </c:pt>
                      <c:pt idx="444">
                        <c:v>276.10684204101563</c:v>
                      </c:pt>
                      <c:pt idx="445">
                        <c:v>276.94931030273438</c:v>
                      </c:pt>
                      <c:pt idx="446">
                        <c:v>277.79177856445313</c:v>
                      </c:pt>
                      <c:pt idx="447">
                        <c:v>278.63424682617188</c:v>
                      </c:pt>
                      <c:pt idx="448">
                        <c:v>279.47671508789063</c:v>
                      </c:pt>
                      <c:pt idx="449">
                        <c:v>280.31918334960938</c:v>
                      </c:pt>
                      <c:pt idx="450">
                        <c:v>281.16165161132813</c:v>
                      </c:pt>
                      <c:pt idx="451">
                        <c:v>282.00411987304688</c:v>
                      </c:pt>
                      <c:pt idx="452">
                        <c:v>282.84658813476563</c:v>
                      </c:pt>
                      <c:pt idx="453">
                        <c:v>283.68905639648438</c:v>
                      </c:pt>
                      <c:pt idx="454">
                        <c:v>284.53152465820313</c:v>
                      </c:pt>
                      <c:pt idx="455">
                        <c:v>285.37399291992188</c:v>
                      </c:pt>
                      <c:pt idx="456">
                        <c:v>286.21646118164063</c:v>
                      </c:pt>
                      <c:pt idx="457">
                        <c:v>287.05892944335938</c:v>
                      </c:pt>
                      <c:pt idx="458">
                        <c:v>287.90139770507813</c:v>
                      </c:pt>
                      <c:pt idx="459">
                        <c:v>288.74386596679688</c:v>
                      </c:pt>
                      <c:pt idx="460">
                        <c:v>289.58633422851563</c:v>
                      </c:pt>
                      <c:pt idx="461">
                        <c:v>290.42880249023438</c:v>
                      </c:pt>
                      <c:pt idx="462">
                        <c:v>291.27127075195313</c:v>
                      </c:pt>
                      <c:pt idx="463">
                        <c:v>292.11373901367188</c:v>
                      </c:pt>
                      <c:pt idx="464">
                        <c:v>292.95620727539063</c:v>
                      </c:pt>
                      <c:pt idx="465">
                        <c:v>293.79867553710938</c:v>
                      </c:pt>
                      <c:pt idx="466">
                        <c:v>294.64114379882813</c:v>
                      </c:pt>
                      <c:pt idx="467">
                        <c:v>295.48361206054688</c:v>
                      </c:pt>
                      <c:pt idx="468">
                        <c:v>296.32608032226563</c:v>
                      </c:pt>
                      <c:pt idx="469">
                        <c:v>297.16854858398438</c:v>
                      </c:pt>
                      <c:pt idx="470">
                        <c:v>298.01101684570313</c:v>
                      </c:pt>
                      <c:pt idx="471">
                        <c:v>298.85348510742188</c:v>
                      </c:pt>
                      <c:pt idx="472">
                        <c:v>299.69595336914063</c:v>
                      </c:pt>
                      <c:pt idx="473">
                        <c:v>300.53842163085938</c:v>
                      </c:pt>
                      <c:pt idx="474">
                        <c:v>301.38088989257813</c:v>
                      </c:pt>
                      <c:pt idx="475">
                        <c:v>302.22335815429688</c:v>
                      </c:pt>
                      <c:pt idx="476">
                        <c:v>303.06582641601563</c:v>
                      </c:pt>
                      <c:pt idx="477">
                        <c:v>303.90829467773438</c:v>
                      </c:pt>
                      <c:pt idx="478">
                        <c:v>304.75076293945313</c:v>
                      </c:pt>
                      <c:pt idx="479">
                        <c:v>305.59323120117188</c:v>
                      </c:pt>
                      <c:pt idx="480">
                        <c:v>306.43569946289063</c:v>
                      </c:pt>
                      <c:pt idx="481">
                        <c:v>307.27816772460938</c:v>
                      </c:pt>
                      <c:pt idx="482">
                        <c:v>308.12063598632813</c:v>
                      </c:pt>
                      <c:pt idx="483">
                        <c:v>308.96310424804688</c:v>
                      </c:pt>
                      <c:pt idx="484">
                        <c:v>309.80557250976563</c:v>
                      </c:pt>
                      <c:pt idx="485">
                        <c:v>310.64804077148438</c:v>
                      </c:pt>
                      <c:pt idx="486">
                        <c:v>311.49050903320313</c:v>
                      </c:pt>
                      <c:pt idx="487">
                        <c:v>312.33297729492188</c:v>
                      </c:pt>
                      <c:pt idx="488">
                        <c:v>313.17544555664063</c:v>
                      </c:pt>
                      <c:pt idx="489">
                        <c:v>314.01791381835938</c:v>
                      </c:pt>
                      <c:pt idx="490">
                        <c:v>314.86038208007813</c:v>
                      </c:pt>
                      <c:pt idx="491">
                        <c:v>315.70285034179688</c:v>
                      </c:pt>
                      <c:pt idx="492">
                        <c:v>316.54531860351563</c:v>
                      </c:pt>
                      <c:pt idx="493">
                        <c:v>317.38778686523438</c:v>
                      </c:pt>
                      <c:pt idx="494">
                        <c:v>318.23025512695313</c:v>
                      </c:pt>
                      <c:pt idx="495">
                        <c:v>319.07272338867188</c:v>
                      </c:pt>
                      <c:pt idx="496">
                        <c:v>319.91519165039063</c:v>
                      </c:pt>
                      <c:pt idx="497">
                        <c:v>320.75765991210938</c:v>
                      </c:pt>
                      <c:pt idx="498">
                        <c:v>321.60012817382813</c:v>
                      </c:pt>
                      <c:pt idx="499">
                        <c:v>322.44259643554688</c:v>
                      </c:pt>
                      <c:pt idx="500">
                        <c:v>323.28506469726563</c:v>
                      </c:pt>
                      <c:pt idx="501">
                        <c:v>324.12753295898438</c:v>
                      </c:pt>
                      <c:pt idx="502">
                        <c:v>324.97000122070313</c:v>
                      </c:pt>
                      <c:pt idx="503">
                        <c:v>325.81246948242188</c:v>
                      </c:pt>
                      <c:pt idx="504">
                        <c:v>326.65493774414063</c:v>
                      </c:pt>
                      <c:pt idx="505">
                        <c:v>327.49740600585938</c:v>
                      </c:pt>
                      <c:pt idx="506">
                        <c:v>328.33987426757813</c:v>
                      </c:pt>
                      <c:pt idx="507">
                        <c:v>329.18234252929688</c:v>
                      </c:pt>
                      <c:pt idx="508">
                        <c:v>330.02481079101563</c:v>
                      </c:pt>
                      <c:pt idx="509">
                        <c:v>330.86727905273438</c:v>
                      </c:pt>
                      <c:pt idx="510">
                        <c:v>331.70974731445313</c:v>
                      </c:pt>
                      <c:pt idx="511">
                        <c:v>332.55221557617188</c:v>
                      </c:pt>
                      <c:pt idx="512">
                        <c:v>333.39468383789063</c:v>
                      </c:pt>
                      <c:pt idx="513">
                        <c:v>334.23715209960938</c:v>
                      </c:pt>
                      <c:pt idx="514">
                        <c:v>335.07962036132813</c:v>
                      </c:pt>
                      <c:pt idx="515">
                        <c:v>335.92208862304688</c:v>
                      </c:pt>
                      <c:pt idx="516">
                        <c:v>336.76455688476563</c:v>
                      </c:pt>
                      <c:pt idx="517">
                        <c:v>337.60702514648438</c:v>
                      </c:pt>
                      <c:pt idx="518">
                        <c:v>338.44949340820313</c:v>
                      </c:pt>
                      <c:pt idx="519">
                        <c:v>339.29196166992188</c:v>
                      </c:pt>
                      <c:pt idx="520">
                        <c:v>340.13442993164063</c:v>
                      </c:pt>
                      <c:pt idx="521">
                        <c:v>340.97689819335938</c:v>
                      </c:pt>
                      <c:pt idx="522">
                        <c:v>341.81936645507813</c:v>
                      </c:pt>
                      <c:pt idx="523">
                        <c:v>342.66183471679688</c:v>
                      </c:pt>
                      <c:pt idx="524">
                        <c:v>343.50430297851563</c:v>
                      </c:pt>
                      <c:pt idx="525">
                        <c:v>344.34677124023438</c:v>
                      </c:pt>
                      <c:pt idx="526">
                        <c:v>345.18923950195313</c:v>
                      </c:pt>
                      <c:pt idx="527">
                        <c:v>346.03170776367188</c:v>
                      </c:pt>
                      <c:pt idx="528">
                        <c:v>346.87417602539063</c:v>
                      </c:pt>
                      <c:pt idx="529">
                        <c:v>347.71664428710938</c:v>
                      </c:pt>
                      <c:pt idx="530">
                        <c:v>348.55911254882813</c:v>
                      </c:pt>
                      <c:pt idx="531">
                        <c:v>349.40158081054688</c:v>
                      </c:pt>
                      <c:pt idx="532">
                        <c:v>350.24404907226563</c:v>
                      </c:pt>
                      <c:pt idx="533">
                        <c:v>351.08651733398438</c:v>
                      </c:pt>
                      <c:pt idx="534">
                        <c:v>351.92898559570313</c:v>
                      </c:pt>
                      <c:pt idx="535">
                        <c:v>352.77145385742188</c:v>
                      </c:pt>
                      <c:pt idx="536">
                        <c:v>353.61392211914063</c:v>
                      </c:pt>
                      <c:pt idx="537">
                        <c:v>354.45639038085938</c:v>
                      </c:pt>
                      <c:pt idx="538">
                        <c:v>355.29885864257813</c:v>
                      </c:pt>
                      <c:pt idx="539">
                        <c:v>356.14132690429688</c:v>
                      </c:pt>
                      <c:pt idx="540">
                        <c:v>356.98379516601563</c:v>
                      </c:pt>
                      <c:pt idx="541">
                        <c:v>357.82626342773438</c:v>
                      </c:pt>
                      <c:pt idx="542">
                        <c:v>358.66873168945313</c:v>
                      </c:pt>
                      <c:pt idx="543">
                        <c:v>359.51119995117188</c:v>
                      </c:pt>
                      <c:pt idx="544">
                        <c:v>360.35385131835938</c:v>
                      </c:pt>
                      <c:pt idx="545">
                        <c:v>361.19650268554688</c:v>
                      </c:pt>
                      <c:pt idx="546">
                        <c:v>362.03915405273438</c:v>
                      </c:pt>
                      <c:pt idx="547">
                        <c:v>362.88180541992188</c:v>
                      </c:pt>
                      <c:pt idx="548">
                        <c:v>363.72445678710938</c:v>
                      </c:pt>
                      <c:pt idx="549">
                        <c:v>364.56710815429688</c:v>
                      </c:pt>
                      <c:pt idx="550">
                        <c:v>365.40975952148438</c:v>
                      </c:pt>
                      <c:pt idx="551">
                        <c:v>366.25241088867188</c:v>
                      </c:pt>
                      <c:pt idx="552">
                        <c:v>367.09506225585938</c:v>
                      </c:pt>
                      <c:pt idx="553">
                        <c:v>367.93771362304688</c:v>
                      </c:pt>
                      <c:pt idx="554">
                        <c:v>368.78036499023438</c:v>
                      </c:pt>
                      <c:pt idx="555">
                        <c:v>369.62301635742188</c:v>
                      </c:pt>
                      <c:pt idx="556">
                        <c:v>370.46566772460938</c:v>
                      </c:pt>
                      <c:pt idx="557">
                        <c:v>371.30831909179688</c:v>
                      </c:pt>
                      <c:pt idx="558">
                        <c:v>372.15097045898438</c:v>
                      </c:pt>
                      <c:pt idx="559">
                        <c:v>372.99362182617188</c:v>
                      </c:pt>
                      <c:pt idx="560">
                        <c:v>373.83627319335938</c:v>
                      </c:pt>
                      <c:pt idx="561">
                        <c:v>374.67892456054688</c:v>
                      </c:pt>
                      <c:pt idx="562">
                        <c:v>375.52157592773438</c:v>
                      </c:pt>
                      <c:pt idx="563">
                        <c:v>376.36422729492188</c:v>
                      </c:pt>
                      <c:pt idx="564">
                        <c:v>377.20687866210938</c:v>
                      </c:pt>
                      <c:pt idx="565">
                        <c:v>378.04953002929688</c:v>
                      </c:pt>
                      <c:pt idx="566">
                        <c:v>378.89218139648438</c:v>
                      </c:pt>
                      <c:pt idx="567">
                        <c:v>379.73483276367188</c:v>
                      </c:pt>
                      <c:pt idx="568">
                        <c:v>380.57748413085938</c:v>
                      </c:pt>
                      <c:pt idx="569">
                        <c:v>381.42013549804688</c:v>
                      </c:pt>
                      <c:pt idx="570">
                        <c:v>382.26278686523438</c:v>
                      </c:pt>
                      <c:pt idx="571">
                        <c:v>383.10543823242188</c:v>
                      </c:pt>
                      <c:pt idx="572">
                        <c:v>383.94808959960938</c:v>
                      </c:pt>
                      <c:pt idx="573">
                        <c:v>384.79074096679688</c:v>
                      </c:pt>
                      <c:pt idx="574">
                        <c:v>385.63339233398438</c:v>
                      </c:pt>
                      <c:pt idx="575">
                        <c:v>386.47604370117188</c:v>
                      </c:pt>
                      <c:pt idx="576">
                        <c:v>387.31869506835938</c:v>
                      </c:pt>
                      <c:pt idx="577">
                        <c:v>388.16134643554688</c:v>
                      </c:pt>
                      <c:pt idx="578">
                        <c:v>389.00399780273438</c:v>
                      </c:pt>
                      <c:pt idx="579">
                        <c:v>389.84664916992188</c:v>
                      </c:pt>
                      <c:pt idx="580">
                        <c:v>390.68930053710938</c:v>
                      </c:pt>
                      <c:pt idx="581">
                        <c:v>391.53195190429688</c:v>
                      </c:pt>
                      <c:pt idx="582">
                        <c:v>392.37460327148438</c:v>
                      </c:pt>
                      <c:pt idx="583">
                        <c:v>393.21725463867188</c:v>
                      </c:pt>
                      <c:pt idx="584">
                        <c:v>394.05990600585938</c:v>
                      </c:pt>
                      <c:pt idx="585">
                        <c:v>394.90255737304688</c:v>
                      </c:pt>
                      <c:pt idx="586">
                        <c:v>395.74520874023438</c:v>
                      </c:pt>
                      <c:pt idx="587">
                        <c:v>396.58786010742188</c:v>
                      </c:pt>
                      <c:pt idx="588">
                        <c:v>397.43051147460938</c:v>
                      </c:pt>
                      <c:pt idx="589">
                        <c:v>398.27316284179688</c:v>
                      </c:pt>
                      <c:pt idx="590">
                        <c:v>399.11581420898438</c:v>
                      </c:pt>
                      <c:pt idx="591">
                        <c:v>399.95846557617188</c:v>
                      </c:pt>
                      <c:pt idx="592">
                        <c:v>400.80111694335938</c:v>
                      </c:pt>
                      <c:pt idx="593">
                        <c:v>401.64376831054688</c:v>
                      </c:pt>
                      <c:pt idx="594">
                        <c:v>402.48641967773438</c:v>
                      </c:pt>
                      <c:pt idx="595">
                        <c:v>403.32907104492188</c:v>
                      </c:pt>
                      <c:pt idx="596">
                        <c:v>404.17172241210938</c:v>
                      </c:pt>
                      <c:pt idx="597">
                        <c:v>405.01437377929688</c:v>
                      </c:pt>
                      <c:pt idx="598">
                        <c:v>405.85702514648438</c:v>
                      </c:pt>
                      <c:pt idx="599">
                        <c:v>406.69967651367188</c:v>
                      </c:pt>
                      <c:pt idx="600">
                        <c:v>407.54232788085938</c:v>
                      </c:pt>
                      <c:pt idx="601">
                        <c:v>408.38497924804688</c:v>
                      </c:pt>
                      <c:pt idx="602">
                        <c:v>409.22763061523438</c:v>
                      </c:pt>
                      <c:pt idx="603">
                        <c:v>410.07028198242188</c:v>
                      </c:pt>
                      <c:pt idx="604">
                        <c:v>410.91293334960938</c:v>
                      </c:pt>
                      <c:pt idx="605">
                        <c:v>411.75558471679688</c:v>
                      </c:pt>
                      <c:pt idx="606">
                        <c:v>412.59823608398438</c:v>
                      </c:pt>
                      <c:pt idx="607">
                        <c:v>413.44088745117188</c:v>
                      </c:pt>
                      <c:pt idx="608">
                        <c:v>414.2835693359375</c:v>
                      </c:pt>
                      <c:pt idx="609">
                        <c:v>415.126220703125</c:v>
                      </c:pt>
                      <c:pt idx="610">
                        <c:v>415.9688720703125</c:v>
                      </c:pt>
                      <c:pt idx="611">
                        <c:v>416.8115234375</c:v>
                      </c:pt>
                      <c:pt idx="612">
                        <c:v>417.6541748046875</c:v>
                      </c:pt>
                      <c:pt idx="613">
                        <c:v>418.496826171875</c:v>
                      </c:pt>
                      <c:pt idx="614">
                        <c:v>419.3394775390625</c:v>
                      </c:pt>
                      <c:pt idx="615">
                        <c:v>420.18212890625</c:v>
                      </c:pt>
                      <c:pt idx="616">
                        <c:v>421.0247802734375</c:v>
                      </c:pt>
                      <c:pt idx="617">
                        <c:v>421.867431640625</c:v>
                      </c:pt>
                      <c:pt idx="618">
                        <c:v>422.7100830078125</c:v>
                      </c:pt>
                      <c:pt idx="619">
                        <c:v>423.552734375</c:v>
                      </c:pt>
                      <c:pt idx="620">
                        <c:v>424.3953857421875</c:v>
                      </c:pt>
                      <c:pt idx="621">
                        <c:v>425.238037109375</c:v>
                      </c:pt>
                      <c:pt idx="622">
                        <c:v>426.0806884765625</c:v>
                      </c:pt>
                      <c:pt idx="623">
                        <c:v>426.92333984375</c:v>
                      </c:pt>
                      <c:pt idx="624">
                        <c:v>427.7659912109375</c:v>
                      </c:pt>
                      <c:pt idx="625">
                        <c:v>428.608642578125</c:v>
                      </c:pt>
                      <c:pt idx="626">
                        <c:v>429.4512939453125</c:v>
                      </c:pt>
                      <c:pt idx="627">
                        <c:v>430.2939453125</c:v>
                      </c:pt>
                      <c:pt idx="628">
                        <c:v>431.1365966796875</c:v>
                      </c:pt>
                      <c:pt idx="629">
                        <c:v>431.979248046875</c:v>
                      </c:pt>
                      <c:pt idx="630">
                        <c:v>432.8218994140625</c:v>
                      </c:pt>
                      <c:pt idx="631">
                        <c:v>433.66455078125</c:v>
                      </c:pt>
                      <c:pt idx="632">
                        <c:v>434.5072021484375</c:v>
                      </c:pt>
                      <c:pt idx="633">
                        <c:v>435.349853515625</c:v>
                      </c:pt>
                      <c:pt idx="634">
                        <c:v>436.1925048828125</c:v>
                      </c:pt>
                      <c:pt idx="635">
                        <c:v>437.03515625</c:v>
                      </c:pt>
                      <c:pt idx="636">
                        <c:v>437.8778076171875</c:v>
                      </c:pt>
                      <c:pt idx="637">
                        <c:v>438.720458984375</c:v>
                      </c:pt>
                      <c:pt idx="638">
                        <c:v>439.5631103515625</c:v>
                      </c:pt>
                      <c:pt idx="639">
                        <c:v>440.40576171875</c:v>
                      </c:pt>
                      <c:pt idx="640">
                        <c:v>441.2484130859375</c:v>
                      </c:pt>
                      <c:pt idx="641">
                        <c:v>442.091064453125</c:v>
                      </c:pt>
                      <c:pt idx="642">
                        <c:v>442.9337158203125</c:v>
                      </c:pt>
                      <c:pt idx="643">
                        <c:v>443.7763671875</c:v>
                      </c:pt>
                      <c:pt idx="644">
                        <c:v>444.6190185546875</c:v>
                      </c:pt>
                      <c:pt idx="645">
                        <c:v>445.461669921875</c:v>
                      </c:pt>
                      <c:pt idx="646">
                        <c:v>446.3043212890625</c:v>
                      </c:pt>
                      <c:pt idx="647">
                        <c:v>447.14697265625</c:v>
                      </c:pt>
                      <c:pt idx="648">
                        <c:v>447.9896240234375</c:v>
                      </c:pt>
                      <c:pt idx="649">
                        <c:v>448.832275390625</c:v>
                      </c:pt>
                      <c:pt idx="650">
                        <c:v>449.6749267578125</c:v>
                      </c:pt>
                      <c:pt idx="651">
                        <c:v>450.517578125</c:v>
                      </c:pt>
                      <c:pt idx="652">
                        <c:v>451.3602294921875</c:v>
                      </c:pt>
                      <c:pt idx="653">
                        <c:v>452.202880859375</c:v>
                      </c:pt>
                      <c:pt idx="654">
                        <c:v>453.0455322265625</c:v>
                      </c:pt>
                      <c:pt idx="655">
                        <c:v>453.88818359375</c:v>
                      </c:pt>
                      <c:pt idx="656">
                        <c:v>454.7308349609375</c:v>
                      </c:pt>
                      <c:pt idx="657">
                        <c:v>455.573486328125</c:v>
                      </c:pt>
                      <c:pt idx="658">
                        <c:v>456.4161376953125</c:v>
                      </c:pt>
                      <c:pt idx="659">
                        <c:v>457.2587890625</c:v>
                      </c:pt>
                      <c:pt idx="660">
                        <c:v>458.1014404296875</c:v>
                      </c:pt>
                      <c:pt idx="661">
                        <c:v>458.944091796875</c:v>
                      </c:pt>
                      <c:pt idx="662">
                        <c:v>459.7867431640625</c:v>
                      </c:pt>
                      <c:pt idx="663">
                        <c:v>460.62939453125</c:v>
                      </c:pt>
                      <c:pt idx="664">
                        <c:v>461.4720458984375</c:v>
                      </c:pt>
                      <c:pt idx="665">
                        <c:v>462.314697265625</c:v>
                      </c:pt>
                      <c:pt idx="666">
                        <c:v>463.1573486328125</c:v>
                      </c:pt>
                      <c:pt idx="667">
                        <c:v>464</c:v>
                      </c:pt>
                      <c:pt idx="668">
                        <c:v>464.8426513671875</c:v>
                      </c:pt>
                      <c:pt idx="669">
                        <c:v>465.685302734375</c:v>
                      </c:pt>
                      <c:pt idx="670">
                        <c:v>466.5279541015625</c:v>
                      </c:pt>
                      <c:pt idx="671">
                        <c:v>467.37060546875</c:v>
                      </c:pt>
                      <c:pt idx="672">
                        <c:v>468.2132568359375</c:v>
                      </c:pt>
                      <c:pt idx="673">
                        <c:v>469.055908203125</c:v>
                      </c:pt>
                      <c:pt idx="674">
                        <c:v>469.8985595703125</c:v>
                      </c:pt>
                      <c:pt idx="675">
                        <c:v>470.7412109375</c:v>
                      </c:pt>
                      <c:pt idx="676">
                        <c:v>471.5838623046875</c:v>
                      </c:pt>
                      <c:pt idx="677">
                        <c:v>472.426513671875</c:v>
                      </c:pt>
                      <c:pt idx="678">
                        <c:v>473.2691650390625</c:v>
                      </c:pt>
                      <c:pt idx="679">
                        <c:v>474.11181640625</c:v>
                      </c:pt>
                      <c:pt idx="680">
                        <c:v>474.9544677734375</c:v>
                      </c:pt>
                      <c:pt idx="681">
                        <c:v>475.797119140625</c:v>
                      </c:pt>
                      <c:pt idx="682">
                        <c:v>476.6397705078125</c:v>
                      </c:pt>
                      <c:pt idx="683">
                        <c:v>477.482421875</c:v>
                      </c:pt>
                      <c:pt idx="684">
                        <c:v>478.3250732421875</c:v>
                      </c:pt>
                      <c:pt idx="685">
                        <c:v>479.167724609375</c:v>
                      </c:pt>
                      <c:pt idx="686">
                        <c:v>480.0103759765625</c:v>
                      </c:pt>
                      <c:pt idx="687">
                        <c:v>480.85302734375</c:v>
                      </c:pt>
                      <c:pt idx="688">
                        <c:v>481.69573974609375</c:v>
                      </c:pt>
                      <c:pt idx="689">
                        <c:v>482.53875732421875</c:v>
                      </c:pt>
                      <c:pt idx="690">
                        <c:v>483.38177490234375</c:v>
                      </c:pt>
                      <c:pt idx="691">
                        <c:v>484.22479248046875</c:v>
                      </c:pt>
                      <c:pt idx="692">
                        <c:v>485.06781005859375</c:v>
                      </c:pt>
                      <c:pt idx="693">
                        <c:v>485.91082763671875</c:v>
                      </c:pt>
                      <c:pt idx="694">
                        <c:v>486.75384521484375</c:v>
                      </c:pt>
                      <c:pt idx="695">
                        <c:v>487.59686279296875</c:v>
                      </c:pt>
                      <c:pt idx="696">
                        <c:v>488.43988037109375</c:v>
                      </c:pt>
                      <c:pt idx="697">
                        <c:v>489.28289794921875</c:v>
                      </c:pt>
                      <c:pt idx="698">
                        <c:v>490.12591552734375</c:v>
                      </c:pt>
                      <c:pt idx="699">
                        <c:v>490.96893310546875</c:v>
                      </c:pt>
                      <c:pt idx="700">
                        <c:v>491.81195068359375</c:v>
                      </c:pt>
                      <c:pt idx="701">
                        <c:v>492.65496826171875</c:v>
                      </c:pt>
                      <c:pt idx="702">
                        <c:v>493.49798583984375</c:v>
                      </c:pt>
                      <c:pt idx="703">
                        <c:v>494.34100341796875</c:v>
                      </c:pt>
                      <c:pt idx="704">
                        <c:v>495.18402099609375</c:v>
                      </c:pt>
                      <c:pt idx="705">
                        <c:v>496.02703857421875</c:v>
                      </c:pt>
                      <c:pt idx="706">
                        <c:v>496.87005615234375</c:v>
                      </c:pt>
                      <c:pt idx="707">
                        <c:v>497.71307373046875</c:v>
                      </c:pt>
                      <c:pt idx="708">
                        <c:v>498.55609130859375</c:v>
                      </c:pt>
                      <c:pt idx="709">
                        <c:v>499.39910888671875</c:v>
                      </c:pt>
                      <c:pt idx="710">
                        <c:v>500.24212646484375</c:v>
                      </c:pt>
                      <c:pt idx="711">
                        <c:v>501.08514404296875</c:v>
                      </c:pt>
                      <c:pt idx="712">
                        <c:v>501.92816162109375</c:v>
                      </c:pt>
                      <c:pt idx="713">
                        <c:v>502.77117919921875</c:v>
                      </c:pt>
                      <c:pt idx="714">
                        <c:v>503.61419677734375</c:v>
                      </c:pt>
                      <c:pt idx="715">
                        <c:v>504.45721435546875</c:v>
                      </c:pt>
                      <c:pt idx="716">
                        <c:v>505.30023193359375</c:v>
                      </c:pt>
                      <c:pt idx="717">
                        <c:v>506.14324951171875</c:v>
                      </c:pt>
                      <c:pt idx="718">
                        <c:v>506.98626708984375</c:v>
                      </c:pt>
                      <c:pt idx="719">
                        <c:v>507.82928466796875</c:v>
                      </c:pt>
                      <c:pt idx="720">
                        <c:v>508.67230224609375</c:v>
                      </c:pt>
                      <c:pt idx="721">
                        <c:v>509.51531982421875</c:v>
                      </c:pt>
                      <c:pt idx="722">
                        <c:v>510.35833740234375</c:v>
                      </c:pt>
                      <c:pt idx="723">
                        <c:v>511.20135498046875</c:v>
                      </c:pt>
                      <c:pt idx="724">
                        <c:v>512.04437255859375</c:v>
                      </c:pt>
                      <c:pt idx="725">
                        <c:v>512.88739013671875</c:v>
                      </c:pt>
                      <c:pt idx="726">
                        <c:v>513.73040771484375</c:v>
                      </c:pt>
                      <c:pt idx="727">
                        <c:v>514.57342529296875</c:v>
                      </c:pt>
                      <c:pt idx="728">
                        <c:v>515.41644287109375</c:v>
                      </c:pt>
                      <c:pt idx="729">
                        <c:v>516.25946044921875</c:v>
                      </c:pt>
                      <c:pt idx="730">
                        <c:v>517.10247802734375</c:v>
                      </c:pt>
                      <c:pt idx="731">
                        <c:v>517.94549560546875</c:v>
                      </c:pt>
                      <c:pt idx="732">
                        <c:v>518.78851318359375</c:v>
                      </c:pt>
                      <c:pt idx="733">
                        <c:v>519.63153076171875</c:v>
                      </c:pt>
                      <c:pt idx="734">
                        <c:v>520.47454833984375</c:v>
                      </c:pt>
                      <c:pt idx="735">
                        <c:v>521.31756591796875</c:v>
                      </c:pt>
                      <c:pt idx="736">
                        <c:v>522.16058349609375</c:v>
                      </c:pt>
                      <c:pt idx="737">
                        <c:v>523.00360107421875</c:v>
                      </c:pt>
                      <c:pt idx="738">
                        <c:v>523.84661865234375</c:v>
                      </c:pt>
                      <c:pt idx="739">
                        <c:v>524.68963623046875</c:v>
                      </c:pt>
                      <c:pt idx="740">
                        <c:v>525.53265380859375</c:v>
                      </c:pt>
                      <c:pt idx="741">
                        <c:v>526.37567138671875</c:v>
                      </c:pt>
                      <c:pt idx="742">
                        <c:v>527.21868896484375</c:v>
                      </c:pt>
                      <c:pt idx="743">
                        <c:v>528.06170654296875</c:v>
                      </c:pt>
                      <c:pt idx="744">
                        <c:v>528.90472412109375</c:v>
                      </c:pt>
                      <c:pt idx="745">
                        <c:v>529.74774169921875</c:v>
                      </c:pt>
                      <c:pt idx="746">
                        <c:v>530.59075927734375</c:v>
                      </c:pt>
                      <c:pt idx="747">
                        <c:v>531.43377685546875</c:v>
                      </c:pt>
                      <c:pt idx="748">
                        <c:v>532.27679443359375</c:v>
                      </c:pt>
                      <c:pt idx="749">
                        <c:v>533.11981201171875</c:v>
                      </c:pt>
                      <c:pt idx="750">
                        <c:v>533.96282958984375</c:v>
                      </c:pt>
                      <c:pt idx="751">
                        <c:v>534.80584716796875</c:v>
                      </c:pt>
                      <c:pt idx="752">
                        <c:v>535.64886474609375</c:v>
                      </c:pt>
                      <c:pt idx="753">
                        <c:v>536.49188232421875</c:v>
                      </c:pt>
                      <c:pt idx="754">
                        <c:v>537.33489990234375</c:v>
                      </c:pt>
                      <c:pt idx="755">
                        <c:v>538.17791748046875</c:v>
                      </c:pt>
                      <c:pt idx="756">
                        <c:v>539.02093505859375</c:v>
                      </c:pt>
                      <c:pt idx="757">
                        <c:v>539.86395263671875</c:v>
                      </c:pt>
                      <c:pt idx="758">
                        <c:v>540.70697021484375</c:v>
                      </c:pt>
                      <c:pt idx="759">
                        <c:v>541.54998779296875</c:v>
                      </c:pt>
                      <c:pt idx="760">
                        <c:v>542.39300537109375</c:v>
                      </c:pt>
                      <c:pt idx="761">
                        <c:v>543.23602294921875</c:v>
                      </c:pt>
                      <c:pt idx="762">
                        <c:v>544.07904052734375</c:v>
                      </c:pt>
                      <c:pt idx="763">
                        <c:v>544.92205810546875</c:v>
                      </c:pt>
                      <c:pt idx="764">
                        <c:v>545.76507568359375</c:v>
                      </c:pt>
                      <c:pt idx="765">
                        <c:v>546.60809326171875</c:v>
                      </c:pt>
                      <c:pt idx="766">
                        <c:v>547.45111083984375</c:v>
                      </c:pt>
                      <c:pt idx="767">
                        <c:v>548.29412841796875</c:v>
                      </c:pt>
                      <c:pt idx="768">
                        <c:v>549.13714599609375</c:v>
                      </c:pt>
                      <c:pt idx="769">
                        <c:v>549.98016357421875</c:v>
                      </c:pt>
                      <c:pt idx="770">
                        <c:v>550.82318115234375</c:v>
                      </c:pt>
                      <c:pt idx="771">
                        <c:v>551.66619873046875</c:v>
                      </c:pt>
                      <c:pt idx="772">
                        <c:v>552.50921630859375</c:v>
                      </c:pt>
                      <c:pt idx="773">
                        <c:v>553.35223388671875</c:v>
                      </c:pt>
                      <c:pt idx="774">
                        <c:v>554.19525146484375</c:v>
                      </c:pt>
                      <c:pt idx="775">
                        <c:v>555.03826904296875</c:v>
                      </c:pt>
                      <c:pt idx="776">
                        <c:v>555.88128662109375</c:v>
                      </c:pt>
                      <c:pt idx="777">
                        <c:v>556.72430419921875</c:v>
                      </c:pt>
                      <c:pt idx="778">
                        <c:v>557.56732177734375</c:v>
                      </c:pt>
                      <c:pt idx="779">
                        <c:v>558.41033935546875</c:v>
                      </c:pt>
                      <c:pt idx="780">
                        <c:v>559.25335693359375</c:v>
                      </c:pt>
                      <c:pt idx="781">
                        <c:v>560.09637451171875</c:v>
                      </c:pt>
                      <c:pt idx="782">
                        <c:v>560.93939208984375</c:v>
                      </c:pt>
                      <c:pt idx="783">
                        <c:v>561.78240966796875</c:v>
                      </c:pt>
                      <c:pt idx="784">
                        <c:v>562.62542724609375</c:v>
                      </c:pt>
                      <c:pt idx="785">
                        <c:v>563.46844482421875</c:v>
                      </c:pt>
                      <c:pt idx="786">
                        <c:v>564.31146240234375</c:v>
                      </c:pt>
                      <c:pt idx="787">
                        <c:v>565.15447998046875</c:v>
                      </c:pt>
                      <c:pt idx="788">
                        <c:v>565.99749755859375</c:v>
                      </c:pt>
                      <c:pt idx="789">
                        <c:v>566.84051513671875</c:v>
                      </c:pt>
                      <c:pt idx="790">
                        <c:v>567.68353271484375</c:v>
                      </c:pt>
                      <c:pt idx="791">
                        <c:v>568.52655029296875</c:v>
                      </c:pt>
                      <c:pt idx="792">
                        <c:v>569.36956787109375</c:v>
                      </c:pt>
                      <c:pt idx="793">
                        <c:v>570.21258544921875</c:v>
                      </c:pt>
                      <c:pt idx="794">
                        <c:v>571.05560302734375</c:v>
                      </c:pt>
                      <c:pt idx="795">
                        <c:v>571.89862060546875</c:v>
                      </c:pt>
                      <c:pt idx="796">
                        <c:v>572.74163818359375</c:v>
                      </c:pt>
                      <c:pt idx="797">
                        <c:v>573.58465576171875</c:v>
                      </c:pt>
                      <c:pt idx="798">
                        <c:v>574.42767333984375</c:v>
                      </c:pt>
                      <c:pt idx="799">
                        <c:v>575.27069091796875</c:v>
                      </c:pt>
                      <c:pt idx="800">
                        <c:v>576.11370849609375</c:v>
                      </c:pt>
                      <c:pt idx="801">
                        <c:v>576.95672607421875</c:v>
                      </c:pt>
                      <c:pt idx="802">
                        <c:v>577.79974365234375</c:v>
                      </c:pt>
                      <c:pt idx="803">
                        <c:v>578.64276123046875</c:v>
                      </c:pt>
                      <c:pt idx="804">
                        <c:v>579.48577880859375</c:v>
                      </c:pt>
                      <c:pt idx="805">
                        <c:v>580.32879638671875</c:v>
                      </c:pt>
                      <c:pt idx="806">
                        <c:v>581.17181396484375</c:v>
                      </c:pt>
                      <c:pt idx="807">
                        <c:v>582.01483154296875</c:v>
                      </c:pt>
                      <c:pt idx="808">
                        <c:v>582.85784912109375</c:v>
                      </c:pt>
                      <c:pt idx="809">
                        <c:v>583.70086669921875</c:v>
                      </c:pt>
                      <c:pt idx="810">
                        <c:v>584.54388427734375</c:v>
                      </c:pt>
                      <c:pt idx="811">
                        <c:v>585.38690185546875</c:v>
                      </c:pt>
                      <c:pt idx="812">
                        <c:v>586.22991943359375</c:v>
                      </c:pt>
                      <c:pt idx="813">
                        <c:v>587.07293701171875</c:v>
                      </c:pt>
                      <c:pt idx="814">
                        <c:v>587.91595458984375</c:v>
                      </c:pt>
                      <c:pt idx="815">
                        <c:v>588.75897216796875</c:v>
                      </c:pt>
                      <c:pt idx="816">
                        <c:v>589.60198974609375</c:v>
                      </c:pt>
                      <c:pt idx="817">
                        <c:v>590.44500732421875</c:v>
                      </c:pt>
                      <c:pt idx="818">
                        <c:v>591.28802490234375</c:v>
                      </c:pt>
                      <c:pt idx="819">
                        <c:v>592.13104248046875</c:v>
                      </c:pt>
                      <c:pt idx="820">
                        <c:v>592.97406005859375</c:v>
                      </c:pt>
                      <c:pt idx="821">
                        <c:v>593.81707763671875</c:v>
                      </c:pt>
                      <c:pt idx="822">
                        <c:v>594.66009521484375</c:v>
                      </c:pt>
                      <c:pt idx="823">
                        <c:v>595.50311279296875</c:v>
                      </c:pt>
                      <c:pt idx="824">
                        <c:v>596.34613037109375</c:v>
                      </c:pt>
                      <c:pt idx="825">
                        <c:v>597.18914794921875</c:v>
                      </c:pt>
                      <c:pt idx="826">
                        <c:v>598.03216552734375</c:v>
                      </c:pt>
                      <c:pt idx="827">
                        <c:v>598.87518310546875</c:v>
                      </c:pt>
                      <c:pt idx="828">
                        <c:v>599.71820068359375</c:v>
                      </c:pt>
                      <c:pt idx="829">
                        <c:v>600.56121826171875</c:v>
                      </c:pt>
                      <c:pt idx="830">
                        <c:v>601.40423583984375</c:v>
                      </c:pt>
                      <c:pt idx="831">
                        <c:v>602.24725341796875</c:v>
                      </c:pt>
                      <c:pt idx="832">
                        <c:v>603.09027099609375</c:v>
                      </c:pt>
                      <c:pt idx="833">
                        <c:v>603.93328857421875</c:v>
                      </c:pt>
                      <c:pt idx="834">
                        <c:v>604.77630615234375</c:v>
                      </c:pt>
                      <c:pt idx="835">
                        <c:v>605.61932373046875</c:v>
                      </c:pt>
                      <c:pt idx="836">
                        <c:v>606.46234130859375</c:v>
                      </c:pt>
                      <c:pt idx="837">
                        <c:v>607.30535888671875</c:v>
                      </c:pt>
                      <c:pt idx="838">
                        <c:v>608.14837646484375</c:v>
                      </c:pt>
                      <c:pt idx="839">
                        <c:v>608.99139404296875</c:v>
                      </c:pt>
                      <c:pt idx="840">
                        <c:v>609.83441162109375</c:v>
                      </c:pt>
                      <c:pt idx="841">
                        <c:v>610.67742919921875</c:v>
                      </c:pt>
                      <c:pt idx="842">
                        <c:v>611.52044677734375</c:v>
                      </c:pt>
                      <c:pt idx="843">
                        <c:v>612.36346435546875</c:v>
                      </c:pt>
                      <c:pt idx="844">
                        <c:v>613.20648193359375</c:v>
                      </c:pt>
                      <c:pt idx="845">
                        <c:v>614.04949951171875</c:v>
                      </c:pt>
                      <c:pt idx="846">
                        <c:v>614.89251708984375</c:v>
                      </c:pt>
                      <c:pt idx="847">
                        <c:v>615.73553466796875</c:v>
                      </c:pt>
                      <c:pt idx="848">
                        <c:v>616.57855224609375</c:v>
                      </c:pt>
                      <c:pt idx="849">
                        <c:v>617.42156982421875</c:v>
                      </c:pt>
                      <c:pt idx="850">
                        <c:v>618.26458740234375</c:v>
                      </c:pt>
                      <c:pt idx="851">
                        <c:v>619.10760498046875</c:v>
                      </c:pt>
                      <c:pt idx="852">
                        <c:v>619.95062255859375</c:v>
                      </c:pt>
                      <c:pt idx="853">
                        <c:v>620.79364013671875</c:v>
                      </c:pt>
                    </c:numCache>
                  </c:numRef>
                </c:xVal>
                <c:yVal>
                  <c:numRef>
                    <c:extLst xmlns:c15="http://schemas.microsoft.com/office/drawing/2012/chart">
                      <c:ext xmlns:c15="http://schemas.microsoft.com/office/drawing/2012/chart" uri="{02D57815-91ED-43cb-92C2-25804820EDAC}">
                        <c15:formulaRef>
                          <c15:sqref>'[1]Case 7 '!$B$3:$B$856</c15:sqref>
                        </c15:formulaRef>
                      </c:ext>
                    </c:extLst>
                    <c:numCache>
                      <c:formatCode>General</c:formatCode>
                      <c:ptCount val="854"/>
                      <c:pt idx="0">
                        <c:v>5.1675457954406738</c:v>
                      </c:pt>
                      <c:pt idx="1">
                        <c:v>5.2353005409240723</c:v>
                      </c:pt>
                      <c:pt idx="2">
                        <c:v>5.3044466972351074</c:v>
                      </c:pt>
                      <c:pt idx="3">
                        <c:v>5.375432014465332</c:v>
                      </c:pt>
                      <c:pt idx="4">
                        <c:v>5.4484882354736328</c:v>
                      </c:pt>
                      <c:pt idx="5">
                        <c:v>5.5236763954162598</c:v>
                      </c:pt>
                      <c:pt idx="6">
                        <c:v>5.6010770797729492</c:v>
                      </c:pt>
                      <c:pt idx="7">
                        <c:v>5.6807599067687988</c:v>
                      </c:pt>
                      <c:pt idx="8">
                        <c:v>5.762812614440918</c:v>
                      </c:pt>
                      <c:pt idx="9">
                        <c:v>5.8473162651062012</c:v>
                      </c:pt>
                      <c:pt idx="10">
                        <c:v>5.934356689453125</c:v>
                      </c:pt>
                      <c:pt idx="11">
                        <c:v>6.024024486541748</c:v>
                      </c:pt>
                      <c:pt idx="12">
                        <c:v>6.1164150238037109</c:v>
                      </c:pt>
                      <c:pt idx="13">
                        <c:v>6.2116270065307617</c:v>
                      </c:pt>
                      <c:pt idx="14">
                        <c:v>6.3097667694091797</c:v>
                      </c:pt>
                      <c:pt idx="15">
                        <c:v>6.4109349250793457</c:v>
                      </c:pt>
                      <c:pt idx="16">
                        <c:v>6.5152530670166016</c:v>
                      </c:pt>
                      <c:pt idx="17">
                        <c:v>6.6228318214416504</c:v>
                      </c:pt>
                      <c:pt idx="18">
                        <c:v>6.7337989807128906</c:v>
                      </c:pt>
                      <c:pt idx="19">
                        <c:v>6.8482818603515625</c:v>
                      </c:pt>
                      <c:pt idx="20">
                        <c:v>6.9664111137390137</c:v>
                      </c:pt>
                      <c:pt idx="21">
                        <c:v>7.0883297920227051</c:v>
                      </c:pt>
                      <c:pt idx="22">
                        <c:v>7.2141880989074707</c:v>
                      </c:pt>
                      <c:pt idx="23">
                        <c:v>7.3441343307495117</c:v>
                      </c:pt>
                      <c:pt idx="24">
                        <c:v>7.478330135345459</c:v>
                      </c:pt>
                      <c:pt idx="25">
                        <c:v>7.6169438362121582</c:v>
                      </c:pt>
                      <c:pt idx="26">
                        <c:v>7.7601542472839355</c:v>
                      </c:pt>
                      <c:pt idx="27">
                        <c:v>7.9081425666809082</c:v>
                      </c:pt>
                      <c:pt idx="28">
                        <c:v>8.0611047744750977</c:v>
                      </c:pt>
                      <c:pt idx="29">
                        <c:v>8.2192373275756836</c:v>
                      </c:pt>
                      <c:pt idx="30">
                        <c:v>8.3827571868896484</c:v>
                      </c:pt>
                      <c:pt idx="31">
                        <c:v>8.551884651184082</c:v>
                      </c:pt>
                      <c:pt idx="32">
                        <c:v>8.7268466949462891</c:v>
                      </c:pt>
                      <c:pt idx="33">
                        <c:v>8.9078950881958008</c:v>
                      </c:pt>
                      <c:pt idx="34">
                        <c:v>9.0952882766723633</c:v>
                      </c:pt>
                      <c:pt idx="35">
                        <c:v>9.289276123046875</c:v>
                      </c:pt>
                      <c:pt idx="36">
                        <c:v>9.4901609420776367</c:v>
                      </c:pt>
                      <c:pt idx="37">
                        <c:v>9.6982135772705078</c:v>
                      </c:pt>
                      <c:pt idx="38">
                        <c:v>9.9118366241455078</c:v>
                      </c:pt>
                      <c:pt idx="39">
                        <c:v>10.133060455322266</c:v>
                      </c:pt>
                      <c:pt idx="40">
                        <c:v>10.362314224243164</c:v>
                      </c:pt>
                      <c:pt idx="41">
                        <c:v>10.599940299987793</c:v>
                      </c:pt>
                      <c:pt idx="42">
                        <c:v>10.846305847167969</c:v>
                      </c:pt>
                      <c:pt idx="43">
                        <c:v>11.101804733276367</c:v>
                      </c:pt>
                      <c:pt idx="44">
                        <c:v>11.366808891296387</c:v>
                      </c:pt>
                      <c:pt idx="45">
                        <c:v>11.641776084899902</c:v>
                      </c:pt>
                      <c:pt idx="46">
                        <c:v>11.927128791809082</c:v>
                      </c:pt>
                      <c:pt idx="47">
                        <c:v>12.223348617553711</c:v>
                      </c:pt>
                      <c:pt idx="48">
                        <c:v>12.53089714050293</c:v>
                      </c:pt>
                      <c:pt idx="49">
                        <c:v>12.850299835205078</c:v>
                      </c:pt>
                      <c:pt idx="50">
                        <c:v>13.182080268859863</c:v>
                      </c:pt>
                      <c:pt idx="51">
                        <c:v>13.526791572570801</c:v>
                      </c:pt>
                      <c:pt idx="52">
                        <c:v>13.885047912597656</c:v>
                      </c:pt>
                      <c:pt idx="53">
                        <c:v>14.257441520690918</c:v>
                      </c:pt>
                      <c:pt idx="54">
                        <c:v>14.644606590270996</c:v>
                      </c:pt>
                      <c:pt idx="55">
                        <c:v>15.047233581542969</c:v>
                      </c:pt>
                      <c:pt idx="56">
                        <c:v>15.466019630432129</c:v>
                      </c:pt>
                      <c:pt idx="57">
                        <c:v>15.901707649230957</c:v>
                      </c:pt>
                      <c:pt idx="58">
                        <c:v>16.355052947998047</c:v>
                      </c:pt>
                      <c:pt idx="59">
                        <c:v>16.82685661315918</c:v>
                      </c:pt>
                      <c:pt idx="60">
                        <c:v>17.31562614440918</c:v>
                      </c:pt>
                      <c:pt idx="61">
                        <c:v>17.822765350341797</c:v>
                      </c:pt>
                      <c:pt idx="62">
                        <c:v>18.350736618041992</c:v>
                      </c:pt>
                      <c:pt idx="63">
                        <c:v>18.900398254394531</c:v>
                      </c:pt>
                      <c:pt idx="64">
                        <c:v>19.472751617431641</c:v>
                      </c:pt>
                      <c:pt idx="65">
                        <c:v>20.06878662109375</c:v>
                      </c:pt>
                      <c:pt idx="66">
                        <c:v>20.689554214477539</c:v>
                      </c:pt>
                      <c:pt idx="67">
                        <c:v>21.336135864257813</c:v>
                      </c:pt>
                      <c:pt idx="68">
                        <c:v>22.009649276733398</c:v>
                      </c:pt>
                      <c:pt idx="69">
                        <c:v>22.711227416992188</c:v>
                      </c:pt>
                      <c:pt idx="70">
                        <c:v>23.442108154296875</c:v>
                      </c:pt>
                      <c:pt idx="71">
                        <c:v>24.203502655029297</c:v>
                      </c:pt>
                      <c:pt idx="72">
                        <c:v>24.99664306640625</c:v>
                      </c:pt>
                      <c:pt idx="73">
                        <c:v>25.822925567626953</c:v>
                      </c:pt>
                      <c:pt idx="74">
                        <c:v>26.683603286743164</c:v>
                      </c:pt>
                      <c:pt idx="75">
                        <c:v>27.580074310302734</c:v>
                      </c:pt>
                      <c:pt idx="76">
                        <c:v>28.513814926147461</c:v>
                      </c:pt>
                      <c:pt idx="77">
                        <c:v>29.479690551757813</c:v>
                      </c:pt>
                      <c:pt idx="78">
                        <c:v>30.484842300415039</c:v>
                      </c:pt>
                      <c:pt idx="79">
                        <c:v>31.531095504760742</c:v>
                      </c:pt>
                      <c:pt idx="80">
                        <c:v>32.619815826416016</c:v>
                      </c:pt>
                      <c:pt idx="81">
                        <c:v>33.752525329589844</c:v>
                      </c:pt>
                      <c:pt idx="82">
                        <c:v>34.930709838867188</c:v>
                      </c:pt>
                      <c:pt idx="83">
                        <c:v>36.155872344970703</c:v>
                      </c:pt>
                      <c:pt idx="84">
                        <c:v>37.429492950439453</c:v>
                      </c:pt>
                      <c:pt idx="85">
                        <c:v>38.753017425537109</c:v>
                      </c:pt>
                      <c:pt idx="86">
                        <c:v>40.128063201904297</c:v>
                      </c:pt>
                      <c:pt idx="87">
                        <c:v>41.555995941162109</c:v>
                      </c:pt>
                      <c:pt idx="88">
                        <c:v>43.038375854492188</c:v>
                      </c:pt>
                      <c:pt idx="89">
                        <c:v>44.576381683349609</c:v>
                      </c:pt>
                      <c:pt idx="90">
                        <c:v>46.160266876220703</c:v>
                      </c:pt>
                      <c:pt idx="91">
                        <c:v>47.801681518554688</c:v>
                      </c:pt>
                      <c:pt idx="92">
                        <c:v>49.501819610595703</c:v>
                      </c:pt>
                      <c:pt idx="93">
                        <c:v>51.261650085449219</c:v>
                      </c:pt>
                      <c:pt idx="94">
                        <c:v>53.082244873046875</c:v>
                      </c:pt>
                      <c:pt idx="95">
                        <c:v>54.964866638183594</c:v>
                      </c:pt>
                      <c:pt idx="96">
                        <c:v>56.910465240478516</c:v>
                      </c:pt>
                      <c:pt idx="97">
                        <c:v>58.919643402099609</c:v>
                      </c:pt>
                      <c:pt idx="98">
                        <c:v>60.993545532226563</c:v>
                      </c:pt>
                      <c:pt idx="99">
                        <c:v>63.115341186523438</c:v>
                      </c:pt>
                      <c:pt idx="100">
                        <c:v>65.300224304199219</c:v>
                      </c:pt>
                      <c:pt idx="101">
                        <c:v>67.549537658691406</c:v>
                      </c:pt>
                      <c:pt idx="102">
                        <c:v>69.86358642578125</c:v>
                      </c:pt>
                      <c:pt idx="103">
                        <c:v>72.242431640625</c:v>
                      </c:pt>
                      <c:pt idx="104">
                        <c:v>74.686767578125</c:v>
                      </c:pt>
                      <c:pt idx="105">
                        <c:v>77.175010681152344</c:v>
                      </c:pt>
                      <c:pt idx="106">
                        <c:v>79.721702575683594</c:v>
                      </c:pt>
                      <c:pt idx="107">
                        <c:v>82.330093383789063</c:v>
                      </c:pt>
                      <c:pt idx="108">
                        <c:v>85.000106811523438</c:v>
                      </c:pt>
                      <c:pt idx="109">
                        <c:v>87.716972351074219</c:v>
                      </c:pt>
                      <c:pt idx="110">
                        <c:v>90.473228454589844</c:v>
                      </c:pt>
                      <c:pt idx="111">
                        <c:v>93.284042358398438</c:v>
                      </c:pt>
                      <c:pt idx="112">
                        <c:v>96.145980834960938</c:v>
                      </c:pt>
                      <c:pt idx="113">
                        <c:v>99.025917053222656</c:v>
                      </c:pt>
                      <c:pt idx="114">
                        <c:v>101.94683837890625</c:v>
                      </c:pt>
                      <c:pt idx="115">
                        <c:v>104.89540863037109</c:v>
                      </c:pt>
                      <c:pt idx="116">
                        <c:v>107.84895324707031</c:v>
                      </c:pt>
                      <c:pt idx="117">
                        <c:v>110.82341003417969</c:v>
                      </c:pt>
                      <c:pt idx="118">
                        <c:v>113.76911163330078</c:v>
                      </c:pt>
                      <c:pt idx="119">
                        <c:v>116.70867156982422</c:v>
                      </c:pt>
                      <c:pt idx="120">
                        <c:v>119.60237884521484</c:v>
                      </c:pt>
                      <c:pt idx="121">
                        <c:v>122.45877838134766</c:v>
                      </c:pt>
                      <c:pt idx="122">
                        <c:v>125.23358917236328</c:v>
                      </c:pt>
                      <c:pt idx="123">
                        <c:v>127.93536376953125</c:v>
                      </c:pt>
                      <c:pt idx="124">
                        <c:v>130.51510620117188</c:v>
                      </c:pt>
                      <c:pt idx="125">
                        <c:v>132.97187805175781</c:v>
                      </c:pt>
                      <c:pt idx="126">
                        <c:v>135.27337646484375</c:v>
                      </c:pt>
                      <c:pt idx="127">
                        <c:v>137.38337707519531</c:v>
                      </c:pt>
                      <c:pt idx="128">
                        <c:v>139.29345703125</c:v>
                      </c:pt>
                      <c:pt idx="129">
                        <c:v>140.95234680175781</c:v>
                      </c:pt>
                      <c:pt idx="130">
                        <c:v>142.34077453613281</c:v>
                      </c:pt>
                      <c:pt idx="131">
                        <c:v>143.44108581542969</c:v>
                      </c:pt>
                      <c:pt idx="132">
                        <c:v>144.17796325683594</c:v>
                      </c:pt>
                      <c:pt idx="133">
                        <c:v>144.58955383300781</c:v>
                      </c:pt>
                      <c:pt idx="134">
                        <c:v>144.58549499511719</c:v>
                      </c:pt>
                      <c:pt idx="135">
                        <c:v>144.23812866210938</c:v>
                      </c:pt>
                      <c:pt idx="136">
                        <c:v>143.44647216796875</c:v>
                      </c:pt>
                      <c:pt idx="137">
                        <c:v>142.32228088378906</c:v>
                      </c:pt>
                      <c:pt idx="138">
                        <c:v>140.81777954101563</c:v>
                      </c:pt>
                      <c:pt idx="139">
                        <c:v>138.9571533203125</c:v>
                      </c:pt>
                      <c:pt idx="140">
                        <c:v>136.81251525878906</c:v>
                      </c:pt>
                      <c:pt idx="141">
                        <c:v>134.40629577636719</c:v>
                      </c:pt>
                      <c:pt idx="142">
                        <c:v>131.76365661621094</c:v>
                      </c:pt>
                      <c:pt idx="143">
                        <c:v>128.91105651855469</c:v>
                      </c:pt>
                      <c:pt idx="144">
                        <c:v>125.8824462890625</c:v>
                      </c:pt>
                      <c:pt idx="145">
                        <c:v>122.73226165771484</c:v>
                      </c:pt>
                      <c:pt idx="146">
                        <c:v>119.49417114257813</c:v>
                      </c:pt>
                      <c:pt idx="147">
                        <c:v>116.2000732421875</c:v>
                      </c:pt>
                      <c:pt idx="148">
                        <c:v>112.64424896240234</c:v>
                      </c:pt>
                      <c:pt idx="149">
                        <c:v>108.93869781494141</c:v>
                      </c:pt>
                      <c:pt idx="150">
                        <c:v>105.36405181884766</c:v>
                      </c:pt>
                      <c:pt idx="151">
                        <c:v>101.91844177246094</c:v>
                      </c:pt>
                      <c:pt idx="152">
                        <c:v>98.581573486328125</c:v>
                      </c:pt>
                      <c:pt idx="153">
                        <c:v>95.366828918457031</c:v>
                      </c:pt>
                      <c:pt idx="154">
                        <c:v>92.254783630371094</c:v>
                      </c:pt>
                      <c:pt idx="155">
                        <c:v>89.242439270019531</c:v>
                      </c:pt>
                      <c:pt idx="156">
                        <c:v>86.351066589355469</c:v>
                      </c:pt>
                      <c:pt idx="157">
                        <c:v>83.575798034667969</c:v>
                      </c:pt>
                      <c:pt idx="158">
                        <c:v>80.912635803222656</c:v>
                      </c:pt>
                      <c:pt idx="159">
                        <c:v>78.357200622558594</c:v>
                      </c:pt>
                      <c:pt idx="160">
                        <c:v>75.89031982421875</c:v>
                      </c:pt>
                      <c:pt idx="161">
                        <c:v>73.503646850585938</c:v>
                      </c:pt>
                      <c:pt idx="162">
                        <c:v>71.214370727539063</c:v>
                      </c:pt>
                      <c:pt idx="163">
                        <c:v>69.018608093261719</c:v>
                      </c:pt>
                      <c:pt idx="164">
                        <c:v>66.912277221679688</c:v>
                      </c:pt>
                      <c:pt idx="165">
                        <c:v>64.89166259765625</c:v>
                      </c:pt>
                      <c:pt idx="166">
                        <c:v>62.953079223632813</c:v>
                      </c:pt>
                      <c:pt idx="167">
                        <c:v>61.069061279296875</c:v>
                      </c:pt>
                      <c:pt idx="168">
                        <c:v>59.260913848876953</c:v>
                      </c:pt>
                      <c:pt idx="169">
                        <c:v>57.525711059570313</c:v>
                      </c:pt>
                      <c:pt idx="170">
                        <c:v>55.860439300537109</c:v>
                      </c:pt>
                      <c:pt idx="171">
                        <c:v>54.261886596679688</c:v>
                      </c:pt>
                      <c:pt idx="172">
                        <c:v>52.727203369140625</c:v>
                      </c:pt>
                      <c:pt idx="173">
                        <c:v>51.251911163330078</c:v>
                      </c:pt>
                      <c:pt idx="174">
                        <c:v>49.773639678955078</c:v>
                      </c:pt>
                      <c:pt idx="175">
                        <c:v>48.354850769042969</c:v>
                      </c:pt>
                      <c:pt idx="176">
                        <c:v>47.002586364746094</c:v>
                      </c:pt>
                      <c:pt idx="177">
                        <c:v>45.712291717529297</c:v>
                      </c:pt>
                      <c:pt idx="178">
                        <c:v>44.479930877685547</c:v>
                      </c:pt>
                      <c:pt idx="179">
                        <c:v>43.303585052490234</c:v>
                      </c:pt>
                      <c:pt idx="180">
                        <c:v>42.168918609619141</c:v>
                      </c:pt>
                      <c:pt idx="181">
                        <c:v>41.072456359863281</c:v>
                      </c:pt>
                      <c:pt idx="182">
                        <c:v>40.021018981933594</c:v>
                      </c:pt>
                      <c:pt idx="183">
                        <c:v>39.012290954589844</c:v>
                      </c:pt>
                      <c:pt idx="184">
                        <c:v>38.044055938720703</c:v>
                      </c:pt>
                      <c:pt idx="185">
                        <c:v>37.114078521728516</c:v>
                      </c:pt>
                      <c:pt idx="186">
                        <c:v>36.220531463623047</c:v>
                      </c:pt>
                      <c:pt idx="187">
                        <c:v>35.361629486083984</c:v>
                      </c:pt>
                      <c:pt idx="188">
                        <c:v>34.534015655517578</c:v>
                      </c:pt>
                      <c:pt idx="189">
                        <c:v>33.728061676025391</c:v>
                      </c:pt>
                      <c:pt idx="190">
                        <c:v>32.952079772949219</c:v>
                      </c:pt>
                      <c:pt idx="191">
                        <c:v>32.204704284667969</c:v>
                      </c:pt>
                      <c:pt idx="192">
                        <c:v>31.484664916992188</c:v>
                      </c:pt>
                      <c:pt idx="193">
                        <c:v>30.790733337402344</c:v>
                      </c:pt>
                      <c:pt idx="194">
                        <c:v>30.121744155883789</c:v>
                      </c:pt>
                      <c:pt idx="195">
                        <c:v>29.476587295532227</c:v>
                      </c:pt>
                      <c:pt idx="196">
                        <c:v>28.854217529296875</c:v>
                      </c:pt>
                      <c:pt idx="197">
                        <c:v>28.253684997558594</c:v>
                      </c:pt>
                      <c:pt idx="198">
                        <c:v>27.672140121459961</c:v>
                      </c:pt>
                      <c:pt idx="199">
                        <c:v>27.105945587158203</c:v>
                      </c:pt>
                      <c:pt idx="200">
                        <c:v>26.559070587158203</c:v>
                      </c:pt>
                      <c:pt idx="201">
                        <c:v>26.03070068359375</c:v>
                      </c:pt>
                      <c:pt idx="202">
                        <c:v>25.520095825195313</c:v>
                      </c:pt>
                      <c:pt idx="203">
                        <c:v>25.026510238647461</c:v>
                      </c:pt>
                      <c:pt idx="204">
                        <c:v>24.549278259277344</c:v>
                      </c:pt>
                      <c:pt idx="205">
                        <c:v>24.087732315063477</c:v>
                      </c:pt>
                      <c:pt idx="206">
                        <c:v>23.641258239746094</c:v>
                      </c:pt>
                      <c:pt idx="207">
                        <c:v>23.209245681762695</c:v>
                      </c:pt>
                      <c:pt idx="208">
                        <c:v>22.791130065917969</c:v>
                      </c:pt>
                      <c:pt idx="209">
                        <c:v>22.386371612548828</c:v>
                      </c:pt>
                      <c:pt idx="210">
                        <c:v>21.992599487304688</c:v>
                      </c:pt>
                      <c:pt idx="211">
                        <c:v>21.610074996948242</c:v>
                      </c:pt>
                      <c:pt idx="212">
                        <c:v>21.239524841308594</c:v>
                      </c:pt>
                      <c:pt idx="213">
                        <c:v>20.880495071411133</c:v>
                      </c:pt>
                      <c:pt idx="214">
                        <c:v>20.532558441162109</c:v>
                      </c:pt>
                      <c:pt idx="215">
                        <c:v>20.195301055908203</c:v>
                      </c:pt>
                      <c:pt idx="216">
                        <c:v>19.868339538574219</c:v>
                      </c:pt>
                      <c:pt idx="217">
                        <c:v>19.551277160644531</c:v>
                      </c:pt>
                      <c:pt idx="218">
                        <c:v>19.243778228759766</c:v>
                      </c:pt>
                      <c:pt idx="219">
                        <c:v>18.94548225402832</c:v>
                      </c:pt>
                      <c:pt idx="220">
                        <c:v>18.656055450439453</c:v>
                      </c:pt>
                      <c:pt idx="221">
                        <c:v>18.375202178955078</c:v>
                      </c:pt>
                      <c:pt idx="222">
                        <c:v>18.10260009765625</c:v>
                      </c:pt>
                      <c:pt idx="223">
                        <c:v>17.837959289550781</c:v>
                      </c:pt>
                      <c:pt idx="224">
                        <c:v>17.580600738525391</c:v>
                      </c:pt>
                      <c:pt idx="225">
                        <c:v>17.32982063293457</c:v>
                      </c:pt>
                      <c:pt idx="226">
                        <c:v>17.08625602722168</c:v>
                      </c:pt>
                      <c:pt idx="227">
                        <c:v>16.849660873413086</c:v>
                      </c:pt>
                      <c:pt idx="228">
                        <c:v>16.619808197021484</c:v>
                      </c:pt>
                      <c:pt idx="229">
                        <c:v>16.396465301513672</c:v>
                      </c:pt>
                      <c:pt idx="230">
                        <c:v>16.179416656494141</c:v>
                      </c:pt>
                      <c:pt idx="231">
                        <c:v>15.96845531463623</c:v>
                      </c:pt>
                      <c:pt idx="232">
                        <c:v>15.76337718963623</c:v>
                      </c:pt>
                      <c:pt idx="233">
                        <c:v>15.56400203704834</c:v>
                      </c:pt>
                      <c:pt idx="234">
                        <c:v>15.37014102935791</c:v>
                      </c:pt>
                      <c:pt idx="235">
                        <c:v>15.181610107421875</c:v>
                      </c:pt>
                      <c:pt idx="236">
                        <c:v>14.998245239257813</c:v>
                      </c:pt>
                      <c:pt idx="237">
                        <c:v>14.819879531860352</c:v>
                      </c:pt>
                      <c:pt idx="238">
                        <c:v>14.646367073059082</c:v>
                      </c:pt>
                      <c:pt idx="239">
                        <c:v>14.477546691894531</c:v>
                      </c:pt>
                      <c:pt idx="240">
                        <c:v>14.313281059265137</c:v>
                      </c:pt>
                      <c:pt idx="241">
                        <c:v>14.153427124023438</c:v>
                      </c:pt>
                      <c:pt idx="242">
                        <c:v>13.997847557067871</c:v>
                      </c:pt>
                      <c:pt idx="243">
                        <c:v>13.846092224121094</c:v>
                      </c:pt>
                      <c:pt idx="244">
                        <c:v>13.698184013366699</c:v>
                      </c:pt>
                      <c:pt idx="245">
                        <c:v>13.554196357727051</c:v>
                      </c:pt>
                      <c:pt idx="246">
                        <c:v>13.414017677307129</c:v>
                      </c:pt>
                      <c:pt idx="247">
                        <c:v>13.277524948120117</c:v>
                      </c:pt>
                      <c:pt idx="248">
                        <c:v>13.144623756408691</c:v>
                      </c:pt>
                      <c:pt idx="249">
                        <c:v>13.015210151672363</c:v>
                      </c:pt>
                      <c:pt idx="250">
                        <c:v>12.889176368713379</c:v>
                      </c:pt>
                      <c:pt idx="251">
                        <c:v>12.766434669494629</c:v>
                      </c:pt>
                      <c:pt idx="252">
                        <c:v>12.646895408630371</c:v>
                      </c:pt>
                      <c:pt idx="253">
                        <c:v>12.53045654296875</c:v>
                      </c:pt>
                      <c:pt idx="254">
                        <c:v>12.417051315307617</c:v>
                      </c:pt>
                      <c:pt idx="255">
                        <c:v>12.306572914123535</c:v>
                      </c:pt>
                      <c:pt idx="256">
                        <c:v>12.19896125793457</c:v>
                      </c:pt>
                      <c:pt idx="257">
                        <c:v>12.09412956237793</c:v>
                      </c:pt>
                      <c:pt idx="258">
                        <c:v>11.992005348205566</c:v>
                      </c:pt>
                      <c:pt idx="259">
                        <c:v>11.892526626586914</c:v>
                      </c:pt>
                      <c:pt idx="260">
                        <c:v>11.795610427856445</c:v>
                      </c:pt>
                      <c:pt idx="261">
                        <c:v>11.701193809509277</c:v>
                      </c:pt>
                      <c:pt idx="262">
                        <c:v>11.609221458435059</c:v>
                      </c:pt>
                      <c:pt idx="263">
                        <c:v>11.517854690551758</c:v>
                      </c:pt>
                      <c:pt idx="264">
                        <c:v>11.426857948303223</c:v>
                      </c:pt>
                      <c:pt idx="265">
                        <c:v>11.336901664733887</c:v>
                      </c:pt>
                      <c:pt idx="266">
                        <c:v>11.248041152954102</c:v>
                      </c:pt>
                      <c:pt idx="267">
                        <c:v>11.160331726074219</c:v>
                      </c:pt>
                      <c:pt idx="268">
                        <c:v>11.073783874511719</c:v>
                      </c:pt>
                      <c:pt idx="269">
                        <c:v>10.98845386505127</c:v>
                      </c:pt>
                      <c:pt idx="270">
                        <c:v>10.904116630554199</c:v>
                      </c:pt>
                      <c:pt idx="271">
                        <c:v>10.821053504943848</c:v>
                      </c:pt>
                      <c:pt idx="272">
                        <c:v>10.739283561706543</c:v>
                      </c:pt>
                      <c:pt idx="273">
                        <c:v>10.658784866333008</c:v>
                      </c:pt>
                      <c:pt idx="274">
                        <c:v>10.579536437988281</c:v>
                      </c:pt>
                      <c:pt idx="275">
                        <c:v>10.501587867736816</c:v>
                      </c:pt>
                      <c:pt idx="276">
                        <c:v>10.424895286560059</c:v>
                      </c:pt>
                      <c:pt idx="277">
                        <c:v>10.349202156066895</c:v>
                      </c:pt>
                      <c:pt idx="278">
                        <c:v>10.274442672729492</c:v>
                      </c:pt>
                      <c:pt idx="279">
                        <c:v>10.20059871673584</c:v>
                      </c:pt>
                      <c:pt idx="280">
                        <c:v>10.12764835357666</c:v>
                      </c:pt>
                      <c:pt idx="281">
                        <c:v>10.055658340454102</c:v>
                      </c:pt>
                      <c:pt idx="282">
                        <c:v>9.9846248626708984</c:v>
                      </c:pt>
                      <c:pt idx="283">
                        <c:v>9.91461181640625</c:v>
                      </c:pt>
                      <c:pt idx="284">
                        <c:v>9.8456258773803711</c:v>
                      </c:pt>
                      <c:pt idx="285">
                        <c:v>9.7777004241943359</c:v>
                      </c:pt>
                      <c:pt idx="286">
                        <c:v>9.7109041213989258</c:v>
                      </c:pt>
                      <c:pt idx="287">
                        <c:v>9.6453390121459961</c:v>
                      </c:pt>
                      <c:pt idx="288">
                        <c:v>9.5810108184814453</c:v>
                      </c:pt>
                      <c:pt idx="289">
                        <c:v>9.5179376602172852</c:v>
                      </c:pt>
                      <c:pt idx="290">
                        <c:v>9.4561243057250977</c:v>
                      </c:pt>
                      <c:pt idx="291">
                        <c:v>9.3955860137939453</c:v>
                      </c:pt>
                      <c:pt idx="292">
                        <c:v>9.3363285064697266</c:v>
                      </c:pt>
                      <c:pt idx="293">
                        <c:v>9.2783317565917969</c:v>
                      </c:pt>
                      <c:pt idx="294">
                        <c:v>9.2215461730957031</c:v>
                      </c:pt>
                      <c:pt idx="295">
                        <c:v>9.1659660339355469</c:v>
                      </c:pt>
                      <c:pt idx="296">
                        <c:v>9.1115779876708984</c:v>
                      </c:pt>
                      <c:pt idx="297">
                        <c:v>9.0583515167236328</c:v>
                      </c:pt>
                      <c:pt idx="298">
                        <c:v>9.0062656402587891</c:v>
                      </c:pt>
                      <c:pt idx="299">
                        <c:v>8.9552860260009766</c:v>
                      </c:pt>
                      <c:pt idx="300">
                        <c:v>8.9054136276245117</c:v>
                      </c:pt>
                      <c:pt idx="301">
                        <c:v>8.8566246032714844</c:v>
                      </c:pt>
                      <c:pt idx="302">
                        <c:v>8.808894157409668</c:v>
                      </c:pt>
                      <c:pt idx="303">
                        <c:v>8.7622146606445313</c:v>
                      </c:pt>
                      <c:pt idx="304">
                        <c:v>8.7163276672363281</c:v>
                      </c:pt>
                      <c:pt idx="305">
                        <c:v>8.6714181900024414</c:v>
                      </c:pt>
                      <c:pt idx="306">
                        <c:v>8.6275053024291992</c:v>
                      </c:pt>
                      <c:pt idx="307">
                        <c:v>8.5845727920532227</c:v>
                      </c:pt>
                      <c:pt idx="308">
                        <c:v>8.5426254272460938</c:v>
                      </c:pt>
                      <c:pt idx="309">
                        <c:v>8.5016288757324219</c:v>
                      </c:pt>
                      <c:pt idx="310">
                        <c:v>8.4616127014160156</c:v>
                      </c:pt>
                      <c:pt idx="311">
                        <c:v>8.4225788116455078</c:v>
                      </c:pt>
                      <c:pt idx="312">
                        <c:v>8.3844690322875977</c:v>
                      </c:pt>
                      <c:pt idx="313">
                        <c:v>8.3472604751586914</c:v>
                      </c:pt>
                      <c:pt idx="314">
                        <c:v>8.3109464645385742</c:v>
                      </c:pt>
                      <c:pt idx="315">
                        <c:v>8.275507926940918</c:v>
                      </c:pt>
                      <c:pt idx="316">
                        <c:v>8.2409563064575195</c:v>
                      </c:pt>
                      <c:pt idx="317">
                        <c:v>8.2072982788085938</c:v>
                      </c:pt>
                      <c:pt idx="318">
                        <c:v>8.1745033264160156</c:v>
                      </c:pt>
                      <c:pt idx="319">
                        <c:v>8.1425466537475586</c:v>
                      </c:pt>
                      <c:pt idx="320">
                        <c:v>8.1114044189453125</c:v>
                      </c:pt>
                      <c:pt idx="321">
                        <c:v>8.0810718536376953</c:v>
                      </c:pt>
                      <c:pt idx="322">
                        <c:v>8.051544189453125</c:v>
                      </c:pt>
                      <c:pt idx="323">
                        <c:v>8.0228033065795898</c:v>
                      </c:pt>
                      <c:pt idx="324">
                        <c:v>7.9948511123657227</c:v>
                      </c:pt>
                      <c:pt idx="325">
                        <c:v>7.9676699638366699</c:v>
                      </c:pt>
                      <c:pt idx="326">
                        <c:v>7.9412527084350586</c:v>
                      </c:pt>
                      <c:pt idx="327">
                        <c:v>7.9156012535095215</c:v>
                      </c:pt>
                      <c:pt idx="328">
                        <c:v>7.8907160758972168</c:v>
                      </c:pt>
                      <c:pt idx="329">
                        <c:v>7.8666014671325684</c:v>
                      </c:pt>
                      <c:pt idx="330">
                        <c:v>7.8432598114013672</c:v>
                      </c:pt>
                      <c:pt idx="331">
                        <c:v>7.8206305503845215</c:v>
                      </c:pt>
                      <c:pt idx="332">
                        <c:v>7.7987070083618164</c:v>
                      </c:pt>
                      <c:pt idx="333">
                        <c:v>7.7773222923278809</c:v>
                      </c:pt>
                      <c:pt idx="334">
                        <c:v>7.7563796043395996</c:v>
                      </c:pt>
                      <c:pt idx="335">
                        <c:v>7.735565185546875</c:v>
                      </c:pt>
                      <c:pt idx="336">
                        <c:v>7.7148017883300781</c:v>
                      </c:pt>
                      <c:pt idx="337">
                        <c:v>7.6941242218017578</c:v>
                      </c:pt>
                      <c:pt idx="338">
                        <c:v>7.6735572814941406</c:v>
                      </c:pt>
                      <c:pt idx="339">
                        <c:v>7.6529488563537598</c:v>
                      </c:pt>
                      <c:pt idx="340">
                        <c:v>7.6322174072265625</c:v>
                      </c:pt>
                      <c:pt idx="341">
                        <c:v>7.611361026763916</c:v>
                      </c:pt>
                      <c:pt idx="342">
                        <c:v>7.5903749465942383</c:v>
                      </c:pt>
                      <c:pt idx="343">
                        <c:v>7.5692281723022461</c:v>
                      </c:pt>
                      <c:pt idx="344">
                        <c:v>7.5477261543273926</c:v>
                      </c:pt>
                      <c:pt idx="345">
                        <c:v>7.5258145332336426</c:v>
                      </c:pt>
                      <c:pt idx="346">
                        <c:v>7.5034432411193848</c:v>
                      </c:pt>
                      <c:pt idx="347">
                        <c:v>7.4806270599365234</c:v>
                      </c:pt>
                      <c:pt idx="348">
                        <c:v>7.4573497772216797</c:v>
                      </c:pt>
                      <c:pt idx="349">
                        <c:v>7.4335894584655762</c:v>
                      </c:pt>
                      <c:pt idx="350">
                        <c:v>7.4091658592224121</c:v>
                      </c:pt>
                      <c:pt idx="351">
                        <c:v>7.3840208053588867</c:v>
                      </c:pt>
                      <c:pt idx="352">
                        <c:v>7.3581466674804688</c:v>
                      </c:pt>
                      <c:pt idx="353">
                        <c:v>7.3315343856811523</c:v>
                      </c:pt>
                      <c:pt idx="354">
                        <c:v>7.3041248321533203</c:v>
                      </c:pt>
                      <c:pt idx="355">
                        <c:v>7.2754964828491211</c:v>
                      </c:pt>
                      <c:pt idx="356">
                        <c:v>7.2449450492858887</c:v>
                      </c:pt>
                      <c:pt idx="357">
                        <c:v>7.2124195098876953</c:v>
                      </c:pt>
                      <c:pt idx="358">
                        <c:v>7.1777610778808594</c:v>
                      </c:pt>
                      <c:pt idx="359">
                        <c:v>7.1409001350402832</c:v>
                      </c:pt>
                      <c:pt idx="360">
                        <c:v>7.1024794578552246</c:v>
                      </c:pt>
                      <c:pt idx="361">
                        <c:v>7.0631852149963379</c:v>
                      </c:pt>
                      <c:pt idx="362">
                        <c:v>7.0230917930603027</c:v>
                      </c:pt>
                      <c:pt idx="363">
                        <c:v>6.9822368621826172</c:v>
                      </c:pt>
                      <c:pt idx="364">
                        <c:v>6.940648078918457</c:v>
                      </c:pt>
                      <c:pt idx="365">
                        <c:v>6.8981804847717285</c:v>
                      </c:pt>
                      <c:pt idx="366">
                        <c:v>6.8547511100769043</c:v>
                      </c:pt>
                      <c:pt idx="367">
                        <c:v>6.8103623390197754</c:v>
                      </c:pt>
                      <c:pt idx="368">
                        <c:v>6.7650260925292969</c:v>
                      </c:pt>
                      <c:pt idx="369">
                        <c:v>6.7188458442687988</c:v>
                      </c:pt>
                      <c:pt idx="370">
                        <c:v>6.672295093536377</c:v>
                      </c:pt>
                      <c:pt idx="371">
                        <c:v>6.6254525184631348</c:v>
                      </c:pt>
                      <c:pt idx="372">
                        <c:v>6.5783724784851074</c:v>
                      </c:pt>
                      <c:pt idx="373">
                        <c:v>6.5311074256896973</c:v>
                      </c:pt>
                      <c:pt idx="374">
                        <c:v>6.4838275909423828</c:v>
                      </c:pt>
                      <c:pt idx="375">
                        <c:v>6.4367036819458008</c:v>
                      </c:pt>
                      <c:pt idx="376">
                        <c:v>6.3897800445556641</c:v>
                      </c:pt>
                      <c:pt idx="377">
                        <c:v>6.3431062698364258</c:v>
                      </c:pt>
                      <c:pt idx="378">
                        <c:v>6.2967219352722168</c:v>
                      </c:pt>
                      <c:pt idx="379">
                        <c:v>6.2506093978881836</c:v>
                      </c:pt>
                      <c:pt idx="380">
                        <c:v>6.2047605514526367</c:v>
                      </c:pt>
                      <c:pt idx="381">
                        <c:v>6.159214973449707</c:v>
                      </c:pt>
                      <c:pt idx="382">
                        <c:v>6.114008903503418</c:v>
                      </c:pt>
                      <c:pt idx="383">
                        <c:v>6.0691666603088379</c:v>
                      </c:pt>
                      <c:pt idx="384">
                        <c:v>6.0246486663818359</c:v>
                      </c:pt>
                      <c:pt idx="385">
                        <c:v>5.9803624153137207</c:v>
                      </c:pt>
                      <c:pt idx="386">
                        <c:v>5.9363274574279785</c:v>
                      </c:pt>
                      <c:pt idx="387">
                        <c:v>5.8925337791442871</c:v>
                      </c:pt>
                      <c:pt idx="388">
                        <c:v>5.8489937782287598</c:v>
                      </c:pt>
                      <c:pt idx="389">
                        <c:v>5.805722713470459</c:v>
                      </c:pt>
                      <c:pt idx="390">
                        <c:v>5.7625818252563477</c:v>
                      </c:pt>
                      <c:pt idx="391">
                        <c:v>5.7195320129394531</c:v>
                      </c:pt>
                      <c:pt idx="392">
                        <c:v>5.6765861511230469</c:v>
                      </c:pt>
                      <c:pt idx="393">
                        <c:v>5.633763313293457</c:v>
                      </c:pt>
                      <c:pt idx="394">
                        <c:v>5.5910649299621582</c:v>
                      </c:pt>
                      <c:pt idx="395">
                        <c:v>5.5484757423400879</c:v>
                      </c:pt>
                      <c:pt idx="396">
                        <c:v>5.5057716369628906</c:v>
                      </c:pt>
                      <c:pt idx="397">
                        <c:v>5.4628214836120605</c:v>
                      </c:pt>
                      <c:pt idx="398">
                        <c:v>5.4197530746459961</c:v>
                      </c:pt>
                      <c:pt idx="399">
                        <c:v>5.3765754699707031</c:v>
                      </c:pt>
                      <c:pt idx="400">
                        <c:v>5.3333144187927246</c:v>
                      </c:pt>
                      <c:pt idx="401">
                        <c:v>5.2900023460388184</c:v>
                      </c:pt>
                      <c:pt idx="402">
                        <c:v>5.2468142509460449</c:v>
                      </c:pt>
                      <c:pt idx="403">
                        <c:v>5.2037796974182129</c:v>
                      </c:pt>
                      <c:pt idx="404">
                        <c:v>5.1609010696411133</c:v>
                      </c:pt>
                      <c:pt idx="405">
                        <c:v>5.1181797981262207</c:v>
                      </c:pt>
                      <c:pt idx="406">
                        <c:v>5.0756139755249023</c:v>
                      </c:pt>
                      <c:pt idx="407">
                        <c:v>5.0332107543945313</c:v>
                      </c:pt>
                      <c:pt idx="408">
                        <c:v>4.9903979301452637</c:v>
                      </c:pt>
                      <c:pt idx="409">
                        <c:v>4.9466190338134766</c:v>
                      </c:pt>
                      <c:pt idx="410">
                        <c:v>4.9019198417663574</c:v>
                      </c:pt>
                      <c:pt idx="411">
                        <c:v>4.8563275337219238</c:v>
                      </c:pt>
                      <c:pt idx="412">
                        <c:v>4.8098764419555664</c:v>
                      </c:pt>
                      <c:pt idx="413">
                        <c:v>4.762578010559082</c:v>
                      </c:pt>
                      <c:pt idx="414">
                        <c:v>4.7144389152526855</c:v>
                      </c:pt>
                      <c:pt idx="415">
                        <c:v>4.6658420562744141</c:v>
                      </c:pt>
                      <c:pt idx="416">
                        <c:v>4.6175422668457031</c:v>
                      </c:pt>
                      <c:pt idx="417">
                        <c:v>4.5695629119873047</c:v>
                      </c:pt>
                      <c:pt idx="418">
                        <c:v>4.5219039916992188</c:v>
                      </c:pt>
                      <c:pt idx="419">
                        <c:v>4.4745697975158691</c:v>
                      </c:pt>
                      <c:pt idx="420">
                        <c:v>4.4275588989257813</c:v>
                      </c:pt>
                      <c:pt idx="421">
                        <c:v>4.3808727264404297</c:v>
                      </c:pt>
                      <c:pt idx="422">
                        <c:v>4.3345003128051758</c:v>
                      </c:pt>
                      <c:pt idx="423">
                        <c:v>4.2884397506713867</c:v>
                      </c:pt>
                      <c:pt idx="424">
                        <c:v>4.2427072525024414</c:v>
                      </c:pt>
                      <c:pt idx="425">
                        <c:v>4.1973142623901367</c:v>
                      </c:pt>
                      <c:pt idx="426">
                        <c:v>4.1521391868591309</c:v>
                      </c:pt>
                      <c:pt idx="427">
                        <c:v>4.1072244644165039</c:v>
                      </c:pt>
                      <c:pt idx="428">
                        <c:v>4.0626273155212402</c:v>
                      </c:pt>
                      <c:pt idx="429">
                        <c:v>4.0183420181274414</c:v>
                      </c:pt>
                      <c:pt idx="430">
                        <c:v>3.9743611812591553</c:v>
                      </c:pt>
                      <c:pt idx="431">
                        <c:v>3.9306793212890625</c:v>
                      </c:pt>
                      <c:pt idx="432">
                        <c:v>3.8872883319854736</c:v>
                      </c:pt>
                      <c:pt idx="433">
                        <c:v>3.8441853523254395</c:v>
                      </c:pt>
                      <c:pt idx="434">
                        <c:v>3.8013637065887451</c:v>
                      </c:pt>
                      <c:pt idx="435">
                        <c:v>3.758838415145874</c:v>
                      </c:pt>
                      <c:pt idx="436">
                        <c:v>3.7165849208831787</c:v>
                      </c:pt>
                      <c:pt idx="437">
                        <c:v>3.6745994091033936</c:v>
                      </c:pt>
                      <c:pt idx="438">
                        <c:v>3.6328690052032471</c:v>
                      </c:pt>
                      <c:pt idx="439">
                        <c:v>3.5913825035095215</c:v>
                      </c:pt>
                      <c:pt idx="440">
                        <c:v>3.550128698348999</c:v>
                      </c:pt>
                      <c:pt idx="441">
                        <c:v>3.5090980529785156</c:v>
                      </c:pt>
                      <c:pt idx="442">
                        <c:v>3.4682793617248535</c:v>
                      </c:pt>
                      <c:pt idx="443">
                        <c:v>3.42767333984375</c:v>
                      </c:pt>
                      <c:pt idx="444">
                        <c:v>3.3872499465942383</c:v>
                      </c:pt>
                      <c:pt idx="445">
                        <c:v>3.3470063209533691</c:v>
                      </c:pt>
                      <c:pt idx="446">
                        <c:v>3.306926965713501</c:v>
                      </c:pt>
                      <c:pt idx="447">
                        <c:v>3.2669968605041504</c:v>
                      </c:pt>
                      <c:pt idx="448">
                        <c:v>3.2272019386291504</c:v>
                      </c:pt>
                      <c:pt idx="449">
                        <c:v>3.187530517578125</c:v>
                      </c:pt>
                      <c:pt idx="450">
                        <c:v>3.1479697227478027</c:v>
                      </c:pt>
                      <c:pt idx="451">
                        <c:v>3.1085100173950195</c:v>
                      </c:pt>
                      <c:pt idx="452">
                        <c:v>3.0689558982849121</c:v>
                      </c:pt>
                      <c:pt idx="453">
                        <c:v>3.0294618606567383</c:v>
                      </c:pt>
                      <c:pt idx="454">
                        <c:v>2.9900083541870117</c:v>
                      </c:pt>
                      <c:pt idx="455">
                        <c:v>2.950594425201416</c:v>
                      </c:pt>
                      <c:pt idx="456">
                        <c:v>2.9112114906311035</c:v>
                      </c:pt>
                      <c:pt idx="457">
                        <c:v>2.871840238571167</c:v>
                      </c:pt>
                      <c:pt idx="458">
                        <c:v>2.8324761390686035</c:v>
                      </c:pt>
                      <c:pt idx="459">
                        <c:v>2.7930934429168701</c:v>
                      </c:pt>
                      <c:pt idx="460">
                        <c:v>2.7536857128143311</c:v>
                      </c:pt>
                      <c:pt idx="461">
                        <c:v>2.7142412662506104</c:v>
                      </c:pt>
                      <c:pt idx="462">
                        <c:v>2.6747567653656006</c:v>
                      </c:pt>
                      <c:pt idx="463">
                        <c:v>2.6352188587188721</c:v>
                      </c:pt>
                      <c:pt idx="464">
                        <c:v>2.5956218242645264</c:v>
                      </c:pt>
                      <c:pt idx="465">
                        <c:v>2.5559587478637695</c:v>
                      </c:pt>
                      <c:pt idx="466">
                        <c:v>2.5162210464477539</c:v>
                      </c:pt>
                      <c:pt idx="467">
                        <c:v>2.4764022827148438</c:v>
                      </c:pt>
                      <c:pt idx="468">
                        <c:v>2.4364964962005615</c:v>
                      </c:pt>
                      <c:pt idx="469">
                        <c:v>2.3964853286743164</c:v>
                      </c:pt>
                      <c:pt idx="470">
                        <c:v>2.3563647270202637</c:v>
                      </c:pt>
                      <c:pt idx="471">
                        <c:v>2.3161218166351318</c:v>
                      </c:pt>
                      <c:pt idx="472">
                        <c:v>2.2757546901702881</c:v>
                      </c:pt>
                      <c:pt idx="473">
                        <c:v>2.2351517677307129</c:v>
                      </c:pt>
                      <c:pt idx="474">
                        <c:v>2.1943299770355225</c:v>
                      </c:pt>
                      <c:pt idx="475">
                        <c:v>2.1533668041229248</c:v>
                      </c:pt>
                      <c:pt idx="476">
                        <c:v>2.1122584342956543</c:v>
                      </c:pt>
                      <c:pt idx="477">
                        <c:v>2.0709984302520752</c:v>
                      </c:pt>
                      <c:pt idx="478">
                        <c:v>2.0295922756195068</c:v>
                      </c:pt>
                      <c:pt idx="479">
                        <c:v>1.9880307912826538</c:v>
                      </c:pt>
                      <c:pt idx="480">
                        <c:v>1.9463196992874146</c:v>
                      </c:pt>
                      <c:pt idx="481">
                        <c:v>1.9044631719589233</c:v>
                      </c:pt>
                      <c:pt idx="482">
                        <c:v>1.8624629974365234</c:v>
                      </c:pt>
                      <c:pt idx="483">
                        <c:v>1.8203295469284058</c:v>
                      </c:pt>
                      <c:pt idx="484">
                        <c:v>1.7780693769454956</c:v>
                      </c:pt>
                      <c:pt idx="485">
                        <c:v>1.7356915473937988</c:v>
                      </c:pt>
                      <c:pt idx="486">
                        <c:v>1.6932083368301392</c:v>
                      </c:pt>
                      <c:pt idx="487">
                        <c:v>1.6506328582763672</c:v>
                      </c:pt>
                      <c:pt idx="488">
                        <c:v>1.6079816818237305</c:v>
                      </c:pt>
                      <c:pt idx="489">
                        <c:v>1.5651164054870605</c:v>
                      </c:pt>
                      <c:pt idx="490">
                        <c:v>1.5221327543258667</c:v>
                      </c:pt>
                      <c:pt idx="491">
                        <c:v>1.4791405200958252</c:v>
                      </c:pt>
                      <c:pt idx="492">
                        <c:v>1.4361623525619507</c:v>
                      </c:pt>
                      <c:pt idx="493">
                        <c:v>1.3932315111160278</c:v>
                      </c:pt>
                      <c:pt idx="494">
                        <c:v>1.3503893613815308</c:v>
                      </c:pt>
                      <c:pt idx="495">
                        <c:v>1.3076637983322144</c:v>
                      </c:pt>
                      <c:pt idx="496">
                        <c:v>1.2653090953826904</c:v>
                      </c:pt>
                      <c:pt idx="497">
                        <c:v>1.2234293222427368</c:v>
                      </c:pt>
                      <c:pt idx="498">
                        <c:v>1.1820673942565918</c:v>
                      </c:pt>
                      <c:pt idx="499">
                        <c:v>1.1414519548416138</c:v>
                      </c:pt>
                      <c:pt idx="500">
                        <c:v>1.1013951301574707</c:v>
                      </c:pt>
                      <c:pt idx="501">
                        <c:v>1.0617892742156982</c:v>
                      </c:pt>
                      <c:pt idx="502">
                        <c:v>1.0229092836380005</c:v>
                      </c:pt>
                      <c:pt idx="503">
                        <c:v>0.98493069410324097</c:v>
                      </c:pt>
                      <c:pt idx="504">
                        <c:v>0.94801044464111328</c:v>
                      </c:pt>
                      <c:pt idx="505">
                        <c:v>0.9122585654258728</c:v>
                      </c:pt>
                      <c:pt idx="506">
                        <c:v>0.87778538465499878</c:v>
                      </c:pt>
                      <c:pt idx="507">
                        <c:v>0.84468990564346313</c:v>
                      </c:pt>
                      <c:pt idx="508">
                        <c:v>0.81308990716934204</c:v>
                      </c:pt>
                      <c:pt idx="509">
                        <c:v>0.78311234712600708</c:v>
                      </c:pt>
                      <c:pt idx="510">
                        <c:v>0.75471353530883789</c:v>
                      </c:pt>
                      <c:pt idx="511">
                        <c:v>0.72805541753768921</c:v>
                      </c:pt>
                      <c:pt idx="512">
                        <c:v>0.70358127355575562</c:v>
                      </c:pt>
                      <c:pt idx="513">
                        <c:v>0.68176603317260742</c:v>
                      </c:pt>
                      <c:pt idx="514">
                        <c:v>0.66248250007629395</c:v>
                      </c:pt>
                      <c:pt idx="515">
                        <c:v>0.64573532342910767</c:v>
                      </c:pt>
                      <c:pt idx="516">
                        <c:v>0.63149267435073853</c:v>
                      </c:pt>
                      <c:pt idx="517">
                        <c:v>0.61975127458572388</c:v>
                      </c:pt>
                      <c:pt idx="518">
                        <c:v>0.61058008670806885</c:v>
                      </c:pt>
                      <c:pt idx="519">
                        <c:v>0.60384136438369751</c:v>
                      </c:pt>
                      <c:pt idx="520">
                        <c:v>0.59923243522644043</c:v>
                      </c:pt>
                      <c:pt idx="521">
                        <c:v>0.59663635492324829</c:v>
                      </c:pt>
                      <c:pt idx="522">
                        <c:v>0.5962597131729126</c:v>
                      </c:pt>
                      <c:pt idx="523">
                        <c:v>0.60087186098098755</c:v>
                      </c:pt>
                      <c:pt idx="524">
                        <c:v>0.61125677824020386</c:v>
                      </c:pt>
                      <c:pt idx="525">
                        <c:v>0.62855070829391479</c:v>
                      </c:pt>
                      <c:pt idx="526">
                        <c:v>0.65201032161712646</c:v>
                      </c:pt>
                      <c:pt idx="527">
                        <c:v>0.6805117130279541</c:v>
                      </c:pt>
                      <c:pt idx="528">
                        <c:v>0.71301180124282837</c:v>
                      </c:pt>
                      <c:pt idx="529">
                        <c:v>0.74871838092803955</c:v>
                      </c:pt>
                      <c:pt idx="530">
                        <c:v>0.78729861974716187</c:v>
                      </c:pt>
                      <c:pt idx="531">
                        <c:v>0.82863515615463257</c:v>
                      </c:pt>
                      <c:pt idx="532">
                        <c:v>0.87243783473968506</c:v>
                      </c:pt>
                      <c:pt idx="533">
                        <c:v>0.91850757598876953</c:v>
                      </c:pt>
                      <c:pt idx="534">
                        <c:v>0.96634596586227417</c:v>
                      </c:pt>
                      <c:pt idx="535">
                        <c:v>1.014492392539978</c:v>
                      </c:pt>
                      <c:pt idx="536">
                        <c:v>1.0629059076309204</c:v>
                      </c:pt>
                      <c:pt idx="537">
                        <c:v>1.1117041110992432</c:v>
                      </c:pt>
                      <c:pt idx="538">
                        <c:v>1.1606049537658691</c:v>
                      </c:pt>
                      <c:pt idx="539">
                        <c:v>1.207854151725769</c:v>
                      </c:pt>
                      <c:pt idx="540">
                        <c:v>1.2536615133285522</c:v>
                      </c:pt>
                      <c:pt idx="541">
                        <c:v>1.2984335422515869</c:v>
                      </c:pt>
                      <c:pt idx="542">
                        <c:v>1.3423440456390381</c:v>
                      </c:pt>
                      <c:pt idx="543">
                        <c:v>1.3872039318084717</c:v>
                      </c:pt>
                      <c:pt idx="544">
                        <c:v>1.4353078603744507</c:v>
                      </c:pt>
                      <c:pt idx="545">
                        <c:v>1.4854276180267334</c:v>
                      </c:pt>
                      <c:pt idx="546">
                        <c:v>1.5372320413589478</c:v>
                      </c:pt>
                      <c:pt idx="547">
                        <c:v>1.5902670621871948</c:v>
                      </c:pt>
                      <c:pt idx="548">
                        <c:v>1.6442744731903076</c:v>
                      </c:pt>
                      <c:pt idx="549">
                        <c:v>1.6986384391784668</c:v>
                      </c:pt>
                      <c:pt idx="550">
                        <c:v>1.7528916597366333</c:v>
                      </c:pt>
                      <c:pt idx="551">
                        <c:v>1.8069156408309937</c:v>
                      </c:pt>
                      <c:pt idx="552">
                        <c:v>1.8602281808853149</c:v>
                      </c:pt>
                      <c:pt idx="553">
                        <c:v>1.9124152660369873</c:v>
                      </c:pt>
                      <c:pt idx="554">
                        <c:v>1.9636037349700928</c:v>
                      </c:pt>
                      <c:pt idx="555">
                        <c:v>2.0135824680328369</c:v>
                      </c:pt>
                      <c:pt idx="556">
                        <c:v>2.0620937347412109</c:v>
                      </c:pt>
                      <c:pt idx="557">
                        <c:v>2.108555793762207</c:v>
                      </c:pt>
                      <c:pt idx="558">
                        <c:v>2.1535701751708984</c:v>
                      </c:pt>
                      <c:pt idx="559">
                        <c:v>2.1972599029541016</c:v>
                      </c:pt>
                      <c:pt idx="560">
                        <c:v>2.2394721508026123</c:v>
                      </c:pt>
                      <c:pt idx="561">
                        <c:v>2.2803709506988525</c:v>
                      </c:pt>
                      <c:pt idx="562">
                        <c:v>2.3204889297485352</c:v>
                      </c:pt>
                      <c:pt idx="563">
                        <c:v>2.3592150211334229</c:v>
                      </c:pt>
                      <c:pt idx="564">
                        <c:v>2.3963379859924316</c:v>
                      </c:pt>
                      <c:pt idx="565">
                        <c:v>2.4318006038665771</c:v>
                      </c:pt>
                      <c:pt idx="566">
                        <c:v>2.465207576751709</c:v>
                      </c:pt>
                      <c:pt idx="567">
                        <c:v>2.4974095821380615</c:v>
                      </c:pt>
                      <c:pt idx="568">
                        <c:v>2.5295355319976807</c:v>
                      </c:pt>
                      <c:pt idx="569">
                        <c:v>2.5612030029296875</c:v>
                      </c:pt>
                      <c:pt idx="570">
                        <c:v>2.5919234752655029</c:v>
                      </c:pt>
                      <c:pt idx="571">
                        <c:v>2.6215355396270752</c:v>
                      </c:pt>
                      <c:pt idx="572">
                        <c:v>2.6489880084991455</c:v>
                      </c:pt>
                      <c:pt idx="573">
                        <c:v>2.6734347343444824</c:v>
                      </c:pt>
                      <c:pt idx="574">
                        <c:v>2.6950180530548096</c:v>
                      </c:pt>
                      <c:pt idx="575">
                        <c:v>2.7140128612518311</c:v>
                      </c:pt>
                      <c:pt idx="576">
                        <c:v>2.7303729057312012</c:v>
                      </c:pt>
                      <c:pt idx="577">
                        <c:v>2.7440176010131836</c:v>
                      </c:pt>
                      <c:pt idx="578">
                        <c:v>2.7550516128540039</c:v>
                      </c:pt>
                      <c:pt idx="579">
                        <c:v>2.7639062404632568</c:v>
                      </c:pt>
                      <c:pt idx="580">
                        <c:v>2.7709863185882568</c:v>
                      </c:pt>
                      <c:pt idx="581">
                        <c:v>2.7767097949981689</c:v>
                      </c:pt>
                      <c:pt idx="582">
                        <c:v>2.7815091609954834</c:v>
                      </c:pt>
                      <c:pt idx="583">
                        <c:v>2.7855634689331055</c:v>
                      </c:pt>
                      <c:pt idx="584">
                        <c:v>2.7887654304504395</c:v>
                      </c:pt>
                      <c:pt idx="585">
                        <c:v>2.7912015914916992</c:v>
                      </c:pt>
                      <c:pt idx="586">
                        <c:v>2.7929956912994385</c:v>
                      </c:pt>
                      <c:pt idx="587">
                        <c:v>2.7942533493041992</c:v>
                      </c:pt>
                      <c:pt idx="588">
                        <c:v>2.7950115203857422</c:v>
                      </c:pt>
                      <c:pt idx="589">
                        <c:v>2.7952489852905273</c:v>
                      </c:pt>
                      <c:pt idx="590">
                        <c:v>2.7951855659484863</c:v>
                      </c:pt>
                      <c:pt idx="591">
                        <c:v>2.7950186729431152</c:v>
                      </c:pt>
                      <c:pt idx="592">
                        <c:v>2.7949860095977783</c:v>
                      </c:pt>
                      <c:pt idx="593">
                        <c:v>2.7951650619506836</c:v>
                      </c:pt>
                      <c:pt idx="594">
                        <c:v>2.7957026958465576</c:v>
                      </c:pt>
                      <c:pt idx="595">
                        <c:v>2.7966454029083252</c:v>
                      </c:pt>
                      <c:pt idx="596">
                        <c:v>2.7981131076812744</c:v>
                      </c:pt>
                      <c:pt idx="597">
                        <c:v>2.8001232147216797</c:v>
                      </c:pt>
                      <c:pt idx="598">
                        <c:v>2.8026900291442871</c:v>
                      </c:pt>
                      <c:pt idx="599">
                        <c:v>2.8057308197021484</c:v>
                      </c:pt>
                      <c:pt idx="600">
                        <c:v>2.8092110157012939</c:v>
                      </c:pt>
                      <c:pt idx="601">
                        <c:v>2.8131332397460938</c:v>
                      </c:pt>
                      <c:pt idx="602">
                        <c:v>2.817471981048584</c:v>
                      </c:pt>
                      <c:pt idx="603">
                        <c:v>2.822148323059082</c:v>
                      </c:pt>
                      <c:pt idx="604">
                        <c:v>2.8270697593688965</c:v>
                      </c:pt>
                      <c:pt idx="605">
                        <c:v>2.8321819305419922</c:v>
                      </c:pt>
                      <c:pt idx="606">
                        <c:v>2.8374533653259277</c:v>
                      </c:pt>
                      <c:pt idx="607">
                        <c:v>2.8427848815917969</c:v>
                      </c:pt>
                      <c:pt idx="608">
                        <c:v>2.8480813503265381</c:v>
                      </c:pt>
                      <c:pt idx="609">
                        <c:v>2.8532869815826416</c:v>
                      </c:pt>
                      <c:pt idx="610">
                        <c:v>2.858349084854126</c:v>
                      </c:pt>
                      <c:pt idx="611">
                        <c:v>2.8632185459136963</c:v>
                      </c:pt>
                      <c:pt idx="612">
                        <c:v>2.8678462505340576</c:v>
                      </c:pt>
                      <c:pt idx="613">
                        <c:v>2.8722093105316162</c:v>
                      </c:pt>
                      <c:pt idx="614">
                        <c:v>2.8763108253479004</c:v>
                      </c:pt>
                      <c:pt idx="615">
                        <c:v>2.880155086517334</c:v>
                      </c:pt>
                      <c:pt idx="616">
                        <c:v>2.8837480545043945</c:v>
                      </c:pt>
                      <c:pt idx="617">
                        <c:v>2.8870759010314941</c:v>
                      </c:pt>
                      <c:pt idx="618">
                        <c:v>2.8901188373565674</c:v>
                      </c:pt>
                      <c:pt idx="619">
                        <c:v>2.8928790092468262</c:v>
                      </c:pt>
                      <c:pt idx="620">
                        <c:v>2.8953659534454346</c:v>
                      </c:pt>
                      <c:pt idx="621">
                        <c:v>2.8975732326507568</c:v>
                      </c:pt>
                      <c:pt idx="622">
                        <c:v>2.8995027542114258</c:v>
                      </c:pt>
                      <c:pt idx="623">
                        <c:v>2.9011631011962891</c:v>
                      </c:pt>
                      <c:pt idx="624">
                        <c:v>2.9025516510009766</c:v>
                      </c:pt>
                      <c:pt idx="625">
                        <c:v>2.9036679267883301</c:v>
                      </c:pt>
                      <c:pt idx="626">
                        <c:v>2.9045228958129883</c:v>
                      </c:pt>
                      <c:pt idx="627">
                        <c:v>2.9051213264465332</c:v>
                      </c:pt>
                      <c:pt idx="628">
                        <c:v>2.9054703712463379</c:v>
                      </c:pt>
                      <c:pt idx="629">
                        <c:v>2.9055542945861816</c:v>
                      </c:pt>
                      <c:pt idx="630">
                        <c:v>2.9053833484649658</c:v>
                      </c:pt>
                      <c:pt idx="631">
                        <c:v>2.9049623012542725</c:v>
                      </c:pt>
                      <c:pt idx="632">
                        <c:v>2.9042949676513672</c:v>
                      </c:pt>
                      <c:pt idx="633">
                        <c:v>2.9033966064453125</c:v>
                      </c:pt>
                      <c:pt idx="634">
                        <c:v>2.9022777080535889</c:v>
                      </c:pt>
                      <c:pt idx="635">
                        <c:v>2.9009566307067871</c:v>
                      </c:pt>
                      <c:pt idx="636">
                        <c:v>2.8994472026824951</c:v>
                      </c:pt>
                      <c:pt idx="637">
                        <c:v>2.8977565765380859</c:v>
                      </c:pt>
                      <c:pt idx="638">
                        <c:v>2.8959152698516846</c:v>
                      </c:pt>
                      <c:pt idx="639">
                        <c:v>2.8939518928527832</c:v>
                      </c:pt>
                      <c:pt idx="640">
                        <c:v>2.8919034004211426</c:v>
                      </c:pt>
                      <c:pt idx="641">
                        <c:v>2.889808177947998</c:v>
                      </c:pt>
                      <c:pt idx="642">
                        <c:v>2.8876833915710449</c:v>
                      </c:pt>
                      <c:pt idx="643">
                        <c:v>2.8855750560760498</c:v>
                      </c:pt>
                      <c:pt idx="644">
                        <c:v>2.8835141658782959</c:v>
                      </c:pt>
                      <c:pt idx="645">
                        <c:v>2.8815288543701172</c:v>
                      </c:pt>
                      <c:pt idx="646">
                        <c:v>2.879631519317627</c:v>
                      </c:pt>
                      <c:pt idx="647">
                        <c:v>2.8778464794158936</c:v>
                      </c:pt>
                      <c:pt idx="648">
                        <c:v>2.8761944770812988</c:v>
                      </c:pt>
                      <c:pt idx="649">
                        <c:v>2.8746984004974365</c:v>
                      </c:pt>
                      <c:pt idx="650">
                        <c:v>2.8733835220336914</c:v>
                      </c:pt>
                      <c:pt idx="651">
                        <c:v>2.8722772598266602</c:v>
                      </c:pt>
                      <c:pt idx="652">
                        <c:v>2.8714025020599365</c:v>
                      </c:pt>
                      <c:pt idx="653">
                        <c:v>2.8708009719848633</c:v>
                      </c:pt>
                      <c:pt idx="654">
                        <c:v>2.8704822063446045</c:v>
                      </c:pt>
                      <c:pt idx="655">
                        <c:v>2.8704192638397217</c:v>
                      </c:pt>
                      <c:pt idx="656">
                        <c:v>2.8706173896789551</c:v>
                      </c:pt>
                      <c:pt idx="657">
                        <c:v>2.8710949420928955</c:v>
                      </c:pt>
                      <c:pt idx="658">
                        <c:v>2.8718724250793457</c:v>
                      </c:pt>
                      <c:pt idx="659">
                        <c:v>2.8729805946350098</c:v>
                      </c:pt>
                      <c:pt idx="660">
                        <c:v>2.8744344711303711</c:v>
                      </c:pt>
                      <c:pt idx="661">
                        <c:v>2.8762619495391846</c:v>
                      </c:pt>
                      <c:pt idx="662">
                        <c:v>2.8784687519073486</c:v>
                      </c:pt>
                      <c:pt idx="663">
                        <c:v>2.8810532093048096</c:v>
                      </c:pt>
                      <c:pt idx="664">
                        <c:v>2.8838427066802979</c:v>
                      </c:pt>
                      <c:pt idx="665">
                        <c:v>2.8867812156677246</c:v>
                      </c:pt>
                      <c:pt idx="666">
                        <c:v>2.8898625373840332</c:v>
                      </c:pt>
                      <c:pt idx="667">
                        <c:v>2.8930900096893311</c:v>
                      </c:pt>
                      <c:pt idx="668">
                        <c:v>2.8964579105377197</c:v>
                      </c:pt>
                      <c:pt idx="669">
                        <c:v>2.8999588489532471</c:v>
                      </c:pt>
                      <c:pt idx="670">
                        <c:v>2.903587818145752</c:v>
                      </c:pt>
                      <c:pt idx="671">
                        <c:v>2.9073338508605957</c:v>
                      </c:pt>
                      <c:pt idx="672">
                        <c:v>2.9111905097961426</c:v>
                      </c:pt>
                      <c:pt idx="673">
                        <c:v>2.9151480197906494</c:v>
                      </c:pt>
                      <c:pt idx="674">
                        <c:v>2.9192016124725342</c:v>
                      </c:pt>
                      <c:pt idx="675">
                        <c:v>2.9233427047729492</c:v>
                      </c:pt>
                      <c:pt idx="676">
                        <c:v>2.9275712966918945</c:v>
                      </c:pt>
                      <c:pt idx="677">
                        <c:v>2.9318802356719971</c:v>
                      </c:pt>
                      <c:pt idx="678">
                        <c:v>2.9362671375274658</c:v>
                      </c:pt>
                      <c:pt idx="679">
                        <c:v>2.9407331943511963</c:v>
                      </c:pt>
                      <c:pt idx="680">
                        <c:v>2.9452722072601318</c:v>
                      </c:pt>
                      <c:pt idx="681">
                        <c:v>2.9498856067657471</c:v>
                      </c:pt>
                      <c:pt idx="682">
                        <c:v>2.9545729160308838</c:v>
                      </c:pt>
                      <c:pt idx="683">
                        <c:v>2.9593312740325928</c:v>
                      </c:pt>
                      <c:pt idx="684">
                        <c:v>2.9641637802124023</c:v>
                      </c:pt>
                      <c:pt idx="685">
                        <c:v>2.9690701961517334</c:v>
                      </c:pt>
                      <c:pt idx="686">
                        <c:v>2.9740531444549561</c:v>
                      </c:pt>
                      <c:pt idx="687">
                        <c:v>2.979116678237915</c:v>
                      </c:pt>
                      <c:pt idx="688">
                        <c:v>2.9842572212219238</c:v>
                      </c:pt>
                      <c:pt idx="689">
                        <c:v>2.9894812107086182</c:v>
                      </c:pt>
                      <c:pt idx="690">
                        <c:v>2.9947922229766846</c:v>
                      </c:pt>
                      <c:pt idx="691">
                        <c:v>3.0001983642578125</c:v>
                      </c:pt>
                      <c:pt idx="692">
                        <c:v>3.0057001113891602</c:v>
                      </c:pt>
                      <c:pt idx="693">
                        <c:v>3.0113017559051514</c:v>
                      </c:pt>
                      <c:pt idx="694">
                        <c:v>3.0170049667358398</c:v>
                      </c:pt>
                      <c:pt idx="695">
                        <c:v>3.0228149890899658</c:v>
                      </c:pt>
                      <c:pt idx="696">
                        <c:v>3.0287325382232666</c:v>
                      </c:pt>
                      <c:pt idx="697">
                        <c:v>3.0347607135772705</c:v>
                      </c:pt>
                      <c:pt idx="698">
                        <c:v>3.0409021377563477</c:v>
                      </c:pt>
                      <c:pt idx="699">
                        <c:v>3.0471627712249756</c:v>
                      </c:pt>
                      <c:pt idx="700">
                        <c:v>3.0535390377044678</c:v>
                      </c:pt>
                      <c:pt idx="701">
                        <c:v>3.0600330829620361</c:v>
                      </c:pt>
                      <c:pt idx="702">
                        <c:v>3.0666425228118896</c:v>
                      </c:pt>
                      <c:pt idx="703">
                        <c:v>3.0733680725097656</c:v>
                      </c:pt>
                      <c:pt idx="704">
                        <c:v>3.0802068710327148</c:v>
                      </c:pt>
                      <c:pt idx="705">
                        <c:v>3.0871555805206299</c:v>
                      </c:pt>
                      <c:pt idx="706">
                        <c:v>3.0942146778106689</c:v>
                      </c:pt>
                      <c:pt idx="707">
                        <c:v>3.1013791561126709</c:v>
                      </c:pt>
                      <c:pt idx="708">
                        <c:v>3.1086471080780029</c:v>
                      </c:pt>
                      <c:pt idx="709">
                        <c:v>3.1160149574279785</c:v>
                      </c:pt>
                      <c:pt idx="710">
                        <c:v>3.1234719753265381</c:v>
                      </c:pt>
                      <c:pt idx="711">
                        <c:v>3.1310105323791504</c:v>
                      </c:pt>
                      <c:pt idx="712">
                        <c:v>3.1386256217956543</c:v>
                      </c:pt>
                      <c:pt idx="713">
                        <c:v>3.1463136672973633</c:v>
                      </c:pt>
                      <c:pt idx="714">
                        <c:v>3.1540663242340088</c:v>
                      </c:pt>
                      <c:pt idx="715">
                        <c:v>3.1618783473968506</c:v>
                      </c:pt>
                      <c:pt idx="716">
                        <c:v>3.1697335243225098</c:v>
                      </c:pt>
                      <c:pt idx="717">
                        <c:v>3.1776187419891357</c:v>
                      </c:pt>
                      <c:pt idx="718">
                        <c:v>3.18552565574646</c:v>
                      </c:pt>
                      <c:pt idx="719">
                        <c:v>3.1934421062469482</c:v>
                      </c:pt>
                      <c:pt idx="720">
                        <c:v>3.201364278793335</c:v>
                      </c:pt>
                      <c:pt idx="721">
                        <c:v>3.2092781066894531</c:v>
                      </c:pt>
                      <c:pt idx="722">
                        <c:v>3.2171802520751953</c:v>
                      </c:pt>
                      <c:pt idx="723">
                        <c:v>3.2250592708587646</c:v>
                      </c:pt>
                      <c:pt idx="724">
                        <c:v>3.2329075336456299</c:v>
                      </c:pt>
                      <c:pt idx="725">
                        <c:v>3.2407138347625732</c:v>
                      </c:pt>
                      <c:pt idx="726">
                        <c:v>3.2484691143035889</c:v>
                      </c:pt>
                      <c:pt idx="727">
                        <c:v>3.256169319152832</c:v>
                      </c:pt>
                      <c:pt idx="728">
                        <c:v>3.2638037204742432</c:v>
                      </c:pt>
                      <c:pt idx="729">
                        <c:v>3.2713663578033447</c:v>
                      </c:pt>
                      <c:pt idx="730">
                        <c:v>3.2782883644104004</c:v>
                      </c:pt>
                      <c:pt idx="731">
                        <c:v>3.2857186794281006</c:v>
                      </c:pt>
                      <c:pt idx="732">
                        <c:v>3.2930731773376465</c:v>
                      </c:pt>
                      <c:pt idx="733">
                        <c:v>3.3003458976745605</c:v>
                      </c:pt>
                      <c:pt idx="734">
                        <c:v>3.3075315952301025</c:v>
                      </c:pt>
                      <c:pt idx="735">
                        <c:v>3.3146209716796875</c:v>
                      </c:pt>
                      <c:pt idx="736">
                        <c:v>3.3216161727905273</c:v>
                      </c:pt>
                      <c:pt idx="737">
                        <c:v>3.3285102844238281</c:v>
                      </c:pt>
                      <c:pt idx="738">
                        <c:v>3.3353035449981689</c:v>
                      </c:pt>
                      <c:pt idx="739">
                        <c:v>3.3419919013977051</c:v>
                      </c:pt>
                      <c:pt idx="740">
                        <c:v>3.348574161529541</c:v>
                      </c:pt>
                      <c:pt idx="741">
                        <c:v>3.3550441265106201</c:v>
                      </c:pt>
                      <c:pt idx="742">
                        <c:v>3.3614048957824707</c:v>
                      </c:pt>
                      <c:pt idx="743">
                        <c:v>3.3676512241363525</c:v>
                      </c:pt>
                      <c:pt idx="744">
                        <c:v>3.3737771511077881</c:v>
                      </c:pt>
                      <c:pt idx="745">
                        <c:v>3.3797709941864014</c:v>
                      </c:pt>
                      <c:pt idx="746">
                        <c:v>3.3856282234191895</c:v>
                      </c:pt>
                      <c:pt idx="747">
                        <c:v>3.3913609981536865</c:v>
                      </c:pt>
                      <c:pt idx="748">
                        <c:v>3.3969831466674805</c:v>
                      </c:pt>
                      <c:pt idx="749">
                        <c:v>3.4025089740753174</c:v>
                      </c:pt>
                      <c:pt idx="750">
                        <c:v>3.407951831817627</c:v>
                      </c:pt>
                      <c:pt idx="751">
                        <c:v>3.4133179187774658</c:v>
                      </c:pt>
                      <c:pt idx="752">
                        <c:v>3.4186136722564697</c:v>
                      </c:pt>
                      <c:pt idx="753">
                        <c:v>3.4238455295562744</c:v>
                      </c:pt>
                      <c:pt idx="754">
                        <c:v>3.4290175437927246</c:v>
                      </c:pt>
                      <c:pt idx="755">
                        <c:v>3.434128999710083</c:v>
                      </c:pt>
                      <c:pt idx="756">
                        <c:v>3.4391894340515137</c:v>
                      </c:pt>
                      <c:pt idx="757">
                        <c:v>3.4442038536071777</c:v>
                      </c:pt>
                      <c:pt idx="758">
                        <c:v>3.4491744041442871</c:v>
                      </c:pt>
                      <c:pt idx="759">
                        <c:v>3.4541058540344238</c:v>
                      </c:pt>
                      <c:pt idx="760">
                        <c:v>3.4590024948120117</c:v>
                      </c:pt>
                      <c:pt idx="761">
                        <c:v>3.4638683795928955</c:v>
                      </c:pt>
                      <c:pt idx="762">
                        <c:v>3.4687087535858154</c:v>
                      </c:pt>
                      <c:pt idx="763">
                        <c:v>3.4735250473022461</c:v>
                      </c:pt>
                      <c:pt idx="764">
                        <c:v>3.4783177375793457</c:v>
                      </c:pt>
                      <c:pt idx="765">
                        <c:v>3.4830849170684814</c:v>
                      </c:pt>
                      <c:pt idx="766">
                        <c:v>3.4878253936767578</c:v>
                      </c:pt>
                      <c:pt idx="767">
                        <c:v>3.4925391674041748</c:v>
                      </c:pt>
                      <c:pt idx="768">
                        <c:v>3.4972274303436279</c:v>
                      </c:pt>
                      <c:pt idx="769">
                        <c:v>3.5018961429595947</c:v>
                      </c:pt>
                      <c:pt idx="770">
                        <c:v>3.5065464973449707</c:v>
                      </c:pt>
                      <c:pt idx="771">
                        <c:v>3.5111875534057617</c:v>
                      </c:pt>
                      <c:pt idx="772">
                        <c:v>3.5157656669616699</c:v>
                      </c:pt>
                      <c:pt idx="773">
                        <c:v>3.5202133655548096</c:v>
                      </c:pt>
                      <c:pt idx="774">
                        <c:v>3.5245509147644043</c:v>
                      </c:pt>
                      <c:pt idx="775">
                        <c:v>3.5287997722625732</c:v>
                      </c:pt>
                      <c:pt idx="776">
                        <c:v>3.5329658985137939</c:v>
                      </c:pt>
                      <c:pt idx="777">
                        <c:v>3.537053108215332</c:v>
                      </c:pt>
                      <c:pt idx="778">
                        <c:v>3.5410566329956055</c:v>
                      </c:pt>
                      <c:pt idx="779">
                        <c:v>3.5449802875518799</c:v>
                      </c:pt>
                      <c:pt idx="780">
                        <c:v>3.5488219261169434</c:v>
                      </c:pt>
                      <c:pt idx="781">
                        <c:v>3.5525774955749512</c:v>
                      </c:pt>
                      <c:pt idx="782">
                        <c:v>3.5562410354614258</c:v>
                      </c:pt>
                      <c:pt idx="783">
                        <c:v>3.5598099231719971</c:v>
                      </c:pt>
                      <c:pt idx="784">
                        <c:v>3.5632805824279785</c:v>
                      </c:pt>
                      <c:pt idx="785">
                        <c:v>3.5666515827178955</c:v>
                      </c:pt>
                      <c:pt idx="786">
                        <c:v>3.569918155670166</c:v>
                      </c:pt>
                      <c:pt idx="787">
                        <c:v>3.5730915069580078</c:v>
                      </c:pt>
                      <c:pt idx="788">
                        <c:v>3.576171875</c:v>
                      </c:pt>
                      <c:pt idx="789">
                        <c:v>3.5791635513305664</c:v>
                      </c:pt>
                      <c:pt idx="790">
                        <c:v>3.582080602645874</c:v>
                      </c:pt>
                      <c:pt idx="791">
                        <c:v>3.5849289894104004</c:v>
                      </c:pt>
                      <c:pt idx="792">
                        <c:v>3.5876858234405518</c:v>
                      </c:pt>
                      <c:pt idx="793">
                        <c:v>3.5903449058532715</c:v>
                      </c:pt>
                      <c:pt idx="794">
                        <c:v>3.592911958694458</c:v>
                      </c:pt>
                      <c:pt idx="795">
                        <c:v>3.5954177379608154</c:v>
                      </c:pt>
                      <c:pt idx="796">
                        <c:v>3.5978999137878418</c:v>
                      </c:pt>
                      <c:pt idx="797">
                        <c:v>3.6004018783569336</c:v>
                      </c:pt>
                      <c:pt idx="798">
                        <c:v>3.6029601097106934</c:v>
                      </c:pt>
                      <c:pt idx="799">
                        <c:v>3.6056034564971924</c:v>
                      </c:pt>
                      <c:pt idx="800">
                        <c:v>3.6083760261535645</c:v>
                      </c:pt>
                      <c:pt idx="801">
                        <c:v>3.6113314628601074</c:v>
                      </c:pt>
                      <c:pt idx="802">
                        <c:v>3.6145195960998535</c:v>
                      </c:pt>
                      <c:pt idx="803">
                        <c:v>3.6179943084716797</c:v>
                      </c:pt>
                      <c:pt idx="804">
                        <c:v>3.6218180656433105</c:v>
                      </c:pt>
                      <c:pt idx="805">
                        <c:v>3.6260278224945068</c:v>
                      </c:pt>
                      <c:pt idx="806">
                        <c:v>3.6306900978088379</c:v>
                      </c:pt>
                      <c:pt idx="807">
                        <c:v>3.6358578205108643</c:v>
                      </c:pt>
                      <c:pt idx="808">
                        <c:v>3.6415812969207764</c:v>
                      </c:pt>
                      <c:pt idx="809">
                        <c:v>3.6477921009063721</c:v>
                      </c:pt>
                      <c:pt idx="810">
                        <c:v>3.6544537544250488</c:v>
                      </c:pt>
                      <c:pt idx="811">
                        <c:v>3.6616108417510986</c:v>
                      </c:pt>
                      <c:pt idx="812">
                        <c:v>3.6693391799926758</c:v>
                      </c:pt>
                      <c:pt idx="813">
                        <c:v>3.6777627468109131</c:v>
                      </c:pt>
                      <c:pt idx="814">
                        <c:v>3.6870460510253906</c:v>
                      </c:pt>
                      <c:pt idx="815">
                        <c:v>3.6972694396972656</c:v>
                      </c:pt>
                      <c:pt idx="816">
                        <c:v>3.7085013389587402</c:v>
                      </c:pt>
                      <c:pt idx="817">
                        <c:v>3.7208688259124756</c:v>
                      </c:pt>
                      <c:pt idx="818">
                        <c:v>3.7345750331878662</c:v>
                      </c:pt>
                      <c:pt idx="819">
                        <c:v>3.7497034072875977</c:v>
                      </c:pt>
                      <c:pt idx="820">
                        <c:v>3.766303539276123</c:v>
                      </c:pt>
                      <c:pt idx="821">
                        <c:v>3.7844192981719971</c:v>
                      </c:pt>
                      <c:pt idx="822">
                        <c:v>3.8040690422058105</c:v>
                      </c:pt>
                      <c:pt idx="823">
                        <c:v>3.8253047466278076</c:v>
                      </c:pt>
                      <c:pt idx="824">
                        <c:v>3.8481850624084473</c:v>
                      </c:pt>
                      <c:pt idx="825">
                        <c:v>3.8727810382843018</c:v>
                      </c:pt>
                      <c:pt idx="826">
                        <c:v>3.8991444110870361</c:v>
                      </c:pt>
                      <c:pt idx="827">
                        <c:v>3.9271519184112549</c:v>
                      </c:pt>
                      <c:pt idx="828">
                        <c:v>3.9566209316253662</c:v>
                      </c:pt>
                      <c:pt idx="829">
                        <c:v>3.9871752262115479</c:v>
                      </c:pt>
                      <c:pt idx="830">
                        <c:v>4.0186300277709961</c:v>
                      </c:pt>
                      <c:pt idx="831">
                        <c:v>4.0510120391845703</c:v>
                      </c:pt>
                      <c:pt idx="832">
                        <c:v>4.0843591690063477</c:v>
                      </c:pt>
                      <c:pt idx="833">
                        <c:v>4.1187219619750977</c:v>
                      </c:pt>
                      <c:pt idx="834">
                        <c:v>4.1541171073913574</c:v>
                      </c:pt>
                      <c:pt idx="835">
                        <c:v>4.1905617713928223</c:v>
                      </c:pt>
                      <c:pt idx="836">
                        <c:v>4.228090763092041</c:v>
                      </c:pt>
                      <c:pt idx="837">
                        <c:v>4.2667460441589355</c:v>
                      </c:pt>
                      <c:pt idx="838">
                        <c:v>4.306556224822998</c:v>
                      </c:pt>
                      <c:pt idx="839">
                        <c:v>4.347559928894043</c:v>
                      </c:pt>
                      <c:pt idx="840">
                        <c:v>4.3897738456726074</c:v>
                      </c:pt>
                      <c:pt idx="841">
                        <c:v>4.4332370758056641</c:v>
                      </c:pt>
                      <c:pt idx="842">
                        <c:v>4.4779982566833496</c:v>
                      </c:pt>
                      <c:pt idx="843">
                        <c:v>4.5240974426269531</c:v>
                      </c:pt>
                      <c:pt idx="844">
                        <c:v>4.5715794563293457</c:v>
                      </c:pt>
                      <c:pt idx="845">
                        <c:v>4.6204929351806641</c:v>
                      </c:pt>
                      <c:pt idx="846">
                        <c:v>4.6708955764770508</c:v>
                      </c:pt>
                      <c:pt idx="847">
                        <c:v>4.7228279113769531</c:v>
                      </c:pt>
                      <c:pt idx="848">
                        <c:v>4.7763400077819824</c:v>
                      </c:pt>
                      <c:pt idx="849">
                        <c:v>4.8314657211303711</c:v>
                      </c:pt>
                      <c:pt idx="850">
                        <c:v>4.8882656097412109</c:v>
                      </c:pt>
                      <c:pt idx="851">
                        <c:v>4.9468002319335938</c:v>
                      </c:pt>
                      <c:pt idx="852">
                        <c:v>5.0071516036987305</c:v>
                      </c:pt>
                      <c:pt idx="853">
                        <c:v>5.0693869590759277</c:v>
                      </c:pt>
                    </c:numCache>
                  </c:numRef>
                </c:yVal>
                <c:smooth val="1"/>
                <c:extLst>
                  <c:ext xmlns:c16="http://schemas.microsoft.com/office/drawing/2014/chart" uri="{C3380CC4-5D6E-409C-BE32-E72D297353CC}">
                    <c16:uniqueId val="{0000000E-CEA7-4326-8BE8-659DFC0BDD93}"/>
                  </c:ext>
                </c:extLst>
              </c15:ser>
            </c15:filteredScatterSeries>
            <c15:filteredScatterSeries>
              <c15:ser>
                <c:idx val="15"/>
                <c:order val="14"/>
                <c:tx>
                  <c:v>8000 RPM</c:v>
                </c:tx>
                <c:marker>
                  <c:symbol val="none"/>
                </c:marker>
                <c:xVal>
                  <c:numRef>
                    <c:extLst xmlns:c15="http://schemas.microsoft.com/office/drawing/2012/chart">
                      <c:ext xmlns:c15="http://schemas.microsoft.com/office/drawing/2012/chart" uri="{02D57815-91ED-43cb-92C2-25804820EDAC}">
                        <c15:formulaRef>
                          <c15:sqref>'[1]Case 6 '!$A$3:$A$918</c15:sqref>
                        </c15:formulaRef>
                      </c:ext>
                    </c:extLst>
                    <c:numCache>
                      <c:formatCode>General</c:formatCode>
                      <c:ptCount val="916"/>
                      <c:pt idx="0">
                        <c:v>-97.73297119140625</c:v>
                      </c:pt>
                      <c:pt idx="1">
                        <c:v>-96.948188781738281</c:v>
                      </c:pt>
                      <c:pt idx="2">
                        <c:v>-96.163406372070313</c:v>
                      </c:pt>
                      <c:pt idx="3">
                        <c:v>-95.378623962402344</c:v>
                      </c:pt>
                      <c:pt idx="4">
                        <c:v>-94.593833923339844</c:v>
                      </c:pt>
                      <c:pt idx="5">
                        <c:v>-93.809051513671875</c:v>
                      </c:pt>
                      <c:pt idx="6">
                        <c:v>-93.024253845214844</c:v>
                      </c:pt>
                      <c:pt idx="7">
                        <c:v>-92.239463806152344</c:v>
                      </c:pt>
                      <c:pt idx="8">
                        <c:v>-91.454666137695313</c:v>
                      </c:pt>
                      <c:pt idx="9">
                        <c:v>-90.66986083984375</c:v>
                      </c:pt>
                      <c:pt idx="10">
                        <c:v>-89.885063171386719</c:v>
                      </c:pt>
                      <c:pt idx="11">
                        <c:v>-89.100250244140625</c:v>
                      </c:pt>
                      <c:pt idx="12">
                        <c:v>-88.315444946289063</c:v>
                      </c:pt>
                      <c:pt idx="13">
                        <c:v>-87.5306396484375</c:v>
                      </c:pt>
                      <c:pt idx="14">
                        <c:v>-86.745819091796875</c:v>
                      </c:pt>
                      <c:pt idx="15">
                        <c:v>-85.961013793945313</c:v>
                      </c:pt>
                      <c:pt idx="16">
                        <c:v>-85.176193237304688</c:v>
                      </c:pt>
                      <c:pt idx="17">
                        <c:v>-84.391372680664063</c:v>
                      </c:pt>
                      <c:pt idx="18">
                        <c:v>-83.606552124023438</c:v>
                      </c:pt>
                      <c:pt idx="19">
                        <c:v>-82.821723937988281</c:v>
                      </c:pt>
                      <c:pt idx="20">
                        <c:v>-82.036903381347656</c:v>
                      </c:pt>
                      <c:pt idx="21">
                        <c:v>-81.2520751953125</c:v>
                      </c:pt>
                      <c:pt idx="22">
                        <c:v>-80.467254638671875</c:v>
                      </c:pt>
                      <c:pt idx="23">
                        <c:v>-79.682418823242188</c:v>
                      </c:pt>
                      <c:pt idx="24">
                        <c:v>-78.8975830078125</c:v>
                      </c:pt>
                      <c:pt idx="25">
                        <c:v>-78.112747192382813</c:v>
                      </c:pt>
                      <c:pt idx="26">
                        <c:v>-77.327911376953125</c:v>
                      </c:pt>
                      <c:pt idx="27">
                        <c:v>-76.543075561523438</c:v>
                      </c:pt>
                      <c:pt idx="28">
                        <c:v>-75.75823974609375</c:v>
                      </c:pt>
                      <c:pt idx="29">
                        <c:v>-74.973403930664063</c:v>
                      </c:pt>
                      <c:pt idx="30">
                        <c:v>-74.188552856445313</c:v>
                      </c:pt>
                      <c:pt idx="31">
                        <c:v>-73.403709411621094</c:v>
                      </c:pt>
                      <c:pt idx="32">
                        <c:v>-72.618865966796875</c:v>
                      </c:pt>
                      <c:pt idx="33">
                        <c:v>-71.834014892578125</c:v>
                      </c:pt>
                      <c:pt idx="34">
                        <c:v>-71.049163818359375</c:v>
                      </c:pt>
                      <c:pt idx="35">
                        <c:v>-70.264320373535156</c:v>
                      </c:pt>
                      <c:pt idx="36">
                        <c:v>-69.479476928710938</c:v>
                      </c:pt>
                      <c:pt idx="37">
                        <c:v>-68.694625854492188</c:v>
                      </c:pt>
                      <c:pt idx="38">
                        <c:v>-67.909774780273438</c:v>
                      </c:pt>
                      <c:pt idx="39">
                        <c:v>-67.124931335449219</c:v>
                      </c:pt>
                      <c:pt idx="40">
                        <c:v>-66.340072631835938</c:v>
                      </c:pt>
                      <c:pt idx="41">
                        <c:v>-65.555221557617188</c:v>
                      </c:pt>
                      <c:pt idx="42">
                        <c:v>-64.770355224609375</c:v>
                      </c:pt>
                      <c:pt idx="43">
                        <c:v>-63.985500335693359</c:v>
                      </c:pt>
                      <c:pt idx="44">
                        <c:v>-63.200641632080078</c:v>
                      </c:pt>
                      <c:pt idx="45">
                        <c:v>-62.415782928466797</c:v>
                      </c:pt>
                      <c:pt idx="46">
                        <c:v>-61.630924224853516</c:v>
                      </c:pt>
                      <c:pt idx="47">
                        <c:v>-60.846065521240234</c:v>
                      </c:pt>
                      <c:pt idx="48">
                        <c:v>-60.061206817626953</c:v>
                      </c:pt>
                      <c:pt idx="49">
                        <c:v>-59.276348114013672</c:v>
                      </c:pt>
                      <c:pt idx="50">
                        <c:v>-58.491489410400391</c:v>
                      </c:pt>
                      <c:pt idx="51">
                        <c:v>-57.706630706787109</c:v>
                      </c:pt>
                      <c:pt idx="52">
                        <c:v>-56.921772003173828</c:v>
                      </c:pt>
                      <c:pt idx="53">
                        <c:v>-56.136913299560547</c:v>
                      </c:pt>
                      <c:pt idx="54">
                        <c:v>-55.352043151855469</c:v>
                      </c:pt>
                      <c:pt idx="55">
                        <c:v>-54.567161560058594</c:v>
                      </c:pt>
                      <c:pt idx="56">
                        <c:v>-53.782279968261719</c:v>
                      </c:pt>
                      <c:pt idx="57">
                        <c:v>-52.997398376464844</c:v>
                      </c:pt>
                      <c:pt idx="58">
                        <c:v>-52.212516784667969</c:v>
                      </c:pt>
                      <c:pt idx="59">
                        <c:v>-51.427635192871094</c:v>
                      </c:pt>
                      <c:pt idx="60">
                        <c:v>-50.642753601074219</c:v>
                      </c:pt>
                      <c:pt idx="61">
                        <c:v>-49.857872009277344</c:v>
                      </c:pt>
                      <c:pt idx="62">
                        <c:v>-49.072990417480469</c:v>
                      </c:pt>
                      <c:pt idx="63">
                        <c:v>-48.288108825683594</c:v>
                      </c:pt>
                      <c:pt idx="64">
                        <c:v>-47.503227233886719</c:v>
                      </c:pt>
                      <c:pt idx="65">
                        <c:v>-46.718345642089844</c:v>
                      </c:pt>
                      <c:pt idx="66">
                        <c:v>-45.933464050292969</c:v>
                      </c:pt>
                      <c:pt idx="67">
                        <c:v>-45.148567199707031</c:v>
                      </c:pt>
                      <c:pt idx="68">
                        <c:v>-44.363662719726563</c:v>
                      </c:pt>
                      <c:pt idx="69">
                        <c:v>-43.578758239746094</c:v>
                      </c:pt>
                      <c:pt idx="70">
                        <c:v>-42.793853759765625</c:v>
                      </c:pt>
                      <c:pt idx="71">
                        <c:v>-42.008949279785156</c:v>
                      </c:pt>
                      <c:pt idx="72">
                        <c:v>-41.224044799804688</c:v>
                      </c:pt>
                      <c:pt idx="73">
                        <c:v>-40.439140319824219</c:v>
                      </c:pt>
                      <c:pt idx="74">
                        <c:v>-39.65423583984375</c:v>
                      </c:pt>
                      <c:pt idx="75">
                        <c:v>-38.869331359863281</c:v>
                      </c:pt>
                      <c:pt idx="76">
                        <c:v>-38.084426879882813</c:v>
                      </c:pt>
                      <c:pt idx="77">
                        <c:v>-37.299522399902344</c:v>
                      </c:pt>
                      <c:pt idx="78">
                        <c:v>-36.514617919921875</c:v>
                      </c:pt>
                      <c:pt idx="79">
                        <c:v>-35.729713439941406</c:v>
                      </c:pt>
                      <c:pt idx="80">
                        <c:v>-34.944808959960938</c:v>
                      </c:pt>
                      <c:pt idx="81">
                        <c:v>-34.159896850585938</c:v>
                      </c:pt>
                      <c:pt idx="82">
                        <c:v>-33.374969482421875</c:v>
                      </c:pt>
                      <c:pt idx="83">
                        <c:v>-32.590042114257813</c:v>
                      </c:pt>
                      <c:pt idx="84">
                        <c:v>-31.80511474609375</c:v>
                      </c:pt>
                      <c:pt idx="85">
                        <c:v>-31.020187377929688</c:v>
                      </c:pt>
                      <c:pt idx="86">
                        <c:v>-30.235260009765625</c:v>
                      </c:pt>
                      <c:pt idx="87">
                        <c:v>-29.450332641601563</c:v>
                      </c:pt>
                      <c:pt idx="88">
                        <c:v>-28.6654052734375</c:v>
                      </c:pt>
                      <c:pt idx="89">
                        <c:v>-27.880477905273438</c:v>
                      </c:pt>
                      <c:pt idx="90">
                        <c:v>-27.095550537109375</c:v>
                      </c:pt>
                      <c:pt idx="91">
                        <c:v>-26.310623168945313</c:v>
                      </c:pt>
                      <c:pt idx="92">
                        <c:v>-25.52569580078125</c:v>
                      </c:pt>
                      <c:pt idx="93">
                        <c:v>-24.740768432617188</c:v>
                      </c:pt>
                      <c:pt idx="94">
                        <c:v>-23.955841064453125</c:v>
                      </c:pt>
                      <c:pt idx="95">
                        <c:v>-23.170913696289063</c:v>
                      </c:pt>
                      <c:pt idx="96">
                        <c:v>-22.385986328125</c:v>
                      </c:pt>
                      <c:pt idx="97">
                        <c:v>-21.601058959960938</c:v>
                      </c:pt>
                      <c:pt idx="98">
                        <c:v>-20.816131591796875</c:v>
                      </c:pt>
                      <c:pt idx="99">
                        <c:v>-20.031204223632813</c:v>
                      </c:pt>
                      <c:pt idx="100">
                        <c:v>-19.24627685546875</c:v>
                      </c:pt>
                      <c:pt idx="101">
                        <c:v>-18.461349487304688</c:v>
                      </c:pt>
                      <c:pt idx="102">
                        <c:v>-17.676406860351563</c:v>
                      </c:pt>
                      <c:pt idx="103">
                        <c:v>-16.891433715820313</c:v>
                      </c:pt>
                      <c:pt idx="104">
                        <c:v>-16.106460571289063</c:v>
                      </c:pt>
                      <c:pt idx="105">
                        <c:v>-15.321487426757813</c:v>
                      </c:pt>
                      <c:pt idx="106">
                        <c:v>-14.536514282226563</c:v>
                      </c:pt>
                      <c:pt idx="107">
                        <c:v>-13.751541137695313</c:v>
                      </c:pt>
                      <c:pt idx="108">
                        <c:v>-12.966567993164063</c:v>
                      </c:pt>
                      <c:pt idx="109">
                        <c:v>-12.181594848632813</c:v>
                      </c:pt>
                      <c:pt idx="110">
                        <c:v>-11.396621704101563</c:v>
                      </c:pt>
                      <c:pt idx="111">
                        <c:v>-10.611648559570313</c:v>
                      </c:pt>
                      <c:pt idx="112">
                        <c:v>-9.8266754150390625</c:v>
                      </c:pt>
                      <c:pt idx="113">
                        <c:v>-9.0417022705078125</c:v>
                      </c:pt>
                      <c:pt idx="114">
                        <c:v>-8.2567291259765625</c:v>
                      </c:pt>
                      <c:pt idx="115">
                        <c:v>-7.4717559814453125</c:v>
                      </c:pt>
                      <c:pt idx="116">
                        <c:v>-6.6867828369140625</c:v>
                      </c:pt>
                      <c:pt idx="117">
                        <c:v>-5.9018096923828125</c:v>
                      </c:pt>
                      <c:pt idx="118">
                        <c:v>-5.1168365478515625</c:v>
                      </c:pt>
                      <c:pt idx="119">
                        <c:v>-4.3318634033203125</c:v>
                      </c:pt>
                      <c:pt idx="120">
                        <c:v>-3.5468902587890625</c:v>
                      </c:pt>
                      <c:pt idx="121">
                        <c:v>-2.7619171142578125</c:v>
                      </c:pt>
                      <c:pt idx="122">
                        <c:v>-1.9769439697265625</c:v>
                      </c:pt>
                      <c:pt idx="123">
                        <c:v>-1.1919708251953125</c:v>
                      </c:pt>
                      <c:pt idx="124">
                        <c:v>-0.4069976806640625</c:v>
                      </c:pt>
                      <c:pt idx="125">
                        <c:v>0.3780059814453125</c:v>
                      </c:pt>
                      <c:pt idx="126">
                        <c:v>1.16302490234375</c:v>
                      </c:pt>
                      <c:pt idx="127">
                        <c:v>1.9480438232421875</c:v>
                      </c:pt>
                      <c:pt idx="128">
                        <c:v>2.733062744140625</c:v>
                      </c:pt>
                      <c:pt idx="129">
                        <c:v>3.5180816650390625</c:v>
                      </c:pt>
                      <c:pt idx="130">
                        <c:v>4.3031005859375</c:v>
                      </c:pt>
                      <c:pt idx="131">
                        <c:v>5.0881195068359375</c:v>
                      </c:pt>
                      <c:pt idx="132">
                        <c:v>5.873138427734375</c:v>
                      </c:pt>
                      <c:pt idx="133">
                        <c:v>6.6581573486328125</c:v>
                      </c:pt>
                      <c:pt idx="134">
                        <c:v>7.44317626953125</c:v>
                      </c:pt>
                      <c:pt idx="135">
                        <c:v>8.2281951904296875</c:v>
                      </c:pt>
                      <c:pt idx="136">
                        <c:v>9.013214111328125</c:v>
                      </c:pt>
                      <c:pt idx="137">
                        <c:v>9.7982330322265625</c:v>
                      </c:pt>
                      <c:pt idx="138">
                        <c:v>10.583251953125</c:v>
                      </c:pt>
                      <c:pt idx="139">
                        <c:v>11.368270874023438</c:v>
                      </c:pt>
                      <c:pt idx="140">
                        <c:v>12.153289794921875</c:v>
                      </c:pt>
                      <c:pt idx="141">
                        <c:v>12.938308715820313</c:v>
                      </c:pt>
                      <c:pt idx="142">
                        <c:v>13.72332763671875</c:v>
                      </c:pt>
                      <c:pt idx="143">
                        <c:v>14.508346557617188</c:v>
                      </c:pt>
                      <c:pt idx="144">
                        <c:v>15.293365478515625</c:v>
                      </c:pt>
                      <c:pt idx="145">
                        <c:v>16.078384399414063</c:v>
                      </c:pt>
                      <c:pt idx="146">
                        <c:v>16.8634033203125</c:v>
                      </c:pt>
                      <c:pt idx="147">
                        <c:v>17.6484375</c:v>
                      </c:pt>
                      <c:pt idx="148">
                        <c:v>18.433502197265625</c:v>
                      </c:pt>
                      <c:pt idx="149">
                        <c:v>19.21856689453125</c:v>
                      </c:pt>
                      <c:pt idx="150">
                        <c:v>20.003631591796875</c:v>
                      </c:pt>
                      <c:pt idx="151">
                        <c:v>20.7886962890625</c:v>
                      </c:pt>
                      <c:pt idx="152">
                        <c:v>21.573760986328125</c:v>
                      </c:pt>
                      <c:pt idx="153">
                        <c:v>22.35882568359375</c:v>
                      </c:pt>
                      <c:pt idx="154">
                        <c:v>23.143890380859375</c:v>
                      </c:pt>
                      <c:pt idx="155">
                        <c:v>23.928955078125</c:v>
                      </c:pt>
                      <c:pt idx="156">
                        <c:v>24.714019775390625</c:v>
                      </c:pt>
                      <c:pt idx="157">
                        <c:v>25.49908447265625</c:v>
                      </c:pt>
                      <c:pt idx="158">
                        <c:v>26.284149169921875</c:v>
                      </c:pt>
                      <c:pt idx="159">
                        <c:v>27.0692138671875</c:v>
                      </c:pt>
                      <c:pt idx="160">
                        <c:v>27.854278564453125</c:v>
                      </c:pt>
                      <c:pt idx="161">
                        <c:v>28.63934326171875</c:v>
                      </c:pt>
                      <c:pt idx="162">
                        <c:v>29.424407958984375</c:v>
                      </c:pt>
                      <c:pt idx="163">
                        <c:v>30.20947265625</c:v>
                      </c:pt>
                      <c:pt idx="164">
                        <c:v>30.994537353515625</c:v>
                      </c:pt>
                      <c:pt idx="165">
                        <c:v>31.77960205078125</c:v>
                      </c:pt>
                      <c:pt idx="166">
                        <c:v>32.564666748046875</c:v>
                      </c:pt>
                      <c:pt idx="167">
                        <c:v>33.3497314453125</c:v>
                      </c:pt>
                      <c:pt idx="168">
                        <c:v>34.134796142578125</c:v>
                      </c:pt>
                      <c:pt idx="169">
                        <c:v>34.91986083984375</c:v>
                      </c:pt>
                      <c:pt idx="170">
                        <c:v>35.704925537109375</c:v>
                      </c:pt>
                      <c:pt idx="171">
                        <c:v>36.489990234375</c:v>
                      </c:pt>
                      <c:pt idx="172">
                        <c:v>37.275054931640625</c:v>
                      </c:pt>
                      <c:pt idx="173">
                        <c:v>38.06011962890625</c:v>
                      </c:pt>
                      <c:pt idx="174">
                        <c:v>38.845184326171875</c:v>
                      </c:pt>
                      <c:pt idx="175">
                        <c:v>39.6302490234375</c:v>
                      </c:pt>
                      <c:pt idx="176">
                        <c:v>40.415313720703125</c:v>
                      </c:pt>
                      <c:pt idx="177">
                        <c:v>41.20037841796875</c:v>
                      </c:pt>
                      <c:pt idx="178">
                        <c:v>41.985443115234375</c:v>
                      </c:pt>
                      <c:pt idx="179">
                        <c:v>42.7705078125</c:v>
                      </c:pt>
                      <c:pt idx="180">
                        <c:v>43.555572509765625</c:v>
                      </c:pt>
                      <c:pt idx="181">
                        <c:v>44.34063720703125</c:v>
                      </c:pt>
                      <c:pt idx="182">
                        <c:v>45.125701904296875</c:v>
                      </c:pt>
                      <c:pt idx="183">
                        <c:v>45.9107666015625</c:v>
                      </c:pt>
                      <c:pt idx="184">
                        <c:v>46.695831298828125</c:v>
                      </c:pt>
                      <c:pt idx="185">
                        <c:v>47.48089599609375</c:v>
                      </c:pt>
                      <c:pt idx="186">
                        <c:v>48.265960693359375</c:v>
                      </c:pt>
                      <c:pt idx="187">
                        <c:v>49.051025390625</c:v>
                      </c:pt>
                      <c:pt idx="188">
                        <c:v>49.836090087890625</c:v>
                      </c:pt>
                      <c:pt idx="189">
                        <c:v>50.621185302734375</c:v>
                      </c:pt>
                      <c:pt idx="190">
                        <c:v>51.406341552734375</c:v>
                      </c:pt>
                      <c:pt idx="191">
                        <c:v>52.191497802734375</c:v>
                      </c:pt>
                      <c:pt idx="192">
                        <c:v>52.976654052734375</c:v>
                      </c:pt>
                      <c:pt idx="193">
                        <c:v>53.761810302734375</c:v>
                      </c:pt>
                      <c:pt idx="194">
                        <c:v>54.546966552734375</c:v>
                      </c:pt>
                      <c:pt idx="195">
                        <c:v>55.332122802734375</c:v>
                      </c:pt>
                      <c:pt idx="196">
                        <c:v>56.117279052734375</c:v>
                      </c:pt>
                      <c:pt idx="197">
                        <c:v>56.902435302734375</c:v>
                      </c:pt>
                      <c:pt idx="198">
                        <c:v>57.687591552734375</c:v>
                      </c:pt>
                      <c:pt idx="199">
                        <c:v>58.472747802734375</c:v>
                      </c:pt>
                      <c:pt idx="200">
                        <c:v>59.257904052734375</c:v>
                      </c:pt>
                      <c:pt idx="201">
                        <c:v>60.043060302734375</c:v>
                      </c:pt>
                      <c:pt idx="202">
                        <c:v>60.828216552734375</c:v>
                      </c:pt>
                      <c:pt idx="203">
                        <c:v>61.613372802734375</c:v>
                      </c:pt>
                      <c:pt idx="204">
                        <c:v>62.398529052734375</c:v>
                      </c:pt>
                      <c:pt idx="205">
                        <c:v>63.183685302734375</c:v>
                      </c:pt>
                      <c:pt idx="206">
                        <c:v>63.968841552734375</c:v>
                      </c:pt>
                      <c:pt idx="207">
                        <c:v>64.753997802734375</c:v>
                      </c:pt>
                      <c:pt idx="208">
                        <c:v>65.539154052734375</c:v>
                      </c:pt>
                      <c:pt idx="209">
                        <c:v>66.324310302734375</c:v>
                      </c:pt>
                      <c:pt idx="210">
                        <c:v>67.109466552734375</c:v>
                      </c:pt>
                      <c:pt idx="211">
                        <c:v>67.894622802734375</c:v>
                      </c:pt>
                      <c:pt idx="212">
                        <c:v>68.679779052734375</c:v>
                      </c:pt>
                      <c:pt idx="213">
                        <c:v>69.464935302734375</c:v>
                      </c:pt>
                      <c:pt idx="214">
                        <c:v>70.250091552734375</c:v>
                      </c:pt>
                      <c:pt idx="215">
                        <c:v>71.035247802734375</c:v>
                      </c:pt>
                      <c:pt idx="216">
                        <c:v>71.820404052734375</c:v>
                      </c:pt>
                      <c:pt idx="217">
                        <c:v>72.605560302734375</c:v>
                      </c:pt>
                      <c:pt idx="218">
                        <c:v>73.390716552734375</c:v>
                      </c:pt>
                      <c:pt idx="219">
                        <c:v>74.175872802734375</c:v>
                      </c:pt>
                      <c:pt idx="220">
                        <c:v>74.961029052734375</c:v>
                      </c:pt>
                      <c:pt idx="221">
                        <c:v>75.746185302734375</c:v>
                      </c:pt>
                      <c:pt idx="222">
                        <c:v>76.531341552734375</c:v>
                      </c:pt>
                      <c:pt idx="223">
                        <c:v>77.316497802734375</c:v>
                      </c:pt>
                      <c:pt idx="224">
                        <c:v>78.101654052734375</c:v>
                      </c:pt>
                      <c:pt idx="225">
                        <c:v>78.886810302734375</c:v>
                      </c:pt>
                      <c:pt idx="226">
                        <c:v>79.671966552734375</c:v>
                      </c:pt>
                      <c:pt idx="227">
                        <c:v>80.457122802734375</c:v>
                      </c:pt>
                      <c:pt idx="228">
                        <c:v>81.242279052734375</c:v>
                      </c:pt>
                      <c:pt idx="229">
                        <c:v>82.027435302734375</c:v>
                      </c:pt>
                      <c:pt idx="230">
                        <c:v>82.812591552734375</c:v>
                      </c:pt>
                      <c:pt idx="231">
                        <c:v>83.597747802734375</c:v>
                      </c:pt>
                      <c:pt idx="232">
                        <c:v>84.382904052734375</c:v>
                      </c:pt>
                      <c:pt idx="233">
                        <c:v>85.168060302734375</c:v>
                      </c:pt>
                      <c:pt idx="234">
                        <c:v>85.953216552734375</c:v>
                      </c:pt>
                      <c:pt idx="235">
                        <c:v>86.738372802734375</c:v>
                      </c:pt>
                      <c:pt idx="236">
                        <c:v>87.523529052734375</c:v>
                      </c:pt>
                      <c:pt idx="237">
                        <c:v>88.308685302734375</c:v>
                      </c:pt>
                      <c:pt idx="238">
                        <c:v>89.093841552734375</c:v>
                      </c:pt>
                      <c:pt idx="239">
                        <c:v>89.878997802734375</c:v>
                      </c:pt>
                      <c:pt idx="240">
                        <c:v>90.664154052734375</c:v>
                      </c:pt>
                      <c:pt idx="241">
                        <c:v>91.449310302734375</c:v>
                      </c:pt>
                      <c:pt idx="242">
                        <c:v>92.234466552734375</c:v>
                      </c:pt>
                      <c:pt idx="243">
                        <c:v>93.019622802734375</c:v>
                      </c:pt>
                      <c:pt idx="244">
                        <c:v>93.804840087890625</c:v>
                      </c:pt>
                      <c:pt idx="245">
                        <c:v>94.590087890625</c:v>
                      </c:pt>
                      <c:pt idx="246">
                        <c:v>95.375335693359375</c:v>
                      </c:pt>
                      <c:pt idx="247">
                        <c:v>96.16058349609375</c:v>
                      </c:pt>
                      <c:pt idx="248">
                        <c:v>96.945831298828125</c:v>
                      </c:pt>
                      <c:pt idx="249">
                        <c:v>97.7310791015625</c:v>
                      </c:pt>
                      <c:pt idx="250">
                        <c:v>98.516326904296875</c:v>
                      </c:pt>
                      <c:pt idx="251">
                        <c:v>99.30157470703125</c:v>
                      </c:pt>
                      <c:pt idx="252">
                        <c:v>100.08682250976563</c:v>
                      </c:pt>
                      <c:pt idx="253">
                        <c:v>100.8720703125</c:v>
                      </c:pt>
                      <c:pt idx="254">
                        <c:v>101.65731811523438</c:v>
                      </c:pt>
                      <c:pt idx="255">
                        <c:v>102.44256591796875</c:v>
                      </c:pt>
                      <c:pt idx="256">
                        <c:v>103.22781372070313</c:v>
                      </c:pt>
                      <c:pt idx="257">
                        <c:v>104.0130615234375</c:v>
                      </c:pt>
                      <c:pt idx="258">
                        <c:v>104.79830932617188</c:v>
                      </c:pt>
                      <c:pt idx="259">
                        <c:v>105.58355712890625</c:v>
                      </c:pt>
                      <c:pt idx="260">
                        <c:v>106.36880493164063</c:v>
                      </c:pt>
                      <c:pt idx="261">
                        <c:v>107.154052734375</c:v>
                      </c:pt>
                      <c:pt idx="262">
                        <c:v>107.93930053710938</c:v>
                      </c:pt>
                      <c:pt idx="263">
                        <c:v>108.72454833984375</c:v>
                      </c:pt>
                      <c:pt idx="264">
                        <c:v>109.50979614257813</c:v>
                      </c:pt>
                      <c:pt idx="265">
                        <c:v>110.2950439453125</c:v>
                      </c:pt>
                      <c:pt idx="266">
                        <c:v>111.08029174804688</c:v>
                      </c:pt>
                      <c:pt idx="267">
                        <c:v>111.86553955078125</c:v>
                      </c:pt>
                      <c:pt idx="268">
                        <c:v>112.65078735351563</c:v>
                      </c:pt>
                      <c:pt idx="269">
                        <c:v>113.43603515625</c:v>
                      </c:pt>
                      <c:pt idx="270">
                        <c:v>114.22128295898438</c:v>
                      </c:pt>
                      <c:pt idx="271">
                        <c:v>115.00653076171875</c:v>
                      </c:pt>
                      <c:pt idx="272">
                        <c:v>115.79177856445313</c:v>
                      </c:pt>
                      <c:pt idx="273">
                        <c:v>116.5770263671875</c:v>
                      </c:pt>
                      <c:pt idx="274">
                        <c:v>117.36227416992188</c:v>
                      </c:pt>
                      <c:pt idx="275">
                        <c:v>118.14752197265625</c:v>
                      </c:pt>
                      <c:pt idx="276">
                        <c:v>118.93276977539063</c:v>
                      </c:pt>
                      <c:pt idx="277">
                        <c:v>119.718017578125</c:v>
                      </c:pt>
                      <c:pt idx="278">
                        <c:v>120.50326538085938</c:v>
                      </c:pt>
                      <c:pt idx="279">
                        <c:v>121.28851318359375</c:v>
                      </c:pt>
                      <c:pt idx="280">
                        <c:v>122.07376098632813</c:v>
                      </c:pt>
                      <c:pt idx="281">
                        <c:v>122.8590087890625</c:v>
                      </c:pt>
                      <c:pt idx="282">
                        <c:v>123.64425659179688</c:v>
                      </c:pt>
                      <c:pt idx="283">
                        <c:v>124.42950439453125</c:v>
                      </c:pt>
                      <c:pt idx="284">
                        <c:v>125.21475219726563</c:v>
                      </c:pt>
                      <c:pt idx="285">
                        <c:v>126</c:v>
                      </c:pt>
                      <c:pt idx="286">
                        <c:v>126.78524780273438</c:v>
                      </c:pt>
                      <c:pt idx="287">
                        <c:v>127.57049560546875</c:v>
                      </c:pt>
                      <c:pt idx="288">
                        <c:v>128.35574340820313</c:v>
                      </c:pt>
                      <c:pt idx="289">
                        <c:v>129.1409912109375</c:v>
                      </c:pt>
                      <c:pt idx="290">
                        <c:v>129.92623901367188</c:v>
                      </c:pt>
                      <c:pt idx="291">
                        <c:v>130.71148681640625</c:v>
                      </c:pt>
                      <c:pt idx="292">
                        <c:v>131.49673461914063</c:v>
                      </c:pt>
                      <c:pt idx="293">
                        <c:v>132.281982421875</c:v>
                      </c:pt>
                      <c:pt idx="294">
                        <c:v>133.06723022460938</c:v>
                      </c:pt>
                      <c:pt idx="295">
                        <c:v>133.8525390625</c:v>
                      </c:pt>
                      <c:pt idx="296">
                        <c:v>134.63787841796875</c:v>
                      </c:pt>
                      <c:pt idx="297">
                        <c:v>135.4232177734375</c:v>
                      </c:pt>
                      <c:pt idx="298">
                        <c:v>136.20855712890625</c:v>
                      </c:pt>
                      <c:pt idx="299">
                        <c:v>136.993896484375</c:v>
                      </c:pt>
                      <c:pt idx="300">
                        <c:v>137.77923583984375</c:v>
                      </c:pt>
                      <c:pt idx="301">
                        <c:v>138.5645751953125</c:v>
                      </c:pt>
                      <c:pt idx="302">
                        <c:v>139.34991455078125</c:v>
                      </c:pt>
                      <c:pt idx="303">
                        <c:v>140.13525390625</c:v>
                      </c:pt>
                      <c:pt idx="304">
                        <c:v>140.92059326171875</c:v>
                      </c:pt>
                      <c:pt idx="305">
                        <c:v>141.7059326171875</c:v>
                      </c:pt>
                      <c:pt idx="306">
                        <c:v>142.49127197265625</c:v>
                      </c:pt>
                      <c:pt idx="307">
                        <c:v>143.276611328125</c:v>
                      </c:pt>
                      <c:pt idx="308">
                        <c:v>144.06195068359375</c:v>
                      </c:pt>
                      <c:pt idx="309">
                        <c:v>144.8472900390625</c:v>
                      </c:pt>
                      <c:pt idx="310">
                        <c:v>145.63262939453125</c:v>
                      </c:pt>
                      <c:pt idx="311">
                        <c:v>146.41796875</c:v>
                      </c:pt>
                      <c:pt idx="312">
                        <c:v>147.20330810546875</c:v>
                      </c:pt>
                      <c:pt idx="313">
                        <c:v>147.9886474609375</c:v>
                      </c:pt>
                      <c:pt idx="314">
                        <c:v>148.77398681640625</c:v>
                      </c:pt>
                      <c:pt idx="315">
                        <c:v>149.559326171875</c:v>
                      </c:pt>
                      <c:pt idx="316">
                        <c:v>150.34466552734375</c:v>
                      </c:pt>
                      <c:pt idx="317">
                        <c:v>151.1300048828125</c:v>
                      </c:pt>
                      <c:pt idx="318">
                        <c:v>151.91534423828125</c:v>
                      </c:pt>
                      <c:pt idx="319">
                        <c:v>152.70068359375</c:v>
                      </c:pt>
                      <c:pt idx="320">
                        <c:v>153.48602294921875</c:v>
                      </c:pt>
                      <c:pt idx="321">
                        <c:v>154.2713623046875</c:v>
                      </c:pt>
                      <c:pt idx="322">
                        <c:v>155.05670166015625</c:v>
                      </c:pt>
                      <c:pt idx="323">
                        <c:v>155.842041015625</c:v>
                      </c:pt>
                      <c:pt idx="324">
                        <c:v>156.62738037109375</c:v>
                      </c:pt>
                      <c:pt idx="325">
                        <c:v>157.4127197265625</c:v>
                      </c:pt>
                      <c:pt idx="326">
                        <c:v>158.19805908203125</c:v>
                      </c:pt>
                      <c:pt idx="327">
                        <c:v>158.9833984375</c:v>
                      </c:pt>
                      <c:pt idx="328">
                        <c:v>159.76873779296875</c:v>
                      </c:pt>
                      <c:pt idx="329">
                        <c:v>160.5540771484375</c:v>
                      </c:pt>
                      <c:pt idx="330">
                        <c:v>161.33941650390625</c:v>
                      </c:pt>
                      <c:pt idx="331">
                        <c:v>162.124755859375</c:v>
                      </c:pt>
                      <c:pt idx="332">
                        <c:v>162.91009521484375</c:v>
                      </c:pt>
                      <c:pt idx="333">
                        <c:v>163.6954345703125</c:v>
                      </c:pt>
                      <c:pt idx="334">
                        <c:v>164.48077392578125</c:v>
                      </c:pt>
                      <c:pt idx="335">
                        <c:v>165.26611328125</c:v>
                      </c:pt>
                      <c:pt idx="336">
                        <c:v>166.05145263671875</c:v>
                      </c:pt>
                      <c:pt idx="337">
                        <c:v>166.8367919921875</c:v>
                      </c:pt>
                      <c:pt idx="338">
                        <c:v>167.62213134765625</c:v>
                      </c:pt>
                      <c:pt idx="339">
                        <c:v>168.407470703125</c:v>
                      </c:pt>
                      <c:pt idx="340">
                        <c:v>169.19281005859375</c:v>
                      </c:pt>
                      <c:pt idx="341">
                        <c:v>169.9781494140625</c:v>
                      </c:pt>
                      <c:pt idx="342">
                        <c:v>170.76348876953125</c:v>
                      </c:pt>
                      <c:pt idx="343">
                        <c:v>171.548828125</c:v>
                      </c:pt>
                      <c:pt idx="344">
                        <c:v>172.33416748046875</c:v>
                      </c:pt>
                      <c:pt idx="345">
                        <c:v>173.1195068359375</c:v>
                      </c:pt>
                      <c:pt idx="346">
                        <c:v>173.90484619140625</c:v>
                      </c:pt>
                      <c:pt idx="347">
                        <c:v>174.690185546875</c:v>
                      </c:pt>
                      <c:pt idx="348">
                        <c:v>175.47552490234375</c:v>
                      </c:pt>
                      <c:pt idx="349">
                        <c:v>176.2608642578125</c:v>
                      </c:pt>
                      <c:pt idx="350">
                        <c:v>177.04620361328125</c:v>
                      </c:pt>
                      <c:pt idx="351">
                        <c:v>177.83154296875</c:v>
                      </c:pt>
                      <c:pt idx="352">
                        <c:v>178.61688232421875</c:v>
                      </c:pt>
                      <c:pt idx="353">
                        <c:v>179.4022216796875</c:v>
                      </c:pt>
                      <c:pt idx="354">
                        <c:v>180.18756103515625</c:v>
                      </c:pt>
                      <c:pt idx="355">
                        <c:v>180.972900390625</c:v>
                      </c:pt>
                      <c:pt idx="356">
                        <c:v>181.75823974609375</c:v>
                      </c:pt>
                      <c:pt idx="357">
                        <c:v>182.5435791015625</c:v>
                      </c:pt>
                      <c:pt idx="358">
                        <c:v>183.32891845703125</c:v>
                      </c:pt>
                      <c:pt idx="359">
                        <c:v>184.1142578125</c:v>
                      </c:pt>
                      <c:pt idx="360">
                        <c:v>184.89959716796875</c:v>
                      </c:pt>
                      <c:pt idx="361">
                        <c:v>185.6849365234375</c:v>
                      </c:pt>
                      <c:pt idx="362">
                        <c:v>186.47027587890625</c:v>
                      </c:pt>
                      <c:pt idx="363">
                        <c:v>187.255615234375</c:v>
                      </c:pt>
                      <c:pt idx="364">
                        <c:v>188.04095458984375</c:v>
                      </c:pt>
                      <c:pt idx="365">
                        <c:v>188.8262939453125</c:v>
                      </c:pt>
                      <c:pt idx="366">
                        <c:v>189.61163330078125</c:v>
                      </c:pt>
                      <c:pt idx="367">
                        <c:v>190.39697265625</c:v>
                      </c:pt>
                      <c:pt idx="368">
                        <c:v>191.18231201171875</c:v>
                      </c:pt>
                      <c:pt idx="369">
                        <c:v>191.9676513671875</c:v>
                      </c:pt>
                      <c:pt idx="370">
                        <c:v>192.75299072265625</c:v>
                      </c:pt>
                      <c:pt idx="371">
                        <c:v>193.538330078125</c:v>
                      </c:pt>
                      <c:pt idx="372">
                        <c:v>194.32366943359375</c:v>
                      </c:pt>
                      <c:pt idx="373">
                        <c:v>195.1090087890625</c:v>
                      </c:pt>
                      <c:pt idx="374">
                        <c:v>195.89434814453125</c:v>
                      </c:pt>
                      <c:pt idx="375">
                        <c:v>196.67977905273438</c:v>
                      </c:pt>
                      <c:pt idx="376">
                        <c:v>197.46530151367188</c:v>
                      </c:pt>
                      <c:pt idx="377">
                        <c:v>198.25082397460938</c:v>
                      </c:pt>
                      <c:pt idx="378">
                        <c:v>199.03634643554688</c:v>
                      </c:pt>
                      <c:pt idx="379">
                        <c:v>199.82186889648438</c:v>
                      </c:pt>
                      <c:pt idx="380">
                        <c:v>200.60739135742188</c:v>
                      </c:pt>
                      <c:pt idx="381">
                        <c:v>201.39291381835938</c:v>
                      </c:pt>
                      <c:pt idx="382">
                        <c:v>202.17843627929688</c:v>
                      </c:pt>
                      <c:pt idx="383">
                        <c:v>202.96395874023438</c:v>
                      </c:pt>
                      <c:pt idx="384">
                        <c:v>203.74948120117188</c:v>
                      </c:pt>
                      <c:pt idx="385">
                        <c:v>204.53500366210938</c:v>
                      </c:pt>
                      <c:pt idx="386">
                        <c:v>205.32052612304688</c:v>
                      </c:pt>
                      <c:pt idx="387">
                        <c:v>206.10604858398438</c:v>
                      </c:pt>
                      <c:pt idx="388">
                        <c:v>206.89157104492188</c:v>
                      </c:pt>
                      <c:pt idx="389">
                        <c:v>207.67709350585938</c:v>
                      </c:pt>
                      <c:pt idx="390">
                        <c:v>208.46261596679688</c:v>
                      </c:pt>
                      <c:pt idx="391">
                        <c:v>209.24813842773438</c:v>
                      </c:pt>
                      <c:pt idx="392">
                        <c:v>210.03366088867188</c:v>
                      </c:pt>
                      <c:pt idx="393">
                        <c:v>210.81918334960938</c:v>
                      </c:pt>
                      <c:pt idx="394">
                        <c:v>211.60470581054688</c:v>
                      </c:pt>
                      <c:pt idx="395">
                        <c:v>212.39022827148438</c:v>
                      </c:pt>
                      <c:pt idx="396">
                        <c:v>213.17575073242188</c:v>
                      </c:pt>
                      <c:pt idx="397">
                        <c:v>213.96127319335938</c:v>
                      </c:pt>
                      <c:pt idx="398">
                        <c:v>214.74679565429688</c:v>
                      </c:pt>
                      <c:pt idx="399">
                        <c:v>215.53231811523438</c:v>
                      </c:pt>
                      <c:pt idx="400">
                        <c:v>216.31784057617188</c:v>
                      </c:pt>
                      <c:pt idx="401">
                        <c:v>217.10336303710938</c:v>
                      </c:pt>
                      <c:pt idx="402">
                        <c:v>217.88888549804688</c:v>
                      </c:pt>
                      <c:pt idx="403">
                        <c:v>218.67440795898438</c:v>
                      </c:pt>
                      <c:pt idx="404">
                        <c:v>219.45993041992188</c:v>
                      </c:pt>
                      <c:pt idx="405">
                        <c:v>220.24545288085938</c:v>
                      </c:pt>
                      <c:pt idx="406">
                        <c:v>221.03097534179688</c:v>
                      </c:pt>
                      <c:pt idx="407">
                        <c:v>221.81649780273438</c:v>
                      </c:pt>
                      <c:pt idx="408">
                        <c:v>222.60202026367188</c:v>
                      </c:pt>
                      <c:pt idx="409">
                        <c:v>223.38754272460938</c:v>
                      </c:pt>
                      <c:pt idx="410">
                        <c:v>224.17306518554688</c:v>
                      </c:pt>
                      <c:pt idx="411">
                        <c:v>224.95858764648438</c:v>
                      </c:pt>
                      <c:pt idx="412">
                        <c:v>225.74411010742188</c:v>
                      </c:pt>
                      <c:pt idx="413">
                        <c:v>226.52963256835938</c:v>
                      </c:pt>
                      <c:pt idx="414">
                        <c:v>227.31515502929688</c:v>
                      </c:pt>
                      <c:pt idx="415">
                        <c:v>228.10067749023438</c:v>
                      </c:pt>
                      <c:pt idx="416">
                        <c:v>228.88619995117188</c:v>
                      </c:pt>
                      <c:pt idx="417">
                        <c:v>229.67172241210938</c:v>
                      </c:pt>
                      <c:pt idx="418">
                        <c:v>230.45724487304688</c:v>
                      </c:pt>
                      <c:pt idx="419">
                        <c:v>231.24276733398438</c:v>
                      </c:pt>
                      <c:pt idx="420">
                        <c:v>232.02828979492188</c:v>
                      </c:pt>
                      <c:pt idx="421">
                        <c:v>232.81381225585938</c:v>
                      </c:pt>
                      <c:pt idx="422">
                        <c:v>233.59933471679688</c:v>
                      </c:pt>
                      <c:pt idx="423">
                        <c:v>234.38485717773438</c:v>
                      </c:pt>
                      <c:pt idx="424">
                        <c:v>235.17037963867188</c:v>
                      </c:pt>
                      <c:pt idx="425">
                        <c:v>235.95590209960938</c:v>
                      </c:pt>
                      <c:pt idx="426">
                        <c:v>236.74142456054688</c:v>
                      </c:pt>
                      <c:pt idx="427">
                        <c:v>237.52694702148438</c:v>
                      </c:pt>
                      <c:pt idx="428">
                        <c:v>238.31246948242188</c:v>
                      </c:pt>
                      <c:pt idx="429">
                        <c:v>239.09799194335938</c:v>
                      </c:pt>
                      <c:pt idx="430">
                        <c:v>239.88351440429688</c:v>
                      </c:pt>
                      <c:pt idx="431">
                        <c:v>240.66903686523438</c:v>
                      </c:pt>
                      <c:pt idx="432">
                        <c:v>241.45455932617188</c:v>
                      </c:pt>
                      <c:pt idx="433">
                        <c:v>242.24008178710938</c:v>
                      </c:pt>
                      <c:pt idx="434">
                        <c:v>243.02560424804688</c:v>
                      </c:pt>
                      <c:pt idx="435">
                        <c:v>243.81112670898438</c:v>
                      </c:pt>
                      <c:pt idx="436">
                        <c:v>244.59664916992188</c:v>
                      </c:pt>
                      <c:pt idx="437">
                        <c:v>245.38217163085938</c:v>
                      </c:pt>
                      <c:pt idx="438">
                        <c:v>246.16769409179688</c:v>
                      </c:pt>
                      <c:pt idx="439">
                        <c:v>246.95321655273438</c:v>
                      </c:pt>
                      <c:pt idx="440">
                        <c:v>247.73873901367188</c:v>
                      </c:pt>
                      <c:pt idx="441">
                        <c:v>248.52426147460938</c:v>
                      </c:pt>
                      <c:pt idx="442">
                        <c:v>249.30978393554688</c:v>
                      </c:pt>
                      <c:pt idx="443">
                        <c:v>250.09530639648438</c:v>
                      </c:pt>
                      <c:pt idx="444">
                        <c:v>250.88082885742188</c:v>
                      </c:pt>
                      <c:pt idx="445">
                        <c:v>251.66635131835938</c:v>
                      </c:pt>
                      <c:pt idx="446">
                        <c:v>252.45187377929688</c:v>
                      </c:pt>
                      <c:pt idx="447">
                        <c:v>253.23739624023438</c:v>
                      </c:pt>
                      <c:pt idx="448">
                        <c:v>254.02291870117188</c:v>
                      </c:pt>
                      <c:pt idx="449">
                        <c:v>254.80844116210938</c:v>
                      </c:pt>
                      <c:pt idx="450">
                        <c:v>255.59396362304688</c:v>
                      </c:pt>
                      <c:pt idx="451">
                        <c:v>256.37948608398438</c:v>
                      </c:pt>
                      <c:pt idx="452">
                        <c:v>257.16500854492188</c:v>
                      </c:pt>
                      <c:pt idx="453">
                        <c:v>257.95053100585938</c:v>
                      </c:pt>
                      <c:pt idx="454">
                        <c:v>258.73605346679688</c:v>
                      </c:pt>
                      <c:pt idx="455">
                        <c:v>259.52157592773438</c:v>
                      </c:pt>
                      <c:pt idx="456">
                        <c:v>260.30709838867188</c:v>
                      </c:pt>
                      <c:pt idx="457">
                        <c:v>261.09262084960938</c:v>
                      </c:pt>
                      <c:pt idx="458">
                        <c:v>261.87814331054688</c:v>
                      </c:pt>
                      <c:pt idx="459">
                        <c:v>262.66366577148438</c:v>
                      </c:pt>
                      <c:pt idx="460">
                        <c:v>263.44918823242188</c:v>
                      </c:pt>
                      <c:pt idx="461">
                        <c:v>264.23471069335938</c:v>
                      </c:pt>
                      <c:pt idx="462">
                        <c:v>265.02023315429688</c:v>
                      </c:pt>
                      <c:pt idx="463">
                        <c:v>265.80575561523438</c:v>
                      </c:pt>
                      <c:pt idx="464">
                        <c:v>266.59127807617188</c:v>
                      </c:pt>
                      <c:pt idx="465">
                        <c:v>267.37680053710938</c:v>
                      </c:pt>
                      <c:pt idx="466">
                        <c:v>268.16232299804688</c:v>
                      </c:pt>
                      <c:pt idx="467">
                        <c:v>268.94784545898438</c:v>
                      </c:pt>
                      <c:pt idx="468">
                        <c:v>269.73336791992188</c:v>
                      </c:pt>
                      <c:pt idx="469">
                        <c:v>270.51889038085938</c:v>
                      </c:pt>
                      <c:pt idx="470">
                        <c:v>271.30441284179688</c:v>
                      </c:pt>
                      <c:pt idx="471">
                        <c:v>272.08993530273438</c:v>
                      </c:pt>
                      <c:pt idx="472">
                        <c:v>272.87545776367188</c:v>
                      </c:pt>
                      <c:pt idx="473">
                        <c:v>273.66098022460938</c:v>
                      </c:pt>
                      <c:pt idx="474">
                        <c:v>274.44650268554688</c:v>
                      </c:pt>
                      <c:pt idx="475">
                        <c:v>275.23202514648438</c:v>
                      </c:pt>
                      <c:pt idx="476">
                        <c:v>276.01754760742188</c:v>
                      </c:pt>
                      <c:pt idx="477">
                        <c:v>276.80307006835938</c:v>
                      </c:pt>
                      <c:pt idx="478">
                        <c:v>277.58859252929688</c:v>
                      </c:pt>
                      <c:pt idx="479">
                        <c:v>278.37411499023438</c:v>
                      </c:pt>
                      <c:pt idx="480">
                        <c:v>279.15963745117188</c:v>
                      </c:pt>
                      <c:pt idx="481">
                        <c:v>279.94515991210938</c:v>
                      </c:pt>
                      <c:pt idx="482">
                        <c:v>280.73068237304688</c:v>
                      </c:pt>
                      <c:pt idx="483">
                        <c:v>281.51620483398438</c:v>
                      </c:pt>
                      <c:pt idx="484">
                        <c:v>282.30178833007813</c:v>
                      </c:pt>
                      <c:pt idx="485">
                        <c:v>283.08749389648438</c:v>
                      </c:pt>
                      <c:pt idx="486">
                        <c:v>283.87319946289063</c:v>
                      </c:pt>
                      <c:pt idx="487">
                        <c:v>284.65890502929688</c:v>
                      </c:pt>
                      <c:pt idx="488">
                        <c:v>285.44461059570313</c:v>
                      </c:pt>
                      <c:pt idx="489">
                        <c:v>286.23031616210938</c:v>
                      </c:pt>
                      <c:pt idx="490">
                        <c:v>287.01602172851563</c:v>
                      </c:pt>
                      <c:pt idx="491">
                        <c:v>287.80172729492188</c:v>
                      </c:pt>
                      <c:pt idx="492">
                        <c:v>288.58743286132813</c:v>
                      </c:pt>
                      <c:pt idx="493">
                        <c:v>289.37313842773438</c:v>
                      </c:pt>
                      <c:pt idx="494">
                        <c:v>290.15884399414063</c:v>
                      </c:pt>
                      <c:pt idx="495">
                        <c:v>290.94454956054688</c:v>
                      </c:pt>
                      <c:pt idx="496">
                        <c:v>291.73025512695313</c:v>
                      </c:pt>
                      <c:pt idx="497">
                        <c:v>292.51596069335938</c:v>
                      </c:pt>
                      <c:pt idx="498">
                        <c:v>293.30166625976563</c:v>
                      </c:pt>
                      <c:pt idx="499">
                        <c:v>294.08737182617188</c:v>
                      </c:pt>
                      <c:pt idx="500">
                        <c:v>294.87307739257813</c:v>
                      </c:pt>
                      <c:pt idx="501">
                        <c:v>295.65878295898438</c:v>
                      </c:pt>
                      <c:pt idx="502">
                        <c:v>296.44448852539063</c:v>
                      </c:pt>
                      <c:pt idx="503">
                        <c:v>297.23019409179688</c:v>
                      </c:pt>
                      <c:pt idx="504">
                        <c:v>298.01589965820313</c:v>
                      </c:pt>
                      <c:pt idx="505">
                        <c:v>298.80160522460938</c:v>
                      </c:pt>
                      <c:pt idx="506">
                        <c:v>299.58731079101563</c:v>
                      </c:pt>
                      <c:pt idx="507">
                        <c:v>300.37301635742188</c:v>
                      </c:pt>
                      <c:pt idx="508">
                        <c:v>301.15872192382813</c:v>
                      </c:pt>
                      <c:pt idx="509">
                        <c:v>301.94442749023438</c:v>
                      </c:pt>
                      <c:pt idx="510">
                        <c:v>302.73013305664063</c:v>
                      </c:pt>
                      <c:pt idx="511">
                        <c:v>303.51583862304688</c:v>
                      </c:pt>
                      <c:pt idx="512">
                        <c:v>304.30154418945313</c:v>
                      </c:pt>
                      <c:pt idx="513">
                        <c:v>305.08724975585938</c:v>
                      </c:pt>
                      <c:pt idx="514">
                        <c:v>305.87295532226563</c:v>
                      </c:pt>
                      <c:pt idx="515">
                        <c:v>306.65866088867188</c:v>
                      </c:pt>
                      <c:pt idx="516">
                        <c:v>307.44436645507813</c:v>
                      </c:pt>
                      <c:pt idx="517">
                        <c:v>308.23007202148438</c:v>
                      </c:pt>
                      <c:pt idx="518">
                        <c:v>309.01577758789063</c:v>
                      </c:pt>
                      <c:pt idx="519">
                        <c:v>309.80148315429688</c:v>
                      </c:pt>
                      <c:pt idx="520">
                        <c:v>310.58718872070313</c:v>
                      </c:pt>
                      <c:pt idx="521">
                        <c:v>311.37289428710938</c:v>
                      </c:pt>
                      <c:pt idx="522">
                        <c:v>312.15859985351563</c:v>
                      </c:pt>
                      <c:pt idx="523">
                        <c:v>312.94430541992188</c:v>
                      </c:pt>
                      <c:pt idx="524">
                        <c:v>313.73001098632813</c:v>
                      </c:pt>
                      <c:pt idx="525">
                        <c:v>314.51571655273438</c:v>
                      </c:pt>
                      <c:pt idx="526">
                        <c:v>315.30142211914063</c:v>
                      </c:pt>
                      <c:pt idx="527">
                        <c:v>316.08712768554688</c:v>
                      </c:pt>
                      <c:pt idx="528">
                        <c:v>316.87283325195313</c:v>
                      </c:pt>
                      <c:pt idx="529">
                        <c:v>317.65853881835938</c:v>
                      </c:pt>
                      <c:pt idx="530">
                        <c:v>318.44424438476563</c:v>
                      </c:pt>
                      <c:pt idx="531">
                        <c:v>319.22994995117188</c:v>
                      </c:pt>
                      <c:pt idx="532">
                        <c:v>320.01565551757813</c:v>
                      </c:pt>
                      <c:pt idx="533">
                        <c:v>320.80136108398438</c:v>
                      </c:pt>
                      <c:pt idx="534">
                        <c:v>321.58706665039063</c:v>
                      </c:pt>
                      <c:pt idx="535">
                        <c:v>322.37277221679688</c:v>
                      </c:pt>
                      <c:pt idx="536">
                        <c:v>323.15847778320313</c:v>
                      </c:pt>
                      <c:pt idx="537">
                        <c:v>323.94418334960938</c:v>
                      </c:pt>
                      <c:pt idx="538">
                        <c:v>324.72988891601563</c:v>
                      </c:pt>
                      <c:pt idx="539">
                        <c:v>325.51559448242188</c:v>
                      </c:pt>
                      <c:pt idx="540">
                        <c:v>326.30130004882813</c:v>
                      </c:pt>
                      <c:pt idx="541">
                        <c:v>327.08700561523438</c:v>
                      </c:pt>
                      <c:pt idx="542">
                        <c:v>327.87271118164063</c:v>
                      </c:pt>
                      <c:pt idx="543">
                        <c:v>328.65841674804688</c:v>
                      </c:pt>
                      <c:pt idx="544">
                        <c:v>329.44412231445313</c:v>
                      </c:pt>
                      <c:pt idx="545">
                        <c:v>330.22982788085938</c:v>
                      </c:pt>
                      <c:pt idx="546">
                        <c:v>331.01553344726563</c:v>
                      </c:pt>
                      <c:pt idx="547">
                        <c:v>331.80123901367188</c:v>
                      </c:pt>
                      <c:pt idx="548">
                        <c:v>332.58694458007813</c:v>
                      </c:pt>
                      <c:pt idx="549">
                        <c:v>333.37265014648438</c:v>
                      </c:pt>
                      <c:pt idx="550">
                        <c:v>334.15835571289063</c:v>
                      </c:pt>
                      <c:pt idx="551">
                        <c:v>334.94406127929688</c:v>
                      </c:pt>
                      <c:pt idx="552">
                        <c:v>335.72976684570313</c:v>
                      </c:pt>
                      <c:pt idx="553">
                        <c:v>336.51547241210938</c:v>
                      </c:pt>
                      <c:pt idx="554">
                        <c:v>337.30117797851563</c:v>
                      </c:pt>
                      <c:pt idx="555">
                        <c:v>338.08688354492188</c:v>
                      </c:pt>
                      <c:pt idx="556">
                        <c:v>338.87258911132813</c:v>
                      </c:pt>
                      <c:pt idx="557">
                        <c:v>339.65829467773438</c:v>
                      </c:pt>
                      <c:pt idx="558">
                        <c:v>340.44400024414063</c:v>
                      </c:pt>
                      <c:pt idx="559">
                        <c:v>341.22970581054688</c:v>
                      </c:pt>
                      <c:pt idx="560">
                        <c:v>342.01541137695313</c:v>
                      </c:pt>
                      <c:pt idx="561">
                        <c:v>342.80111694335938</c:v>
                      </c:pt>
                      <c:pt idx="562">
                        <c:v>343.58682250976563</c:v>
                      </c:pt>
                      <c:pt idx="563">
                        <c:v>344.37252807617188</c:v>
                      </c:pt>
                      <c:pt idx="564">
                        <c:v>345.15823364257813</c:v>
                      </c:pt>
                      <c:pt idx="565">
                        <c:v>345.94393920898438</c:v>
                      </c:pt>
                      <c:pt idx="566">
                        <c:v>346.72964477539063</c:v>
                      </c:pt>
                      <c:pt idx="567">
                        <c:v>347.51535034179688</c:v>
                      </c:pt>
                      <c:pt idx="568">
                        <c:v>348.30105590820313</c:v>
                      </c:pt>
                      <c:pt idx="569">
                        <c:v>349.08676147460938</c:v>
                      </c:pt>
                      <c:pt idx="570">
                        <c:v>349.87246704101563</c:v>
                      </c:pt>
                      <c:pt idx="571">
                        <c:v>350.65817260742188</c:v>
                      </c:pt>
                      <c:pt idx="572">
                        <c:v>351.44387817382813</c:v>
                      </c:pt>
                      <c:pt idx="573">
                        <c:v>352.22958374023438</c:v>
                      </c:pt>
                      <c:pt idx="574">
                        <c:v>353.01528930664063</c:v>
                      </c:pt>
                      <c:pt idx="575">
                        <c:v>353.80099487304688</c:v>
                      </c:pt>
                      <c:pt idx="576">
                        <c:v>354.58670043945313</c:v>
                      </c:pt>
                      <c:pt idx="577">
                        <c:v>355.37240600585938</c:v>
                      </c:pt>
                      <c:pt idx="578">
                        <c:v>356.15811157226563</c:v>
                      </c:pt>
                      <c:pt idx="579">
                        <c:v>356.94381713867188</c:v>
                      </c:pt>
                      <c:pt idx="580">
                        <c:v>357.72952270507813</c:v>
                      </c:pt>
                      <c:pt idx="581">
                        <c:v>358.51522827148438</c:v>
                      </c:pt>
                      <c:pt idx="582">
                        <c:v>359.30093383789063</c:v>
                      </c:pt>
                      <c:pt idx="583">
                        <c:v>360.08663940429688</c:v>
                      </c:pt>
                      <c:pt idx="584">
                        <c:v>360.87234497070313</c:v>
                      </c:pt>
                      <c:pt idx="585">
                        <c:v>361.65805053710938</c:v>
                      </c:pt>
                      <c:pt idx="586">
                        <c:v>362.44375610351563</c:v>
                      </c:pt>
                      <c:pt idx="587">
                        <c:v>363.22946166992188</c:v>
                      </c:pt>
                      <c:pt idx="588">
                        <c:v>364.01516723632813</c:v>
                      </c:pt>
                      <c:pt idx="589">
                        <c:v>364.80099487304688</c:v>
                      </c:pt>
                      <c:pt idx="590">
                        <c:v>365.58688354492188</c:v>
                      </c:pt>
                      <c:pt idx="591">
                        <c:v>366.37277221679688</c:v>
                      </c:pt>
                      <c:pt idx="592">
                        <c:v>367.15866088867188</c:v>
                      </c:pt>
                      <c:pt idx="593">
                        <c:v>367.94454956054688</c:v>
                      </c:pt>
                      <c:pt idx="594">
                        <c:v>368.73043823242188</c:v>
                      </c:pt>
                      <c:pt idx="595">
                        <c:v>369.51632690429688</c:v>
                      </c:pt>
                      <c:pt idx="596">
                        <c:v>370.30221557617188</c:v>
                      </c:pt>
                      <c:pt idx="597">
                        <c:v>371.08810424804688</c:v>
                      </c:pt>
                      <c:pt idx="598">
                        <c:v>371.87399291992188</c:v>
                      </c:pt>
                      <c:pt idx="599">
                        <c:v>372.65988159179688</c:v>
                      </c:pt>
                      <c:pt idx="600">
                        <c:v>373.44577026367188</c:v>
                      </c:pt>
                      <c:pt idx="601">
                        <c:v>374.23165893554688</c:v>
                      </c:pt>
                      <c:pt idx="602">
                        <c:v>375.01754760742188</c:v>
                      </c:pt>
                      <c:pt idx="603">
                        <c:v>375.80343627929688</c:v>
                      </c:pt>
                      <c:pt idx="604">
                        <c:v>376.58932495117188</c:v>
                      </c:pt>
                      <c:pt idx="605">
                        <c:v>377.37521362304688</c:v>
                      </c:pt>
                      <c:pt idx="606">
                        <c:v>378.16110229492188</c:v>
                      </c:pt>
                      <c:pt idx="607">
                        <c:v>378.94699096679688</c:v>
                      </c:pt>
                      <c:pt idx="608">
                        <c:v>379.73287963867188</c:v>
                      </c:pt>
                      <c:pt idx="609">
                        <c:v>380.51876831054688</c:v>
                      </c:pt>
                      <c:pt idx="610">
                        <c:v>381.30465698242188</c:v>
                      </c:pt>
                      <c:pt idx="611">
                        <c:v>382.09054565429688</c:v>
                      </c:pt>
                      <c:pt idx="612">
                        <c:v>382.87643432617188</c:v>
                      </c:pt>
                      <c:pt idx="613">
                        <c:v>383.66232299804688</c:v>
                      </c:pt>
                      <c:pt idx="614">
                        <c:v>384.44821166992188</c:v>
                      </c:pt>
                      <c:pt idx="615">
                        <c:v>385.23410034179688</c:v>
                      </c:pt>
                      <c:pt idx="616">
                        <c:v>386.01998901367188</c:v>
                      </c:pt>
                      <c:pt idx="617">
                        <c:v>386.80587768554688</c:v>
                      </c:pt>
                      <c:pt idx="618">
                        <c:v>387.59176635742188</c:v>
                      </c:pt>
                      <c:pt idx="619">
                        <c:v>388.37765502929688</c:v>
                      </c:pt>
                      <c:pt idx="620">
                        <c:v>389.16354370117188</c:v>
                      </c:pt>
                      <c:pt idx="621">
                        <c:v>389.94943237304688</c:v>
                      </c:pt>
                      <c:pt idx="622">
                        <c:v>390.73532104492188</c:v>
                      </c:pt>
                      <c:pt idx="623">
                        <c:v>391.52120971679688</c:v>
                      </c:pt>
                      <c:pt idx="624">
                        <c:v>392.30709838867188</c:v>
                      </c:pt>
                      <c:pt idx="625">
                        <c:v>393.09298706054688</c:v>
                      </c:pt>
                      <c:pt idx="626">
                        <c:v>393.87887573242188</c:v>
                      </c:pt>
                      <c:pt idx="627">
                        <c:v>394.66476440429688</c:v>
                      </c:pt>
                      <c:pt idx="628">
                        <c:v>395.45065307617188</c:v>
                      </c:pt>
                      <c:pt idx="629">
                        <c:v>396.23654174804688</c:v>
                      </c:pt>
                      <c:pt idx="630">
                        <c:v>397.02243041992188</c:v>
                      </c:pt>
                      <c:pt idx="631">
                        <c:v>397.80831909179688</c:v>
                      </c:pt>
                      <c:pt idx="632">
                        <c:v>398.59420776367188</c:v>
                      </c:pt>
                      <c:pt idx="633">
                        <c:v>399.38009643554688</c:v>
                      </c:pt>
                      <c:pt idx="634">
                        <c:v>400.16598510742188</c:v>
                      </c:pt>
                      <c:pt idx="635">
                        <c:v>400.95187377929688</c:v>
                      </c:pt>
                      <c:pt idx="636">
                        <c:v>401.73776245117188</c:v>
                      </c:pt>
                      <c:pt idx="637">
                        <c:v>402.52365112304688</c:v>
                      </c:pt>
                      <c:pt idx="638">
                        <c:v>403.30953979492188</c:v>
                      </c:pt>
                      <c:pt idx="639">
                        <c:v>404.09542846679688</c:v>
                      </c:pt>
                      <c:pt idx="640">
                        <c:v>404.88131713867188</c:v>
                      </c:pt>
                      <c:pt idx="641">
                        <c:v>405.66720581054688</c:v>
                      </c:pt>
                      <c:pt idx="642">
                        <c:v>406.45309448242188</c:v>
                      </c:pt>
                      <c:pt idx="643">
                        <c:v>407.23898315429688</c:v>
                      </c:pt>
                      <c:pt idx="644">
                        <c:v>408.02487182617188</c:v>
                      </c:pt>
                      <c:pt idx="645">
                        <c:v>408.81076049804688</c:v>
                      </c:pt>
                      <c:pt idx="646">
                        <c:v>409.59664916992188</c:v>
                      </c:pt>
                      <c:pt idx="647">
                        <c:v>410.38253784179688</c:v>
                      </c:pt>
                      <c:pt idx="648">
                        <c:v>411.16842651367188</c:v>
                      </c:pt>
                      <c:pt idx="649">
                        <c:v>411.95431518554688</c:v>
                      </c:pt>
                      <c:pt idx="650">
                        <c:v>412.74020385742188</c:v>
                      </c:pt>
                      <c:pt idx="651">
                        <c:v>413.52609252929688</c:v>
                      </c:pt>
                      <c:pt idx="652">
                        <c:v>414.31201171875</c:v>
                      </c:pt>
                      <c:pt idx="653">
                        <c:v>415.097900390625</c:v>
                      </c:pt>
                      <c:pt idx="654">
                        <c:v>415.8837890625</c:v>
                      </c:pt>
                      <c:pt idx="655">
                        <c:v>416.669677734375</c:v>
                      </c:pt>
                      <c:pt idx="656">
                        <c:v>417.45556640625</c:v>
                      </c:pt>
                      <c:pt idx="657">
                        <c:v>418.241455078125</c:v>
                      </c:pt>
                      <c:pt idx="658">
                        <c:v>419.02734375</c:v>
                      </c:pt>
                      <c:pt idx="659">
                        <c:v>419.813232421875</c:v>
                      </c:pt>
                      <c:pt idx="660">
                        <c:v>420.59912109375</c:v>
                      </c:pt>
                      <c:pt idx="661">
                        <c:v>421.385009765625</c:v>
                      </c:pt>
                      <c:pt idx="662">
                        <c:v>422.1708984375</c:v>
                      </c:pt>
                      <c:pt idx="663">
                        <c:v>422.956787109375</c:v>
                      </c:pt>
                      <c:pt idx="664">
                        <c:v>423.74267578125</c:v>
                      </c:pt>
                      <c:pt idx="665">
                        <c:v>424.528564453125</c:v>
                      </c:pt>
                      <c:pt idx="666">
                        <c:v>425.314453125</c:v>
                      </c:pt>
                      <c:pt idx="667">
                        <c:v>426.100341796875</c:v>
                      </c:pt>
                      <c:pt idx="668">
                        <c:v>426.88623046875</c:v>
                      </c:pt>
                      <c:pt idx="669">
                        <c:v>427.672119140625</c:v>
                      </c:pt>
                      <c:pt idx="670">
                        <c:v>428.4580078125</c:v>
                      </c:pt>
                      <c:pt idx="671">
                        <c:v>429.243896484375</c:v>
                      </c:pt>
                      <c:pt idx="672">
                        <c:v>430.02978515625</c:v>
                      </c:pt>
                      <c:pt idx="673">
                        <c:v>430.815673828125</c:v>
                      </c:pt>
                      <c:pt idx="674">
                        <c:v>431.6015625</c:v>
                      </c:pt>
                      <c:pt idx="675">
                        <c:v>432.387451171875</c:v>
                      </c:pt>
                      <c:pt idx="676">
                        <c:v>433.17333984375</c:v>
                      </c:pt>
                      <c:pt idx="677">
                        <c:v>433.959228515625</c:v>
                      </c:pt>
                      <c:pt idx="678">
                        <c:v>434.7451171875</c:v>
                      </c:pt>
                      <c:pt idx="679">
                        <c:v>435.531005859375</c:v>
                      </c:pt>
                      <c:pt idx="680">
                        <c:v>436.31689453125</c:v>
                      </c:pt>
                      <c:pt idx="681">
                        <c:v>437.102783203125</c:v>
                      </c:pt>
                      <c:pt idx="682">
                        <c:v>437.888671875</c:v>
                      </c:pt>
                      <c:pt idx="683">
                        <c:v>438.674560546875</c:v>
                      </c:pt>
                      <c:pt idx="684">
                        <c:v>439.46044921875</c:v>
                      </c:pt>
                      <c:pt idx="685">
                        <c:v>440.246337890625</c:v>
                      </c:pt>
                      <c:pt idx="686">
                        <c:v>441.0322265625</c:v>
                      </c:pt>
                      <c:pt idx="687">
                        <c:v>441.818115234375</c:v>
                      </c:pt>
                      <c:pt idx="688">
                        <c:v>442.60400390625</c:v>
                      </c:pt>
                      <c:pt idx="689">
                        <c:v>443.389892578125</c:v>
                      </c:pt>
                      <c:pt idx="690">
                        <c:v>444.17578125</c:v>
                      </c:pt>
                      <c:pt idx="691">
                        <c:v>444.961669921875</c:v>
                      </c:pt>
                      <c:pt idx="692">
                        <c:v>445.74755859375</c:v>
                      </c:pt>
                      <c:pt idx="693">
                        <c:v>446.533447265625</c:v>
                      </c:pt>
                      <c:pt idx="694">
                        <c:v>447.3193359375</c:v>
                      </c:pt>
                      <c:pt idx="695">
                        <c:v>448.105224609375</c:v>
                      </c:pt>
                      <c:pt idx="696">
                        <c:v>448.89111328125</c:v>
                      </c:pt>
                      <c:pt idx="697">
                        <c:v>449.677001953125</c:v>
                      </c:pt>
                      <c:pt idx="698">
                        <c:v>450.462890625</c:v>
                      </c:pt>
                      <c:pt idx="699">
                        <c:v>451.248779296875</c:v>
                      </c:pt>
                      <c:pt idx="700">
                        <c:v>452.03466796875</c:v>
                      </c:pt>
                      <c:pt idx="701">
                        <c:v>452.820556640625</c:v>
                      </c:pt>
                      <c:pt idx="702">
                        <c:v>453.6064453125</c:v>
                      </c:pt>
                      <c:pt idx="703">
                        <c:v>454.392333984375</c:v>
                      </c:pt>
                      <c:pt idx="704">
                        <c:v>455.17822265625</c:v>
                      </c:pt>
                      <c:pt idx="705">
                        <c:v>455.964111328125</c:v>
                      </c:pt>
                      <c:pt idx="706">
                        <c:v>456.75</c:v>
                      </c:pt>
                      <c:pt idx="707">
                        <c:v>457.535888671875</c:v>
                      </c:pt>
                      <c:pt idx="708">
                        <c:v>458.32177734375</c:v>
                      </c:pt>
                      <c:pt idx="709">
                        <c:v>459.107666015625</c:v>
                      </c:pt>
                      <c:pt idx="710">
                        <c:v>459.8935546875</c:v>
                      </c:pt>
                      <c:pt idx="711">
                        <c:v>460.679443359375</c:v>
                      </c:pt>
                      <c:pt idx="712">
                        <c:v>461.46533203125</c:v>
                      </c:pt>
                      <c:pt idx="713">
                        <c:v>462.251220703125</c:v>
                      </c:pt>
                      <c:pt idx="714">
                        <c:v>463.037109375</c:v>
                      </c:pt>
                      <c:pt idx="715">
                        <c:v>463.822998046875</c:v>
                      </c:pt>
                      <c:pt idx="716">
                        <c:v>464.60888671875</c:v>
                      </c:pt>
                      <c:pt idx="717">
                        <c:v>465.394775390625</c:v>
                      </c:pt>
                      <c:pt idx="718">
                        <c:v>466.1806640625</c:v>
                      </c:pt>
                      <c:pt idx="719">
                        <c:v>466.966552734375</c:v>
                      </c:pt>
                      <c:pt idx="720">
                        <c:v>467.75244140625</c:v>
                      </c:pt>
                      <c:pt idx="721">
                        <c:v>468.538330078125</c:v>
                      </c:pt>
                      <c:pt idx="722">
                        <c:v>469.32421875</c:v>
                      </c:pt>
                      <c:pt idx="723">
                        <c:v>470.110107421875</c:v>
                      </c:pt>
                      <c:pt idx="724">
                        <c:v>470.89599609375</c:v>
                      </c:pt>
                      <c:pt idx="725">
                        <c:v>471.681884765625</c:v>
                      </c:pt>
                      <c:pt idx="726">
                        <c:v>472.4677734375</c:v>
                      </c:pt>
                      <c:pt idx="727">
                        <c:v>473.253662109375</c:v>
                      </c:pt>
                      <c:pt idx="728">
                        <c:v>474.03955078125</c:v>
                      </c:pt>
                      <c:pt idx="729">
                        <c:v>474.825439453125</c:v>
                      </c:pt>
                      <c:pt idx="730">
                        <c:v>475.611328125</c:v>
                      </c:pt>
                      <c:pt idx="731">
                        <c:v>476.397216796875</c:v>
                      </c:pt>
                      <c:pt idx="732">
                        <c:v>477.18310546875</c:v>
                      </c:pt>
                      <c:pt idx="733">
                        <c:v>477.968994140625</c:v>
                      </c:pt>
                      <c:pt idx="734">
                        <c:v>478.7548828125</c:v>
                      </c:pt>
                      <c:pt idx="735">
                        <c:v>479.540771484375</c:v>
                      </c:pt>
                      <c:pt idx="736">
                        <c:v>480.32666015625</c:v>
                      </c:pt>
                      <c:pt idx="737">
                        <c:v>481.112548828125</c:v>
                      </c:pt>
                      <c:pt idx="738">
                        <c:v>481.8984375</c:v>
                      </c:pt>
                      <c:pt idx="739">
                        <c:v>482.684326171875</c:v>
                      </c:pt>
                      <c:pt idx="740">
                        <c:v>483.47021484375</c:v>
                      </c:pt>
                      <c:pt idx="741">
                        <c:v>484.256103515625</c:v>
                      </c:pt>
                      <c:pt idx="742">
                        <c:v>485.0419921875</c:v>
                      </c:pt>
                      <c:pt idx="743">
                        <c:v>485.827880859375</c:v>
                      </c:pt>
                      <c:pt idx="744">
                        <c:v>486.61376953125</c:v>
                      </c:pt>
                      <c:pt idx="745">
                        <c:v>487.399658203125</c:v>
                      </c:pt>
                      <c:pt idx="746">
                        <c:v>488.185546875</c:v>
                      </c:pt>
                      <c:pt idx="747">
                        <c:v>488.97149658203125</c:v>
                      </c:pt>
                      <c:pt idx="748">
                        <c:v>489.75775146484375</c:v>
                      </c:pt>
                      <c:pt idx="749">
                        <c:v>490.54400634765625</c:v>
                      </c:pt>
                      <c:pt idx="750">
                        <c:v>491.33026123046875</c:v>
                      </c:pt>
                      <c:pt idx="751">
                        <c:v>492.11651611328125</c:v>
                      </c:pt>
                      <c:pt idx="752">
                        <c:v>492.90277099609375</c:v>
                      </c:pt>
                      <c:pt idx="753">
                        <c:v>493.68902587890625</c:v>
                      </c:pt>
                      <c:pt idx="754">
                        <c:v>494.47528076171875</c:v>
                      </c:pt>
                      <c:pt idx="755">
                        <c:v>495.26153564453125</c:v>
                      </c:pt>
                      <c:pt idx="756">
                        <c:v>496.04779052734375</c:v>
                      </c:pt>
                      <c:pt idx="757">
                        <c:v>496.83404541015625</c:v>
                      </c:pt>
                      <c:pt idx="758">
                        <c:v>497.62030029296875</c:v>
                      </c:pt>
                      <c:pt idx="759">
                        <c:v>498.40655517578125</c:v>
                      </c:pt>
                      <c:pt idx="760">
                        <c:v>499.19281005859375</c:v>
                      </c:pt>
                      <c:pt idx="761">
                        <c:v>499.97906494140625</c:v>
                      </c:pt>
                      <c:pt idx="762">
                        <c:v>500.76531982421875</c:v>
                      </c:pt>
                      <c:pt idx="763">
                        <c:v>501.55157470703125</c:v>
                      </c:pt>
                      <c:pt idx="764">
                        <c:v>502.33782958984375</c:v>
                      </c:pt>
                      <c:pt idx="765">
                        <c:v>503.12408447265625</c:v>
                      </c:pt>
                      <c:pt idx="766">
                        <c:v>503.91033935546875</c:v>
                      </c:pt>
                      <c:pt idx="767">
                        <c:v>504.69659423828125</c:v>
                      </c:pt>
                      <c:pt idx="768">
                        <c:v>505.48284912109375</c:v>
                      </c:pt>
                      <c:pt idx="769">
                        <c:v>506.26910400390625</c:v>
                      </c:pt>
                      <c:pt idx="770">
                        <c:v>507.05535888671875</c:v>
                      </c:pt>
                      <c:pt idx="771">
                        <c:v>507.84161376953125</c:v>
                      </c:pt>
                      <c:pt idx="772">
                        <c:v>508.62786865234375</c:v>
                      </c:pt>
                      <c:pt idx="773">
                        <c:v>509.41412353515625</c:v>
                      </c:pt>
                      <c:pt idx="774">
                        <c:v>510.20037841796875</c:v>
                      </c:pt>
                      <c:pt idx="775">
                        <c:v>510.98663330078125</c:v>
                      </c:pt>
                      <c:pt idx="776">
                        <c:v>511.77288818359375</c:v>
                      </c:pt>
                      <c:pt idx="777">
                        <c:v>512.55914306640625</c:v>
                      </c:pt>
                      <c:pt idx="778">
                        <c:v>513.34539794921875</c:v>
                      </c:pt>
                      <c:pt idx="779">
                        <c:v>514.13165283203125</c:v>
                      </c:pt>
                      <c:pt idx="780">
                        <c:v>514.91790771484375</c:v>
                      </c:pt>
                      <c:pt idx="781">
                        <c:v>515.70416259765625</c:v>
                      </c:pt>
                      <c:pt idx="782">
                        <c:v>516.49041748046875</c:v>
                      </c:pt>
                      <c:pt idx="783">
                        <c:v>517.27667236328125</c:v>
                      </c:pt>
                      <c:pt idx="784">
                        <c:v>518.06292724609375</c:v>
                      </c:pt>
                      <c:pt idx="785">
                        <c:v>518.84918212890625</c:v>
                      </c:pt>
                      <c:pt idx="786">
                        <c:v>519.63543701171875</c:v>
                      </c:pt>
                      <c:pt idx="787">
                        <c:v>520.42169189453125</c:v>
                      </c:pt>
                      <c:pt idx="788">
                        <c:v>521.20794677734375</c:v>
                      </c:pt>
                      <c:pt idx="789">
                        <c:v>521.99420166015625</c:v>
                      </c:pt>
                      <c:pt idx="790">
                        <c:v>522.78045654296875</c:v>
                      </c:pt>
                      <c:pt idx="791">
                        <c:v>523.56671142578125</c:v>
                      </c:pt>
                      <c:pt idx="792">
                        <c:v>524.35296630859375</c:v>
                      </c:pt>
                      <c:pt idx="793">
                        <c:v>525.13922119140625</c:v>
                      </c:pt>
                      <c:pt idx="794">
                        <c:v>525.92547607421875</c:v>
                      </c:pt>
                      <c:pt idx="795">
                        <c:v>526.71173095703125</c:v>
                      </c:pt>
                      <c:pt idx="796">
                        <c:v>527.49798583984375</c:v>
                      </c:pt>
                      <c:pt idx="797">
                        <c:v>528.28424072265625</c:v>
                      </c:pt>
                      <c:pt idx="798">
                        <c:v>529.07049560546875</c:v>
                      </c:pt>
                      <c:pt idx="799">
                        <c:v>529.85675048828125</c:v>
                      </c:pt>
                      <c:pt idx="800">
                        <c:v>530.64300537109375</c:v>
                      </c:pt>
                      <c:pt idx="801">
                        <c:v>531.42926025390625</c:v>
                      </c:pt>
                      <c:pt idx="802">
                        <c:v>532.21551513671875</c:v>
                      </c:pt>
                      <c:pt idx="803">
                        <c:v>533.00177001953125</c:v>
                      </c:pt>
                      <c:pt idx="804">
                        <c:v>533.78802490234375</c:v>
                      </c:pt>
                      <c:pt idx="805">
                        <c:v>534.57427978515625</c:v>
                      </c:pt>
                      <c:pt idx="806">
                        <c:v>535.36053466796875</c:v>
                      </c:pt>
                      <c:pt idx="807">
                        <c:v>536.14678955078125</c:v>
                      </c:pt>
                      <c:pt idx="808">
                        <c:v>536.93304443359375</c:v>
                      </c:pt>
                      <c:pt idx="809">
                        <c:v>537.71929931640625</c:v>
                      </c:pt>
                      <c:pt idx="810">
                        <c:v>538.50555419921875</c:v>
                      </c:pt>
                      <c:pt idx="811">
                        <c:v>539.29180908203125</c:v>
                      </c:pt>
                      <c:pt idx="812">
                        <c:v>540.07806396484375</c:v>
                      </c:pt>
                      <c:pt idx="813">
                        <c:v>540.86431884765625</c:v>
                      </c:pt>
                      <c:pt idx="814">
                        <c:v>541.65057373046875</c:v>
                      </c:pt>
                      <c:pt idx="815">
                        <c:v>542.43682861328125</c:v>
                      </c:pt>
                      <c:pt idx="816">
                        <c:v>543.22308349609375</c:v>
                      </c:pt>
                      <c:pt idx="817">
                        <c:v>544.00933837890625</c:v>
                      </c:pt>
                      <c:pt idx="818">
                        <c:v>544.79559326171875</c:v>
                      </c:pt>
                      <c:pt idx="819">
                        <c:v>545.58184814453125</c:v>
                      </c:pt>
                      <c:pt idx="820">
                        <c:v>546.36810302734375</c:v>
                      </c:pt>
                      <c:pt idx="821">
                        <c:v>547.15435791015625</c:v>
                      </c:pt>
                      <c:pt idx="822">
                        <c:v>547.94061279296875</c:v>
                      </c:pt>
                      <c:pt idx="823">
                        <c:v>548.72686767578125</c:v>
                      </c:pt>
                      <c:pt idx="824">
                        <c:v>549.51312255859375</c:v>
                      </c:pt>
                      <c:pt idx="825">
                        <c:v>550.29937744140625</c:v>
                      </c:pt>
                      <c:pt idx="826">
                        <c:v>551.08563232421875</c:v>
                      </c:pt>
                      <c:pt idx="827">
                        <c:v>551.87188720703125</c:v>
                      </c:pt>
                      <c:pt idx="828">
                        <c:v>552.65814208984375</c:v>
                      </c:pt>
                      <c:pt idx="829">
                        <c:v>553.44439697265625</c:v>
                      </c:pt>
                      <c:pt idx="830">
                        <c:v>554.23065185546875</c:v>
                      </c:pt>
                      <c:pt idx="831">
                        <c:v>555.01690673828125</c:v>
                      </c:pt>
                      <c:pt idx="832">
                        <c:v>555.80316162109375</c:v>
                      </c:pt>
                      <c:pt idx="833">
                        <c:v>556.58941650390625</c:v>
                      </c:pt>
                      <c:pt idx="834">
                        <c:v>557.37567138671875</c:v>
                      </c:pt>
                      <c:pt idx="835">
                        <c:v>558.16192626953125</c:v>
                      </c:pt>
                      <c:pt idx="836">
                        <c:v>558.94818115234375</c:v>
                      </c:pt>
                      <c:pt idx="837">
                        <c:v>559.73443603515625</c:v>
                      </c:pt>
                      <c:pt idx="838">
                        <c:v>560.52069091796875</c:v>
                      </c:pt>
                      <c:pt idx="839">
                        <c:v>561.30694580078125</c:v>
                      </c:pt>
                      <c:pt idx="840">
                        <c:v>562.09320068359375</c:v>
                      </c:pt>
                      <c:pt idx="841">
                        <c:v>562.87945556640625</c:v>
                      </c:pt>
                      <c:pt idx="842">
                        <c:v>563.66571044921875</c:v>
                      </c:pt>
                      <c:pt idx="843">
                        <c:v>564.45196533203125</c:v>
                      </c:pt>
                      <c:pt idx="844">
                        <c:v>565.23822021484375</c:v>
                      </c:pt>
                      <c:pt idx="845">
                        <c:v>566.02447509765625</c:v>
                      </c:pt>
                      <c:pt idx="846">
                        <c:v>566.81072998046875</c:v>
                      </c:pt>
                      <c:pt idx="847">
                        <c:v>567.59698486328125</c:v>
                      </c:pt>
                      <c:pt idx="848">
                        <c:v>568.38323974609375</c:v>
                      </c:pt>
                      <c:pt idx="849">
                        <c:v>569.16949462890625</c:v>
                      </c:pt>
                      <c:pt idx="850">
                        <c:v>569.95574951171875</c:v>
                      </c:pt>
                      <c:pt idx="851">
                        <c:v>570.74200439453125</c:v>
                      </c:pt>
                      <c:pt idx="852">
                        <c:v>571.52825927734375</c:v>
                      </c:pt>
                      <c:pt idx="853">
                        <c:v>572.31451416015625</c:v>
                      </c:pt>
                      <c:pt idx="854">
                        <c:v>573.10076904296875</c:v>
                      </c:pt>
                      <c:pt idx="855">
                        <c:v>573.88702392578125</c:v>
                      </c:pt>
                      <c:pt idx="856">
                        <c:v>574.67327880859375</c:v>
                      </c:pt>
                      <c:pt idx="857">
                        <c:v>575.45953369140625</c:v>
                      </c:pt>
                      <c:pt idx="858">
                        <c:v>576.24578857421875</c:v>
                      </c:pt>
                      <c:pt idx="859">
                        <c:v>577.03204345703125</c:v>
                      </c:pt>
                      <c:pt idx="860">
                        <c:v>577.81829833984375</c:v>
                      </c:pt>
                      <c:pt idx="861">
                        <c:v>578.60455322265625</c:v>
                      </c:pt>
                      <c:pt idx="862">
                        <c:v>579.39080810546875</c:v>
                      </c:pt>
                      <c:pt idx="863">
                        <c:v>580.17706298828125</c:v>
                      </c:pt>
                      <c:pt idx="864">
                        <c:v>580.96331787109375</c:v>
                      </c:pt>
                      <c:pt idx="865">
                        <c:v>581.74957275390625</c:v>
                      </c:pt>
                      <c:pt idx="866">
                        <c:v>582.53582763671875</c:v>
                      </c:pt>
                      <c:pt idx="867">
                        <c:v>583.32208251953125</c:v>
                      </c:pt>
                      <c:pt idx="868">
                        <c:v>584.10833740234375</c:v>
                      </c:pt>
                      <c:pt idx="869">
                        <c:v>584.89459228515625</c:v>
                      </c:pt>
                      <c:pt idx="870">
                        <c:v>585.68084716796875</c:v>
                      </c:pt>
                      <c:pt idx="871">
                        <c:v>586.46710205078125</c:v>
                      </c:pt>
                      <c:pt idx="872">
                        <c:v>587.25335693359375</c:v>
                      </c:pt>
                      <c:pt idx="873">
                        <c:v>588.03961181640625</c:v>
                      </c:pt>
                      <c:pt idx="874">
                        <c:v>588.82586669921875</c:v>
                      </c:pt>
                      <c:pt idx="875">
                        <c:v>589.61212158203125</c:v>
                      </c:pt>
                      <c:pt idx="876">
                        <c:v>590.39837646484375</c:v>
                      </c:pt>
                      <c:pt idx="877">
                        <c:v>591.18463134765625</c:v>
                      </c:pt>
                      <c:pt idx="878">
                        <c:v>591.97088623046875</c:v>
                      </c:pt>
                      <c:pt idx="879">
                        <c:v>592.75714111328125</c:v>
                      </c:pt>
                      <c:pt idx="880">
                        <c:v>593.54339599609375</c:v>
                      </c:pt>
                      <c:pt idx="881">
                        <c:v>594.32965087890625</c:v>
                      </c:pt>
                      <c:pt idx="882">
                        <c:v>595.11590576171875</c:v>
                      </c:pt>
                      <c:pt idx="883">
                        <c:v>595.90216064453125</c:v>
                      </c:pt>
                      <c:pt idx="884">
                        <c:v>596.68841552734375</c:v>
                      </c:pt>
                      <c:pt idx="885">
                        <c:v>597.47467041015625</c:v>
                      </c:pt>
                      <c:pt idx="886">
                        <c:v>598.26092529296875</c:v>
                      </c:pt>
                      <c:pt idx="887">
                        <c:v>599.04718017578125</c:v>
                      </c:pt>
                      <c:pt idx="888">
                        <c:v>599.83343505859375</c:v>
                      </c:pt>
                      <c:pt idx="889">
                        <c:v>600.61968994140625</c:v>
                      </c:pt>
                      <c:pt idx="890">
                        <c:v>601.40594482421875</c:v>
                      </c:pt>
                      <c:pt idx="891">
                        <c:v>602.19219970703125</c:v>
                      </c:pt>
                      <c:pt idx="892">
                        <c:v>602.97845458984375</c:v>
                      </c:pt>
                      <c:pt idx="893">
                        <c:v>603.76470947265625</c:v>
                      </c:pt>
                      <c:pt idx="894">
                        <c:v>604.55096435546875</c:v>
                      </c:pt>
                      <c:pt idx="895">
                        <c:v>605.33721923828125</c:v>
                      </c:pt>
                      <c:pt idx="896">
                        <c:v>606.12347412109375</c:v>
                      </c:pt>
                      <c:pt idx="897">
                        <c:v>606.90972900390625</c:v>
                      </c:pt>
                      <c:pt idx="898">
                        <c:v>607.69598388671875</c:v>
                      </c:pt>
                      <c:pt idx="899">
                        <c:v>608.48223876953125</c:v>
                      </c:pt>
                      <c:pt idx="900">
                        <c:v>609.26849365234375</c:v>
                      </c:pt>
                      <c:pt idx="901">
                        <c:v>610.05474853515625</c:v>
                      </c:pt>
                      <c:pt idx="902">
                        <c:v>610.84100341796875</c:v>
                      </c:pt>
                      <c:pt idx="903">
                        <c:v>611.62725830078125</c:v>
                      </c:pt>
                      <c:pt idx="904">
                        <c:v>612.41351318359375</c:v>
                      </c:pt>
                      <c:pt idx="905">
                        <c:v>613.19976806640625</c:v>
                      </c:pt>
                      <c:pt idx="906">
                        <c:v>613.98602294921875</c:v>
                      </c:pt>
                      <c:pt idx="907">
                        <c:v>614.77227783203125</c:v>
                      </c:pt>
                      <c:pt idx="908">
                        <c:v>615.55853271484375</c:v>
                      </c:pt>
                      <c:pt idx="909">
                        <c:v>616.34478759765625</c:v>
                      </c:pt>
                      <c:pt idx="910">
                        <c:v>617.13104248046875</c:v>
                      </c:pt>
                      <c:pt idx="911">
                        <c:v>617.91729736328125</c:v>
                      </c:pt>
                      <c:pt idx="912">
                        <c:v>618.70355224609375</c:v>
                      </c:pt>
                      <c:pt idx="913">
                        <c:v>619.48980712890625</c:v>
                      </c:pt>
                      <c:pt idx="914">
                        <c:v>620.27606201171875</c:v>
                      </c:pt>
                      <c:pt idx="915">
                        <c:v>621.06231689453125</c:v>
                      </c:pt>
                    </c:numCache>
                  </c:numRef>
                </c:xVal>
                <c:yVal>
                  <c:numRef>
                    <c:extLst xmlns:c15="http://schemas.microsoft.com/office/drawing/2012/chart">
                      <c:ext xmlns:c15="http://schemas.microsoft.com/office/drawing/2012/chart" uri="{02D57815-91ED-43cb-92C2-25804820EDAC}">
                        <c15:formulaRef>
                          <c15:sqref>'[1]Case 6 '!$B$3:$B$918</c15:sqref>
                        </c15:formulaRef>
                      </c:ext>
                    </c:extLst>
                    <c:numCache>
                      <c:formatCode>General</c:formatCode>
                      <c:ptCount val="916"/>
                      <c:pt idx="0">
                        <c:v>4.2950530052185059</c:v>
                      </c:pt>
                      <c:pt idx="1">
                        <c:v>4.3476157188415527</c:v>
                      </c:pt>
                      <c:pt idx="2">
                        <c:v>4.4015955924987793</c:v>
                      </c:pt>
                      <c:pt idx="3">
                        <c:v>4.4570369720458984</c:v>
                      </c:pt>
                      <c:pt idx="4">
                        <c:v>4.5139904022216797</c:v>
                      </c:pt>
                      <c:pt idx="5">
                        <c:v>4.5724954605102539</c:v>
                      </c:pt>
                      <c:pt idx="6">
                        <c:v>4.6326098442077637</c:v>
                      </c:pt>
                      <c:pt idx="7">
                        <c:v>4.6943831443786621</c:v>
                      </c:pt>
                      <c:pt idx="8">
                        <c:v>4.757871150970459</c:v>
                      </c:pt>
                      <c:pt idx="9">
                        <c:v>4.8231301307678223</c:v>
                      </c:pt>
                      <c:pt idx="10">
                        <c:v>4.8902149200439453</c:v>
                      </c:pt>
                      <c:pt idx="11">
                        <c:v>4.9591927528381348</c:v>
                      </c:pt>
                      <c:pt idx="12">
                        <c:v>5.0301213264465332</c:v>
                      </c:pt>
                      <c:pt idx="13">
                        <c:v>5.1030716896057129</c:v>
                      </c:pt>
                      <c:pt idx="14">
                        <c:v>5.1781125068664551</c:v>
                      </c:pt>
                      <c:pt idx="15">
                        <c:v>5.2553095817565918</c:v>
                      </c:pt>
                      <c:pt idx="16">
                        <c:v>5.3347439765930176</c:v>
                      </c:pt>
                      <c:pt idx="17">
                        <c:v>5.4164886474609375</c:v>
                      </c:pt>
                      <c:pt idx="18">
                        <c:v>5.5006308555603027</c:v>
                      </c:pt>
                      <c:pt idx="19">
                        <c:v>5.5872483253479004</c:v>
                      </c:pt>
                      <c:pt idx="20">
                        <c:v>5.6764311790466309</c:v>
                      </c:pt>
                      <c:pt idx="21">
                        <c:v>5.7682743072509766</c:v>
                      </c:pt>
                      <c:pt idx="22">
                        <c:v>5.8628706932067871</c:v>
                      </c:pt>
                      <c:pt idx="23">
                        <c:v>5.9603180885314941</c:v>
                      </c:pt>
                      <c:pt idx="24">
                        <c:v>6.0607237815856934</c:v>
                      </c:pt>
                      <c:pt idx="25">
                        <c:v>6.1641945838928223</c:v>
                      </c:pt>
                      <c:pt idx="26">
                        <c:v>6.2708449363708496</c:v>
                      </c:pt>
                      <c:pt idx="27">
                        <c:v>6.380793571472168</c:v>
                      </c:pt>
                      <c:pt idx="28">
                        <c:v>6.4941592216491699</c:v>
                      </c:pt>
                      <c:pt idx="29">
                        <c:v>6.6110744476318359</c:v>
                      </c:pt>
                      <c:pt idx="30">
                        <c:v>6.7316732406616211</c:v>
                      </c:pt>
                      <c:pt idx="31">
                        <c:v>6.8560976982116699</c:v>
                      </c:pt>
                      <c:pt idx="32">
                        <c:v>6.9844856262207031</c:v>
                      </c:pt>
                      <c:pt idx="33">
                        <c:v>7.1170024871826172</c:v>
                      </c:pt>
                      <c:pt idx="34">
                        <c:v>7.2538013458251953</c:v>
                      </c:pt>
                      <c:pt idx="35">
                        <c:v>7.3950462341308594</c:v>
                      </c:pt>
                      <c:pt idx="36">
                        <c:v>7.5409212112426758</c:v>
                      </c:pt>
                      <c:pt idx="37">
                        <c:v>7.6915993690490723</c:v>
                      </c:pt>
                      <c:pt idx="38">
                        <c:v>7.8472747802734375</c:v>
                      </c:pt>
                      <c:pt idx="39">
                        <c:v>8.0078964233398438</c:v>
                      </c:pt>
                      <c:pt idx="40">
                        <c:v>8.1724233627319336</c:v>
                      </c:pt>
                      <c:pt idx="41">
                        <c:v>8.3424806594848633</c:v>
                      </c:pt>
                      <c:pt idx="42">
                        <c:v>8.5182895660400391</c:v>
                      </c:pt>
                      <c:pt idx="43">
                        <c:v>8.7000789642333984</c:v>
                      </c:pt>
                      <c:pt idx="44">
                        <c:v>8.888092041015625</c:v>
                      </c:pt>
                      <c:pt idx="45">
                        <c:v>9.0825996398925781</c:v>
                      </c:pt>
                      <c:pt idx="46">
                        <c:v>9.2838525772094727</c:v>
                      </c:pt>
                      <c:pt idx="47">
                        <c:v>9.4921274185180664</c:v>
                      </c:pt>
                      <c:pt idx="48">
                        <c:v>9.7077360153198242</c:v>
                      </c:pt>
                      <c:pt idx="49">
                        <c:v>9.9309539794921875</c:v>
                      </c:pt>
                      <c:pt idx="50">
                        <c:v>10.162121772766113</c:v>
                      </c:pt>
                      <c:pt idx="51">
                        <c:v>10.401566505432129</c:v>
                      </c:pt>
                      <c:pt idx="52">
                        <c:v>10.649633407592773</c:v>
                      </c:pt>
                      <c:pt idx="53">
                        <c:v>10.906680107116699</c:v>
                      </c:pt>
                      <c:pt idx="54">
                        <c:v>11.173110008239746</c:v>
                      </c:pt>
                      <c:pt idx="55">
                        <c:v>11.449291229248047</c:v>
                      </c:pt>
                      <c:pt idx="56">
                        <c:v>11.735683441162109</c:v>
                      </c:pt>
                      <c:pt idx="57">
                        <c:v>12.032672882080078</c:v>
                      </c:pt>
                      <c:pt idx="58">
                        <c:v>12.340713500976563</c:v>
                      </c:pt>
                      <c:pt idx="59">
                        <c:v>12.66030216217041</c:v>
                      </c:pt>
                      <c:pt idx="60">
                        <c:v>12.991929054260254</c:v>
                      </c:pt>
                      <c:pt idx="61">
                        <c:v>13.336093902587891</c:v>
                      </c:pt>
                      <c:pt idx="62">
                        <c:v>13.69334602355957</c:v>
                      </c:pt>
                      <c:pt idx="63">
                        <c:v>14.064210891723633</c:v>
                      </c:pt>
                      <c:pt idx="64">
                        <c:v>14.449320793151855</c:v>
                      </c:pt>
                      <c:pt idx="65">
                        <c:v>14.848203659057617</c:v>
                      </c:pt>
                      <c:pt idx="66">
                        <c:v>15.259650230407715</c:v>
                      </c:pt>
                      <c:pt idx="67">
                        <c:v>15.686936378479004</c:v>
                      </c:pt>
                      <c:pt idx="68">
                        <c:v>16.130739212036133</c:v>
                      </c:pt>
                      <c:pt idx="69">
                        <c:v>16.59174919128418</c:v>
                      </c:pt>
                      <c:pt idx="70">
                        <c:v>17.070640563964844</c:v>
                      </c:pt>
                      <c:pt idx="71">
                        <c:v>17.568193435668945</c:v>
                      </c:pt>
                      <c:pt idx="72">
                        <c:v>18.085165023803711</c:v>
                      </c:pt>
                      <c:pt idx="73">
                        <c:v>18.622322082519531</c:v>
                      </c:pt>
                      <c:pt idx="74">
                        <c:v>19.180517196655273</c:v>
                      </c:pt>
                      <c:pt idx="75">
                        <c:v>19.760553359985352</c:v>
                      </c:pt>
                      <c:pt idx="76">
                        <c:v>20.363336563110352</c:v>
                      </c:pt>
                      <c:pt idx="77">
                        <c:v>20.989755630493164</c:v>
                      </c:pt>
                      <c:pt idx="78">
                        <c:v>21.640754699707031</c:v>
                      </c:pt>
                      <c:pt idx="79">
                        <c:v>22.317296981811523</c:v>
                      </c:pt>
                      <c:pt idx="80">
                        <c:v>23.02027702331543</c:v>
                      </c:pt>
                      <c:pt idx="81">
                        <c:v>23.750814437866211</c:v>
                      </c:pt>
                      <c:pt idx="82">
                        <c:v>24.509899139404297</c:v>
                      </c:pt>
                      <c:pt idx="83">
                        <c:v>25.298603057861328</c:v>
                      </c:pt>
                      <c:pt idx="84">
                        <c:v>26.11475944519043</c:v>
                      </c:pt>
                      <c:pt idx="85">
                        <c:v>26.958805084228516</c:v>
                      </c:pt>
                      <c:pt idx="86">
                        <c:v>27.835222244262695</c:v>
                      </c:pt>
                      <c:pt idx="87">
                        <c:v>28.745115280151367</c:v>
                      </c:pt>
                      <c:pt idx="88">
                        <c:v>29.689687728881836</c:v>
                      </c:pt>
                      <c:pt idx="89">
                        <c:v>30.670042037963867</c:v>
                      </c:pt>
                      <c:pt idx="90">
                        <c:v>31.687389373779297</c:v>
                      </c:pt>
                      <c:pt idx="91">
                        <c:v>32.742866516113281</c:v>
                      </c:pt>
                      <c:pt idx="92">
                        <c:v>33.837734222412109</c:v>
                      </c:pt>
                      <c:pt idx="93">
                        <c:v>34.97314453125</c:v>
                      </c:pt>
                      <c:pt idx="94">
                        <c:v>36.150463104248047</c:v>
                      </c:pt>
                      <c:pt idx="95">
                        <c:v>37.370807647705078</c:v>
                      </c:pt>
                      <c:pt idx="96">
                        <c:v>38.635524749755859</c:v>
                      </c:pt>
                      <c:pt idx="97">
                        <c:v>39.945919036865234</c:v>
                      </c:pt>
                      <c:pt idx="98">
                        <c:v>41.297908782958984</c:v>
                      </c:pt>
                      <c:pt idx="99">
                        <c:v>42.690475463867188</c:v>
                      </c:pt>
                      <c:pt idx="100">
                        <c:v>44.131484985351563</c:v>
                      </c:pt>
                      <c:pt idx="101">
                        <c:v>45.621913909912109</c:v>
                      </c:pt>
                      <c:pt idx="102">
                        <c:v>47.163169860839844</c:v>
                      </c:pt>
                      <c:pt idx="103">
                        <c:v>48.756481170654297</c:v>
                      </c:pt>
                      <c:pt idx="104">
                        <c:v>50.403144836425781</c:v>
                      </c:pt>
                      <c:pt idx="105">
                        <c:v>52.104778289794922</c:v>
                      </c:pt>
                      <c:pt idx="106">
                        <c:v>53.862129211425781</c:v>
                      </c:pt>
                      <c:pt idx="107">
                        <c:v>55.671501159667969</c:v>
                      </c:pt>
                      <c:pt idx="108">
                        <c:v>57.522624969482422</c:v>
                      </c:pt>
                      <c:pt idx="109">
                        <c:v>59.431339263916016</c:v>
                      </c:pt>
                      <c:pt idx="110">
                        <c:v>61.398658752441406</c:v>
                      </c:pt>
                      <c:pt idx="111">
                        <c:v>63.425338745117188</c:v>
                      </c:pt>
                      <c:pt idx="112">
                        <c:v>65.5130615234375</c:v>
                      </c:pt>
                      <c:pt idx="113">
                        <c:v>67.65765380859375</c:v>
                      </c:pt>
                      <c:pt idx="114">
                        <c:v>69.8394775390625</c:v>
                      </c:pt>
                      <c:pt idx="115">
                        <c:v>72.081390380859375</c:v>
                      </c:pt>
                      <c:pt idx="116">
                        <c:v>74.384140014648438</c:v>
                      </c:pt>
                      <c:pt idx="117">
                        <c:v>76.747581481933594</c:v>
                      </c:pt>
                      <c:pt idx="118">
                        <c:v>79.144866943359375</c:v>
                      </c:pt>
                      <c:pt idx="119">
                        <c:v>81.590797424316406</c:v>
                      </c:pt>
                      <c:pt idx="120">
                        <c:v>84.0914306640625</c:v>
                      </c:pt>
                      <c:pt idx="121">
                        <c:v>86.63226318359375</c:v>
                      </c:pt>
                      <c:pt idx="122">
                        <c:v>89.196907043457031</c:v>
                      </c:pt>
                      <c:pt idx="123">
                        <c:v>91.805717468261719</c:v>
                      </c:pt>
                      <c:pt idx="124">
                        <c:v>94.436813354492188</c:v>
                      </c:pt>
                      <c:pt idx="125">
                        <c:v>97.083488464355469</c:v>
                      </c:pt>
                      <c:pt idx="126">
                        <c:v>99.754951477050781</c:v>
                      </c:pt>
                      <c:pt idx="127">
                        <c:v>102.41046142578125</c:v>
                      </c:pt>
                      <c:pt idx="128">
                        <c:v>105.07279968261719</c:v>
                      </c:pt>
                      <c:pt idx="129">
                        <c:v>107.69416809082031</c:v>
                      </c:pt>
                      <c:pt idx="130">
                        <c:v>110.28981781005859</c:v>
                      </c:pt>
                      <c:pt idx="131">
                        <c:v>112.82296752929688</c:v>
                      </c:pt>
                      <c:pt idx="132">
                        <c:v>115.30336761474609</c:v>
                      </c:pt>
                      <c:pt idx="133">
                        <c:v>117.68456268310547</c:v>
                      </c:pt>
                      <c:pt idx="134">
                        <c:v>119.97611236572266</c:v>
                      </c:pt>
                      <c:pt idx="135">
                        <c:v>122.13667297363281</c:v>
                      </c:pt>
                      <c:pt idx="136">
                        <c:v>124.16024780273438</c:v>
                      </c:pt>
                      <c:pt idx="137">
                        <c:v>126.02256774902344</c:v>
                      </c:pt>
                      <c:pt idx="138">
                        <c:v>127.69023132324219</c:v>
                      </c:pt>
                      <c:pt idx="139">
                        <c:v>129.16276550292969</c:v>
                      </c:pt>
                      <c:pt idx="140">
                        <c:v>130.38699340820313</c:v>
                      </c:pt>
                      <c:pt idx="141">
                        <c:v>131.369384765625</c:v>
                      </c:pt>
                      <c:pt idx="142">
                        <c:v>132.06820678710938</c:v>
                      </c:pt>
                      <c:pt idx="143">
                        <c:v>132.47482299804688</c:v>
                      </c:pt>
                      <c:pt idx="144">
                        <c:v>132.56941223144531</c:v>
                      </c:pt>
                      <c:pt idx="145">
                        <c:v>132.35069274902344</c:v>
                      </c:pt>
                      <c:pt idx="146">
                        <c:v>131.79429626464844</c:v>
                      </c:pt>
                      <c:pt idx="147">
                        <c:v>130.95698547363281</c:v>
                      </c:pt>
                      <c:pt idx="148">
                        <c:v>129.77041625976563</c:v>
                      </c:pt>
                      <c:pt idx="149">
                        <c:v>128.30731201171875</c:v>
                      </c:pt>
                      <c:pt idx="150">
                        <c:v>126.59658050537109</c:v>
                      </c:pt>
                      <c:pt idx="151">
                        <c:v>124.65534973144531</c:v>
                      </c:pt>
                      <c:pt idx="152">
                        <c:v>122.47509765625</c:v>
                      </c:pt>
                      <c:pt idx="153">
                        <c:v>120.10395050048828</c:v>
                      </c:pt>
                      <c:pt idx="154">
                        <c:v>117.58322143554688</c:v>
                      </c:pt>
                      <c:pt idx="155">
                        <c:v>114.94007873535156</c:v>
                      </c:pt>
                      <c:pt idx="156">
                        <c:v>112.20111846923828</c:v>
                      </c:pt>
                      <c:pt idx="157">
                        <c:v>109.39238739013672</c:v>
                      </c:pt>
                      <c:pt idx="158">
                        <c:v>106.53943634033203</c:v>
                      </c:pt>
                      <c:pt idx="159">
                        <c:v>103.35193634033203</c:v>
                      </c:pt>
                      <c:pt idx="160">
                        <c:v>100.16194915771484</c:v>
                      </c:pt>
                      <c:pt idx="161">
                        <c:v>97.036750793457031</c:v>
                      </c:pt>
                      <c:pt idx="162">
                        <c:v>94.022041320800781</c:v>
                      </c:pt>
                      <c:pt idx="163">
                        <c:v>91.115119934082031</c:v>
                      </c:pt>
                      <c:pt idx="164">
                        <c:v>88.313430786132813</c:v>
                      </c:pt>
                      <c:pt idx="165">
                        <c:v>85.613998413085938</c:v>
                      </c:pt>
                      <c:pt idx="166">
                        <c:v>83.00225830078125</c:v>
                      </c:pt>
                      <c:pt idx="167">
                        <c:v>80.461807250976563</c:v>
                      </c:pt>
                      <c:pt idx="168">
                        <c:v>78.016403198242188</c:v>
                      </c:pt>
                      <c:pt idx="169">
                        <c:v>75.66314697265625</c:v>
                      </c:pt>
                      <c:pt idx="170">
                        <c:v>73.398757934570313</c:v>
                      </c:pt>
                      <c:pt idx="171">
                        <c:v>71.219978332519531</c:v>
                      </c:pt>
                      <c:pt idx="172">
                        <c:v>69.123809814453125</c:v>
                      </c:pt>
                      <c:pt idx="173">
                        <c:v>67.084327697753906</c:v>
                      </c:pt>
                      <c:pt idx="174">
                        <c:v>65.119361877441406</c:v>
                      </c:pt>
                      <c:pt idx="175">
                        <c:v>63.229171752929688</c:v>
                      </c:pt>
                      <c:pt idx="176">
                        <c:v>61.411170959472656</c:v>
                      </c:pt>
                      <c:pt idx="177">
                        <c:v>59.662208557128906</c:v>
                      </c:pt>
                      <c:pt idx="178">
                        <c:v>57.979766845703125</c:v>
                      </c:pt>
                      <c:pt idx="179">
                        <c:v>56.360149383544922</c:v>
                      </c:pt>
                      <c:pt idx="180">
                        <c:v>54.786140441894531</c:v>
                      </c:pt>
                      <c:pt idx="181">
                        <c:v>53.271659851074219</c:v>
                      </c:pt>
                      <c:pt idx="182">
                        <c:v>51.814369201660156</c:v>
                      </c:pt>
                      <c:pt idx="183">
                        <c:v>50.392238616943359</c:v>
                      </c:pt>
                      <c:pt idx="184">
                        <c:v>49.004833221435547</c:v>
                      </c:pt>
                      <c:pt idx="185">
                        <c:v>47.679004669189453</c:v>
                      </c:pt>
                      <c:pt idx="186">
                        <c:v>46.408481597900391</c:v>
                      </c:pt>
                      <c:pt idx="187">
                        <c:v>45.178451538085938</c:v>
                      </c:pt>
                      <c:pt idx="188">
                        <c:v>44.000873565673828</c:v>
                      </c:pt>
                      <c:pt idx="189">
                        <c:v>42.867946624755859</c:v>
                      </c:pt>
                      <c:pt idx="190">
                        <c:v>41.779972076416016</c:v>
                      </c:pt>
                      <c:pt idx="191">
                        <c:v>40.734733581542969</c:v>
                      </c:pt>
                      <c:pt idx="192">
                        <c:v>39.730033874511719</c:v>
                      </c:pt>
                      <c:pt idx="193">
                        <c:v>38.763893127441406</c:v>
                      </c:pt>
                      <c:pt idx="194">
                        <c:v>37.831630706787109</c:v>
                      </c:pt>
                      <c:pt idx="195">
                        <c:v>36.925498962402344</c:v>
                      </c:pt>
                      <c:pt idx="196">
                        <c:v>36.052639007568359</c:v>
                      </c:pt>
                      <c:pt idx="197">
                        <c:v>35.211498260498047</c:v>
                      </c:pt>
                      <c:pt idx="198">
                        <c:v>34.400764465332031</c:v>
                      </c:pt>
                      <c:pt idx="199">
                        <c:v>33.619049072265625</c:v>
                      </c:pt>
                      <c:pt idx="200">
                        <c:v>32.865074157714844</c:v>
                      </c:pt>
                      <c:pt idx="201">
                        <c:v>32.137626647949219</c:v>
                      </c:pt>
                      <c:pt idx="202">
                        <c:v>31.435600280761719</c:v>
                      </c:pt>
                      <c:pt idx="203">
                        <c:v>30.757915496826172</c:v>
                      </c:pt>
                      <c:pt idx="204">
                        <c:v>30.097299575805664</c:v>
                      </c:pt>
                      <c:pt idx="205">
                        <c:v>29.458328247070313</c:v>
                      </c:pt>
                      <c:pt idx="206">
                        <c:v>28.84086799621582</c:v>
                      </c:pt>
                      <c:pt idx="207">
                        <c:v>28.244085311889648</c:v>
                      </c:pt>
                      <c:pt idx="208">
                        <c:v>27.667125701904297</c:v>
                      </c:pt>
                      <c:pt idx="209">
                        <c:v>27.109214782714844</c:v>
                      </c:pt>
                      <c:pt idx="210">
                        <c:v>26.569549560546875</c:v>
                      </c:pt>
                      <c:pt idx="211">
                        <c:v>26.047462463378906</c:v>
                      </c:pt>
                      <c:pt idx="212">
                        <c:v>25.542226791381836</c:v>
                      </c:pt>
                      <c:pt idx="213">
                        <c:v>25.053205490112305</c:v>
                      </c:pt>
                      <c:pt idx="214">
                        <c:v>24.579744338989258</c:v>
                      </c:pt>
                      <c:pt idx="215">
                        <c:v>24.118131637573242</c:v>
                      </c:pt>
                      <c:pt idx="216">
                        <c:v>23.670759201049805</c:v>
                      </c:pt>
                      <c:pt idx="217">
                        <c:v>23.237321853637695</c:v>
                      </c:pt>
                      <c:pt idx="218">
                        <c:v>22.81732177734375</c:v>
                      </c:pt>
                      <c:pt idx="219">
                        <c:v>22.410245895385742</c:v>
                      </c:pt>
                      <c:pt idx="220">
                        <c:v>22.015623092651367</c:v>
                      </c:pt>
                      <c:pt idx="221">
                        <c:v>21.632970809936523</c:v>
                      </c:pt>
                      <c:pt idx="222">
                        <c:v>21.261890411376953</c:v>
                      </c:pt>
                      <c:pt idx="223">
                        <c:v>20.901920318603516</c:v>
                      </c:pt>
                      <c:pt idx="224">
                        <c:v>20.552682876586914</c:v>
                      </c:pt>
                      <c:pt idx="225">
                        <c:v>20.213796615600586</c:v>
                      </c:pt>
                      <c:pt idx="226">
                        <c:v>19.884883880615234</c:v>
                      </c:pt>
                      <c:pt idx="227">
                        <c:v>19.565595626831055</c:v>
                      </c:pt>
                      <c:pt idx="228">
                        <c:v>19.254383087158203</c:v>
                      </c:pt>
                      <c:pt idx="229">
                        <c:v>18.951875686645508</c:v>
                      </c:pt>
                      <c:pt idx="230">
                        <c:v>18.658073425292969</c:v>
                      </c:pt>
                      <c:pt idx="231">
                        <c:v>18.372644424438477</c:v>
                      </c:pt>
                      <c:pt idx="232">
                        <c:v>18.095333099365234</c:v>
                      </c:pt>
                      <c:pt idx="233">
                        <c:v>17.825849533081055</c:v>
                      </c:pt>
                      <c:pt idx="234">
                        <c:v>17.563943862915039</c:v>
                      </c:pt>
                      <c:pt idx="235">
                        <c:v>17.309350967407227</c:v>
                      </c:pt>
                      <c:pt idx="236">
                        <c:v>17.061826705932617</c:v>
                      </c:pt>
                      <c:pt idx="237">
                        <c:v>16.821132659912109</c:v>
                      </c:pt>
                      <c:pt idx="238">
                        <c:v>16.587053298950195</c:v>
                      </c:pt>
                      <c:pt idx="239">
                        <c:v>16.359373092651367</c:v>
                      </c:pt>
                      <c:pt idx="240">
                        <c:v>16.137882232666016</c:v>
                      </c:pt>
                      <c:pt idx="241">
                        <c:v>15.922374725341797</c:v>
                      </c:pt>
                      <c:pt idx="242">
                        <c:v>15.712671279907227</c:v>
                      </c:pt>
                      <c:pt idx="243">
                        <c:v>15.508573532104492</c:v>
                      </c:pt>
                      <c:pt idx="244">
                        <c:v>15.30966854095459</c:v>
                      </c:pt>
                      <c:pt idx="245">
                        <c:v>15.115606307983398</c:v>
                      </c:pt>
                      <c:pt idx="246">
                        <c:v>14.926665306091309</c:v>
                      </c:pt>
                      <c:pt idx="247">
                        <c:v>14.742687225341797</c:v>
                      </c:pt>
                      <c:pt idx="248">
                        <c:v>14.563529014587402</c:v>
                      </c:pt>
                      <c:pt idx="249">
                        <c:v>14.38902473449707</c:v>
                      </c:pt>
                      <c:pt idx="250">
                        <c:v>14.219056129455566</c:v>
                      </c:pt>
                      <c:pt idx="251">
                        <c:v>14.053473472595215</c:v>
                      </c:pt>
                      <c:pt idx="252">
                        <c:v>13.89214038848877</c:v>
                      </c:pt>
                      <c:pt idx="253">
                        <c:v>13.734943389892578</c:v>
                      </c:pt>
                      <c:pt idx="254">
                        <c:v>13.581754684448242</c:v>
                      </c:pt>
                      <c:pt idx="255">
                        <c:v>13.432452201843262</c:v>
                      </c:pt>
                      <c:pt idx="256">
                        <c:v>13.286935806274414</c:v>
                      </c:pt>
                      <c:pt idx="257">
                        <c:v>13.145079612731934</c:v>
                      </c:pt>
                      <c:pt idx="258">
                        <c:v>13.006792068481445</c:v>
                      </c:pt>
                      <c:pt idx="259">
                        <c:v>12.87196159362793</c:v>
                      </c:pt>
                      <c:pt idx="260">
                        <c:v>12.740498542785645</c:v>
                      </c:pt>
                      <c:pt idx="261">
                        <c:v>12.612311363220215</c:v>
                      </c:pt>
                      <c:pt idx="262">
                        <c:v>12.48729419708252</c:v>
                      </c:pt>
                      <c:pt idx="263">
                        <c:v>12.365374565124512</c:v>
                      </c:pt>
                      <c:pt idx="264">
                        <c:v>12.246455192565918</c:v>
                      </c:pt>
                      <c:pt idx="265">
                        <c:v>12.130459785461426</c:v>
                      </c:pt>
                      <c:pt idx="266">
                        <c:v>12.017273902893066</c:v>
                      </c:pt>
                      <c:pt idx="267">
                        <c:v>11.906611442565918</c:v>
                      </c:pt>
                      <c:pt idx="268">
                        <c:v>11.798648834228516</c:v>
                      </c:pt>
                      <c:pt idx="269">
                        <c:v>11.693324089050293</c:v>
                      </c:pt>
                      <c:pt idx="270">
                        <c:v>11.590556144714355</c:v>
                      </c:pt>
                      <c:pt idx="271">
                        <c:v>11.490285873413086</c:v>
                      </c:pt>
                      <c:pt idx="272">
                        <c:v>11.392455101013184</c:v>
                      </c:pt>
                      <c:pt idx="273">
                        <c:v>11.29698657989502</c:v>
                      </c:pt>
                      <c:pt idx="274">
                        <c:v>11.203828811645508</c:v>
                      </c:pt>
                      <c:pt idx="275">
                        <c:v>11.112926483154297</c:v>
                      </c:pt>
                      <c:pt idx="276">
                        <c:v>11.024212837219238</c:v>
                      </c:pt>
                      <c:pt idx="277">
                        <c:v>10.937644958496094</c:v>
                      </c:pt>
                      <c:pt idx="278">
                        <c:v>10.853163719177246</c:v>
                      </c:pt>
                      <c:pt idx="279">
                        <c:v>10.770717620849609</c:v>
                      </c:pt>
                      <c:pt idx="280">
                        <c:v>10.69025993347168</c:v>
                      </c:pt>
                      <c:pt idx="281">
                        <c:v>10.611739158630371</c:v>
                      </c:pt>
                      <c:pt idx="282">
                        <c:v>10.533583641052246</c:v>
                      </c:pt>
                      <c:pt idx="283">
                        <c:v>10.45556640625</c:v>
                      </c:pt>
                      <c:pt idx="284">
                        <c:v>10.378286361694336</c:v>
                      </c:pt>
                      <c:pt idx="285">
                        <c:v>10.301777839660645</c:v>
                      </c:pt>
                      <c:pt idx="286">
                        <c:v>10.226091384887695</c:v>
                      </c:pt>
                      <c:pt idx="287">
                        <c:v>10.151239395141602</c:v>
                      </c:pt>
                      <c:pt idx="288">
                        <c:v>10.077286720275879</c:v>
                      </c:pt>
                      <c:pt idx="289">
                        <c:v>10.004238128662109</c:v>
                      </c:pt>
                      <c:pt idx="290">
                        <c:v>9.9321441650390625</c:v>
                      </c:pt>
                      <c:pt idx="291">
                        <c:v>9.8610239028930664</c:v>
                      </c:pt>
                      <c:pt idx="292">
                        <c:v>9.7908639907836914</c:v>
                      </c:pt>
                      <c:pt idx="293">
                        <c:v>9.7216558456420898</c:v>
                      </c:pt>
                      <c:pt idx="294">
                        <c:v>9.6534051895141602</c:v>
                      </c:pt>
                      <c:pt idx="295">
                        <c:v>9.5861501693725586</c:v>
                      </c:pt>
                      <c:pt idx="296">
                        <c:v>9.5198373794555664</c:v>
                      </c:pt>
                      <c:pt idx="297">
                        <c:v>9.4542579650878906</c:v>
                      </c:pt>
                      <c:pt idx="298">
                        <c:v>9.389068603515625</c:v>
                      </c:pt>
                      <c:pt idx="299">
                        <c:v>9.3244590759277344</c:v>
                      </c:pt>
                      <c:pt idx="300">
                        <c:v>9.2605190277099609</c:v>
                      </c:pt>
                      <c:pt idx="301">
                        <c:v>9.1972780227661133</c:v>
                      </c:pt>
                      <c:pt idx="302">
                        <c:v>9.1347723007202148</c:v>
                      </c:pt>
                      <c:pt idx="303">
                        <c:v>9.0730133056640625</c:v>
                      </c:pt>
                      <c:pt idx="304">
                        <c:v>9.0120477676391602</c:v>
                      </c:pt>
                      <c:pt idx="305">
                        <c:v>8.9518756866455078</c:v>
                      </c:pt>
                      <c:pt idx="306">
                        <c:v>8.8925590515136719</c:v>
                      </c:pt>
                      <c:pt idx="307">
                        <c:v>8.8341598510742188</c:v>
                      </c:pt>
                      <c:pt idx="308">
                        <c:v>8.7767429351806641</c:v>
                      </c:pt>
                      <c:pt idx="309">
                        <c:v>8.7203035354614258</c:v>
                      </c:pt>
                      <c:pt idx="310">
                        <c:v>8.6648740768432617</c:v>
                      </c:pt>
                      <c:pt idx="311">
                        <c:v>8.6104583740234375</c:v>
                      </c:pt>
                      <c:pt idx="312">
                        <c:v>8.5570602416992188</c:v>
                      </c:pt>
                      <c:pt idx="313">
                        <c:v>8.5046939849853516</c:v>
                      </c:pt>
                      <c:pt idx="314">
                        <c:v>8.4533424377441406</c:v>
                      </c:pt>
                      <c:pt idx="315">
                        <c:v>8.4029722213745117</c:v>
                      </c:pt>
                      <c:pt idx="316">
                        <c:v>8.3535699844360352</c:v>
                      </c:pt>
                      <c:pt idx="317">
                        <c:v>8.3051319122314453</c:v>
                      </c:pt>
                      <c:pt idx="318">
                        <c:v>8.2576398849487305</c:v>
                      </c:pt>
                      <c:pt idx="319">
                        <c:v>8.2110605239868164</c:v>
                      </c:pt>
                      <c:pt idx="320">
                        <c:v>8.1653890609741211</c:v>
                      </c:pt>
                      <c:pt idx="321">
                        <c:v>8.1206026077270508</c:v>
                      </c:pt>
                      <c:pt idx="322">
                        <c:v>8.076695442199707</c:v>
                      </c:pt>
                      <c:pt idx="323">
                        <c:v>8.0336532592773438</c:v>
                      </c:pt>
                      <c:pt idx="324">
                        <c:v>7.9914612770080566</c:v>
                      </c:pt>
                      <c:pt idx="325">
                        <c:v>7.9501056671142578</c:v>
                      </c:pt>
                      <c:pt idx="326">
                        <c:v>7.9095826148986816</c:v>
                      </c:pt>
                      <c:pt idx="327">
                        <c:v>7.869875431060791</c:v>
                      </c:pt>
                      <c:pt idx="328">
                        <c:v>7.830960750579834</c:v>
                      </c:pt>
                      <c:pt idx="329">
                        <c:v>7.7928276062011719</c:v>
                      </c:pt>
                      <c:pt idx="330">
                        <c:v>7.7554707527160645</c:v>
                      </c:pt>
                      <c:pt idx="331">
                        <c:v>7.7188854217529297</c:v>
                      </c:pt>
                      <c:pt idx="332">
                        <c:v>7.6830687522888184</c:v>
                      </c:pt>
                      <c:pt idx="333">
                        <c:v>7.6480350494384766</c:v>
                      </c:pt>
                      <c:pt idx="334">
                        <c:v>7.6137666702270508</c:v>
                      </c:pt>
                      <c:pt idx="335">
                        <c:v>7.5802273750305176</c:v>
                      </c:pt>
                      <c:pt idx="336">
                        <c:v>7.5473899841308594</c:v>
                      </c:pt>
                      <c:pt idx="337">
                        <c:v>7.515261173248291</c:v>
                      </c:pt>
                      <c:pt idx="338">
                        <c:v>7.4838285446166992</c:v>
                      </c:pt>
                      <c:pt idx="339">
                        <c:v>7.453038215637207</c:v>
                      </c:pt>
                      <c:pt idx="340">
                        <c:v>7.4229249954223633</c:v>
                      </c:pt>
                      <c:pt idx="341">
                        <c:v>7.3935036659240723</c:v>
                      </c:pt>
                      <c:pt idx="342">
                        <c:v>7.3647356033325195</c:v>
                      </c:pt>
                      <c:pt idx="343">
                        <c:v>7.3366241455078125</c:v>
                      </c:pt>
                      <c:pt idx="344">
                        <c:v>7.3091545104980469</c:v>
                      </c:pt>
                      <c:pt idx="345">
                        <c:v>7.2823243141174316</c:v>
                      </c:pt>
                      <c:pt idx="346">
                        <c:v>7.2561225891113281</c:v>
                      </c:pt>
                      <c:pt idx="347">
                        <c:v>7.2305407524108887</c:v>
                      </c:pt>
                      <c:pt idx="348">
                        <c:v>7.2055802345275879</c:v>
                      </c:pt>
                      <c:pt idx="349">
                        <c:v>7.1812295913696289</c:v>
                      </c:pt>
                      <c:pt idx="350">
                        <c:v>7.1574835777282715</c:v>
                      </c:pt>
                      <c:pt idx="351">
                        <c:v>7.1343364715576172</c:v>
                      </c:pt>
                      <c:pt idx="352">
                        <c:v>7.1118006706237793</c:v>
                      </c:pt>
                      <c:pt idx="353">
                        <c:v>7.0898799896240234</c:v>
                      </c:pt>
                      <c:pt idx="354">
                        <c:v>7.0685648918151855</c:v>
                      </c:pt>
                      <c:pt idx="355">
                        <c:v>7.0478124618530273</c:v>
                      </c:pt>
                      <c:pt idx="356">
                        <c:v>7.0276017189025879</c:v>
                      </c:pt>
                      <c:pt idx="357">
                        <c:v>7.0078120231628418</c:v>
                      </c:pt>
                      <c:pt idx="358">
                        <c:v>6.988365650177002</c:v>
                      </c:pt>
                      <c:pt idx="359">
                        <c:v>6.9690098762512207</c:v>
                      </c:pt>
                      <c:pt idx="360">
                        <c:v>6.9496378898620605</c:v>
                      </c:pt>
                      <c:pt idx="361">
                        <c:v>6.9302792549133301</c:v>
                      </c:pt>
                      <c:pt idx="362">
                        <c:v>6.9109563827514648</c:v>
                      </c:pt>
                      <c:pt idx="363">
                        <c:v>6.8916330337524414</c:v>
                      </c:pt>
                      <c:pt idx="364">
                        <c:v>6.872157096862793</c:v>
                      </c:pt>
                      <c:pt idx="365">
                        <c:v>6.8525257110595703</c:v>
                      </c:pt>
                      <c:pt idx="366">
                        <c:v>6.832730770111084</c:v>
                      </c:pt>
                      <c:pt idx="367">
                        <c:v>6.8127779960632324</c:v>
                      </c:pt>
                      <c:pt idx="368">
                        <c:v>6.7926011085510254</c:v>
                      </c:pt>
                      <c:pt idx="369">
                        <c:v>6.7720551490783691</c:v>
                      </c:pt>
                      <c:pt idx="370">
                        <c:v>6.7511000633239746</c:v>
                      </c:pt>
                      <c:pt idx="371">
                        <c:v>6.7297048568725586</c:v>
                      </c:pt>
                      <c:pt idx="372">
                        <c:v>6.7078742980957031</c:v>
                      </c:pt>
                      <c:pt idx="373">
                        <c:v>6.6856064796447754</c:v>
                      </c:pt>
                      <c:pt idx="374">
                        <c:v>6.6628932952880859</c:v>
                      </c:pt>
                      <c:pt idx="375">
                        <c:v>6.6395964622497559</c:v>
                      </c:pt>
                      <c:pt idx="376">
                        <c:v>6.6156463623046875</c:v>
                      </c:pt>
                      <c:pt idx="377">
                        <c:v>6.5910344123840332</c:v>
                      </c:pt>
                      <c:pt idx="378">
                        <c:v>6.5657558441162109</c:v>
                      </c:pt>
                      <c:pt idx="379">
                        <c:v>6.5397758483886719</c:v>
                      </c:pt>
                      <c:pt idx="380">
                        <c:v>6.5130467414855957</c:v>
                      </c:pt>
                      <c:pt idx="381">
                        <c:v>6.4849047660827637</c:v>
                      </c:pt>
                      <c:pt idx="382">
                        <c:v>6.455080509185791</c:v>
                      </c:pt>
                      <c:pt idx="383">
                        <c:v>6.4235129356384277</c:v>
                      </c:pt>
                      <c:pt idx="384">
                        <c:v>6.3900823593139648</c:v>
                      </c:pt>
                      <c:pt idx="385">
                        <c:v>6.354741096496582</c:v>
                      </c:pt>
                      <c:pt idx="386">
                        <c:v>6.318077564239502</c:v>
                      </c:pt>
                      <c:pt idx="387">
                        <c:v>6.2807488441467285</c:v>
                      </c:pt>
                      <c:pt idx="388">
                        <c:v>6.242743968963623</c:v>
                      </c:pt>
                      <c:pt idx="389">
                        <c:v>6.2040648460388184</c:v>
                      </c:pt>
                      <c:pt idx="390">
                        <c:v>6.1647548675537109</c:v>
                      </c:pt>
                      <c:pt idx="391">
                        <c:v>6.124748706817627</c:v>
                      </c:pt>
                      <c:pt idx="392">
                        <c:v>6.0839262008666992</c:v>
                      </c:pt>
                      <c:pt idx="393">
                        <c:v>6.0422863960266113</c:v>
                      </c:pt>
                      <c:pt idx="394">
                        <c:v>5.9998354911804199</c:v>
                      </c:pt>
                      <c:pt idx="395">
                        <c:v>5.9565901756286621</c:v>
                      </c:pt>
                      <c:pt idx="396">
                        <c:v>5.9127025604248047</c:v>
                      </c:pt>
                      <c:pt idx="397">
                        <c:v>5.8684787750244141</c:v>
                      </c:pt>
                      <c:pt idx="398">
                        <c:v>5.8240261077880859</c:v>
                      </c:pt>
                      <c:pt idx="399">
                        <c:v>5.7793960571289063</c:v>
                      </c:pt>
                      <c:pt idx="400">
                        <c:v>5.7346267700195313</c:v>
                      </c:pt>
                      <c:pt idx="401">
                        <c:v>5.6898589134216309</c:v>
                      </c:pt>
                      <c:pt idx="402">
                        <c:v>5.6452360153198242</c:v>
                      </c:pt>
                      <c:pt idx="403">
                        <c:v>5.6007862091064453</c:v>
                      </c:pt>
                      <c:pt idx="404">
                        <c:v>5.5565586090087891</c:v>
                      </c:pt>
                      <c:pt idx="405">
                        <c:v>5.512580394744873</c:v>
                      </c:pt>
                      <c:pt idx="406">
                        <c:v>5.4688639640808105</c:v>
                      </c:pt>
                      <c:pt idx="407">
                        <c:v>5.4253754615783691</c:v>
                      </c:pt>
                      <c:pt idx="408">
                        <c:v>5.3821463584899902</c:v>
                      </c:pt>
                      <c:pt idx="409">
                        <c:v>5.3392043113708496</c:v>
                      </c:pt>
                      <c:pt idx="410">
                        <c:v>5.2965669631958008</c:v>
                      </c:pt>
                      <c:pt idx="411">
                        <c:v>5.2542629241943359</c:v>
                      </c:pt>
                      <c:pt idx="412">
                        <c:v>5.2122111320495605</c:v>
                      </c:pt>
                      <c:pt idx="413">
                        <c:v>5.1703763008117676</c:v>
                      </c:pt>
                      <c:pt idx="414">
                        <c:v>5.1287708282470703</c:v>
                      </c:pt>
                      <c:pt idx="415">
                        <c:v>5.0873832702636719</c:v>
                      </c:pt>
                      <c:pt idx="416">
                        <c:v>5.0462274551391602</c:v>
                      </c:pt>
                      <c:pt idx="417">
                        <c:v>5.0053195953369141</c:v>
                      </c:pt>
                      <c:pt idx="418">
                        <c:v>4.9645571708679199</c:v>
                      </c:pt>
                      <c:pt idx="419">
                        <c:v>4.923893928527832</c:v>
                      </c:pt>
                      <c:pt idx="420">
                        <c:v>4.8833403587341309</c:v>
                      </c:pt>
                      <c:pt idx="421">
                        <c:v>4.8429050445556641</c:v>
                      </c:pt>
                      <c:pt idx="422">
                        <c:v>4.8025994300842285</c:v>
                      </c:pt>
                      <c:pt idx="423">
                        <c:v>4.7624363899230957</c:v>
                      </c:pt>
                      <c:pt idx="424">
                        <c:v>4.7223081588745117</c:v>
                      </c:pt>
                      <c:pt idx="425">
                        <c:v>4.6821074485778809</c:v>
                      </c:pt>
                      <c:pt idx="426">
                        <c:v>4.6418404579162598</c:v>
                      </c:pt>
                      <c:pt idx="427">
                        <c:v>4.6015138626098633</c:v>
                      </c:pt>
                      <c:pt idx="428">
                        <c:v>4.5611362457275391</c:v>
                      </c:pt>
                      <c:pt idx="429">
                        <c:v>4.5207257270812988</c:v>
                      </c:pt>
                      <c:pt idx="430">
                        <c:v>4.4802160263061523</c:v>
                      </c:pt>
                      <c:pt idx="431">
                        <c:v>4.4397821426391602</c:v>
                      </c:pt>
                      <c:pt idx="432">
                        <c:v>4.3995108604431152</c:v>
                      </c:pt>
                      <c:pt idx="433">
                        <c:v>4.3593997955322266</c:v>
                      </c:pt>
                      <c:pt idx="434">
                        <c:v>4.3194613456726074</c:v>
                      </c:pt>
                      <c:pt idx="435">
                        <c:v>4.279691219329834</c:v>
                      </c:pt>
                      <c:pt idx="436">
                        <c:v>4.2400903701782227</c:v>
                      </c:pt>
                      <c:pt idx="437">
                        <c:v>4.2005224227905273</c:v>
                      </c:pt>
                      <c:pt idx="438">
                        <c:v>4.1603031158447266</c:v>
                      </c:pt>
                      <c:pt idx="439">
                        <c:v>4.1193795204162598</c:v>
                      </c:pt>
                      <c:pt idx="440">
                        <c:v>4.0777888298034668</c:v>
                      </c:pt>
                      <c:pt idx="441">
                        <c:v>4.0355453491210938</c:v>
                      </c:pt>
                      <c:pt idx="442">
                        <c:v>3.9926931858062744</c:v>
                      </c:pt>
                      <c:pt idx="443">
                        <c:v>3.9492378234863281</c:v>
                      </c:pt>
                      <c:pt idx="444">
                        <c:v>3.9051816463470459</c:v>
                      </c:pt>
                      <c:pt idx="445">
                        <c:v>3.8608698844909668</c:v>
                      </c:pt>
                      <c:pt idx="446">
                        <c:v>3.8168721199035645</c:v>
                      </c:pt>
                      <c:pt idx="447">
                        <c:v>3.7731959819793701</c:v>
                      </c:pt>
                      <c:pt idx="448">
                        <c:v>3.7298469543457031</c:v>
                      </c:pt>
                      <c:pt idx="449">
                        <c:v>3.6868278980255127</c:v>
                      </c:pt>
                      <c:pt idx="450">
                        <c:v>3.6441349983215332</c:v>
                      </c:pt>
                      <c:pt idx="451">
                        <c:v>3.6017708778381348</c:v>
                      </c:pt>
                      <c:pt idx="452">
                        <c:v>3.5597295761108398</c:v>
                      </c:pt>
                      <c:pt idx="453">
                        <c:v>3.5180048942565918</c:v>
                      </c:pt>
                      <c:pt idx="454">
                        <c:v>3.4766013622283936</c:v>
                      </c:pt>
                      <c:pt idx="455">
                        <c:v>3.4355347156524658</c:v>
                      </c:pt>
                      <c:pt idx="456">
                        <c:v>3.3948071002960205</c:v>
                      </c:pt>
                      <c:pt idx="457">
                        <c:v>3.354407787322998</c:v>
                      </c:pt>
                      <c:pt idx="458">
                        <c:v>3.3142476081848145</c:v>
                      </c:pt>
                      <c:pt idx="459">
                        <c:v>3.2743184566497803</c:v>
                      </c:pt>
                      <c:pt idx="460">
                        <c:v>3.2347097396850586</c:v>
                      </c:pt>
                      <c:pt idx="461">
                        <c:v>3.1954102516174316</c:v>
                      </c:pt>
                      <c:pt idx="462">
                        <c:v>3.1564230918884277</c:v>
                      </c:pt>
                      <c:pt idx="463">
                        <c:v>3.1177349090576172</c:v>
                      </c:pt>
                      <c:pt idx="464">
                        <c:v>3.0793471336364746</c:v>
                      </c:pt>
                      <c:pt idx="465">
                        <c:v>3.0412590503692627</c:v>
                      </c:pt>
                      <c:pt idx="466">
                        <c:v>3.0034725666046143</c:v>
                      </c:pt>
                      <c:pt idx="467">
                        <c:v>2.965980052947998</c:v>
                      </c:pt>
                      <c:pt idx="468">
                        <c:v>2.9287755489349365</c:v>
                      </c:pt>
                      <c:pt idx="469">
                        <c:v>2.8918442726135254</c:v>
                      </c:pt>
                      <c:pt idx="470">
                        <c:v>2.8551878929138184</c:v>
                      </c:pt>
                      <c:pt idx="471">
                        <c:v>2.8187952041625977</c:v>
                      </c:pt>
                      <c:pt idx="472">
                        <c:v>2.782656192779541</c:v>
                      </c:pt>
                      <c:pt idx="473">
                        <c:v>2.7467665672302246</c:v>
                      </c:pt>
                      <c:pt idx="474">
                        <c:v>2.7111194133758545</c:v>
                      </c:pt>
                      <c:pt idx="475">
                        <c:v>2.6757028102874756</c:v>
                      </c:pt>
                      <c:pt idx="476">
                        <c:v>2.6405119895935059</c:v>
                      </c:pt>
                      <c:pt idx="477">
                        <c:v>2.6055393218994141</c:v>
                      </c:pt>
                      <c:pt idx="478">
                        <c:v>2.5707767009735107</c:v>
                      </c:pt>
                      <c:pt idx="479">
                        <c:v>2.536212682723999</c:v>
                      </c:pt>
                      <c:pt idx="480">
                        <c:v>2.5018408298492432</c:v>
                      </c:pt>
                      <c:pt idx="481">
                        <c:v>2.4676535129547119</c:v>
                      </c:pt>
                      <c:pt idx="482">
                        <c:v>2.4336404800415039</c:v>
                      </c:pt>
                      <c:pt idx="483">
                        <c:v>2.3997220993041992</c:v>
                      </c:pt>
                      <c:pt idx="484">
                        <c:v>2.3658716678619385</c:v>
                      </c:pt>
                      <c:pt idx="485">
                        <c:v>2.3321723937988281</c:v>
                      </c:pt>
                      <c:pt idx="486">
                        <c:v>2.2986125946044922</c:v>
                      </c:pt>
                      <c:pt idx="487">
                        <c:v>2.265181303024292</c:v>
                      </c:pt>
                      <c:pt idx="488">
                        <c:v>2.2318735122680664</c:v>
                      </c:pt>
                      <c:pt idx="489">
                        <c:v>2.1986818313598633</c:v>
                      </c:pt>
                      <c:pt idx="490">
                        <c:v>2.1656031608581543</c:v>
                      </c:pt>
                      <c:pt idx="491">
                        <c:v>2.1326262950897217</c:v>
                      </c:pt>
                      <c:pt idx="492">
                        <c:v>2.0997450351715088</c:v>
                      </c:pt>
                      <c:pt idx="493">
                        <c:v>2.06695556640625</c:v>
                      </c:pt>
                      <c:pt idx="494">
                        <c:v>2.0342426300048828</c:v>
                      </c:pt>
                      <c:pt idx="495">
                        <c:v>2.0016114711761475</c:v>
                      </c:pt>
                      <c:pt idx="496">
                        <c:v>1.9690518379211426</c:v>
                      </c:pt>
                      <c:pt idx="497">
                        <c:v>1.9365675449371338</c:v>
                      </c:pt>
                      <c:pt idx="498">
                        <c:v>1.9041489362716675</c:v>
                      </c:pt>
                      <c:pt idx="499">
                        <c:v>1.8717929124832153</c:v>
                      </c:pt>
                      <c:pt idx="500">
                        <c:v>1.8395044803619385</c:v>
                      </c:pt>
                      <c:pt idx="501">
                        <c:v>1.80727219581604</c:v>
                      </c:pt>
                      <c:pt idx="502">
                        <c:v>1.7750955820083618</c:v>
                      </c:pt>
                      <c:pt idx="503">
                        <c:v>1.7429628372192383</c:v>
                      </c:pt>
                      <c:pt idx="504">
                        <c:v>1.7108796834945679</c:v>
                      </c:pt>
                      <c:pt idx="505">
                        <c:v>1.6786974668502808</c:v>
                      </c:pt>
                      <c:pt idx="506">
                        <c:v>1.6465212106704712</c:v>
                      </c:pt>
                      <c:pt idx="507">
                        <c:v>1.6143894195556641</c:v>
                      </c:pt>
                      <c:pt idx="508">
                        <c:v>1.5823092460632324</c:v>
                      </c:pt>
                      <c:pt idx="509">
                        <c:v>1.5502713918685913</c:v>
                      </c:pt>
                      <c:pt idx="510">
                        <c:v>1.5182721614837646</c:v>
                      </c:pt>
                      <c:pt idx="511">
                        <c:v>1.4863111972808838</c:v>
                      </c:pt>
                      <c:pt idx="512">
                        <c:v>1.4543895721435547</c:v>
                      </c:pt>
                      <c:pt idx="513">
                        <c:v>1.4225106239318848</c:v>
                      </c:pt>
                      <c:pt idx="514">
                        <c:v>1.3906733989715576</c:v>
                      </c:pt>
                      <c:pt idx="515">
                        <c:v>1.358887791633606</c:v>
                      </c:pt>
                      <c:pt idx="516">
                        <c:v>1.3271521329879761</c:v>
                      </c:pt>
                      <c:pt idx="517">
                        <c:v>1.2954773902893066</c:v>
                      </c:pt>
                      <c:pt idx="518">
                        <c:v>1.2639583349227905</c:v>
                      </c:pt>
                      <c:pt idx="519">
                        <c:v>1.2325429916381836</c:v>
                      </c:pt>
                      <c:pt idx="520">
                        <c:v>1.2012473344802856</c:v>
                      </c:pt>
                      <c:pt idx="521">
                        <c:v>1.1700870990753174</c:v>
                      </c:pt>
                      <c:pt idx="522">
                        <c:v>1.1389514207839966</c:v>
                      </c:pt>
                      <c:pt idx="523">
                        <c:v>1.1079879999160767</c:v>
                      </c:pt>
                      <c:pt idx="524">
                        <c:v>1.0772883892059326</c:v>
                      </c:pt>
                      <c:pt idx="525">
                        <c:v>1.046891450881958</c:v>
                      </c:pt>
                      <c:pt idx="526">
                        <c:v>1.0168403387069702</c:v>
                      </c:pt>
                      <c:pt idx="527">
                        <c:v>0.98718225955963135</c:v>
                      </c:pt>
                      <c:pt idx="528">
                        <c:v>0.95797014236450195</c:v>
                      </c:pt>
                      <c:pt idx="529">
                        <c:v>0.92926156520843506</c:v>
                      </c:pt>
                      <c:pt idx="530">
                        <c:v>0.9011189341545105</c:v>
                      </c:pt>
                      <c:pt idx="531">
                        <c:v>0.87362664937973022</c:v>
                      </c:pt>
                      <c:pt idx="532">
                        <c:v>0.84701377153396606</c:v>
                      </c:pt>
                      <c:pt idx="533">
                        <c:v>0.82138252258300781</c:v>
                      </c:pt>
                      <c:pt idx="534">
                        <c:v>0.79678726196289063</c:v>
                      </c:pt>
                      <c:pt idx="535">
                        <c:v>0.77328997850418091</c:v>
                      </c:pt>
                      <c:pt idx="536">
                        <c:v>0.75074952840805054</c:v>
                      </c:pt>
                      <c:pt idx="537">
                        <c:v>0.72941070795059204</c:v>
                      </c:pt>
                      <c:pt idx="538">
                        <c:v>0.70934170484542847</c:v>
                      </c:pt>
                      <c:pt idx="539">
                        <c:v>0.69060951471328735</c:v>
                      </c:pt>
                      <c:pt idx="540">
                        <c:v>0.67331087589263916</c:v>
                      </c:pt>
                      <c:pt idx="541">
                        <c:v>0.6575084924697876</c:v>
                      </c:pt>
                      <c:pt idx="542">
                        <c:v>0.64325553178787231</c:v>
                      </c:pt>
                      <c:pt idx="543">
                        <c:v>0.63058733940124512</c:v>
                      </c:pt>
                      <c:pt idx="544">
                        <c:v>0.61952614784240723</c:v>
                      </c:pt>
                      <c:pt idx="545">
                        <c:v>0.61010682582855225</c:v>
                      </c:pt>
                      <c:pt idx="546">
                        <c:v>0.60235190391540527</c:v>
                      </c:pt>
                      <c:pt idx="547">
                        <c:v>0.59627306461334229</c:v>
                      </c:pt>
                      <c:pt idx="548">
                        <c:v>0.59186482429504395</c:v>
                      </c:pt>
                      <c:pt idx="549">
                        <c:v>0.58918416500091553</c:v>
                      </c:pt>
                      <c:pt idx="550">
                        <c:v>0.58829587697982788</c:v>
                      </c:pt>
                      <c:pt idx="551">
                        <c:v>0.58920705318450928</c:v>
                      </c:pt>
                      <c:pt idx="552">
                        <c:v>0.59160935878753662</c:v>
                      </c:pt>
                      <c:pt idx="553">
                        <c:v>0.59550130367279053</c:v>
                      </c:pt>
                      <c:pt idx="554">
                        <c:v>0.60075151920318604</c:v>
                      </c:pt>
                      <c:pt idx="555">
                        <c:v>0.60725021362304688</c:v>
                      </c:pt>
                      <c:pt idx="556">
                        <c:v>0.61479312181472778</c:v>
                      </c:pt>
                      <c:pt idx="557">
                        <c:v>0.62301987409591675</c:v>
                      </c:pt>
                      <c:pt idx="558">
                        <c:v>0.63160747289657593</c:v>
                      </c:pt>
                      <c:pt idx="559">
                        <c:v>0.64027327299118042</c:v>
                      </c:pt>
                      <c:pt idx="560">
                        <c:v>0.64944064617156982</c:v>
                      </c:pt>
                      <c:pt idx="561">
                        <c:v>0.66110092401504517</c:v>
                      </c:pt>
                      <c:pt idx="562">
                        <c:v>0.67549306154251099</c:v>
                      </c:pt>
                      <c:pt idx="563">
                        <c:v>0.6933596134185791</c:v>
                      </c:pt>
                      <c:pt idx="564">
                        <c:v>0.71406817436218262</c:v>
                      </c:pt>
                      <c:pt idx="565">
                        <c:v>0.73706841468811035</c:v>
                      </c:pt>
                      <c:pt idx="566">
                        <c:v>0.76209205389022827</c:v>
                      </c:pt>
                      <c:pt idx="567">
                        <c:v>0.78912067413330078</c:v>
                      </c:pt>
                      <c:pt idx="568">
                        <c:v>0.81835103034973145</c:v>
                      </c:pt>
                      <c:pt idx="569">
                        <c:v>0.85022109746932983</c:v>
                      </c:pt>
                      <c:pt idx="570">
                        <c:v>0.88458377122879028</c:v>
                      </c:pt>
                      <c:pt idx="571">
                        <c:v>0.92163610458374023</c:v>
                      </c:pt>
                      <c:pt idx="572">
                        <c:v>0.96175670623779297</c:v>
                      </c:pt>
                      <c:pt idx="573">
                        <c:v>1.0039222240447998</c:v>
                      </c:pt>
                      <c:pt idx="574">
                        <c:v>1.047466516494751</c:v>
                      </c:pt>
                      <c:pt idx="575">
                        <c:v>1.0924698114395142</c:v>
                      </c:pt>
                      <c:pt idx="576">
                        <c:v>1.1389589309692383</c:v>
                      </c:pt>
                      <c:pt idx="577">
                        <c:v>1.1864902973175049</c:v>
                      </c:pt>
                      <c:pt idx="578">
                        <c:v>1.2335249185562134</c:v>
                      </c:pt>
                      <c:pt idx="579">
                        <c:v>1.2798104286193848</c:v>
                      </c:pt>
                      <c:pt idx="580">
                        <c:v>1.3254115581512451</c:v>
                      </c:pt>
                      <c:pt idx="581">
                        <c:v>1.370207667350769</c:v>
                      </c:pt>
                      <c:pt idx="582">
                        <c:v>1.4150371551513672</c:v>
                      </c:pt>
                      <c:pt idx="583">
                        <c:v>1.4618344306945801</c:v>
                      </c:pt>
                      <c:pt idx="584">
                        <c:v>1.5093642473220825</c:v>
                      </c:pt>
                      <c:pt idx="585">
                        <c:v>1.5574626922607422</c:v>
                      </c:pt>
                      <c:pt idx="586">
                        <c:v>1.6052505970001221</c:v>
                      </c:pt>
                      <c:pt idx="587">
                        <c:v>1.6523184776306152</c:v>
                      </c:pt>
                      <c:pt idx="588">
                        <c:v>1.6985493898391724</c:v>
                      </c:pt>
                      <c:pt idx="589">
                        <c:v>1.7434364557266235</c:v>
                      </c:pt>
                      <c:pt idx="590">
                        <c:v>1.786848783493042</c:v>
                      </c:pt>
                      <c:pt idx="591">
                        <c:v>1.8283760547637939</c:v>
                      </c:pt>
                      <c:pt idx="592">
                        <c:v>1.8674318790435791</c:v>
                      </c:pt>
                      <c:pt idx="593">
                        <c:v>1.9038639068603516</c:v>
                      </c:pt>
                      <c:pt idx="594">
                        <c:v>1.9378970861434937</c:v>
                      </c:pt>
                      <c:pt idx="595">
                        <c:v>1.9695223569869995</c:v>
                      </c:pt>
                      <c:pt idx="596">
                        <c:v>1.9987188577651978</c:v>
                      </c:pt>
                      <c:pt idx="597">
                        <c:v>2.0251288414001465</c:v>
                      </c:pt>
                      <c:pt idx="598">
                        <c:v>2.0492844581604004</c:v>
                      </c:pt>
                      <c:pt idx="599">
                        <c:v>2.0718052387237549</c:v>
                      </c:pt>
                      <c:pt idx="600">
                        <c:v>2.0926165580749512</c:v>
                      </c:pt>
                      <c:pt idx="601">
                        <c:v>2.1117143630981445</c:v>
                      </c:pt>
                      <c:pt idx="602">
                        <c:v>2.1296126842498779</c:v>
                      </c:pt>
                      <c:pt idx="603">
                        <c:v>2.1464254856109619</c:v>
                      </c:pt>
                      <c:pt idx="604">
                        <c:v>2.1620054244995117</c:v>
                      </c:pt>
                      <c:pt idx="605">
                        <c:v>2.1764261722564697</c:v>
                      </c:pt>
                      <c:pt idx="606">
                        <c:v>2.1897056102752686</c:v>
                      </c:pt>
                      <c:pt idx="607">
                        <c:v>2.201570987701416</c:v>
                      </c:pt>
                      <c:pt idx="608">
                        <c:v>2.2128627300262451</c:v>
                      </c:pt>
                      <c:pt idx="609">
                        <c:v>2.2245302200317383</c:v>
                      </c:pt>
                      <c:pt idx="610">
                        <c:v>2.2362785339355469</c:v>
                      </c:pt>
                      <c:pt idx="611">
                        <c:v>2.2475986480712891</c:v>
                      </c:pt>
                      <c:pt idx="612">
                        <c:v>2.2583162784576416</c:v>
                      </c:pt>
                      <c:pt idx="613">
                        <c:v>2.2680740356445313</c:v>
                      </c:pt>
                      <c:pt idx="614">
                        <c:v>2.2759289741516113</c:v>
                      </c:pt>
                      <c:pt idx="615">
                        <c:v>2.2820744514465332</c:v>
                      </c:pt>
                      <c:pt idx="616">
                        <c:v>2.2867374420166016</c:v>
                      </c:pt>
                      <c:pt idx="617">
                        <c:v>2.2901651859283447</c:v>
                      </c:pt>
                      <c:pt idx="618">
                        <c:v>2.2923264503479004</c:v>
                      </c:pt>
                      <c:pt idx="619">
                        <c:v>2.293255090713501</c:v>
                      </c:pt>
                      <c:pt idx="620">
                        <c:v>2.2930541038513184</c:v>
                      </c:pt>
                      <c:pt idx="621">
                        <c:v>2.2920286655426025</c:v>
                      </c:pt>
                      <c:pt idx="622">
                        <c:v>2.2904007434844971</c:v>
                      </c:pt>
                      <c:pt idx="623">
                        <c:v>2.2884166240692139</c:v>
                      </c:pt>
                      <c:pt idx="624">
                        <c:v>2.2862915992736816</c:v>
                      </c:pt>
                      <c:pt idx="625">
                        <c:v>2.2841055393218994</c:v>
                      </c:pt>
                      <c:pt idx="626">
                        <c:v>2.2817230224609375</c:v>
                      </c:pt>
                      <c:pt idx="627">
                        <c:v>2.2791309356689453</c:v>
                      </c:pt>
                      <c:pt idx="628">
                        <c:v>2.2764203548431396</c:v>
                      </c:pt>
                      <c:pt idx="629">
                        <c:v>2.2736551761627197</c:v>
                      </c:pt>
                      <c:pt idx="630">
                        <c:v>2.2709405422210693</c:v>
                      </c:pt>
                      <c:pt idx="631">
                        <c:v>2.2682452201843262</c:v>
                      </c:pt>
                      <c:pt idx="632">
                        <c:v>2.2657134532928467</c:v>
                      </c:pt>
                      <c:pt idx="633">
                        <c:v>2.263519287109375</c:v>
                      </c:pt>
                      <c:pt idx="634">
                        <c:v>2.2618212699890137</c:v>
                      </c:pt>
                      <c:pt idx="635">
                        <c:v>2.2607274055480957</c:v>
                      </c:pt>
                      <c:pt idx="636">
                        <c:v>2.2602653503417969</c:v>
                      </c:pt>
                      <c:pt idx="637">
                        <c:v>2.260453462600708</c:v>
                      </c:pt>
                      <c:pt idx="638">
                        <c:v>2.2612648010253906</c:v>
                      </c:pt>
                      <c:pt idx="639">
                        <c:v>2.2627203464508057</c:v>
                      </c:pt>
                      <c:pt idx="640">
                        <c:v>2.2647826671600342</c:v>
                      </c:pt>
                      <c:pt idx="641">
                        <c:v>2.267425537109375</c:v>
                      </c:pt>
                      <c:pt idx="642">
                        <c:v>2.2705578804016113</c:v>
                      </c:pt>
                      <c:pt idx="643">
                        <c:v>2.2741081714630127</c:v>
                      </c:pt>
                      <c:pt idx="644">
                        <c:v>2.2780501842498779</c:v>
                      </c:pt>
                      <c:pt idx="645">
                        <c:v>2.2823331356048584</c:v>
                      </c:pt>
                      <c:pt idx="646">
                        <c:v>2.2868857383728027</c:v>
                      </c:pt>
                      <c:pt idx="647">
                        <c:v>2.2916169166564941</c:v>
                      </c:pt>
                      <c:pt idx="648">
                        <c:v>2.2964532375335693</c:v>
                      </c:pt>
                      <c:pt idx="649">
                        <c:v>2.3013665676116943</c:v>
                      </c:pt>
                      <c:pt idx="650">
                        <c:v>2.3063168525695801</c:v>
                      </c:pt>
                      <c:pt idx="651">
                        <c:v>2.3112571239471436</c:v>
                      </c:pt>
                      <c:pt idx="652">
                        <c:v>2.3161551952362061</c:v>
                      </c:pt>
                      <c:pt idx="653">
                        <c:v>2.3210039138793945</c:v>
                      </c:pt>
                      <c:pt idx="654">
                        <c:v>2.3258066177368164</c:v>
                      </c:pt>
                      <c:pt idx="655">
                        <c:v>2.330575704574585</c:v>
                      </c:pt>
                      <c:pt idx="656">
                        <c:v>2.3353111743927002</c:v>
                      </c:pt>
                      <c:pt idx="657">
                        <c:v>2.3400299549102783</c:v>
                      </c:pt>
                      <c:pt idx="658">
                        <c:v>2.34476637840271</c:v>
                      </c:pt>
                      <c:pt idx="659">
                        <c:v>2.3495490550994873</c:v>
                      </c:pt>
                      <c:pt idx="660">
                        <c:v>2.3543872833251953</c:v>
                      </c:pt>
                      <c:pt idx="661">
                        <c:v>2.3592877388000488</c:v>
                      </c:pt>
                      <c:pt idx="662">
                        <c:v>2.3642349243164063</c:v>
                      </c:pt>
                      <c:pt idx="663">
                        <c:v>2.3692162036895752</c:v>
                      </c:pt>
                      <c:pt idx="664">
                        <c:v>2.3742225170135498</c:v>
                      </c:pt>
                      <c:pt idx="665">
                        <c:v>2.3792459964752197</c:v>
                      </c:pt>
                      <c:pt idx="666">
                        <c:v>2.384270191192627</c:v>
                      </c:pt>
                      <c:pt idx="667">
                        <c:v>2.3892886638641357</c:v>
                      </c:pt>
                      <c:pt idx="668">
                        <c:v>2.394291877746582</c:v>
                      </c:pt>
                      <c:pt idx="669">
                        <c:v>2.3992671966552734</c:v>
                      </c:pt>
                      <c:pt idx="670">
                        <c:v>2.4042012691497803</c:v>
                      </c:pt>
                      <c:pt idx="671">
                        <c:v>2.4090912342071533</c:v>
                      </c:pt>
                      <c:pt idx="672">
                        <c:v>2.4139258861541748</c:v>
                      </c:pt>
                      <c:pt idx="673">
                        <c:v>2.4186952114105225</c:v>
                      </c:pt>
                      <c:pt idx="674">
                        <c:v>2.4233825206756592</c:v>
                      </c:pt>
                      <c:pt idx="675">
                        <c:v>2.4279799461364746</c:v>
                      </c:pt>
                      <c:pt idx="676">
                        <c:v>2.4324779510498047</c:v>
                      </c:pt>
                      <c:pt idx="677">
                        <c:v>2.4368770122528076</c:v>
                      </c:pt>
                      <c:pt idx="678">
                        <c:v>2.4411776065826416</c:v>
                      </c:pt>
                      <c:pt idx="679">
                        <c:v>2.4453790187835693</c:v>
                      </c:pt>
                      <c:pt idx="680">
                        <c:v>2.4494953155517578</c:v>
                      </c:pt>
                      <c:pt idx="681">
                        <c:v>2.4535238742828369</c:v>
                      </c:pt>
                      <c:pt idx="682">
                        <c:v>2.4574599266052246</c:v>
                      </c:pt>
                      <c:pt idx="683">
                        <c:v>2.4612991809844971</c:v>
                      </c:pt>
                      <c:pt idx="684">
                        <c:v>2.4650487899780273</c:v>
                      </c:pt>
                      <c:pt idx="685">
                        <c:v>2.468719482421875</c:v>
                      </c:pt>
                      <c:pt idx="686">
                        <c:v>2.4723227024078369</c:v>
                      </c:pt>
                      <c:pt idx="687">
                        <c:v>2.475879430770874</c:v>
                      </c:pt>
                      <c:pt idx="688">
                        <c:v>2.4793906211853027</c:v>
                      </c:pt>
                      <c:pt idx="689">
                        <c:v>2.4828746318817139</c:v>
                      </c:pt>
                      <c:pt idx="690">
                        <c:v>2.4863579273223877</c:v>
                      </c:pt>
                      <c:pt idx="691">
                        <c:v>2.4898617267608643</c:v>
                      </c:pt>
                      <c:pt idx="692">
                        <c:v>2.4933953285217285</c:v>
                      </c:pt>
                      <c:pt idx="693">
                        <c:v>2.496971607208252</c:v>
                      </c:pt>
                      <c:pt idx="694">
                        <c:v>2.5006113052368164</c:v>
                      </c:pt>
                      <c:pt idx="695">
                        <c:v>2.5043230056762695</c:v>
                      </c:pt>
                      <c:pt idx="696">
                        <c:v>2.5081303119659424</c:v>
                      </c:pt>
                      <c:pt idx="697">
                        <c:v>2.5120401382446289</c:v>
                      </c:pt>
                      <c:pt idx="698">
                        <c:v>2.5160751342773438</c:v>
                      </c:pt>
                      <c:pt idx="699">
                        <c:v>2.5202419757843018</c:v>
                      </c:pt>
                      <c:pt idx="700">
                        <c:v>2.5245602130889893</c:v>
                      </c:pt>
                      <c:pt idx="701">
                        <c:v>2.5290417671203613</c:v>
                      </c:pt>
                      <c:pt idx="702">
                        <c:v>2.5336499214172363</c:v>
                      </c:pt>
                      <c:pt idx="703">
                        <c:v>2.538367748260498</c:v>
                      </c:pt>
                      <c:pt idx="704">
                        <c:v>2.5431978702545166</c:v>
                      </c:pt>
                      <c:pt idx="705">
                        <c:v>2.5481441020965576</c:v>
                      </c:pt>
                      <c:pt idx="706">
                        <c:v>2.553213357925415</c:v>
                      </c:pt>
                      <c:pt idx="707">
                        <c:v>2.5584104061126709</c:v>
                      </c:pt>
                      <c:pt idx="708">
                        <c:v>2.563737154006958</c:v>
                      </c:pt>
                      <c:pt idx="709">
                        <c:v>2.5691983699798584</c:v>
                      </c:pt>
                      <c:pt idx="710">
                        <c:v>2.5747888088226318</c:v>
                      </c:pt>
                      <c:pt idx="711">
                        <c:v>2.5804855823516846</c:v>
                      </c:pt>
                      <c:pt idx="712">
                        <c:v>2.5861325263977051</c:v>
                      </c:pt>
                      <c:pt idx="713">
                        <c:v>2.5916838645935059</c:v>
                      </c:pt>
                      <c:pt idx="714">
                        <c:v>2.5971310138702393</c:v>
                      </c:pt>
                      <c:pt idx="715">
                        <c:v>2.6024746894836426</c:v>
                      </c:pt>
                      <c:pt idx="716">
                        <c:v>2.607715368270874</c:v>
                      </c:pt>
                      <c:pt idx="717">
                        <c:v>2.6128463745117188</c:v>
                      </c:pt>
                      <c:pt idx="718">
                        <c:v>2.6178700923919678</c:v>
                      </c:pt>
                      <c:pt idx="719">
                        <c:v>2.6227896213531494</c:v>
                      </c:pt>
                      <c:pt idx="720">
                        <c:v>2.6276016235351563</c:v>
                      </c:pt>
                      <c:pt idx="721">
                        <c:v>2.6323163509368896</c:v>
                      </c:pt>
                      <c:pt idx="722">
                        <c:v>2.6369349956512451</c:v>
                      </c:pt>
                      <c:pt idx="723">
                        <c:v>2.6414616107940674</c:v>
                      </c:pt>
                      <c:pt idx="724">
                        <c:v>2.6459090709686279</c:v>
                      </c:pt>
                      <c:pt idx="725">
                        <c:v>2.6502797603607178</c:v>
                      </c:pt>
                      <c:pt idx="726">
                        <c:v>2.6545825004577637</c:v>
                      </c:pt>
                      <c:pt idx="727">
                        <c:v>2.6588289737701416</c:v>
                      </c:pt>
                      <c:pt idx="728">
                        <c:v>2.6630203723907471</c:v>
                      </c:pt>
                      <c:pt idx="729">
                        <c:v>2.667168140411377</c:v>
                      </c:pt>
                      <c:pt idx="730">
                        <c:v>2.6712756156921387</c:v>
                      </c:pt>
                      <c:pt idx="731">
                        <c:v>2.6753478050231934</c:v>
                      </c:pt>
                      <c:pt idx="732">
                        <c:v>2.679391622543335</c:v>
                      </c:pt>
                      <c:pt idx="733">
                        <c:v>2.6834080219268799</c:v>
                      </c:pt>
                      <c:pt idx="734">
                        <c:v>2.6874022483825684</c:v>
                      </c:pt>
                      <c:pt idx="735">
                        <c:v>2.6913802623748779</c:v>
                      </c:pt>
                      <c:pt idx="736">
                        <c:v>2.6953389644622803</c:v>
                      </c:pt>
                      <c:pt idx="737">
                        <c:v>2.6992850303649902</c:v>
                      </c:pt>
                      <c:pt idx="738">
                        <c:v>2.7032198905944824</c:v>
                      </c:pt>
                      <c:pt idx="739">
                        <c:v>2.7071435451507568</c:v>
                      </c:pt>
                      <c:pt idx="740">
                        <c:v>2.7110550403594971</c:v>
                      </c:pt>
                      <c:pt idx="741">
                        <c:v>2.7149555683135986</c:v>
                      </c:pt>
                      <c:pt idx="742">
                        <c:v>2.7188427448272705</c:v>
                      </c:pt>
                      <c:pt idx="743">
                        <c:v>2.7227199077606201</c:v>
                      </c:pt>
                      <c:pt idx="744">
                        <c:v>2.726578950881958</c:v>
                      </c:pt>
                      <c:pt idx="745">
                        <c:v>2.7304205894470215</c:v>
                      </c:pt>
                      <c:pt idx="746">
                        <c:v>2.7342441082000732</c:v>
                      </c:pt>
                      <c:pt idx="747">
                        <c:v>2.7380416393280029</c:v>
                      </c:pt>
                      <c:pt idx="748">
                        <c:v>2.7418127059936523</c:v>
                      </c:pt>
                      <c:pt idx="749">
                        <c:v>2.7455594539642334</c:v>
                      </c:pt>
                      <c:pt idx="750">
                        <c:v>2.7492837905883789</c:v>
                      </c:pt>
                      <c:pt idx="751">
                        <c:v>2.752985954284668</c:v>
                      </c:pt>
                      <c:pt idx="752">
                        <c:v>2.7566642761230469</c:v>
                      </c:pt>
                      <c:pt idx="753">
                        <c:v>2.7603168487548828</c:v>
                      </c:pt>
                      <c:pt idx="754">
                        <c:v>2.7639405727386475</c:v>
                      </c:pt>
                      <c:pt idx="755">
                        <c:v>2.7675294876098633</c:v>
                      </c:pt>
                      <c:pt idx="756">
                        <c:v>2.771085262298584</c:v>
                      </c:pt>
                      <c:pt idx="757">
                        <c:v>2.7746098041534424</c:v>
                      </c:pt>
                      <c:pt idx="758">
                        <c:v>2.7781012058258057</c:v>
                      </c:pt>
                      <c:pt idx="759">
                        <c:v>2.7815608978271484</c:v>
                      </c:pt>
                      <c:pt idx="760">
                        <c:v>2.7849886417388916</c:v>
                      </c:pt>
                      <c:pt idx="761">
                        <c:v>2.7883784770965576</c:v>
                      </c:pt>
                      <c:pt idx="762">
                        <c:v>2.7917366027832031</c:v>
                      </c:pt>
                      <c:pt idx="763">
                        <c:v>2.7950575351715088</c:v>
                      </c:pt>
                      <c:pt idx="764">
                        <c:v>2.7983493804931641</c:v>
                      </c:pt>
                      <c:pt idx="765">
                        <c:v>2.8016121387481689</c:v>
                      </c:pt>
                      <c:pt idx="766">
                        <c:v>2.8048496246337891</c:v>
                      </c:pt>
                      <c:pt idx="767">
                        <c:v>2.80806565284729</c:v>
                      </c:pt>
                      <c:pt idx="768">
                        <c:v>2.8112637996673584</c:v>
                      </c:pt>
                      <c:pt idx="769">
                        <c:v>2.8137896060943604</c:v>
                      </c:pt>
                      <c:pt idx="770">
                        <c:v>2.8169827461242676</c:v>
                      </c:pt>
                      <c:pt idx="771">
                        <c:v>2.8201689720153809</c:v>
                      </c:pt>
                      <c:pt idx="772">
                        <c:v>2.8233411312103271</c:v>
                      </c:pt>
                      <c:pt idx="773">
                        <c:v>2.8265044689178467</c:v>
                      </c:pt>
                      <c:pt idx="774">
                        <c:v>2.8296515941619873</c:v>
                      </c:pt>
                      <c:pt idx="775">
                        <c:v>2.8327913284301758</c:v>
                      </c:pt>
                      <c:pt idx="776">
                        <c:v>2.8359160423278809</c:v>
                      </c:pt>
                      <c:pt idx="777">
                        <c:v>2.8390307426452637</c:v>
                      </c:pt>
                      <c:pt idx="778">
                        <c:v>2.8421311378479004</c:v>
                      </c:pt>
                      <c:pt idx="779">
                        <c:v>2.8452200889587402</c:v>
                      </c:pt>
                      <c:pt idx="780">
                        <c:v>2.8482980728149414</c:v>
                      </c:pt>
                      <c:pt idx="781">
                        <c:v>2.8513627052307129</c:v>
                      </c:pt>
                      <c:pt idx="782">
                        <c:v>2.854417085647583</c:v>
                      </c:pt>
                      <c:pt idx="783">
                        <c:v>2.8574600219726563</c:v>
                      </c:pt>
                      <c:pt idx="784">
                        <c:v>2.8604874610900879</c:v>
                      </c:pt>
                      <c:pt idx="785">
                        <c:v>2.8634943962097168</c:v>
                      </c:pt>
                      <c:pt idx="786">
                        <c:v>2.8664786815643311</c:v>
                      </c:pt>
                      <c:pt idx="787">
                        <c:v>2.869438648223877</c:v>
                      </c:pt>
                      <c:pt idx="788">
                        <c:v>2.8723733425140381</c:v>
                      </c:pt>
                      <c:pt idx="789">
                        <c:v>2.8752803802490234</c:v>
                      </c:pt>
                      <c:pt idx="790">
                        <c:v>2.8781499862670898</c:v>
                      </c:pt>
                      <c:pt idx="791">
                        <c:v>2.8809716701507568</c:v>
                      </c:pt>
                      <c:pt idx="792">
                        <c:v>2.8837380409240723</c:v>
                      </c:pt>
                      <c:pt idx="793">
                        <c:v>2.8864431381225586</c:v>
                      </c:pt>
                      <c:pt idx="794">
                        <c:v>2.8890929222106934</c:v>
                      </c:pt>
                      <c:pt idx="795">
                        <c:v>2.8916909694671631</c:v>
                      </c:pt>
                      <c:pt idx="796">
                        <c:v>2.8942382335662842</c:v>
                      </c:pt>
                      <c:pt idx="797">
                        <c:v>2.8967366218566895</c:v>
                      </c:pt>
                      <c:pt idx="798">
                        <c:v>2.89919114112854</c:v>
                      </c:pt>
                      <c:pt idx="799">
                        <c:v>2.9015958309173584</c:v>
                      </c:pt>
                      <c:pt idx="800">
                        <c:v>2.90395188331604</c:v>
                      </c:pt>
                      <c:pt idx="801">
                        <c:v>2.9062528610229492</c:v>
                      </c:pt>
                      <c:pt idx="802">
                        <c:v>2.9085085391998291</c:v>
                      </c:pt>
                      <c:pt idx="803">
                        <c:v>2.9107158184051514</c:v>
                      </c:pt>
                      <c:pt idx="804">
                        <c:v>2.9128820896148682</c:v>
                      </c:pt>
                      <c:pt idx="805">
                        <c:v>2.915006160736084</c:v>
                      </c:pt>
                      <c:pt idx="806">
                        <c:v>2.9170894622802734</c:v>
                      </c:pt>
                      <c:pt idx="807">
                        <c:v>2.9191265106201172</c:v>
                      </c:pt>
                      <c:pt idx="808">
                        <c:v>2.92112135887146</c:v>
                      </c:pt>
                      <c:pt idx="809">
                        <c:v>2.9230747222900391</c:v>
                      </c:pt>
                      <c:pt idx="810">
                        <c:v>2.9249856472015381</c:v>
                      </c:pt>
                      <c:pt idx="811">
                        <c:v>2.926856517791748</c:v>
                      </c:pt>
                      <c:pt idx="812">
                        <c:v>2.9286866188049316</c:v>
                      </c:pt>
                      <c:pt idx="813">
                        <c:v>2.9304771423339844</c:v>
                      </c:pt>
                      <c:pt idx="814">
                        <c:v>2.9322319030761719</c:v>
                      </c:pt>
                      <c:pt idx="815">
                        <c:v>2.9339511394500732</c:v>
                      </c:pt>
                      <c:pt idx="816">
                        <c:v>2.9356377124786377</c:v>
                      </c:pt>
                      <c:pt idx="817">
                        <c:v>2.9373035430908203</c:v>
                      </c:pt>
                      <c:pt idx="818">
                        <c:v>2.9389560222625732</c:v>
                      </c:pt>
                      <c:pt idx="819">
                        <c:v>2.9405968189239502</c:v>
                      </c:pt>
                      <c:pt idx="820">
                        <c:v>2.9421656131744385</c:v>
                      </c:pt>
                      <c:pt idx="821">
                        <c:v>2.9436724185943604</c:v>
                      </c:pt>
                      <c:pt idx="822">
                        <c:v>2.9451456069946289</c:v>
                      </c:pt>
                      <c:pt idx="823">
                        <c:v>2.9465987682342529</c:v>
                      </c:pt>
                      <c:pt idx="824">
                        <c:v>2.9480438232421875</c:v>
                      </c:pt>
                      <c:pt idx="825">
                        <c:v>2.9494879245758057</c:v>
                      </c:pt>
                      <c:pt idx="826">
                        <c:v>2.9509353637695313</c:v>
                      </c:pt>
                      <c:pt idx="827">
                        <c:v>2.9523911476135254</c:v>
                      </c:pt>
                      <c:pt idx="828">
                        <c:v>2.9538493156433105</c:v>
                      </c:pt>
                      <c:pt idx="829">
                        <c:v>2.9553093910217285</c:v>
                      </c:pt>
                      <c:pt idx="830">
                        <c:v>2.9567635059356689</c:v>
                      </c:pt>
                      <c:pt idx="831">
                        <c:v>2.9582056999206543</c:v>
                      </c:pt>
                      <c:pt idx="832">
                        <c:v>2.9596297740936279</c:v>
                      </c:pt>
                      <c:pt idx="833">
                        <c:v>2.9610359668731689</c:v>
                      </c:pt>
                      <c:pt idx="834">
                        <c:v>2.9624192714691162</c:v>
                      </c:pt>
                      <c:pt idx="835">
                        <c:v>2.963780403137207</c:v>
                      </c:pt>
                      <c:pt idx="836">
                        <c:v>2.9651129245758057</c:v>
                      </c:pt>
                      <c:pt idx="837">
                        <c:v>2.9664063453674316</c:v>
                      </c:pt>
                      <c:pt idx="838">
                        <c:v>2.9676535129547119</c:v>
                      </c:pt>
                      <c:pt idx="839">
                        <c:v>2.9688496589660645</c:v>
                      </c:pt>
                      <c:pt idx="840">
                        <c:v>2.9699866771697998</c:v>
                      </c:pt>
                      <c:pt idx="841">
                        <c:v>2.9710624217987061</c:v>
                      </c:pt>
                      <c:pt idx="842">
                        <c:v>2.9720830917358398</c:v>
                      </c:pt>
                      <c:pt idx="843">
                        <c:v>2.9730644226074219</c:v>
                      </c:pt>
                      <c:pt idx="844">
                        <c:v>2.9740049839019775</c:v>
                      </c:pt>
                      <c:pt idx="845">
                        <c:v>2.9749150276184082</c:v>
                      </c:pt>
                      <c:pt idx="846">
                        <c:v>2.9758062362670898</c:v>
                      </c:pt>
                      <c:pt idx="847">
                        <c:v>2.9766972064971924</c:v>
                      </c:pt>
                      <c:pt idx="848">
                        <c:v>2.9775900840759277</c:v>
                      </c:pt>
                      <c:pt idx="849">
                        <c:v>2.978480339050293</c:v>
                      </c:pt>
                      <c:pt idx="850">
                        <c:v>2.9793732166290283</c:v>
                      </c:pt>
                      <c:pt idx="851">
                        <c:v>2.9802827835083008</c:v>
                      </c:pt>
                      <c:pt idx="852">
                        <c:v>2.9812257289886475</c:v>
                      </c:pt>
                      <c:pt idx="853">
                        <c:v>2.9822225570678711</c:v>
                      </c:pt>
                      <c:pt idx="854">
                        <c:v>2.9832994937896729</c:v>
                      </c:pt>
                      <c:pt idx="855">
                        <c:v>2.9844834804534912</c:v>
                      </c:pt>
                      <c:pt idx="856">
                        <c:v>2.9858043193817139</c:v>
                      </c:pt>
                      <c:pt idx="857">
                        <c:v>2.9872932434082031</c:v>
                      </c:pt>
                      <c:pt idx="858">
                        <c:v>2.9889869689941406</c:v>
                      </c:pt>
                      <c:pt idx="859">
                        <c:v>2.9909160137176514</c:v>
                      </c:pt>
                      <c:pt idx="860">
                        <c:v>2.9931156635284424</c:v>
                      </c:pt>
                      <c:pt idx="861">
                        <c:v>2.9956293106079102</c:v>
                      </c:pt>
                      <c:pt idx="862">
                        <c:v>2.9984803199768066</c:v>
                      </c:pt>
                      <c:pt idx="863">
                        <c:v>3.0016903877258301</c:v>
                      </c:pt>
                      <c:pt idx="864">
                        <c:v>3.0052871704101563</c:v>
                      </c:pt>
                      <c:pt idx="865">
                        <c:v>3.0093033313751221</c:v>
                      </c:pt>
                      <c:pt idx="866">
                        <c:v>3.0137767791748047</c:v>
                      </c:pt>
                      <c:pt idx="867">
                        <c:v>3.0186893939971924</c:v>
                      </c:pt>
                      <c:pt idx="868">
                        <c:v>3.0239741802215576</c:v>
                      </c:pt>
                      <c:pt idx="869">
                        <c:v>3.0296347141265869</c:v>
                      </c:pt>
                      <c:pt idx="870">
                        <c:v>3.0357043743133545</c:v>
                      </c:pt>
                      <c:pt idx="871">
                        <c:v>3.0422306060791016</c:v>
                      </c:pt>
                      <c:pt idx="872">
                        <c:v>3.0493121147155762</c:v>
                      </c:pt>
                      <c:pt idx="873">
                        <c:v>3.0570402145385742</c:v>
                      </c:pt>
                      <c:pt idx="874">
                        <c:v>3.0654609203338623</c:v>
                      </c:pt>
                      <c:pt idx="875">
                        <c:v>3.0746147632598877</c:v>
                      </c:pt>
                      <c:pt idx="876">
                        <c:v>3.084580659866333</c:v>
                      </c:pt>
                      <c:pt idx="877">
                        <c:v>3.0954961776733398</c:v>
                      </c:pt>
                      <c:pt idx="878">
                        <c:v>3.1074240207672119</c:v>
                      </c:pt>
                      <c:pt idx="879">
                        <c:v>3.120391845703125</c:v>
                      </c:pt>
                      <c:pt idx="880">
                        <c:v>3.1344375610351563</c:v>
                      </c:pt>
                      <c:pt idx="881">
                        <c:v>3.1495747566223145</c:v>
                      </c:pt>
                      <c:pt idx="882">
                        <c:v>3.1658306121826172</c:v>
                      </c:pt>
                      <c:pt idx="883">
                        <c:v>3.183255672454834</c:v>
                      </c:pt>
                      <c:pt idx="884">
                        <c:v>3.2018918991088867</c:v>
                      </c:pt>
                      <c:pt idx="885">
                        <c:v>3.2217886447906494</c:v>
                      </c:pt>
                      <c:pt idx="886">
                        <c:v>3.2429838180541992</c:v>
                      </c:pt>
                      <c:pt idx="887">
                        <c:v>3.2653191089630127</c:v>
                      </c:pt>
                      <c:pt idx="888">
                        <c:v>3.2887237071990967</c:v>
                      </c:pt>
                      <c:pt idx="889">
                        <c:v>3.3128657341003418</c:v>
                      </c:pt>
                      <c:pt idx="890">
                        <c:v>3.3376691341400146</c:v>
                      </c:pt>
                      <c:pt idx="891">
                        <c:v>3.3631556034088135</c:v>
                      </c:pt>
                      <c:pt idx="892">
                        <c:v>3.3893439769744873</c:v>
                      </c:pt>
                      <c:pt idx="893">
                        <c:v>3.4162712097167969</c:v>
                      </c:pt>
                      <c:pt idx="894">
                        <c:v>3.4439609050750732</c:v>
                      </c:pt>
                      <c:pt idx="895">
                        <c:v>3.4724130630493164</c:v>
                      </c:pt>
                      <c:pt idx="896">
                        <c:v>3.501655101776123</c:v>
                      </c:pt>
                      <c:pt idx="897">
                        <c:v>3.5317156314849854</c:v>
                      </c:pt>
                      <c:pt idx="898">
                        <c:v>3.5626122951507568</c:v>
                      </c:pt>
                      <c:pt idx="899">
                        <c:v>3.594374418258667</c:v>
                      </c:pt>
                      <c:pt idx="900">
                        <c:v>3.6270241737365723</c:v>
                      </c:pt>
                      <c:pt idx="901">
                        <c:v>3.6605706214904785</c:v>
                      </c:pt>
                      <c:pt idx="902">
                        <c:v>3.695051908493042</c:v>
                      </c:pt>
                      <c:pt idx="903">
                        <c:v>3.7304999828338623</c:v>
                      </c:pt>
                      <c:pt idx="904">
                        <c:v>3.7669358253479004</c:v>
                      </c:pt>
                      <c:pt idx="905">
                        <c:v>3.8043951988220215</c:v>
                      </c:pt>
                      <c:pt idx="906">
                        <c:v>3.8429179191589355</c:v>
                      </c:pt>
                      <c:pt idx="907">
                        <c:v>3.8825316429138184</c:v>
                      </c:pt>
                      <c:pt idx="908">
                        <c:v>3.9232747554779053</c:v>
                      </c:pt>
                      <c:pt idx="909">
                        <c:v>3.9649956226348877</c:v>
                      </c:pt>
                      <c:pt idx="910">
                        <c:v>4.0075912475585938</c:v>
                      </c:pt>
                      <c:pt idx="911">
                        <c:v>4.0513901710510254</c:v>
                      </c:pt>
                      <c:pt idx="912">
                        <c:v>4.0964393615722656</c:v>
                      </c:pt>
                      <c:pt idx="913">
                        <c:v>4.1427769660949707</c:v>
                      </c:pt>
                      <c:pt idx="914">
                        <c:v>4.1904664039611816</c:v>
                      </c:pt>
                      <c:pt idx="915">
                        <c:v>4.2395567893981934</c:v>
                      </c:pt>
                    </c:numCache>
                  </c:numRef>
                </c:yVal>
                <c:smooth val="1"/>
                <c:extLst>
                  <c:ext xmlns:c16="http://schemas.microsoft.com/office/drawing/2014/chart" uri="{C3380CC4-5D6E-409C-BE32-E72D297353CC}">
                    <c16:uniqueId val="{0000000F-CEA7-4326-8BE8-659DFC0BDD93}"/>
                  </c:ext>
                </c:extLst>
              </c15:ser>
            </c15:filteredScatterSeries>
            <c15:filteredScatterSeries>
              <c15:ser>
                <c:idx val="16"/>
                <c:order val="15"/>
                <c:tx>
                  <c:v>7000 RPM</c:v>
                </c:tx>
                <c:marker>
                  <c:symbol val="none"/>
                </c:marker>
                <c:xVal>
                  <c:numRef>
                    <c:extLst xmlns:c15="http://schemas.microsoft.com/office/drawing/2012/chart">
                      <c:ext xmlns:c15="http://schemas.microsoft.com/office/drawing/2012/chart" uri="{02D57815-91ED-43cb-92C2-25804820EDAC}">
                        <c15:formulaRef>
                          <c15:sqref>'[1]Case 5 '!$A$3:$A$966</c15:sqref>
                        </c15:formulaRef>
                      </c:ext>
                    </c:extLst>
                    <c:numCache>
                      <c:formatCode>General</c:formatCode>
                      <c:ptCount val="964"/>
                      <c:pt idx="0">
                        <c:v>-97.739509582519531</c:v>
                      </c:pt>
                      <c:pt idx="1">
                        <c:v>-96.993972778320313</c:v>
                      </c:pt>
                      <c:pt idx="2">
                        <c:v>-96.248435974121094</c:v>
                      </c:pt>
                      <c:pt idx="3">
                        <c:v>-95.502891540527344</c:v>
                      </c:pt>
                      <c:pt idx="4">
                        <c:v>-94.757347106933594</c:v>
                      </c:pt>
                      <c:pt idx="5">
                        <c:v>-94.011795043945313</c:v>
                      </c:pt>
                      <c:pt idx="6">
                        <c:v>-93.266250610351563</c:v>
                      </c:pt>
                      <c:pt idx="7">
                        <c:v>-92.520698547363281</c:v>
                      </c:pt>
                      <c:pt idx="8">
                        <c:v>-91.775146484375</c:v>
                      </c:pt>
                      <c:pt idx="9">
                        <c:v>-91.029594421386719</c:v>
                      </c:pt>
                      <c:pt idx="10">
                        <c:v>-90.284034729003906</c:v>
                      </c:pt>
                      <c:pt idx="11">
                        <c:v>-89.538475036621094</c:v>
                      </c:pt>
                      <c:pt idx="12">
                        <c:v>-88.792915344238281</c:v>
                      </c:pt>
                      <c:pt idx="13">
                        <c:v>-88.047355651855469</c:v>
                      </c:pt>
                      <c:pt idx="14">
                        <c:v>-87.301788330078125</c:v>
                      </c:pt>
                      <c:pt idx="15">
                        <c:v>-86.556228637695313</c:v>
                      </c:pt>
                      <c:pt idx="16">
                        <c:v>-85.810661315917969</c:v>
                      </c:pt>
                      <c:pt idx="17">
                        <c:v>-85.065093994140625</c:v>
                      </c:pt>
                      <c:pt idx="18">
                        <c:v>-84.319526672363281</c:v>
                      </c:pt>
                      <c:pt idx="19">
                        <c:v>-83.573951721191406</c:v>
                      </c:pt>
                      <c:pt idx="20">
                        <c:v>-82.828384399414063</c:v>
                      </c:pt>
                      <c:pt idx="21">
                        <c:v>-82.082809448242188</c:v>
                      </c:pt>
                      <c:pt idx="22">
                        <c:v>-81.337242126464844</c:v>
                      </c:pt>
                      <c:pt idx="23">
                        <c:v>-80.591667175292969</c:v>
                      </c:pt>
                      <c:pt idx="24">
                        <c:v>-79.846099853515625</c:v>
                      </c:pt>
                      <c:pt idx="25">
                        <c:v>-79.100517272949219</c:v>
                      </c:pt>
                      <c:pt idx="26">
                        <c:v>-78.354934692382813</c:v>
                      </c:pt>
                      <c:pt idx="27">
                        <c:v>-77.609352111816406</c:v>
                      </c:pt>
                      <c:pt idx="28">
                        <c:v>-76.86376953125</c:v>
                      </c:pt>
                      <c:pt idx="29">
                        <c:v>-76.118186950683594</c:v>
                      </c:pt>
                      <c:pt idx="30">
                        <c:v>-75.372604370117188</c:v>
                      </c:pt>
                      <c:pt idx="31">
                        <c:v>-74.627021789550781</c:v>
                      </c:pt>
                      <c:pt idx="32">
                        <c:v>-73.881439208984375</c:v>
                      </c:pt>
                      <c:pt idx="33">
                        <c:v>-73.135856628417969</c:v>
                      </c:pt>
                      <c:pt idx="34">
                        <c:v>-72.390274047851563</c:v>
                      </c:pt>
                      <c:pt idx="35">
                        <c:v>-71.644691467285156</c:v>
                      </c:pt>
                      <c:pt idx="36">
                        <c:v>-70.89910888671875</c:v>
                      </c:pt>
                      <c:pt idx="37">
                        <c:v>-70.153518676757813</c:v>
                      </c:pt>
                      <c:pt idx="38">
                        <c:v>-69.407920837402344</c:v>
                      </c:pt>
                      <c:pt idx="39">
                        <c:v>-68.662330627441406</c:v>
                      </c:pt>
                      <c:pt idx="40">
                        <c:v>-67.916732788085938</c:v>
                      </c:pt>
                      <c:pt idx="41">
                        <c:v>-67.171142578125</c:v>
                      </c:pt>
                      <c:pt idx="42">
                        <c:v>-66.425544738769531</c:v>
                      </c:pt>
                      <c:pt idx="43">
                        <c:v>-65.679946899414063</c:v>
                      </c:pt>
                      <c:pt idx="44">
                        <c:v>-64.934341430664063</c:v>
                      </c:pt>
                      <c:pt idx="45">
                        <c:v>-64.188735961914063</c:v>
                      </c:pt>
                      <c:pt idx="46">
                        <c:v>-63.443134307861328</c:v>
                      </c:pt>
                      <c:pt idx="47">
                        <c:v>-62.697528839111328</c:v>
                      </c:pt>
                      <c:pt idx="48">
                        <c:v>-61.951923370361328</c:v>
                      </c:pt>
                      <c:pt idx="49">
                        <c:v>-61.206317901611328</c:v>
                      </c:pt>
                      <c:pt idx="50">
                        <c:v>-60.460712432861328</c:v>
                      </c:pt>
                      <c:pt idx="51">
                        <c:v>-59.715106964111328</c:v>
                      </c:pt>
                      <c:pt idx="52">
                        <c:v>-58.969501495361328</c:v>
                      </c:pt>
                      <c:pt idx="53">
                        <c:v>-58.223896026611328</c:v>
                      </c:pt>
                      <c:pt idx="54">
                        <c:v>-57.478290557861328</c:v>
                      </c:pt>
                      <c:pt idx="55">
                        <c:v>-56.732685089111328</c:v>
                      </c:pt>
                      <c:pt idx="56">
                        <c:v>-55.987079620361328</c:v>
                      </c:pt>
                      <c:pt idx="57">
                        <c:v>-55.241474151611328</c:v>
                      </c:pt>
                      <c:pt idx="58">
                        <c:v>-54.495864868164063</c:v>
                      </c:pt>
                      <c:pt idx="59">
                        <c:v>-53.750236511230469</c:v>
                      </c:pt>
                      <c:pt idx="60">
                        <c:v>-53.004608154296875</c:v>
                      </c:pt>
                      <c:pt idx="61">
                        <c:v>-52.258979797363281</c:v>
                      </c:pt>
                      <c:pt idx="62">
                        <c:v>-51.513351440429688</c:v>
                      </c:pt>
                      <c:pt idx="63">
                        <c:v>-50.767723083496094</c:v>
                      </c:pt>
                      <c:pt idx="64">
                        <c:v>-50.0220947265625</c:v>
                      </c:pt>
                      <c:pt idx="65">
                        <c:v>-49.276466369628906</c:v>
                      </c:pt>
                      <c:pt idx="66">
                        <c:v>-48.530838012695313</c:v>
                      </c:pt>
                      <c:pt idx="67">
                        <c:v>-47.785209655761719</c:v>
                      </c:pt>
                      <c:pt idx="68">
                        <c:v>-47.039581298828125</c:v>
                      </c:pt>
                      <c:pt idx="69">
                        <c:v>-46.293952941894531</c:v>
                      </c:pt>
                      <c:pt idx="70">
                        <c:v>-45.548324584960938</c:v>
                      </c:pt>
                      <c:pt idx="71">
                        <c:v>-44.802696228027344</c:v>
                      </c:pt>
                      <c:pt idx="72">
                        <c:v>-44.05706787109375</c:v>
                      </c:pt>
                      <c:pt idx="73">
                        <c:v>-43.311439514160156</c:v>
                      </c:pt>
                      <c:pt idx="74">
                        <c:v>-42.565811157226563</c:v>
                      </c:pt>
                      <c:pt idx="75">
                        <c:v>-41.820167541503906</c:v>
                      </c:pt>
                      <c:pt idx="76">
                        <c:v>-41.074516296386719</c:v>
                      </c:pt>
                      <c:pt idx="77">
                        <c:v>-40.328865051269531</c:v>
                      </c:pt>
                      <c:pt idx="78">
                        <c:v>-39.583213806152344</c:v>
                      </c:pt>
                      <c:pt idx="79">
                        <c:v>-38.837562561035156</c:v>
                      </c:pt>
                      <c:pt idx="80">
                        <c:v>-38.091911315917969</c:v>
                      </c:pt>
                      <c:pt idx="81">
                        <c:v>-37.346260070800781</c:v>
                      </c:pt>
                      <c:pt idx="82">
                        <c:v>-36.600608825683594</c:v>
                      </c:pt>
                      <c:pt idx="83">
                        <c:v>-35.854957580566406</c:v>
                      </c:pt>
                      <c:pt idx="84">
                        <c:v>-35.109306335449219</c:v>
                      </c:pt>
                      <c:pt idx="85">
                        <c:v>-34.363655090332031</c:v>
                      </c:pt>
                      <c:pt idx="86">
                        <c:v>-33.618003845214844</c:v>
                      </c:pt>
                      <c:pt idx="87">
                        <c:v>-32.872352600097656</c:v>
                      </c:pt>
                      <c:pt idx="88">
                        <c:v>-32.126701354980469</c:v>
                      </c:pt>
                      <c:pt idx="89">
                        <c:v>-31.381050109863281</c:v>
                      </c:pt>
                      <c:pt idx="90">
                        <c:v>-30.635398864746094</c:v>
                      </c:pt>
                      <c:pt idx="91">
                        <c:v>-29.889747619628906</c:v>
                      </c:pt>
                      <c:pt idx="92">
                        <c:v>-29.144096374511719</c:v>
                      </c:pt>
                      <c:pt idx="93">
                        <c:v>-28.398445129394531</c:v>
                      </c:pt>
                      <c:pt idx="94">
                        <c:v>-27.65277099609375</c:v>
                      </c:pt>
                      <c:pt idx="95">
                        <c:v>-26.907073974609375</c:v>
                      </c:pt>
                      <c:pt idx="96">
                        <c:v>-26.161376953125</c:v>
                      </c:pt>
                      <c:pt idx="97">
                        <c:v>-25.415679931640625</c:v>
                      </c:pt>
                      <c:pt idx="98">
                        <c:v>-24.66998291015625</c:v>
                      </c:pt>
                      <c:pt idx="99">
                        <c:v>-23.924285888671875</c:v>
                      </c:pt>
                      <c:pt idx="100">
                        <c:v>-23.1785888671875</c:v>
                      </c:pt>
                      <c:pt idx="101">
                        <c:v>-22.432891845703125</c:v>
                      </c:pt>
                      <c:pt idx="102">
                        <c:v>-21.68719482421875</c:v>
                      </c:pt>
                      <c:pt idx="103">
                        <c:v>-20.941497802734375</c:v>
                      </c:pt>
                      <c:pt idx="104">
                        <c:v>-20.19580078125</c:v>
                      </c:pt>
                      <c:pt idx="105">
                        <c:v>-19.450103759765625</c:v>
                      </c:pt>
                      <c:pt idx="106">
                        <c:v>-18.70440673828125</c:v>
                      </c:pt>
                      <c:pt idx="107">
                        <c:v>-17.958709716796875</c:v>
                      </c:pt>
                      <c:pt idx="108">
                        <c:v>-17.2130126953125</c:v>
                      </c:pt>
                      <c:pt idx="109">
                        <c:v>-16.467315673828125</c:v>
                      </c:pt>
                      <c:pt idx="110">
                        <c:v>-15.72161865234375</c:v>
                      </c:pt>
                      <c:pt idx="111">
                        <c:v>-14.975921630859375</c:v>
                      </c:pt>
                      <c:pt idx="112">
                        <c:v>-14.230224609375</c:v>
                      </c:pt>
                      <c:pt idx="113">
                        <c:v>-13.484519958496094</c:v>
                      </c:pt>
                      <c:pt idx="114">
                        <c:v>-12.738777160644531</c:v>
                      </c:pt>
                      <c:pt idx="115">
                        <c:v>-11.993034362792969</c:v>
                      </c:pt>
                      <c:pt idx="116">
                        <c:v>-11.247291564941406</c:v>
                      </c:pt>
                      <c:pt idx="117">
                        <c:v>-10.501548767089844</c:v>
                      </c:pt>
                      <c:pt idx="118">
                        <c:v>-9.7558059692382813</c:v>
                      </c:pt>
                      <c:pt idx="119">
                        <c:v>-9.0100631713867188</c:v>
                      </c:pt>
                      <c:pt idx="120">
                        <c:v>-8.2643203735351563</c:v>
                      </c:pt>
                      <c:pt idx="121">
                        <c:v>-7.5185775756835938</c:v>
                      </c:pt>
                      <c:pt idx="122">
                        <c:v>-6.7728347778320313</c:v>
                      </c:pt>
                      <c:pt idx="123">
                        <c:v>-6.0270919799804688</c:v>
                      </c:pt>
                      <c:pt idx="124">
                        <c:v>-5.2813491821289063</c:v>
                      </c:pt>
                      <c:pt idx="125">
                        <c:v>-4.5356063842773438</c:v>
                      </c:pt>
                      <c:pt idx="126">
                        <c:v>-3.7898635864257813</c:v>
                      </c:pt>
                      <c:pt idx="127">
                        <c:v>-3.0441207885742188</c:v>
                      </c:pt>
                      <c:pt idx="128">
                        <c:v>-2.2983779907226563</c:v>
                      </c:pt>
                      <c:pt idx="129">
                        <c:v>-1.5526351928710938</c:v>
                      </c:pt>
                      <c:pt idx="130">
                        <c:v>-0.80689239501953125</c:v>
                      </c:pt>
                      <c:pt idx="131">
                        <c:v>-6.114959716796875E-2</c:v>
                      </c:pt>
                      <c:pt idx="132">
                        <c:v>0.68459320068359375</c:v>
                      </c:pt>
                      <c:pt idx="133">
                        <c:v>1.4303359985351563</c:v>
                      </c:pt>
                      <c:pt idx="134">
                        <c:v>2.1760787963867188</c:v>
                      </c:pt>
                      <c:pt idx="135">
                        <c:v>2.9218215942382813</c:v>
                      </c:pt>
                      <c:pt idx="136">
                        <c:v>3.6675643920898438</c:v>
                      </c:pt>
                      <c:pt idx="137">
                        <c:v>4.4133071899414063</c:v>
                      </c:pt>
                      <c:pt idx="138">
                        <c:v>5.1590499877929688</c:v>
                      </c:pt>
                      <c:pt idx="139">
                        <c:v>5.9048080444335938</c:v>
                      </c:pt>
                      <c:pt idx="140">
                        <c:v>6.6505966186523438</c:v>
                      </c:pt>
                      <c:pt idx="141">
                        <c:v>7.3963851928710938</c:v>
                      </c:pt>
                      <c:pt idx="142">
                        <c:v>8.1421737670898438</c:v>
                      </c:pt>
                      <c:pt idx="143">
                        <c:v>8.8879623413085938</c:v>
                      </c:pt>
                      <c:pt idx="144">
                        <c:v>9.6337509155273438</c:v>
                      </c:pt>
                      <c:pt idx="145">
                        <c:v>10.379539489746094</c:v>
                      </c:pt>
                      <c:pt idx="146">
                        <c:v>11.125328063964844</c:v>
                      </c:pt>
                      <c:pt idx="147">
                        <c:v>11.871116638183594</c:v>
                      </c:pt>
                      <c:pt idx="148">
                        <c:v>12.616905212402344</c:v>
                      </c:pt>
                      <c:pt idx="149">
                        <c:v>13.362693786621094</c:v>
                      </c:pt>
                      <c:pt idx="150">
                        <c:v>14.108482360839844</c:v>
                      </c:pt>
                      <c:pt idx="151">
                        <c:v>14.854270935058594</c:v>
                      </c:pt>
                      <c:pt idx="152">
                        <c:v>15.600059509277344</c:v>
                      </c:pt>
                      <c:pt idx="153">
                        <c:v>16.345848083496094</c:v>
                      </c:pt>
                      <c:pt idx="154">
                        <c:v>17.091636657714844</c:v>
                      </c:pt>
                      <c:pt idx="155">
                        <c:v>17.837425231933594</c:v>
                      </c:pt>
                      <c:pt idx="156">
                        <c:v>18.583213806152344</c:v>
                      </c:pt>
                      <c:pt idx="157">
                        <c:v>19.329002380371094</c:v>
                      </c:pt>
                      <c:pt idx="158">
                        <c:v>20.074790954589844</c:v>
                      </c:pt>
                      <c:pt idx="159">
                        <c:v>20.820579528808594</c:v>
                      </c:pt>
                      <c:pt idx="160">
                        <c:v>21.566368103027344</c:v>
                      </c:pt>
                      <c:pt idx="161">
                        <c:v>22.312156677246094</c:v>
                      </c:pt>
                      <c:pt idx="162">
                        <c:v>23.057945251464844</c:v>
                      </c:pt>
                      <c:pt idx="163">
                        <c:v>23.803733825683594</c:v>
                      </c:pt>
                      <c:pt idx="164">
                        <c:v>24.549522399902344</c:v>
                      </c:pt>
                      <c:pt idx="165">
                        <c:v>25.295310974121094</c:v>
                      </c:pt>
                      <c:pt idx="166">
                        <c:v>26.041099548339844</c:v>
                      </c:pt>
                      <c:pt idx="167">
                        <c:v>26.786888122558594</c:v>
                      </c:pt>
                      <c:pt idx="168">
                        <c:v>27.532676696777344</c:v>
                      </c:pt>
                      <c:pt idx="169">
                        <c:v>28.278465270996094</c:v>
                      </c:pt>
                      <c:pt idx="170">
                        <c:v>29.024253845214844</c:v>
                      </c:pt>
                      <c:pt idx="171">
                        <c:v>29.770042419433594</c:v>
                      </c:pt>
                      <c:pt idx="172">
                        <c:v>30.515838623046875</c:v>
                      </c:pt>
                      <c:pt idx="173">
                        <c:v>31.261627197265625</c:v>
                      </c:pt>
                      <c:pt idx="174">
                        <c:v>32.007415771484375</c:v>
                      </c:pt>
                      <c:pt idx="175">
                        <c:v>32.753204345703125</c:v>
                      </c:pt>
                      <c:pt idx="176">
                        <c:v>33.498992919921875</c:v>
                      </c:pt>
                      <c:pt idx="177">
                        <c:v>34.244781494140625</c:v>
                      </c:pt>
                      <c:pt idx="178">
                        <c:v>34.990570068359375</c:v>
                      </c:pt>
                      <c:pt idx="179">
                        <c:v>35.736358642578125</c:v>
                      </c:pt>
                      <c:pt idx="180">
                        <c:v>36.482147216796875</c:v>
                      </c:pt>
                      <c:pt idx="181">
                        <c:v>37.227935791015625</c:v>
                      </c:pt>
                      <c:pt idx="182">
                        <c:v>37.973724365234375</c:v>
                      </c:pt>
                      <c:pt idx="183">
                        <c:v>38.719512939453125</c:v>
                      </c:pt>
                      <c:pt idx="184">
                        <c:v>39.465301513671875</c:v>
                      </c:pt>
                      <c:pt idx="185">
                        <c:v>40.211090087890625</c:v>
                      </c:pt>
                      <c:pt idx="186">
                        <c:v>40.956878662109375</c:v>
                      </c:pt>
                      <c:pt idx="187">
                        <c:v>41.702667236328125</c:v>
                      </c:pt>
                      <c:pt idx="188">
                        <c:v>42.448455810546875</c:v>
                      </c:pt>
                      <c:pt idx="189">
                        <c:v>43.194244384765625</c:v>
                      </c:pt>
                      <c:pt idx="190">
                        <c:v>43.940032958984375</c:v>
                      </c:pt>
                      <c:pt idx="191">
                        <c:v>44.685897827148438</c:v>
                      </c:pt>
                      <c:pt idx="192">
                        <c:v>45.431777954101563</c:v>
                      </c:pt>
                      <c:pt idx="193">
                        <c:v>46.177658081054688</c:v>
                      </c:pt>
                      <c:pt idx="194">
                        <c:v>46.923538208007813</c:v>
                      </c:pt>
                      <c:pt idx="195">
                        <c:v>47.669418334960938</c:v>
                      </c:pt>
                      <c:pt idx="196">
                        <c:v>48.415298461914063</c:v>
                      </c:pt>
                      <c:pt idx="197">
                        <c:v>49.161178588867188</c:v>
                      </c:pt>
                      <c:pt idx="198">
                        <c:v>49.907058715820313</c:v>
                      </c:pt>
                      <c:pt idx="199">
                        <c:v>50.652938842773438</c:v>
                      </c:pt>
                      <c:pt idx="200">
                        <c:v>51.398818969726563</c:v>
                      </c:pt>
                      <c:pt idx="201">
                        <c:v>52.144699096679688</c:v>
                      </c:pt>
                      <c:pt idx="202">
                        <c:v>52.890579223632813</c:v>
                      </c:pt>
                      <c:pt idx="203">
                        <c:v>53.636459350585938</c:v>
                      </c:pt>
                      <c:pt idx="204">
                        <c:v>54.382339477539063</c:v>
                      </c:pt>
                      <c:pt idx="205">
                        <c:v>55.128219604492188</c:v>
                      </c:pt>
                      <c:pt idx="206">
                        <c:v>55.874099731445313</c:v>
                      </c:pt>
                      <c:pt idx="207">
                        <c:v>56.619979858398438</c:v>
                      </c:pt>
                      <c:pt idx="208">
                        <c:v>57.365859985351563</c:v>
                      </c:pt>
                      <c:pt idx="209">
                        <c:v>58.111740112304688</c:v>
                      </c:pt>
                      <c:pt idx="210">
                        <c:v>58.857620239257813</c:v>
                      </c:pt>
                      <c:pt idx="211">
                        <c:v>59.603500366210938</c:v>
                      </c:pt>
                      <c:pt idx="212">
                        <c:v>60.349380493164063</c:v>
                      </c:pt>
                      <c:pt idx="213">
                        <c:v>61.095260620117188</c:v>
                      </c:pt>
                      <c:pt idx="214">
                        <c:v>61.841140747070313</c:v>
                      </c:pt>
                      <c:pt idx="215">
                        <c:v>62.587020874023438</c:v>
                      </c:pt>
                      <c:pt idx="216">
                        <c:v>63.332901000976563</c:v>
                      </c:pt>
                      <c:pt idx="217">
                        <c:v>64.078781127929688</c:v>
                      </c:pt>
                      <c:pt idx="218">
                        <c:v>64.824661254882813</c:v>
                      </c:pt>
                      <c:pt idx="219">
                        <c:v>65.570541381835938</c:v>
                      </c:pt>
                      <c:pt idx="220">
                        <c:v>66.316421508789063</c:v>
                      </c:pt>
                      <c:pt idx="221">
                        <c:v>67.062301635742188</c:v>
                      </c:pt>
                      <c:pt idx="222">
                        <c:v>67.808181762695313</c:v>
                      </c:pt>
                      <c:pt idx="223">
                        <c:v>68.554061889648438</c:v>
                      </c:pt>
                      <c:pt idx="224">
                        <c:v>69.299942016601563</c:v>
                      </c:pt>
                      <c:pt idx="225">
                        <c:v>70.045822143554688</c:v>
                      </c:pt>
                      <c:pt idx="226">
                        <c:v>70.791702270507813</c:v>
                      </c:pt>
                      <c:pt idx="227">
                        <c:v>71.537582397460938</c:v>
                      </c:pt>
                      <c:pt idx="228">
                        <c:v>72.283462524414063</c:v>
                      </c:pt>
                      <c:pt idx="229">
                        <c:v>73.029342651367188</c:v>
                      </c:pt>
                      <c:pt idx="230">
                        <c:v>73.775222778320313</c:v>
                      </c:pt>
                      <c:pt idx="231">
                        <c:v>74.521102905273438</c:v>
                      </c:pt>
                      <c:pt idx="232">
                        <c:v>75.266983032226563</c:v>
                      </c:pt>
                      <c:pt idx="233">
                        <c:v>76.012863159179688</c:v>
                      </c:pt>
                      <c:pt idx="234">
                        <c:v>76.758743286132813</c:v>
                      </c:pt>
                      <c:pt idx="235">
                        <c:v>77.504623413085938</c:v>
                      </c:pt>
                      <c:pt idx="236">
                        <c:v>78.250503540039063</c:v>
                      </c:pt>
                      <c:pt idx="237">
                        <c:v>78.996383666992188</c:v>
                      </c:pt>
                      <c:pt idx="238">
                        <c:v>79.742263793945313</c:v>
                      </c:pt>
                      <c:pt idx="239">
                        <c:v>80.488235473632813</c:v>
                      </c:pt>
                      <c:pt idx="240">
                        <c:v>81.234207153320313</c:v>
                      </c:pt>
                      <c:pt idx="241">
                        <c:v>81.980178833007813</c:v>
                      </c:pt>
                      <c:pt idx="242">
                        <c:v>82.726150512695313</c:v>
                      </c:pt>
                      <c:pt idx="243">
                        <c:v>83.472122192382813</c:v>
                      </c:pt>
                      <c:pt idx="244">
                        <c:v>84.218093872070313</c:v>
                      </c:pt>
                      <c:pt idx="245">
                        <c:v>84.964065551757813</c:v>
                      </c:pt>
                      <c:pt idx="246">
                        <c:v>85.710037231445313</c:v>
                      </c:pt>
                      <c:pt idx="247">
                        <c:v>86.456008911132813</c:v>
                      </c:pt>
                      <c:pt idx="248">
                        <c:v>87.201980590820313</c:v>
                      </c:pt>
                      <c:pt idx="249">
                        <c:v>87.947952270507813</c:v>
                      </c:pt>
                      <c:pt idx="250">
                        <c:v>88.693923950195313</c:v>
                      </c:pt>
                      <c:pt idx="251">
                        <c:v>89.439895629882813</c:v>
                      </c:pt>
                      <c:pt idx="252">
                        <c:v>90.185867309570313</c:v>
                      </c:pt>
                      <c:pt idx="253">
                        <c:v>90.931838989257813</c:v>
                      </c:pt>
                      <c:pt idx="254">
                        <c:v>91.677810668945313</c:v>
                      </c:pt>
                      <c:pt idx="255">
                        <c:v>92.423782348632813</c:v>
                      </c:pt>
                      <c:pt idx="256">
                        <c:v>93.169754028320313</c:v>
                      </c:pt>
                      <c:pt idx="257">
                        <c:v>93.915725708007813</c:v>
                      </c:pt>
                      <c:pt idx="258">
                        <c:v>94.661697387695313</c:v>
                      </c:pt>
                      <c:pt idx="259">
                        <c:v>95.407669067382813</c:v>
                      </c:pt>
                      <c:pt idx="260">
                        <c:v>96.153640747070313</c:v>
                      </c:pt>
                      <c:pt idx="261">
                        <c:v>96.899612426757813</c:v>
                      </c:pt>
                      <c:pt idx="262">
                        <c:v>97.645584106445313</c:v>
                      </c:pt>
                      <c:pt idx="263">
                        <c:v>98.391555786132813</c:v>
                      </c:pt>
                      <c:pt idx="264">
                        <c:v>99.137527465820313</c:v>
                      </c:pt>
                      <c:pt idx="265">
                        <c:v>99.883499145507813</c:v>
                      </c:pt>
                      <c:pt idx="266">
                        <c:v>100.62947082519531</c:v>
                      </c:pt>
                      <c:pt idx="267">
                        <c:v>101.37544250488281</c:v>
                      </c:pt>
                      <c:pt idx="268">
                        <c:v>102.12141418457031</c:v>
                      </c:pt>
                      <c:pt idx="269">
                        <c:v>102.86738586425781</c:v>
                      </c:pt>
                      <c:pt idx="270">
                        <c:v>103.61335754394531</c:v>
                      </c:pt>
                      <c:pt idx="271">
                        <c:v>104.35932922363281</c:v>
                      </c:pt>
                      <c:pt idx="272">
                        <c:v>105.10530090332031</c:v>
                      </c:pt>
                      <c:pt idx="273">
                        <c:v>105.85127258300781</c:v>
                      </c:pt>
                      <c:pt idx="274">
                        <c:v>106.59724426269531</c:v>
                      </c:pt>
                      <c:pt idx="275">
                        <c:v>107.34321594238281</c:v>
                      </c:pt>
                      <c:pt idx="276">
                        <c:v>108.08918762207031</c:v>
                      </c:pt>
                      <c:pt idx="277">
                        <c:v>108.83515930175781</c:v>
                      </c:pt>
                      <c:pt idx="278">
                        <c:v>109.58113098144531</c:v>
                      </c:pt>
                      <c:pt idx="279">
                        <c:v>110.32710266113281</c:v>
                      </c:pt>
                      <c:pt idx="280">
                        <c:v>111.07307434082031</c:v>
                      </c:pt>
                      <c:pt idx="281">
                        <c:v>111.81904602050781</c:v>
                      </c:pt>
                      <c:pt idx="282">
                        <c:v>112.56501770019531</c:v>
                      </c:pt>
                      <c:pt idx="283">
                        <c:v>113.31098937988281</c:v>
                      </c:pt>
                      <c:pt idx="284">
                        <c:v>114.05696105957031</c:v>
                      </c:pt>
                      <c:pt idx="285">
                        <c:v>114.80293273925781</c:v>
                      </c:pt>
                      <c:pt idx="286">
                        <c:v>115.54890441894531</c:v>
                      </c:pt>
                      <c:pt idx="287">
                        <c:v>116.29487609863281</c:v>
                      </c:pt>
                      <c:pt idx="288">
                        <c:v>117.04084777832031</c:v>
                      </c:pt>
                      <c:pt idx="289">
                        <c:v>117.78681945800781</c:v>
                      </c:pt>
                      <c:pt idx="290">
                        <c:v>118.53279113769531</c:v>
                      </c:pt>
                      <c:pt idx="291">
                        <c:v>119.27876281738281</c:v>
                      </c:pt>
                      <c:pt idx="292">
                        <c:v>120.02473449707031</c:v>
                      </c:pt>
                      <c:pt idx="293">
                        <c:v>120.77070617675781</c:v>
                      </c:pt>
                      <c:pt idx="294">
                        <c:v>121.51667785644531</c:v>
                      </c:pt>
                      <c:pt idx="295">
                        <c:v>122.26264953613281</c:v>
                      </c:pt>
                      <c:pt idx="296">
                        <c:v>123.00862121582031</c:v>
                      </c:pt>
                      <c:pt idx="297">
                        <c:v>123.75459289550781</c:v>
                      </c:pt>
                      <c:pt idx="298">
                        <c:v>124.50056457519531</c:v>
                      </c:pt>
                      <c:pt idx="299">
                        <c:v>125.24653625488281</c:v>
                      </c:pt>
                      <c:pt idx="300">
                        <c:v>125.99250793457031</c:v>
                      </c:pt>
                      <c:pt idx="301">
                        <c:v>126.73847961425781</c:v>
                      </c:pt>
                      <c:pt idx="302">
                        <c:v>127.48445129394531</c:v>
                      </c:pt>
                      <c:pt idx="303">
                        <c:v>128.23042297363281</c:v>
                      </c:pt>
                      <c:pt idx="304">
                        <c:v>128.97639465332031</c:v>
                      </c:pt>
                      <c:pt idx="305">
                        <c:v>129.72236633300781</c:v>
                      </c:pt>
                      <c:pt idx="306">
                        <c:v>130.46842956542969</c:v>
                      </c:pt>
                      <c:pt idx="307">
                        <c:v>131.21449279785156</c:v>
                      </c:pt>
                      <c:pt idx="308">
                        <c:v>131.96055603027344</c:v>
                      </c:pt>
                      <c:pt idx="309">
                        <c:v>132.70661926269531</c:v>
                      </c:pt>
                      <c:pt idx="310">
                        <c:v>133.45268249511719</c:v>
                      </c:pt>
                      <c:pt idx="311">
                        <c:v>134.19874572753906</c:v>
                      </c:pt>
                      <c:pt idx="312">
                        <c:v>134.94480895996094</c:v>
                      </c:pt>
                      <c:pt idx="313">
                        <c:v>135.69087219238281</c:v>
                      </c:pt>
                      <c:pt idx="314">
                        <c:v>136.43693542480469</c:v>
                      </c:pt>
                      <c:pt idx="315">
                        <c:v>137.18299865722656</c:v>
                      </c:pt>
                      <c:pt idx="316">
                        <c:v>137.92906188964844</c:v>
                      </c:pt>
                      <c:pt idx="317">
                        <c:v>138.67512512207031</c:v>
                      </c:pt>
                      <c:pt idx="318">
                        <c:v>139.42118835449219</c:v>
                      </c:pt>
                      <c:pt idx="319">
                        <c:v>140.16725158691406</c:v>
                      </c:pt>
                      <c:pt idx="320">
                        <c:v>140.91331481933594</c:v>
                      </c:pt>
                      <c:pt idx="321">
                        <c:v>141.65937805175781</c:v>
                      </c:pt>
                      <c:pt idx="322">
                        <c:v>142.40544128417969</c:v>
                      </c:pt>
                      <c:pt idx="323">
                        <c:v>143.15150451660156</c:v>
                      </c:pt>
                      <c:pt idx="324">
                        <c:v>143.89756774902344</c:v>
                      </c:pt>
                      <c:pt idx="325">
                        <c:v>144.64363098144531</c:v>
                      </c:pt>
                      <c:pt idx="326">
                        <c:v>145.38969421386719</c:v>
                      </c:pt>
                      <c:pt idx="327">
                        <c:v>146.13575744628906</c:v>
                      </c:pt>
                      <c:pt idx="328">
                        <c:v>146.88182067871094</c:v>
                      </c:pt>
                      <c:pt idx="329">
                        <c:v>147.62788391113281</c:v>
                      </c:pt>
                      <c:pt idx="330">
                        <c:v>148.37394714355469</c:v>
                      </c:pt>
                      <c:pt idx="331">
                        <c:v>149.12001037597656</c:v>
                      </c:pt>
                      <c:pt idx="332">
                        <c:v>149.86607360839844</c:v>
                      </c:pt>
                      <c:pt idx="333">
                        <c:v>150.61213684082031</c:v>
                      </c:pt>
                      <c:pt idx="334">
                        <c:v>151.35820007324219</c:v>
                      </c:pt>
                      <c:pt idx="335">
                        <c:v>152.10426330566406</c:v>
                      </c:pt>
                      <c:pt idx="336">
                        <c:v>152.85032653808594</c:v>
                      </c:pt>
                      <c:pt idx="337">
                        <c:v>153.59638977050781</c:v>
                      </c:pt>
                      <c:pt idx="338">
                        <c:v>154.34245300292969</c:v>
                      </c:pt>
                      <c:pt idx="339">
                        <c:v>155.08851623535156</c:v>
                      </c:pt>
                      <c:pt idx="340">
                        <c:v>155.83457946777344</c:v>
                      </c:pt>
                      <c:pt idx="341">
                        <c:v>156.58064270019531</c:v>
                      </c:pt>
                      <c:pt idx="342">
                        <c:v>157.32670593261719</c:v>
                      </c:pt>
                      <c:pt idx="343">
                        <c:v>158.07276916503906</c:v>
                      </c:pt>
                      <c:pt idx="344">
                        <c:v>158.81890869140625</c:v>
                      </c:pt>
                      <c:pt idx="345">
                        <c:v>159.5650634765625</c:v>
                      </c:pt>
                      <c:pt idx="346">
                        <c:v>160.31121826171875</c:v>
                      </c:pt>
                      <c:pt idx="347">
                        <c:v>161.057373046875</c:v>
                      </c:pt>
                      <c:pt idx="348">
                        <c:v>161.80352783203125</c:v>
                      </c:pt>
                      <c:pt idx="349">
                        <c:v>162.5496826171875</c:v>
                      </c:pt>
                      <c:pt idx="350">
                        <c:v>163.29583740234375</c:v>
                      </c:pt>
                      <c:pt idx="351">
                        <c:v>164.0419921875</c:v>
                      </c:pt>
                      <c:pt idx="352">
                        <c:v>164.78814697265625</c:v>
                      </c:pt>
                      <c:pt idx="353">
                        <c:v>165.5343017578125</c:v>
                      </c:pt>
                      <c:pt idx="354">
                        <c:v>166.28045654296875</c:v>
                      </c:pt>
                      <c:pt idx="355">
                        <c:v>167.026611328125</c:v>
                      </c:pt>
                      <c:pt idx="356">
                        <c:v>167.77276611328125</c:v>
                      </c:pt>
                      <c:pt idx="357">
                        <c:v>168.5189208984375</c:v>
                      </c:pt>
                      <c:pt idx="358">
                        <c:v>169.26507568359375</c:v>
                      </c:pt>
                      <c:pt idx="359">
                        <c:v>170.01123046875</c:v>
                      </c:pt>
                      <c:pt idx="360">
                        <c:v>170.75738525390625</c:v>
                      </c:pt>
                      <c:pt idx="361">
                        <c:v>171.5035400390625</c:v>
                      </c:pt>
                      <c:pt idx="362">
                        <c:v>172.24969482421875</c:v>
                      </c:pt>
                      <c:pt idx="363">
                        <c:v>172.995849609375</c:v>
                      </c:pt>
                      <c:pt idx="364">
                        <c:v>173.74200439453125</c:v>
                      </c:pt>
                      <c:pt idx="365">
                        <c:v>174.4881591796875</c:v>
                      </c:pt>
                      <c:pt idx="366">
                        <c:v>175.23431396484375</c:v>
                      </c:pt>
                      <c:pt idx="367">
                        <c:v>175.98046875</c:v>
                      </c:pt>
                      <c:pt idx="368">
                        <c:v>176.72662353515625</c:v>
                      </c:pt>
                      <c:pt idx="369">
                        <c:v>177.4727783203125</c:v>
                      </c:pt>
                      <c:pt idx="370">
                        <c:v>178.21893310546875</c:v>
                      </c:pt>
                      <c:pt idx="371">
                        <c:v>178.965087890625</c:v>
                      </c:pt>
                      <c:pt idx="372">
                        <c:v>179.71124267578125</c:v>
                      </c:pt>
                      <c:pt idx="373">
                        <c:v>180.4573974609375</c:v>
                      </c:pt>
                      <c:pt idx="374">
                        <c:v>181.20355224609375</c:v>
                      </c:pt>
                      <c:pt idx="375">
                        <c:v>181.94970703125</c:v>
                      </c:pt>
                      <c:pt idx="376">
                        <c:v>182.69586181640625</c:v>
                      </c:pt>
                      <c:pt idx="377">
                        <c:v>183.4420166015625</c:v>
                      </c:pt>
                      <c:pt idx="378">
                        <c:v>184.18817138671875</c:v>
                      </c:pt>
                      <c:pt idx="379">
                        <c:v>184.934326171875</c:v>
                      </c:pt>
                      <c:pt idx="380">
                        <c:v>185.68048095703125</c:v>
                      </c:pt>
                      <c:pt idx="381">
                        <c:v>186.4266357421875</c:v>
                      </c:pt>
                      <c:pt idx="382">
                        <c:v>187.17279052734375</c:v>
                      </c:pt>
                      <c:pt idx="383">
                        <c:v>187.9189453125</c:v>
                      </c:pt>
                      <c:pt idx="384">
                        <c:v>188.66510009765625</c:v>
                      </c:pt>
                      <c:pt idx="385">
                        <c:v>189.4112548828125</c:v>
                      </c:pt>
                      <c:pt idx="386">
                        <c:v>190.15740966796875</c:v>
                      </c:pt>
                      <c:pt idx="387">
                        <c:v>190.903564453125</c:v>
                      </c:pt>
                      <c:pt idx="388">
                        <c:v>191.64971923828125</c:v>
                      </c:pt>
                      <c:pt idx="389">
                        <c:v>192.3958740234375</c:v>
                      </c:pt>
                      <c:pt idx="390">
                        <c:v>193.14202880859375</c:v>
                      </c:pt>
                      <c:pt idx="391">
                        <c:v>193.88818359375</c:v>
                      </c:pt>
                      <c:pt idx="392">
                        <c:v>194.63433837890625</c:v>
                      </c:pt>
                      <c:pt idx="393">
                        <c:v>195.3804931640625</c:v>
                      </c:pt>
                      <c:pt idx="394">
                        <c:v>196.12664794921875</c:v>
                      </c:pt>
                      <c:pt idx="395">
                        <c:v>196.872802734375</c:v>
                      </c:pt>
                      <c:pt idx="396">
                        <c:v>197.61895751953125</c:v>
                      </c:pt>
                      <c:pt idx="397">
                        <c:v>198.3651123046875</c:v>
                      </c:pt>
                      <c:pt idx="398">
                        <c:v>199.11126708984375</c:v>
                      </c:pt>
                      <c:pt idx="399">
                        <c:v>199.857421875</c:v>
                      </c:pt>
                      <c:pt idx="400">
                        <c:v>200.60357666015625</c:v>
                      </c:pt>
                      <c:pt idx="401">
                        <c:v>201.3497314453125</c:v>
                      </c:pt>
                      <c:pt idx="402">
                        <c:v>202.09588623046875</c:v>
                      </c:pt>
                      <c:pt idx="403">
                        <c:v>202.842041015625</c:v>
                      </c:pt>
                      <c:pt idx="404">
                        <c:v>203.58819580078125</c:v>
                      </c:pt>
                      <c:pt idx="405">
                        <c:v>204.3343505859375</c:v>
                      </c:pt>
                      <c:pt idx="406">
                        <c:v>205.08050537109375</c:v>
                      </c:pt>
                      <c:pt idx="407">
                        <c:v>205.82666015625</c:v>
                      </c:pt>
                      <c:pt idx="408">
                        <c:v>206.57281494140625</c:v>
                      </c:pt>
                      <c:pt idx="409">
                        <c:v>207.3189697265625</c:v>
                      </c:pt>
                      <c:pt idx="410">
                        <c:v>208.06512451171875</c:v>
                      </c:pt>
                      <c:pt idx="411">
                        <c:v>208.811279296875</c:v>
                      </c:pt>
                      <c:pt idx="412">
                        <c:v>209.55743408203125</c:v>
                      </c:pt>
                      <c:pt idx="413">
                        <c:v>210.3035888671875</c:v>
                      </c:pt>
                      <c:pt idx="414">
                        <c:v>211.04974365234375</c:v>
                      </c:pt>
                      <c:pt idx="415">
                        <c:v>211.7958984375</c:v>
                      </c:pt>
                      <c:pt idx="416">
                        <c:v>212.54205322265625</c:v>
                      </c:pt>
                      <c:pt idx="417">
                        <c:v>213.2882080078125</c:v>
                      </c:pt>
                      <c:pt idx="418">
                        <c:v>214.03436279296875</c:v>
                      </c:pt>
                      <c:pt idx="419">
                        <c:v>214.780517578125</c:v>
                      </c:pt>
                      <c:pt idx="420">
                        <c:v>215.52667236328125</c:v>
                      </c:pt>
                      <c:pt idx="421">
                        <c:v>216.2728271484375</c:v>
                      </c:pt>
                      <c:pt idx="422">
                        <c:v>217.01898193359375</c:v>
                      </c:pt>
                      <c:pt idx="423">
                        <c:v>217.76513671875</c:v>
                      </c:pt>
                      <c:pt idx="424">
                        <c:v>218.51129150390625</c:v>
                      </c:pt>
                      <c:pt idx="425">
                        <c:v>219.2574462890625</c:v>
                      </c:pt>
                      <c:pt idx="426">
                        <c:v>220.00360107421875</c:v>
                      </c:pt>
                      <c:pt idx="427">
                        <c:v>220.749755859375</c:v>
                      </c:pt>
                      <c:pt idx="428">
                        <c:v>221.49591064453125</c:v>
                      </c:pt>
                      <c:pt idx="429">
                        <c:v>222.2420654296875</c:v>
                      </c:pt>
                      <c:pt idx="430">
                        <c:v>222.98822021484375</c:v>
                      </c:pt>
                      <c:pt idx="431">
                        <c:v>223.734375</c:v>
                      </c:pt>
                      <c:pt idx="432">
                        <c:v>224.48052978515625</c:v>
                      </c:pt>
                      <c:pt idx="433">
                        <c:v>225.2266845703125</c:v>
                      </c:pt>
                      <c:pt idx="434">
                        <c:v>225.97283935546875</c:v>
                      </c:pt>
                      <c:pt idx="435">
                        <c:v>226.718994140625</c:v>
                      </c:pt>
                      <c:pt idx="436">
                        <c:v>227.46514892578125</c:v>
                      </c:pt>
                      <c:pt idx="437">
                        <c:v>228.2113037109375</c:v>
                      </c:pt>
                      <c:pt idx="438">
                        <c:v>228.95745849609375</c:v>
                      </c:pt>
                      <c:pt idx="439">
                        <c:v>229.70361328125</c:v>
                      </c:pt>
                      <c:pt idx="440">
                        <c:v>230.44976806640625</c:v>
                      </c:pt>
                      <c:pt idx="441">
                        <c:v>231.1959228515625</c:v>
                      </c:pt>
                      <c:pt idx="442">
                        <c:v>231.94207763671875</c:v>
                      </c:pt>
                      <c:pt idx="443">
                        <c:v>232.688232421875</c:v>
                      </c:pt>
                      <c:pt idx="444">
                        <c:v>233.43438720703125</c:v>
                      </c:pt>
                      <c:pt idx="445">
                        <c:v>234.1805419921875</c:v>
                      </c:pt>
                      <c:pt idx="446">
                        <c:v>234.92669677734375</c:v>
                      </c:pt>
                      <c:pt idx="447">
                        <c:v>235.6728515625</c:v>
                      </c:pt>
                      <c:pt idx="448">
                        <c:v>236.41900634765625</c:v>
                      </c:pt>
                      <c:pt idx="449">
                        <c:v>237.1651611328125</c:v>
                      </c:pt>
                      <c:pt idx="450">
                        <c:v>237.91131591796875</c:v>
                      </c:pt>
                      <c:pt idx="451">
                        <c:v>238.657470703125</c:v>
                      </c:pt>
                      <c:pt idx="452">
                        <c:v>239.40362548828125</c:v>
                      </c:pt>
                      <c:pt idx="453">
                        <c:v>240.1497802734375</c:v>
                      </c:pt>
                      <c:pt idx="454">
                        <c:v>240.89593505859375</c:v>
                      </c:pt>
                      <c:pt idx="455">
                        <c:v>241.64208984375</c:v>
                      </c:pt>
                      <c:pt idx="456">
                        <c:v>242.38824462890625</c:v>
                      </c:pt>
                      <c:pt idx="457">
                        <c:v>243.1343994140625</c:v>
                      </c:pt>
                      <c:pt idx="458">
                        <c:v>243.88055419921875</c:v>
                      </c:pt>
                      <c:pt idx="459">
                        <c:v>244.6268310546875</c:v>
                      </c:pt>
                      <c:pt idx="460">
                        <c:v>245.3731689453125</c:v>
                      </c:pt>
                      <c:pt idx="461">
                        <c:v>246.1195068359375</c:v>
                      </c:pt>
                      <c:pt idx="462">
                        <c:v>246.8658447265625</c:v>
                      </c:pt>
                      <c:pt idx="463">
                        <c:v>247.6121826171875</c:v>
                      </c:pt>
                      <c:pt idx="464">
                        <c:v>248.3585205078125</c:v>
                      </c:pt>
                      <c:pt idx="465">
                        <c:v>249.1048583984375</c:v>
                      </c:pt>
                      <c:pt idx="466">
                        <c:v>249.8511962890625</c:v>
                      </c:pt>
                      <c:pt idx="467">
                        <c:v>250.5975341796875</c:v>
                      </c:pt>
                      <c:pt idx="468">
                        <c:v>251.3438720703125</c:v>
                      </c:pt>
                      <c:pt idx="469">
                        <c:v>252.0902099609375</c:v>
                      </c:pt>
                      <c:pt idx="470">
                        <c:v>252.8365478515625</c:v>
                      </c:pt>
                      <c:pt idx="471">
                        <c:v>253.5828857421875</c:v>
                      </c:pt>
                      <c:pt idx="472">
                        <c:v>254.3292236328125</c:v>
                      </c:pt>
                      <c:pt idx="473">
                        <c:v>255.0755615234375</c:v>
                      </c:pt>
                      <c:pt idx="474">
                        <c:v>255.8218994140625</c:v>
                      </c:pt>
                      <c:pt idx="475">
                        <c:v>256.5682373046875</c:v>
                      </c:pt>
                      <c:pt idx="476">
                        <c:v>257.3145751953125</c:v>
                      </c:pt>
                      <c:pt idx="477">
                        <c:v>258.0609130859375</c:v>
                      </c:pt>
                      <c:pt idx="478">
                        <c:v>258.8072509765625</c:v>
                      </c:pt>
                      <c:pt idx="479">
                        <c:v>259.5535888671875</c:v>
                      </c:pt>
                      <c:pt idx="480">
                        <c:v>260.2999267578125</c:v>
                      </c:pt>
                      <c:pt idx="481">
                        <c:v>261.0462646484375</c:v>
                      </c:pt>
                      <c:pt idx="482">
                        <c:v>261.7926025390625</c:v>
                      </c:pt>
                      <c:pt idx="483">
                        <c:v>262.5389404296875</c:v>
                      </c:pt>
                      <c:pt idx="484">
                        <c:v>263.2852783203125</c:v>
                      </c:pt>
                      <c:pt idx="485">
                        <c:v>264.0316162109375</c:v>
                      </c:pt>
                      <c:pt idx="486">
                        <c:v>264.7779541015625</c:v>
                      </c:pt>
                      <c:pt idx="487">
                        <c:v>265.5242919921875</c:v>
                      </c:pt>
                      <c:pt idx="488">
                        <c:v>266.2706298828125</c:v>
                      </c:pt>
                      <c:pt idx="489">
                        <c:v>267.0169677734375</c:v>
                      </c:pt>
                      <c:pt idx="490">
                        <c:v>267.7633056640625</c:v>
                      </c:pt>
                      <c:pt idx="491">
                        <c:v>268.5096435546875</c:v>
                      </c:pt>
                      <c:pt idx="492">
                        <c:v>269.2559814453125</c:v>
                      </c:pt>
                      <c:pt idx="493">
                        <c:v>270.0023193359375</c:v>
                      </c:pt>
                      <c:pt idx="494">
                        <c:v>270.7486572265625</c:v>
                      </c:pt>
                      <c:pt idx="495">
                        <c:v>271.4949951171875</c:v>
                      </c:pt>
                      <c:pt idx="496">
                        <c:v>272.2413330078125</c:v>
                      </c:pt>
                      <c:pt idx="497">
                        <c:v>272.9876708984375</c:v>
                      </c:pt>
                      <c:pt idx="498">
                        <c:v>273.7340087890625</c:v>
                      </c:pt>
                      <c:pt idx="499">
                        <c:v>274.4803466796875</c:v>
                      </c:pt>
                      <c:pt idx="500">
                        <c:v>275.2266845703125</c:v>
                      </c:pt>
                      <c:pt idx="501">
                        <c:v>275.9730224609375</c:v>
                      </c:pt>
                      <c:pt idx="502">
                        <c:v>276.7193603515625</c:v>
                      </c:pt>
                      <c:pt idx="503">
                        <c:v>277.4656982421875</c:v>
                      </c:pt>
                      <c:pt idx="504">
                        <c:v>278.2120361328125</c:v>
                      </c:pt>
                      <c:pt idx="505">
                        <c:v>278.9583740234375</c:v>
                      </c:pt>
                      <c:pt idx="506">
                        <c:v>279.7047119140625</c:v>
                      </c:pt>
                      <c:pt idx="507">
                        <c:v>280.4510498046875</c:v>
                      </c:pt>
                      <c:pt idx="508">
                        <c:v>281.1973876953125</c:v>
                      </c:pt>
                      <c:pt idx="509">
                        <c:v>281.9437255859375</c:v>
                      </c:pt>
                      <c:pt idx="510">
                        <c:v>282.6900634765625</c:v>
                      </c:pt>
                      <c:pt idx="511">
                        <c:v>283.4364013671875</c:v>
                      </c:pt>
                      <c:pt idx="512">
                        <c:v>284.1827392578125</c:v>
                      </c:pt>
                      <c:pt idx="513">
                        <c:v>284.9290771484375</c:v>
                      </c:pt>
                      <c:pt idx="514">
                        <c:v>285.6754150390625</c:v>
                      </c:pt>
                      <c:pt idx="515">
                        <c:v>286.4217529296875</c:v>
                      </c:pt>
                      <c:pt idx="516">
                        <c:v>287.1680908203125</c:v>
                      </c:pt>
                      <c:pt idx="517">
                        <c:v>287.9144287109375</c:v>
                      </c:pt>
                      <c:pt idx="518">
                        <c:v>288.6607666015625</c:v>
                      </c:pt>
                      <c:pt idx="519">
                        <c:v>289.4071044921875</c:v>
                      </c:pt>
                      <c:pt idx="520">
                        <c:v>290.1534423828125</c:v>
                      </c:pt>
                      <c:pt idx="521">
                        <c:v>290.8997802734375</c:v>
                      </c:pt>
                      <c:pt idx="522">
                        <c:v>291.6461181640625</c:v>
                      </c:pt>
                      <c:pt idx="523">
                        <c:v>292.3924560546875</c:v>
                      </c:pt>
                      <c:pt idx="524">
                        <c:v>293.1387939453125</c:v>
                      </c:pt>
                      <c:pt idx="525">
                        <c:v>293.8851318359375</c:v>
                      </c:pt>
                      <c:pt idx="526">
                        <c:v>294.6314697265625</c:v>
                      </c:pt>
                      <c:pt idx="527">
                        <c:v>295.3778076171875</c:v>
                      </c:pt>
                      <c:pt idx="528">
                        <c:v>296.1241455078125</c:v>
                      </c:pt>
                      <c:pt idx="529">
                        <c:v>296.8704833984375</c:v>
                      </c:pt>
                      <c:pt idx="530">
                        <c:v>297.6168212890625</c:v>
                      </c:pt>
                      <c:pt idx="531">
                        <c:v>298.3631591796875</c:v>
                      </c:pt>
                      <c:pt idx="532">
                        <c:v>299.1094970703125</c:v>
                      </c:pt>
                      <c:pt idx="533">
                        <c:v>299.8558349609375</c:v>
                      </c:pt>
                      <c:pt idx="534">
                        <c:v>300.6021728515625</c:v>
                      </c:pt>
                      <c:pt idx="535">
                        <c:v>301.3485107421875</c:v>
                      </c:pt>
                      <c:pt idx="536">
                        <c:v>302.0948486328125</c:v>
                      </c:pt>
                      <c:pt idx="537">
                        <c:v>302.8411865234375</c:v>
                      </c:pt>
                      <c:pt idx="538">
                        <c:v>303.5875244140625</c:v>
                      </c:pt>
                      <c:pt idx="539">
                        <c:v>304.3338623046875</c:v>
                      </c:pt>
                      <c:pt idx="540">
                        <c:v>305.0802001953125</c:v>
                      </c:pt>
                      <c:pt idx="541">
                        <c:v>305.8265380859375</c:v>
                      </c:pt>
                      <c:pt idx="542">
                        <c:v>306.5728759765625</c:v>
                      </c:pt>
                      <c:pt idx="543">
                        <c:v>307.3192138671875</c:v>
                      </c:pt>
                      <c:pt idx="544">
                        <c:v>308.0655517578125</c:v>
                      </c:pt>
                      <c:pt idx="545">
                        <c:v>308.8118896484375</c:v>
                      </c:pt>
                      <c:pt idx="546">
                        <c:v>309.5582275390625</c:v>
                      </c:pt>
                      <c:pt idx="547">
                        <c:v>310.3045654296875</c:v>
                      </c:pt>
                      <c:pt idx="548">
                        <c:v>311.0509033203125</c:v>
                      </c:pt>
                      <c:pt idx="549">
                        <c:v>311.7972412109375</c:v>
                      </c:pt>
                      <c:pt idx="550">
                        <c:v>312.5435791015625</c:v>
                      </c:pt>
                      <c:pt idx="551">
                        <c:v>313.2899169921875</c:v>
                      </c:pt>
                      <c:pt idx="552">
                        <c:v>314.0362548828125</c:v>
                      </c:pt>
                      <c:pt idx="553">
                        <c:v>314.7825927734375</c:v>
                      </c:pt>
                      <c:pt idx="554">
                        <c:v>315.5289306640625</c:v>
                      </c:pt>
                      <c:pt idx="555">
                        <c:v>316.2752685546875</c:v>
                      </c:pt>
                      <c:pt idx="556">
                        <c:v>317.0216064453125</c:v>
                      </c:pt>
                      <c:pt idx="557">
                        <c:v>317.7679443359375</c:v>
                      </c:pt>
                      <c:pt idx="558">
                        <c:v>318.5142822265625</c:v>
                      </c:pt>
                      <c:pt idx="559">
                        <c:v>319.2606201171875</c:v>
                      </c:pt>
                      <c:pt idx="560">
                        <c:v>320.0069580078125</c:v>
                      </c:pt>
                      <c:pt idx="561">
                        <c:v>320.7532958984375</c:v>
                      </c:pt>
                      <c:pt idx="562">
                        <c:v>321.4996337890625</c:v>
                      </c:pt>
                      <c:pt idx="563">
                        <c:v>322.2459716796875</c:v>
                      </c:pt>
                      <c:pt idx="564">
                        <c:v>322.9923095703125</c:v>
                      </c:pt>
                      <c:pt idx="565">
                        <c:v>323.7386474609375</c:v>
                      </c:pt>
                      <c:pt idx="566">
                        <c:v>324.4849853515625</c:v>
                      </c:pt>
                      <c:pt idx="567">
                        <c:v>325.2313232421875</c:v>
                      </c:pt>
                      <c:pt idx="568">
                        <c:v>325.9776611328125</c:v>
                      </c:pt>
                      <c:pt idx="569">
                        <c:v>326.72409057617188</c:v>
                      </c:pt>
                      <c:pt idx="570">
                        <c:v>327.47061157226563</c:v>
                      </c:pt>
                      <c:pt idx="571">
                        <c:v>328.21713256835938</c:v>
                      </c:pt>
                      <c:pt idx="572">
                        <c:v>328.96365356445313</c:v>
                      </c:pt>
                      <c:pt idx="573">
                        <c:v>329.71017456054688</c:v>
                      </c:pt>
                      <c:pt idx="574">
                        <c:v>330.45669555664063</c:v>
                      </c:pt>
                      <c:pt idx="575">
                        <c:v>331.20321655273438</c:v>
                      </c:pt>
                      <c:pt idx="576">
                        <c:v>331.94973754882813</c:v>
                      </c:pt>
                      <c:pt idx="577">
                        <c:v>332.69625854492188</c:v>
                      </c:pt>
                      <c:pt idx="578">
                        <c:v>333.44277954101563</c:v>
                      </c:pt>
                      <c:pt idx="579">
                        <c:v>334.18930053710938</c:v>
                      </c:pt>
                      <c:pt idx="580">
                        <c:v>334.93582153320313</c:v>
                      </c:pt>
                      <c:pt idx="581">
                        <c:v>335.68234252929688</c:v>
                      </c:pt>
                      <c:pt idx="582">
                        <c:v>336.42886352539063</c:v>
                      </c:pt>
                      <c:pt idx="583">
                        <c:v>337.17538452148438</c:v>
                      </c:pt>
                      <c:pt idx="584">
                        <c:v>337.92190551757813</c:v>
                      </c:pt>
                      <c:pt idx="585">
                        <c:v>338.66842651367188</c:v>
                      </c:pt>
                      <c:pt idx="586">
                        <c:v>339.41494750976563</c:v>
                      </c:pt>
                      <c:pt idx="587">
                        <c:v>340.16146850585938</c:v>
                      </c:pt>
                      <c:pt idx="588">
                        <c:v>340.90798950195313</c:v>
                      </c:pt>
                      <c:pt idx="589">
                        <c:v>341.65451049804688</c:v>
                      </c:pt>
                      <c:pt idx="590">
                        <c:v>342.40103149414063</c:v>
                      </c:pt>
                      <c:pt idx="591">
                        <c:v>343.14755249023438</c:v>
                      </c:pt>
                      <c:pt idx="592">
                        <c:v>343.89407348632813</c:v>
                      </c:pt>
                      <c:pt idx="593">
                        <c:v>344.64059448242188</c:v>
                      </c:pt>
                      <c:pt idx="594">
                        <c:v>345.38711547851563</c:v>
                      </c:pt>
                      <c:pt idx="595">
                        <c:v>346.13363647460938</c:v>
                      </c:pt>
                      <c:pt idx="596">
                        <c:v>346.88015747070313</c:v>
                      </c:pt>
                      <c:pt idx="597">
                        <c:v>347.62667846679688</c:v>
                      </c:pt>
                      <c:pt idx="598">
                        <c:v>348.37319946289063</c:v>
                      </c:pt>
                      <c:pt idx="599">
                        <c:v>349.11972045898438</c:v>
                      </c:pt>
                      <c:pt idx="600">
                        <c:v>349.86624145507813</c:v>
                      </c:pt>
                      <c:pt idx="601">
                        <c:v>350.61276245117188</c:v>
                      </c:pt>
                      <c:pt idx="602">
                        <c:v>351.35928344726563</c:v>
                      </c:pt>
                      <c:pt idx="603">
                        <c:v>352.10580444335938</c:v>
                      </c:pt>
                      <c:pt idx="604">
                        <c:v>352.85232543945313</c:v>
                      </c:pt>
                      <c:pt idx="605">
                        <c:v>353.59884643554688</c:v>
                      </c:pt>
                      <c:pt idx="606">
                        <c:v>354.34536743164063</c:v>
                      </c:pt>
                      <c:pt idx="607">
                        <c:v>355.09188842773438</c:v>
                      </c:pt>
                      <c:pt idx="608">
                        <c:v>355.83840942382813</c:v>
                      </c:pt>
                      <c:pt idx="609">
                        <c:v>356.58493041992188</c:v>
                      </c:pt>
                      <c:pt idx="610">
                        <c:v>357.33145141601563</c:v>
                      </c:pt>
                      <c:pt idx="611">
                        <c:v>358.07797241210938</c:v>
                      </c:pt>
                      <c:pt idx="612">
                        <c:v>358.82449340820313</c:v>
                      </c:pt>
                      <c:pt idx="613">
                        <c:v>359.57101440429688</c:v>
                      </c:pt>
                      <c:pt idx="614">
                        <c:v>360.31753540039063</c:v>
                      </c:pt>
                      <c:pt idx="615">
                        <c:v>361.06405639648438</c:v>
                      </c:pt>
                      <c:pt idx="616">
                        <c:v>361.81057739257813</c:v>
                      </c:pt>
                      <c:pt idx="617">
                        <c:v>362.55709838867188</c:v>
                      </c:pt>
                      <c:pt idx="618">
                        <c:v>363.30361938476563</c:v>
                      </c:pt>
                      <c:pt idx="619">
                        <c:v>364.05014038085938</c:v>
                      </c:pt>
                      <c:pt idx="620">
                        <c:v>364.79666137695313</c:v>
                      </c:pt>
                      <c:pt idx="621">
                        <c:v>365.54318237304688</c:v>
                      </c:pt>
                      <c:pt idx="622">
                        <c:v>366.28970336914063</c:v>
                      </c:pt>
                      <c:pt idx="623">
                        <c:v>367.03622436523438</c:v>
                      </c:pt>
                      <c:pt idx="624">
                        <c:v>367.78274536132813</c:v>
                      </c:pt>
                      <c:pt idx="625">
                        <c:v>368.52926635742188</c:v>
                      </c:pt>
                      <c:pt idx="626">
                        <c:v>369.27578735351563</c:v>
                      </c:pt>
                      <c:pt idx="627">
                        <c:v>370.02230834960938</c:v>
                      </c:pt>
                      <c:pt idx="628">
                        <c:v>370.76882934570313</c:v>
                      </c:pt>
                      <c:pt idx="629">
                        <c:v>371.51535034179688</c:v>
                      </c:pt>
                      <c:pt idx="630">
                        <c:v>372.26187133789063</c:v>
                      </c:pt>
                      <c:pt idx="631">
                        <c:v>373.00839233398438</c:v>
                      </c:pt>
                      <c:pt idx="632">
                        <c:v>373.75491333007813</c:v>
                      </c:pt>
                      <c:pt idx="633">
                        <c:v>374.50143432617188</c:v>
                      </c:pt>
                      <c:pt idx="634">
                        <c:v>375.24795532226563</c:v>
                      </c:pt>
                      <c:pt idx="635">
                        <c:v>375.99447631835938</c:v>
                      </c:pt>
                      <c:pt idx="636">
                        <c:v>376.74099731445313</c:v>
                      </c:pt>
                      <c:pt idx="637">
                        <c:v>377.48751831054688</c:v>
                      </c:pt>
                      <c:pt idx="638">
                        <c:v>378.23403930664063</c:v>
                      </c:pt>
                      <c:pt idx="639">
                        <c:v>378.98056030273438</c:v>
                      </c:pt>
                      <c:pt idx="640">
                        <c:v>379.72708129882813</c:v>
                      </c:pt>
                      <c:pt idx="641">
                        <c:v>380.47360229492188</c:v>
                      </c:pt>
                      <c:pt idx="642">
                        <c:v>381.22012329101563</c:v>
                      </c:pt>
                      <c:pt idx="643">
                        <c:v>381.96664428710938</c:v>
                      </c:pt>
                      <c:pt idx="644">
                        <c:v>382.71316528320313</c:v>
                      </c:pt>
                      <c:pt idx="645">
                        <c:v>383.45968627929688</c:v>
                      </c:pt>
                      <c:pt idx="646">
                        <c:v>384.20620727539063</c:v>
                      </c:pt>
                      <c:pt idx="647">
                        <c:v>384.95272827148438</c:v>
                      </c:pt>
                      <c:pt idx="648">
                        <c:v>385.69924926757813</c:v>
                      </c:pt>
                      <c:pt idx="649">
                        <c:v>386.44577026367188</c:v>
                      </c:pt>
                      <c:pt idx="650">
                        <c:v>387.19229125976563</c:v>
                      </c:pt>
                      <c:pt idx="651">
                        <c:v>387.93881225585938</c:v>
                      </c:pt>
                      <c:pt idx="652">
                        <c:v>388.68533325195313</c:v>
                      </c:pt>
                      <c:pt idx="653">
                        <c:v>389.43185424804688</c:v>
                      </c:pt>
                      <c:pt idx="654">
                        <c:v>390.17837524414063</c:v>
                      </c:pt>
                      <c:pt idx="655">
                        <c:v>390.92489624023438</c:v>
                      </c:pt>
                      <c:pt idx="656">
                        <c:v>391.67141723632813</c:v>
                      </c:pt>
                      <c:pt idx="657">
                        <c:v>392.41793823242188</c:v>
                      </c:pt>
                      <c:pt idx="658">
                        <c:v>393.16445922851563</c:v>
                      </c:pt>
                      <c:pt idx="659">
                        <c:v>393.91098022460938</c:v>
                      </c:pt>
                      <c:pt idx="660">
                        <c:v>394.65750122070313</c:v>
                      </c:pt>
                      <c:pt idx="661">
                        <c:v>395.40402221679688</c:v>
                      </c:pt>
                      <c:pt idx="662">
                        <c:v>396.15054321289063</c:v>
                      </c:pt>
                      <c:pt idx="663">
                        <c:v>396.89706420898438</c:v>
                      </c:pt>
                      <c:pt idx="664">
                        <c:v>397.64358520507813</c:v>
                      </c:pt>
                      <c:pt idx="665">
                        <c:v>398.39010620117188</c:v>
                      </c:pt>
                      <c:pt idx="666">
                        <c:v>399.13662719726563</c:v>
                      </c:pt>
                      <c:pt idx="667">
                        <c:v>399.88314819335938</c:v>
                      </c:pt>
                      <c:pt idx="668">
                        <c:v>400.62966918945313</c:v>
                      </c:pt>
                      <c:pt idx="669">
                        <c:v>401.37619018554688</c:v>
                      </c:pt>
                      <c:pt idx="670">
                        <c:v>402.12271118164063</c:v>
                      </c:pt>
                      <c:pt idx="671">
                        <c:v>402.86923217773438</c:v>
                      </c:pt>
                      <c:pt idx="672">
                        <c:v>403.61575317382813</c:v>
                      </c:pt>
                      <c:pt idx="673">
                        <c:v>404.36227416992188</c:v>
                      </c:pt>
                      <c:pt idx="674">
                        <c:v>405.10879516601563</c:v>
                      </c:pt>
                      <c:pt idx="675">
                        <c:v>405.85531616210938</c:v>
                      </c:pt>
                      <c:pt idx="676">
                        <c:v>406.60183715820313</c:v>
                      </c:pt>
                      <c:pt idx="677">
                        <c:v>407.34835815429688</c:v>
                      </c:pt>
                      <c:pt idx="678">
                        <c:v>408.09487915039063</c:v>
                      </c:pt>
                      <c:pt idx="679">
                        <c:v>408.84140014648438</c:v>
                      </c:pt>
                      <c:pt idx="680">
                        <c:v>409.5880126953125</c:v>
                      </c:pt>
                      <c:pt idx="681">
                        <c:v>410.334716796875</c:v>
                      </c:pt>
                      <c:pt idx="682">
                        <c:v>411.0814208984375</c:v>
                      </c:pt>
                      <c:pt idx="683">
                        <c:v>411.828125</c:v>
                      </c:pt>
                      <c:pt idx="684">
                        <c:v>412.5748291015625</c:v>
                      </c:pt>
                      <c:pt idx="685">
                        <c:v>413.321533203125</c:v>
                      </c:pt>
                      <c:pt idx="686">
                        <c:v>414.0682373046875</c:v>
                      </c:pt>
                      <c:pt idx="687">
                        <c:v>414.81494140625</c:v>
                      </c:pt>
                      <c:pt idx="688">
                        <c:v>415.5616455078125</c:v>
                      </c:pt>
                      <c:pt idx="689">
                        <c:v>416.308349609375</c:v>
                      </c:pt>
                      <c:pt idx="690">
                        <c:v>417.0550537109375</c:v>
                      </c:pt>
                      <c:pt idx="691">
                        <c:v>417.8017578125</c:v>
                      </c:pt>
                      <c:pt idx="692">
                        <c:v>418.5484619140625</c:v>
                      </c:pt>
                      <c:pt idx="693">
                        <c:v>419.295166015625</c:v>
                      </c:pt>
                      <c:pt idx="694">
                        <c:v>420.0418701171875</c:v>
                      </c:pt>
                      <c:pt idx="695">
                        <c:v>420.78857421875</c:v>
                      </c:pt>
                      <c:pt idx="696">
                        <c:v>421.5352783203125</c:v>
                      </c:pt>
                      <c:pt idx="697">
                        <c:v>422.281982421875</c:v>
                      </c:pt>
                      <c:pt idx="698">
                        <c:v>423.0286865234375</c:v>
                      </c:pt>
                      <c:pt idx="699">
                        <c:v>423.775390625</c:v>
                      </c:pt>
                      <c:pt idx="700">
                        <c:v>424.5220947265625</c:v>
                      </c:pt>
                      <c:pt idx="701">
                        <c:v>425.268798828125</c:v>
                      </c:pt>
                      <c:pt idx="702">
                        <c:v>426.0155029296875</c:v>
                      </c:pt>
                      <c:pt idx="703">
                        <c:v>426.76220703125</c:v>
                      </c:pt>
                      <c:pt idx="704">
                        <c:v>427.5089111328125</c:v>
                      </c:pt>
                      <c:pt idx="705">
                        <c:v>428.255615234375</c:v>
                      </c:pt>
                      <c:pt idx="706">
                        <c:v>429.0023193359375</c:v>
                      </c:pt>
                      <c:pt idx="707">
                        <c:v>429.7490234375</c:v>
                      </c:pt>
                      <c:pt idx="708">
                        <c:v>430.4957275390625</c:v>
                      </c:pt>
                      <c:pt idx="709">
                        <c:v>431.242431640625</c:v>
                      </c:pt>
                      <c:pt idx="710">
                        <c:v>431.9891357421875</c:v>
                      </c:pt>
                      <c:pt idx="711">
                        <c:v>432.73583984375</c:v>
                      </c:pt>
                      <c:pt idx="712">
                        <c:v>433.4825439453125</c:v>
                      </c:pt>
                      <c:pt idx="713">
                        <c:v>434.229248046875</c:v>
                      </c:pt>
                      <c:pt idx="714">
                        <c:v>434.9759521484375</c:v>
                      </c:pt>
                      <c:pt idx="715">
                        <c:v>435.72265625</c:v>
                      </c:pt>
                      <c:pt idx="716">
                        <c:v>436.4693603515625</c:v>
                      </c:pt>
                      <c:pt idx="717">
                        <c:v>437.216064453125</c:v>
                      </c:pt>
                      <c:pt idx="718">
                        <c:v>437.9627685546875</c:v>
                      </c:pt>
                      <c:pt idx="719">
                        <c:v>438.70947265625</c:v>
                      </c:pt>
                      <c:pt idx="720">
                        <c:v>439.4561767578125</c:v>
                      </c:pt>
                      <c:pt idx="721">
                        <c:v>440.202880859375</c:v>
                      </c:pt>
                      <c:pt idx="722">
                        <c:v>440.9495849609375</c:v>
                      </c:pt>
                      <c:pt idx="723">
                        <c:v>441.6962890625</c:v>
                      </c:pt>
                      <c:pt idx="724">
                        <c:v>442.4429931640625</c:v>
                      </c:pt>
                      <c:pt idx="725">
                        <c:v>443.189697265625</c:v>
                      </c:pt>
                      <c:pt idx="726">
                        <c:v>443.9364013671875</c:v>
                      </c:pt>
                      <c:pt idx="727">
                        <c:v>444.68310546875</c:v>
                      </c:pt>
                      <c:pt idx="728">
                        <c:v>445.4298095703125</c:v>
                      </c:pt>
                      <c:pt idx="729">
                        <c:v>446.176513671875</c:v>
                      </c:pt>
                      <c:pt idx="730">
                        <c:v>446.9232177734375</c:v>
                      </c:pt>
                      <c:pt idx="731">
                        <c:v>447.669921875</c:v>
                      </c:pt>
                      <c:pt idx="732">
                        <c:v>448.4166259765625</c:v>
                      </c:pt>
                      <c:pt idx="733">
                        <c:v>449.163330078125</c:v>
                      </c:pt>
                      <c:pt idx="734">
                        <c:v>449.9100341796875</c:v>
                      </c:pt>
                      <c:pt idx="735">
                        <c:v>450.65673828125</c:v>
                      </c:pt>
                      <c:pt idx="736">
                        <c:v>451.4034423828125</c:v>
                      </c:pt>
                      <c:pt idx="737">
                        <c:v>452.150146484375</c:v>
                      </c:pt>
                      <c:pt idx="738">
                        <c:v>452.8968505859375</c:v>
                      </c:pt>
                      <c:pt idx="739">
                        <c:v>453.6435546875</c:v>
                      </c:pt>
                      <c:pt idx="740">
                        <c:v>454.3902587890625</c:v>
                      </c:pt>
                      <c:pt idx="741">
                        <c:v>455.136962890625</c:v>
                      </c:pt>
                      <c:pt idx="742">
                        <c:v>455.8836669921875</c:v>
                      </c:pt>
                      <c:pt idx="743">
                        <c:v>456.63037109375</c:v>
                      </c:pt>
                      <c:pt idx="744">
                        <c:v>457.3770751953125</c:v>
                      </c:pt>
                      <c:pt idx="745">
                        <c:v>458.123779296875</c:v>
                      </c:pt>
                      <c:pt idx="746">
                        <c:v>458.8704833984375</c:v>
                      </c:pt>
                      <c:pt idx="747">
                        <c:v>459.6171875</c:v>
                      </c:pt>
                      <c:pt idx="748">
                        <c:v>460.3638916015625</c:v>
                      </c:pt>
                      <c:pt idx="749">
                        <c:v>461.110595703125</c:v>
                      </c:pt>
                      <c:pt idx="750">
                        <c:v>461.8572998046875</c:v>
                      </c:pt>
                      <c:pt idx="751">
                        <c:v>462.60400390625</c:v>
                      </c:pt>
                      <c:pt idx="752">
                        <c:v>463.3507080078125</c:v>
                      </c:pt>
                      <c:pt idx="753">
                        <c:v>464.097412109375</c:v>
                      </c:pt>
                      <c:pt idx="754">
                        <c:v>464.8441162109375</c:v>
                      </c:pt>
                      <c:pt idx="755">
                        <c:v>465.5908203125</c:v>
                      </c:pt>
                      <c:pt idx="756">
                        <c:v>466.3375244140625</c:v>
                      </c:pt>
                      <c:pt idx="757">
                        <c:v>467.084228515625</c:v>
                      </c:pt>
                      <c:pt idx="758">
                        <c:v>467.8309326171875</c:v>
                      </c:pt>
                      <c:pt idx="759">
                        <c:v>468.57763671875</c:v>
                      </c:pt>
                      <c:pt idx="760">
                        <c:v>469.3243408203125</c:v>
                      </c:pt>
                      <c:pt idx="761">
                        <c:v>470.071044921875</c:v>
                      </c:pt>
                      <c:pt idx="762">
                        <c:v>470.8177490234375</c:v>
                      </c:pt>
                      <c:pt idx="763">
                        <c:v>471.564453125</c:v>
                      </c:pt>
                      <c:pt idx="764">
                        <c:v>472.3111572265625</c:v>
                      </c:pt>
                      <c:pt idx="765">
                        <c:v>473.057861328125</c:v>
                      </c:pt>
                      <c:pt idx="766">
                        <c:v>473.8045654296875</c:v>
                      </c:pt>
                      <c:pt idx="767">
                        <c:v>474.55126953125</c:v>
                      </c:pt>
                      <c:pt idx="768">
                        <c:v>475.2979736328125</c:v>
                      </c:pt>
                      <c:pt idx="769">
                        <c:v>476.044677734375</c:v>
                      </c:pt>
                      <c:pt idx="770">
                        <c:v>476.7913818359375</c:v>
                      </c:pt>
                      <c:pt idx="771">
                        <c:v>477.5380859375</c:v>
                      </c:pt>
                      <c:pt idx="772">
                        <c:v>478.2847900390625</c:v>
                      </c:pt>
                      <c:pt idx="773">
                        <c:v>479.031494140625</c:v>
                      </c:pt>
                      <c:pt idx="774">
                        <c:v>479.7781982421875</c:v>
                      </c:pt>
                      <c:pt idx="775">
                        <c:v>480.52490234375</c:v>
                      </c:pt>
                      <c:pt idx="776">
                        <c:v>481.2716064453125</c:v>
                      </c:pt>
                      <c:pt idx="777">
                        <c:v>482.018310546875</c:v>
                      </c:pt>
                      <c:pt idx="778">
                        <c:v>482.7650146484375</c:v>
                      </c:pt>
                      <c:pt idx="779">
                        <c:v>483.51171875</c:v>
                      </c:pt>
                      <c:pt idx="780">
                        <c:v>484.2584228515625</c:v>
                      </c:pt>
                      <c:pt idx="781">
                        <c:v>485.005126953125</c:v>
                      </c:pt>
                      <c:pt idx="782">
                        <c:v>485.7518310546875</c:v>
                      </c:pt>
                      <c:pt idx="783">
                        <c:v>486.49853515625</c:v>
                      </c:pt>
                      <c:pt idx="784">
                        <c:v>487.2452392578125</c:v>
                      </c:pt>
                      <c:pt idx="785">
                        <c:v>487.991943359375</c:v>
                      </c:pt>
                      <c:pt idx="786">
                        <c:v>488.7386474609375</c:v>
                      </c:pt>
                      <c:pt idx="787">
                        <c:v>489.4853515625</c:v>
                      </c:pt>
                      <c:pt idx="788">
                        <c:v>490.2320556640625</c:v>
                      </c:pt>
                      <c:pt idx="789">
                        <c:v>490.978759765625</c:v>
                      </c:pt>
                      <c:pt idx="790">
                        <c:v>491.7254638671875</c:v>
                      </c:pt>
                      <c:pt idx="791">
                        <c:v>492.47216796875</c:v>
                      </c:pt>
                      <c:pt idx="792">
                        <c:v>493.2188720703125</c:v>
                      </c:pt>
                      <c:pt idx="793">
                        <c:v>493.965576171875</c:v>
                      </c:pt>
                      <c:pt idx="794">
                        <c:v>494.7122802734375</c:v>
                      </c:pt>
                      <c:pt idx="795">
                        <c:v>495.458984375</c:v>
                      </c:pt>
                      <c:pt idx="796">
                        <c:v>496.2056884765625</c:v>
                      </c:pt>
                      <c:pt idx="797">
                        <c:v>496.952392578125</c:v>
                      </c:pt>
                      <c:pt idx="798">
                        <c:v>497.6990966796875</c:v>
                      </c:pt>
                      <c:pt idx="799">
                        <c:v>498.44580078125</c:v>
                      </c:pt>
                      <c:pt idx="800">
                        <c:v>499.1925048828125</c:v>
                      </c:pt>
                      <c:pt idx="801">
                        <c:v>499.939208984375</c:v>
                      </c:pt>
                      <c:pt idx="802">
                        <c:v>500.6859130859375</c:v>
                      </c:pt>
                      <c:pt idx="803">
                        <c:v>501.4326171875</c:v>
                      </c:pt>
                      <c:pt idx="804">
                        <c:v>502.1793212890625</c:v>
                      </c:pt>
                      <c:pt idx="805">
                        <c:v>502.926025390625</c:v>
                      </c:pt>
                      <c:pt idx="806">
                        <c:v>503.6727294921875</c:v>
                      </c:pt>
                      <c:pt idx="807">
                        <c:v>504.41943359375</c:v>
                      </c:pt>
                      <c:pt idx="808">
                        <c:v>505.1661376953125</c:v>
                      </c:pt>
                      <c:pt idx="809">
                        <c:v>505.912841796875</c:v>
                      </c:pt>
                      <c:pt idx="810">
                        <c:v>506.6595458984375</c:v>
                      </c:pt>
                      <c:pt idx="811">
                        <c:v>507.40625</c:v>
                      </c:pt>
                      <c:pt idx="812">
                        <c:v>508.1529541015625</c:v>
                      </c:pt>
                      <c:pt idx="813">
                        <c:v>508.899658203125</c:v>
                      </c:pt>
                      <c:pt idx="814">
                        <c:v>509.6463623046875</c:v>
                      </c:pt>
                      <c:pt idx="815">
                        <c:v>510.39306640625</c:v>
                      </c:pt>
                      <c:pt idx="816">
                        <c:v>511.1397705078125</c:v>
                      </c:pt>
                      <c:pt idx="817">
                        <c:v>511.886474609375</c:v>
                      </c:pt>
                      <c:pt idx="818">
                        <c:v>512.6331787109375</c:v>
                      </c:pt>
                      <c:pt idx="819">
                        <c:v>513.3798828125</c:v>
                      </c:pt>
                      <c:pt idx="820">
                        <c:v>514.1265869140625</c:v>
                      </c:pt>
                      <c:pt idx="821">
                        <c:v>514.873291015625</c:v>
                      </c:pt>
                      <c:pt idx="822">
                        <c:v>515.6199951171875</c:v>
                      </c:pt>
                      <c:pt idx="823">
                        <c:v>516.36669921875</c:v>
                      </c:pt>
                      <c:pt idx="824">
                        <c:v>517.1134033203125</c:v>
                      </c:pt>
                      <c:pt idx="825">
                        <c:v>517.860107421875</c:v>
                      </c:pt>
                      <c:pt idx="826">
                        <c:v>518.6068115234375</c:v>
                      </c:pt>
                      <c:pt idx="827">
                        <c:v>519.353515625</c:v>
                      </c:pt>
                      <c:pt idx="828">
                        <c:v>520.1002197265625</c:v>
                      </c:pt>
                      <c:pt idx="829">
                        <c:v>520.846923828125</c:v>
                      </c:pt>
                      <c:pt idx="830">
                        <c:v>521.5936279296875</c:v>
                      </c:pt>
                      <c:pt idx="831">
                        <c:v>522.34033203125</c:v>
                      </c:pt>
                      <c:pt idx="832">
                        <c:v>523.0870361328125</c:v>
                      </c:pt>
                      <c:pt idx="833">
                        <c:v>523.833740234375</c:v>
                      </c:pt>
                      <c:pt idx="834">
                        <c:v>524.5804443359375</c:v>
                      </c:pt>
                      <c:pt idx="835">
                        <c:v>525.3271484375</c:v>
                      </c:pt>
                      <c:pt idx="836">
                        <c:v>526.0738525390625</c:v>
                      </c:pt>
                      <c:pt idx="837">
                        <c:v>526.820556640625</c:v>
                      </c:pt>
                      <c:pt idx="838">
                        <c:v>527.5672607421875</c:v>
                      </c:pt>
                      <c:pt idx="839">
                        <c:v>528.31396484375</c:v>
                      </c:pt>
                      <c:pt idx="840">
                        <c:v>529.0606689453125</c:v>
                      </c:pt>
                      <c:pt idx="841">
                        <c:v>529.807373046875</c:v>
                      </c:pt>
                      <c:pt idx="842">
                        <c:v>530.5540771484375</c:v>
                      </c:pt>
                      <c:pt idx="843">
                        <c:v>531.30078125</c:v>
                      </c:pt>
                      <c:pt idx="844">
                        <c:v>532.0474853515625</c:v>
                      </c:pt>
                      <c:pt idx="845">
                        <c:v>532.794189453125</c:v>
                      </c:pt>
                      <c:pt idx="846">
                        <c:v>533.5408935546875</c:v>
                      </c:pt>
                      <c:pt idx="847">
                        <c:v>534.28759765625</c:v>
                      </c:pt>
                      <c:pt idx="848">
                        <c:v>535.0343017578125</c:v>
                      </c:pt>
                      <c:pt idx="849">
                        <c:v>535.7813720703125</c:v>
                      </c:pt>
                      <c:pt idx="850">
                        <c:v>536.5284423828125</c:v>
                      </c:pt>
                      <c:pt idx="851">
                        <c:v>537.2755126953125</c:v>
                      </c:pt>
                      <c:pt idx="852">
                        <c:v>538.0225830078125</c:v>
                      </c:pt>
                      <c:pt idx="853">
                        <c:v>538.7696533203125</c:v>
                      </c:pt>
                      <c:pt idx="854">
                        <c:v>539.5167236328125</c:v>
                      </c:pt>
                      <c:pt idx="855">
                        <c:v>540.2637939453125</c:v>
                      </c:pt>
                      <c:pt idx="856">
                        <c:v>541.0108642578125</c:v>
                      </c:pt>
                      <c:pt idx="857">
                        <c:v>541.7579345703125</c:v>
                      </c:pt>
                      <c:pt idx="858">
                        <c:v>542.5050048828125</c:v>
                      </c:pt>
                      <c:pt idx="859">
                        <c:v>543.2520751953125</c:v>
                      </c:pt>
                      <c:pt idx="860">
                        <c:v>543.9991455078125</c:v>
                      </c:pt>
                      <c:pt idx="861">
                        <c:v>544.7462158203125</c:v>
                      </c:pt>
                      <c:pt idx="862">
                        <c:v>545.4932861328125</c:v>
                      </c:pt>
                      <c:pt idx="863">
                        <c:v>546.2403564453125</c:v>
                      </c:pt>
                      <c:pt idx="864">
                        <c:v>546.9874267578125</c:v>
                      </c:pt>
                      <c:pt idx="865">
                        <c:v>547.7344970703125</c:v>
                      </c:pt>
                      <c:pt idx="866">
                        <c:v>548.4815673828125</c:v>
                      </c:pt>
                      <c:pt idx="867">
                        <c:v>549.2286376953125</c:v>
                      </c:pt>
                      <c:pt idx="868">
                        <c:v>549.9757080078125</c:v>
                      </c:pt>
                      <c:pt idx="869">
                        <c:v>550.7227783203125</c:v>
                      </c:pt>
                      <c:pt idx="870">
                        <c:v>551.4698486328125</c:v>
                      </c:pt>
                      <c:pt idx="871">
                        <c:v>552.2169189453125</c:v>
                      </c:pt>
                      <c:pt idx="872">
                        <c:v>552.9639892578125</c:v>
                      </c:pt>
                      <c:pt idx="873">
                        <c:v>553.7110595703125</c:v>
                      </c:pt>
                      <c:pt idx="874">
                        <c:v>554.4581298828125</c:v>
                      </c:pt>
                      <c:pt idx="875">
                        <c:v>555.2052001953125</c:v>
                      </c:pt>
                      <c:pt idx="876">
                        <c:v>555.9522705078125</c:v>
                      </c:pt>
                      <c:pt idx="877">
                        <c:v>556.6993408203125</c:v>
                      </c:pt>
                      <c:pt idx="878">
                        <c:v>557.4464111328125</c:v>
                      </c:pt>
                      <c:pt idx="879">
                        <c:v>558.1934814453125</c:v>
                      </c:pt>
                      <c:pt idx="880">
                        <c:v>558.9405517578125</c:v>
                      </c:pt>
                      <c:pt idx="881">
                        <c:v>559.6876220703125</c:v>
                      </c:pt>
                      <c:pt idx="882">
                        <c:v>560.4346923828125</c:v>
                      </c:pt>
                      <c:pt idx="883">
                        <c:v>561.1817626953125</c:v>
                      </c:pt>
                      <c:pt idx="884">
                        <c:v>561.9288330078125</c:v>
                      </c:pt>
                      <c:pt idx="885">
                        <c:v>562.6759033203125</c:v>
                      </c:pt>
                      <c:pt idx="886">
                        <c:v>563.4229736328125</c:v>
                      </c:pt>
                      <c:pt idx="887">
                        <c:v>564.1700439453125</c:v>
                      </c:pt>
                      <c:pt idx="888">
                        <c:v>564.9171142578125</c:v>
                      </c:pt>
                      <c:pt idx="889">
                        <c:v>565.6641845703125</c:v>
                      </c:pt>
                      <c:pt idx="890">
                        <c:v>566.4112548828125</c:v>
                      </c:pt>
                      <c:pt idx="891">
                        <c:v>567.1583251953125</c:v>
                      </c:pt>
                      <c:pt idx="892">
                        <c:v>567.9053955078125</c:v>
                      </c:pt>
                      <c:pt idx="893">
                        <c:v>568.6524658203125</c:v>
                      </c:pt>
                      <c:pt idx="894">
                        <c:v>569.3995361328125</c:v>
                      </c:pt>
                      <c:pt idx="895">
                        <c:v>570.1466064453125</c:v>
                      </c:pt>
                      <c:pt idx="896">
                        <c:v>570.8936767578125</c:v>
                      </c:pt>
                      <c:pt idx="897">
                        <c:v>571.6407470703125</c:v>
                      </c:pt>
                      <c:pt idx="898">
                        <c:v>572.3878173828125</c:v>
                      </c:pt>
                      <c:pt idx="899">
                        <c:v>573.1348876953125</c:v>
                      </c:pt>
                      <c:pt idx="900">
                        <c:v>573.8819580078125</c:v>
                      </c:pt>
                      <c:pt idx="901">
                        <c:v>574.6290283203125</c:v>
                      </c:pt>
                      <c:pt idx="902">
                        <c:v>575.3760986328125</c:v>
                      </c:pt>
                      <c:pt idx="903">
                        <c:v>576.1231689453125</c:v>
                      </c:pt>
                      <c:pt idx="904">
                        <c:v>576.8702392578125</c:v>
                      </c:pt>
                      <c:pt idx="905">
                        <c:v>577.6173095703125</c:v>
                      </c:pt>
                      <c:pt idx="906">
                        <c:v>578.3643798828125</c:v>
                      </c:pt>
                      <c:pt idx="907">
                        <c:v>579.1114501953125</c:v>
                      </c:pt>
                      <c:pt idx="908">
                        <c:v>579.8585205078125</c:v>
                      </c:pt>
                      <c:pt idx="909">
                        <c:v>580.6055908203125</c:v>
                      </c:pt>
                      <c:pt idx="910">
                        <c:v>581.3526611328125</c:v>
                      </c:pt>
                      <c:pt idx="911">
                        <c:v>582.0997314453125</c:v>
                      </c:pt>
                      <c:pt idx="912">
                        <c:v>582.8468017578125</c:v>
                      </c:pt>
                      <c:pt idx="913">
                        <c:v>583.5938720703125</c:v>
                      </c:pt>
                      <c:pt idx="914">
                        <c:v>584.3409423828125</c:v>
                      </c:pt>
                      <c:pt idx="915">
                        <c:v>585.0880126953125</c:v>
                      </c:pt>
                      <c:pt idx="916">
                        <c:v>585.8350830078125</c:v>
                      </c:pt>
                      <c:pt idx="917">
                        <c:v>586.5821533203125</c:v>
                      </c:pt>
                      <c:pt idx="918">
                        <c:v>587.3292236328125</c:v>
                      </c:pt>
                      <c:pt idx="919">
                        <c:v>588.0762939453125</c:v>
                      </c:pt>
                      <c:pt idx="920">
                        <c:v>588.8233642578125</c:v>
                      </c:pt>
                      <c:pt idx="921">
                        <c:v>589.5704345703125</c:v>
                      </c:pt>
                      <c:pt idx="922">
                        <c:v>590.3175048828125</c:v>
                      </c:pt>
                      <c:pt idx="923">
                        <c:v>591.0645751953125</c:v>
                      </c:pt>
                      <c:pt idx="924">
                        <c:v>591.8116455078125</c:v>
                      </c:pt>
                      <c:pt idx="925">
                        <c:v>592.5587158203125</c:v>
                      </c:pt>
                      <c:pt idx="926">
                        <c:v>593.3057861328125</c:v>
                      </c:pt>
                      <c:pt idx="927">
                        <c:v>594.0528564453125</c:v>
                      </c:pt>
                      <c:pt idx="928">
                        <c:v>594.7999267578125</c:v>
                      </c:pt>
                      <c:pt idx="929">
                        <c:v>595.5469970703125</c:v>
                      </c:pt>
                      <c:pt idx="930">
                        <c:v>596.2940673828125</c:v>
                      </c:pt>
                      <c:pt idx="931">
                        <c:v>597.0411376953125</c:v>
                      </c:pt>
                      <c:pt idx="932">
                        <c:v>597.7882080078125</c:v>
                      </c:pt>
                      <c:pt idx="933">
                        <c:v>598.5352783203125</c:v>
                      </c:pt>
                      <c:pt idx="934">
                        <c:v>599.2823486328125</c:v>
                      </c:pt>
                      <c:pt idx="935">
                        <c:v>600.0294189453125</c:v>
                      </c:pt>
                      <c:pt idx="936">
                        <c:v>600.7764892578125</c:v>
                      </c:pt>
                      <c:pt idx="937">
                        <c:v>601.5235595703125</c:v>
                      </c:pt>
                      <c:pt idx="938">
                        <c:v>602.2706298828125</c:v>
                      </c:pt>
                      <c:pt idx="939">
                        <c:v>603.0177001953125</c:v>
                      </c:pt>
                      <c:pt idx="940">
                        <c:v>603.7647705078125</c:v>
                      </c:pt>
                      <c:pt idx="941">
                        <c:v>604.5118408203125</c:v>
                      </c:pt>
                      <c:pt idx="942">
                        <c:v>605.2589111328125</c:v>
                      </c:pt>
                      <c:pt idx="943">
                        <c:v>606.0059814453125</c:v>
                      </c:pt>
                      <c:pt idx="944">
                        <c:v>606.7530517578125</c:v>
                      </c:pt>
                      <c:pt idx="945">
                        <c:v>607.5001220703125</c:v>
                      </c:pt>
                      <c:pt idx="946">
                        <c:v>608.2471923828125</c:v>
                      </c:pt>
                      <c:pt idx="947">
                        <c:v>608.9942626953125</c:v>
                      </c:pt>
                      <c:pt idx="948">
                        <c:v>609.7413330078125</c:v>
                      </c:pt>
                      <c:pt idx="949">
                        <c:v>610.4884033203125</c:v>
                      </c:pt>
                      <c:pt idx="950">
                        <c:v>611.2354736328125</c:v>
                      </c:pt>
                      <c:pt idx="951">
                        <c:v>611.9825439453125</c:v>
                      </c:pt>
                      <c:pt idx="952">
                        <c:v>612.7296142578125</c:v>
                      </c:pt>
                      <c:pt idx="953">
                        <c:v>613.4766845703125</c:v>
                      </c:pt>
                      <c:pt idx="954">
                        <c:v>614.2237548828125</c:v>
                      </c:pt>
                      <c:pt idx="955">
                        <c:v>614.9708251953125</c:v>
                      </c:pt>
                      <c:pt idx="956">
                        <c:v>615.7178955078125</c:v>
                      </c:pt>
                      <c:pt idx="957">
                        <c:v>616.4649658203125</c:v>
                      </c:pt>
                      <c:pt idx="958">
                        <c:v>617.2120361328125</c:v>
                      </c:pt>
                      <c:pt idx="959">
                        <c:v>617.9591064453125</c:v>
                      </c:pt>
                      <c:pt idx="960">
                        <c:v>618.7061767578125</c:v>
                      </c:pt>
                      <c:pt idx="961">
                        <c:v>619.4532470703125</c:v>
                      </c:pt>
                      <c:pt idx="962">
                        <c:v>620.2003173828125</c:v>
                      </c:pt>
                      <c:pt idx="963">
                        <c:v>620.9473876953125</c:v>
                      </c:pt>
                    </c:numCache>
                  </c:numRef>
                </c:xVal>
                <c:yVal>
                  <c:numRef>
                    <c:extLst xmlns:c15="http://schemas.microsoft.com/office/drawing/2012/chart">
                      <c:ext xmlns:c15="http://schemas.microsoft.com/office/drawing/2012/chart" uri="{02D57815-91ED-43cb-92C2-25804820EDAC}">
                        <c15:formulaRef>
                          <c15:sqref>'[1]Case 5 '!$B$3:$B$966</c15:sqref>
                        </c15:formulaRef>
                      </c:ext>
                    </c:extLst>
                    <c:numCache>
                      <c:formatCode>General</c:formatCode>
                      <c:ptCount val="964"/>
                      <c:pt idx="0">
                        <c:v>4.1064748764038086</c:v>
                      </c:pt>
                      <c:pt idx="1">
                        <c:v>4.154778003692627</c:v>
                      </c:pt>
                      <c:pt idx="2">
                        <c:v>4.2043251991271973</c:v>
                      </c:pt>
                      <c:pt idx="3">
                        <c:v>4.2551517486572266</c:v>
                      </c:pt>
                      <c:pt idx="4">
                        <c:v>4.3072977066040039</c:v>
                      </c:pt>
                      <c:pt idx="5">
                        <c:v>4.3608031272888184</c:v>
                      </c:pt>
                      <c:pt idx="6">
                        <c:v>4.4157114028930664</c:v>
                      </c:pt>
                      <c:pt idx="7">
                        <c:v>4.4720621109008789</c:v>
                      </c:pt>
                      <c:pt idx="8">
                        <c:v>4.5299038887023926</c:v>
                      </c:pt>
                      <c:pt idx="9">
                        <c:v>4.5892810821533203</c:v>
                      </c:pt>
                      <c:pt idx="10">
                        <c:v>4.650242805480957</c:v>
                      </c:pt>
                      <c:pt idx="11">
                        <c:v>4.7128405570983887</c:v>
                      </c:pt>
                      <c:pt idx="12">
                        <c:v>4.7771258354187012</c:v>
                      </c:pt>
                      <c:pt idx="13">
                        <c:v>4.8426856994628906</c:v>
                      </c:pt>
                      <c:pt idx="14">
                        <c:v>4.9097175598144531</c:v>
                      </c:pt>
                      <c:pt idx="15">
                        <c:v>4.978571891784668</c:v>
                      </c:pt>
                      <c:pt idx="16">
                        <c:v>5.0493121147155762</c:v>
                      </c:pt>
                      <c:pt idx="17">
                        <c:v>5.1219983100891113</c:v>
                      </c:pt>
                      <c:pt idx="18">
                        <c:v>5.1966962814331055</c:v>
                      </c:pt>
                      <c:pt idx="19">
                        <c:v>5.273470401763916</c:v>
                      </c:pt>
                      <c:pt idx="20">
                        <c:v>5.352391242980957</c:v>
                      </c:pt>
                      <c:pt idx="21">
                        <c:v>5.4335336685180664</c:v>
                      </c:pt>
                      <c:pt idx="22">
                        <c:v>5.5169692039489746</c:v>
                      </c:pt>
                      <c:pt idx="23">
                        <c:v>5.6027770042419434</c:v>
                      </c:pt>
                      <c:pt idx="24">
                        <c:v>5.6910400390625</c:v>
                      </c:pt>
                      <c:pt idx="25">
                        <c:v>5.7818460464477539</c:v>
                      </c:pt>
                      <c:pt idx="26">
                        <c:v>5.8752760887145996</c:v>
                      </c:pt>
                      <c:pt idx="27">
                        <c:v>5.9714279174804688</c:v>
                      </c:pt>
                      <c:pt idx="28">
                        <c:v>6.0703935623168945</c:v>
                      </c:pt>
                      <c:pt idx="29">
                        <c:v>6.1722755432128906</c:v>
                      </c:pt>
                      <c:pt idx="30">
                        <c:v>6.2771744728088379</c:v>
                      </c:pt>
                      <c:pt idx="31">
                        <c:v>6.3852014541625977</c:v>
                      </c:pt>
                      <c:pt idx="32">
                        <c:v>6.4964666366577148</c:v>
                      </c:pt>
                      <c:pt idx="33">
                        <c:v>6.6110949516296387</c:v>
                      </c:pt>
                      <c:pt idx="34">
                        <c:v>6.7291936874389648</c:v>
                      </c:pt>
                      <c:pt idx="35">
                        <c:v>6.8509030342102051</c:v>
                      </c:pt>
                      <c:pt idx="36">
                        <c:v>6.976351261138916</c:v>
                      </c:pt>
                      <c:pt idx="37">
                        <c:v>7.1056838035583496</c:v>
                      </c:pt>
                      <c:pt idx="38">
                        <c:v>7.2390379905700684</c:v>
                      </c:pt>
                      <c:pt idx="39">
                        <c:v>7.3765645027160645</c:v>
                      </c:pt>
                      <c:pt idx="40">
                        <c:v>7.518425464630127</c:v>
                      </c:pt>
                      <c:pt idx="41">
                        <c:v>7.6647801399230957</c:v>
                      </c:pt>
                      <c:pt idx="42">
                        <c:v>7.8158044815063477</c:v>
                      </c:pt>
                      <c:pt idx="43">
                        <c:v>7.971672534942627</c:v>
                      </c:pt>
                      <c:pt idx="44">
                        <c:v>8.1325798034667969</c:v>
                      </c:pt>
                      <c:pt idx="45">
                        <c:v>8.2987089157104492</c:v>
                      </c:pt>
                      <c:pt idx="46">
                        <c:v>8.4702682495117188</c:v>
                      </c:pt>
                      <c:pt idx="47">
                        <c:v>8.6474704742431641</c:v>
                      </c:pt>
                      <c:pt idx="48">
                        <c:v>8.8305416107177734</c:v>
                      </c:pt>
                      <c:pt idx="49">
                        <c:v>9.0197029113769531</c:v>
                      </c:pt>
                      <c:pt idx="50">
                        <c:v>9.2151966094970703</c:v>
                      </c:pt>
                      <c:pt idx="51">
                        <c:v>9.4172735214233398</c:v>
                      </c:pt>
                      <c:pt idx="52">
                        <c:v>9.6246376037597656</c:v>
                      </c:pt>
                      <c:pt idx="53">
                        <c:v>9.8383817672729492</c:v>
                      </c:pt>
                      <c:pt idx="54">
                        <c:v>10.059401512145996</c:v>
                      </c:pt>
                      <c:pt idx="55">
                        <c:v>10.28798770904541</c:v>
                      </c:pt>
                      <c:pt idx="56">
                        <c:v>10.524450302124023</c:v>
                      </c:pt>
                      <c:pt idx="57">
                        <c:v>10.769102096557617</c:v>
                      </c:pt>
                      <c:pt idx="58">
                        <c:v>11.022274017333984</c:v>
                      </c:pt>
                      <c:pt idx="59">
                        <c:v>11.284322738647461</c:v>
                      </c:pt>
                      <c:pt idx="60">
                        <c:v>11.555571556091309</c:v>
                      </c:pt>
                      <c:pt idx="61">
                        <c:v>11.836444854736328</c:v>
                      </c:pt>
                      <c:pt idx="62">
                        <c:v>12.127287864685059</c:v>
                      </c:pt>
                      <c:pt idx="63">
                        <c:v>12.428502082824707</c:v>
                      </c:pt>
                      <c:pt idx="64">
                        <c:v>12.740550994873047</c:v>
                      </c:pt>
                      <c:pt idx="65">
                        <c:v>13.063814163208008</c:v>
                      </c:pt>
                      <c:pt idx="66">
                        <c:v>13.398799896240234</c:v>
                      </c:pt>
                      <c:pt idx="67">
                        <c:v>13.745967864990234</c:v>
                      </c:pt>
                      <c:pt idx="68">
                        <c:v>14.105772972106934</c:v>
                      </c:pt>
                      <c:pt idx="69">
                        <c:v>14.47878360748291</c:v>
                      </c:pt>
                      <c:pt idx="70">
                        <c:v>14.865468978881836</c:v>
                      </c:pt>
                      <c:pt idx="71">
                        <c:v>15.266430854797363</c:v>
                      </c:pt>
                      <c:pt idx="72">
                        <c:v>15.682225227355957</c:v>
                      </c:pt>
                      <c:pt idx="73">
                        <c:v>16.113409042358398</c:v>
                      </c:pt>
                      <c:pt idx="74">
                        <c:v>16.560644149780273</c:v>
                      </c:pt>
                      <c:pt idx="75">
                        <c:v>17.024534225463867</c:v>
                      </c:pt>
                      <c:pt idx="76">
                        <c:v>17.505596160888672</c:v>
                      </c:pt>
                      <c:pt idx="77">
                        <c:v>18.000106811523438</c:v>
                      </c:pt>
                      <c:pt idx="78">
                        <c:v>18.512990951538086</c:v>
                      </c:pt>
                      <c:pt idx="79">
                        <c:v>19.044967651367188</c:v>
                      </c:pt>
                      <c:pt idx="80">
                        <c:v>19.596719741821289</c:v>
                      </c:pt>
                      <c:pt idx="81">
                        <c:v>20.169048309326172</c:v>
                      </c:pt>
                      <c:pt idx="82">
                        <c:v>20.762689590454102</c:v>
                      </c:pt>
                      <c:pt idx="83">
                        <c:v>21.378435134887695</c:v>
                      </c:pt>
                      <c:pt idx="84">
                        <c:v>22.017122268676758</c:v>
                      </c:pt>
                      <c:pt idx="85">
                        <c:v>22.679592132568359</c:v>
                      </c:pt>
                      <c:pt idx="86">
                        <c:v>23.366666793823242</c:v>
                      </c:pt>
                      <c:pt idx="87">
                        <c:v>24.079242706298828</c:v>
                      </c:pt>
                      <c:pt idx="88">
                        <c:v>24.818204879760742</c:v>
                      </c:pt>
                      <c:pt idx="89">
                        <c:v>25.584451675415039</c:v>
                      </c:pt>
                      <c:pt idx="90">
                        <c:v>26.379049301147461</c:v>
                      </c:pt>
                      <c:pt idx="91">
                        <c:v>27.202825546264648</c:v>
                      </c:pt>
                      <c:pt idx="92">
                        <c:v>28.056861877441406</c:v>
                      </c:pt>
                      <c:pt idx="93">
                        <c:v>28.942111968994141</c:v>
                      </c:pt>
                      <c:pt idx="94">
                        <c:v>29.859703063964844</c:v>
                      </c:pt>
                      <c:pt idx="95">
                        <c:v>30.804786682128906</c:v>
                      </c:pt>
                      <c:pt idx="96">
                        <c:v>31.781259536743164</c:v>
                      </c:pt>
                      <c:pt idx="97">
                        <c:v>32.792411804199219</c:v>
                      </c:pt>
                      <c:pt idx="98">
                        <c:v>33.839466094970703</c:v>
                      </c:pt>
                      <c:pt idx="99">
                        <c:v>34.923336029052734</c:v>
                      </c:pt>
                      <c:pt idx="100">
                        <c:v>36.045345306396484</c:v>
                      </c:pt>
                      <c:pt idx="101">
                        <c:v>37.206523895263672</c:v>
                      </c:pt>
                      <c:pt idx="102">
                        <c:v>38.407966613769531</c:v>
                      </c:pt>
                      <c:pt idx="103">
                        <c:v>39.650970458984375</c:v>
                      </c:pt>
                      <c:pt idx="104">
                        <c:v>40.936565399169922</c:v>
                      </c:pt>
                      <c:pt idx="105">
                        <c:v>42.26611328125</c:v>
                      </c:pt>
                      <c:pt idx="106">
                        <c:v>43.640735626220703</c:v>
                      </c:pt>
                      <c:pt idx="107">
                        <c:v>45.061798095703125</c:v>
                      </c:pt>
                      <c:pt idx="108">
                        <c:v>46.518218994140625</c:v>
                      </c:pt>
                      <c:pt idx="109">
                        <c:v>48.019210815429688</c:v>
                      </c:pt>
                      <c:pt idx="110">
                        <c:v>49.568893432617188</c:v>
                      </c:pt>
                      <c:pt idx="111">
                        <c:v>51.1685791015625</c:v>
                      </c:pt>
                      <c:pt idx="112">
                        <c:v>52.819530487060547</c:v>
                      </c:pt>
                      <c:pt idx="113">
                        <c:v>54.523349761962891</c:v>
                      </c:pt>
                      <c:pt idx="114">
                        <c:v>56.280994415283203</c:v>
                      </c:pt>
                      <c:pt idx="115">
                        <c:v>58.093971252441406</c:v>
                      </c:pt>
                      <c:pt idx="116">
                        <c:v>59.946113586425781</c:v>
                      </c:pt>
                      <c:pt idx="117">
                        <c:v>61.846675872802734</c:v>
                      </c:pt>
                      <c:pt idx="118">
                        <c:v>63.803825378417969</c:v>
                      </c:pt>
                      <c:pt idx="119">
                        <c:v>65.818328857421875</c:v>
                      </c:pt>
                      <c:pt idx="120">
                        <c:v>67.8916015625</c:v>
                      </c:pt>
                      <c:pt idx="121">
                        <c:v>70.018196105957031</c:v>
                      </c:pt>
                      <c:pt idx="122">
                        <c:v>72.177726745605469</c:v>
                      </c:pt>
                      <c:pt idx="123">
                        <c:v>74.394676208496094</c:v>
                      </c:pt>
                      <c:pt idx="124">
                        <c:v>76.6690673828125</c:v>
                      </c:pt>
                      <c:pt idx="125">
                        <c:v>78.997764587402344</c:v>
                      </c:pt>
                      <c:pt idx="126">
                        <c:v>81.3468017578125</c:v>
                      </c:pt>
                      <c:pt idx="127">
                        <c:v>83.747444152832031</c:v>
                      </c:pt>
                      <c:pt idx="128">
                        <c:v>86.197227478027344</c:v>
                      </c:pt>
                      <c:pt idx="129">
                        <c:v>88.665443420410156</c:v>
                      </c:pt>
                      <c:pt idx="130">
                        <c:v>91.164710998535156</c:v>
                      </c:pt>
                      <c:pt idx="131">
                        <c:v>93.7005615234375</c:v>
                      </c:pt>
                      <c:pt idx="132">
                        <c:v>96.235679626464844</c:v>
                      </c:pt>
                      <c:pt idx="133">
                        <c:v>98.791671752929688</c:v>
                      </c:pt>
                      <c:pt idx="134">
                        <c:v>101.34855651855469</c:v>
                      </c:pt>
                      <c:pt idx="135">
                        <c:v>103.89409637451172</c:v>
                      </c:pt>
                      <c:pt idx="136">
                        <c:v>106.42597198486328</c:v>
                      </c:pt>
                      <c:pt idx="137">
                        <c:v>108.90840148925781</c:v>
                      </c:pt>
                      <c:pt idx="138">
                        <c:v>111.35617065429688</c:v>
                      </c:pt>
                      <c:pt idx="139">
                        <c:v>113.73284149169922</c:v>
                      </c:pt>
                      <c:pt idx="140">
                        <c:v>116.04428100585938</c:v>
                      </c:pt>
                      <c:pt idx="141">
                        <c:v>118.25711059570313</c:v>
                      </c:pt>
                      <c:pt idx="142">
                        <c:v>120.36663055419922</c:v>
                      </c:pt>
                      <c:pt idx="143">
                        <c:v>122.34970092773438</c:v>
                      </c:pt>
                      <c:pt idx="144">
                        <c:v>124.18726348876953</c:v>
                      </c:pt>
                      <c:pt idx="145">
                        <c:v>125.86911010742188</c:v>
                      </c:pt>
                      <c:pt idx="146">
                        <c:v>127.35630035400391</c:v>
                      </c:pt>
                      <c:pt idx="147">
                        <c:v>128.65682983398438</c:v>
                      </c:pt>
                      <c:pt idx="148">
                        <c:v>129.71908569335938</c:v>
                      </c:pt>
                      <c:pt idx="149">
                        <c:v>130.5587158203125</c:v>
                      </c:pt>
                      <c:pt idx="150">
                        <c:v>131.12486267089844</c:v>
                      </c:pt>
                      <c:pt idx="151">
                        <c:v>131.43803405761719</c:v>
                      </c:pt>
                      <c:pt idx="152">
                        <c:v>131.44331359863281</c:v>
                      </c:pt>
                      <c:pt idx="153">
                        <c:v>131.19371032714844</c:v>
                      </c:pt>
                      <c:pt idx="154">
                        <c:v>130.61219787597656</c:v>
                      </c:pt>
                      <c:pt idx="155">
                        <c:v>129.76766967773438</c:v>
                      </c:pt>
                      <c:pt idx="156">
                        <c:v>128.673095703125</c:v>
                      </c:pt>
                      <c:pt idx="157">
                        <c:v>127.26898193359375</c:v>
                      </c:pt>
                      <c:pt idx="158">
                        <c:v>125.63694763183594</c:v>
                      </c:pt>
                      <c:pt idx="159">
                        <c:v>123.79798889160156</c:v>
                      </c:pt>
                      <c:pt idx="160">
                        <c:v>121.76972198486328</c:v>
                      </c:pt>
                      <c:pt idx="161">
                        <c:v>119.57079315185547</c:v>
                      </c:pt>
                      <c:pt idx="162">
                        <c:v>117.22659301757813</c:v>
                      </c:pt>
                      <c:pt idx="163">
                        <c:v>114.75839233398438</c:v>
                      </c:pt>
                      <c:pt idx="164">
                        <c:v>112.18994903564453</c:v>
                      </c:pt>
                      <c:pt idx="165">
                        <c:v>109.54530334472656</c:v>
                      </c:pt>
                      <c:pt idx="166">
                        <c:v>106.84752655029297</c:v>
                      </c:pt>
                      <c:pt idx="167">
                        <c:v>103.91951751708984</c:v>
                      </c:pt>
                      <c:pt idx="168">
                        <c:v>100.84236907958984</c:v>
                      </c:pt>
                      <c:pt idx="169">
                        <c:v>97.845008850097656</c:v>
                      </c:pt>
                      <c:pt idx="170">
                        <c:v>94.947906494140625</c:v>
                      </c:pt>
                      <c:pt idx="171">
                        <c:v>92.14898681640625</c:v>
                      </c:pt>
                      <c:pt idx="172">
                        <c:v>89.445533752441406</c:v>
                      </c:pt>
                      <c:pt idx="173">
                        <c:v>86.808860778808594</c:v>
                      </c:pt>
                      <c:pt idx="174">
                        <c:v>84.253448486328125</c:v>
                      </c:pt>
                      <c:pt idx="175">
                        <c:v>81.788276672363281</c:v>
                      </c:pt>
                      <c:pt idx="176">
                        <c:v>79.410881042480469</c:v>
                      </c:pt>
                      <c:pt idx="177">
                        <c:v>77.118156433105469</c:v>
                      </c:pt>
                      <c:pt idx="178">
                        <c:v>74.907707214355469</c:v>
                      </c:pt>
                      <c:pt idx="179">
                        <c:v>72.772003173828125</c:v>
                      </c:pt>
                      <c:pt idx="180">
                        <c:v>70.691085815429688</c:v>
                      </c:pt>
                      <c:pt idx="181">
                        <c:v>68.685768127441406</c:v>
                      </c:pt>
                      <c:pt idx="182">
                        <c:v>66.753173828125</c:v>
                      </c:pt>
                      <c:pt idx="183">
                        <c:v>64.89080810546875</c:v>
                      </c:pt>
                      <c:pt idx="184">
                        <c:v>63.096019744873047</c:v>
                      </c:pt>
                      <c:pt idx="185">
                        <c:v>61.366439819335938</c:v>
                      </c:pt>
                      <c:pt idx="186">
                        <c:v>59.695121765136719</c:v>
                      </c:pt>
                      <c:pt idx="187">
                        <c:v>58.071643829345703</c:v>
                      </c:pt>
                      <c:pt idx="188">
                        <c:v>56.506919860839844</c:v>
                      </c:pt>
                      <c:pt idx="189">
                        <c:v>54.998790740966797</c:v>
                      </c:pt>
                      <c:pt idx="190">
                        <c:v>53.545116424560547</c:v>
                      </c:pt>
                      <c:pt idx="191">
                        <c:v>52.143596649169922</c:v>
                      </c:pt>
                      <c:pt idx="192">
                        <c:v>50.786449432373047</c:v>
                      </c:pt>
                      <c:pt idx="193">
                        <c:v>49.452236175537109</c:v>
                      </c:pt>
                      <c:pt idx="194">
                        <c:v>48.160915374755859</c:v>
                      </c:pt>
                      <c:pt idx="195">
                        <c:v>46.920600891113281</c:v>
                      </c:pt>
                      <c:pt idx="196">
                        <c:v>45.731231689453125</c:v>
                      </c:pt>
                      <c:pt idx="197">
                        <c:v>44.585773468017578</c:v>
                      </c:pt>
                      <c:pt idx="198">
                        <c:v>43.484264373779297</c:v>
                      </c:pt>
                      <c:pt idx="199">
                        <c:v>42.424659729003906</c:v>
                      </c:pt>
                      <c:pt idx="200">
                        <c:v>41.404758453369141</c:v>
                      </c:pt>
                      <c:pt idx="201">
                        <c:v>40.42138671875</c:v>
                      </c:pt>
                      <c:pt idx="202">
                        <c:v>39.46435546875</c:v>
                      </c:pt>
                      <c:pt idx="203">
                        <c:v>38.541507720947266</c:v>
                      </c:pt>
                      <c:pt idx="204">
                        <c:v>37.651409149169922</c:v>
                      </c:pt>
                      <c:pt idx="205">
                        <c:v>36.792636871337891</c:v>
                      </c:pt>
                      <c:pt idx="206">
                        <c:v>35.963851928710938</c:v>
                      </c:pt>
                      <c:pt idx="207">
                        <c:v>35.163768768310547</c:v>
                      </c:pt>
                      <c:pt idx="208">
                        <c:v>34.391193389892578</c:v>
                      </c:pt>
                      <c:pt idx="209">
                        <c:v>33.644931793212891</c:v>
                      </c:pt>
                      <c:pt idx="210">
                        <c:v>32.923934936523438</c:v>
                      </c:pt>
                      <c:pt idx="211">
                        <c:v>32.221458435058594</c:v>
                      </c:pt>
                      <c:pt idx="212">
                        <c:v>31.540897369384766</c:v>
                      </c:pt>
                      <c:pt idx="213">
                        <c:v>30.882726669311523</c:v>
                      </c:pt>
                      <c:pt idx="214">
                        <c:v>30.246017456054688</c:v>
                      </c:pt>
                      <c:pt idx="215">
                        <c:v>29.629997253417969</c:v>
                      </c:pt>
                      <c:pt idx="216">
                        <c:v>29.033805847167969</c:v>
                      </c:pt>
                      <c:pt idx="217">
                        <c:v>28.45667839050293</c:v>
                      </c:pt>
                      <c:pt idx="218">
                        <c:v>27.897880554199219</c:v>
                      </c:pt>
                      <c:pt idx="219">
                        <c:v>27.356754302978516</c:v>
                      </c:pt>
                      <c:pt idx="220">
                        <c:v>26.832563400268555</c:v>
                      </c:pt>
                      <c:pt idx="221">
                        <c:v>26.324737548828125</c:v>
                      </c:pt>
                      <c:pt idx="222">
                        <c:v>25.829477310180664</c:v>
                      </c:pt>
                      <c:pt idx="223">
                        <c:v>25.349033355712891</c:v>
                      </c:pt>
                      <c:pt idx="224">
                        <c:v>24.883213043212891</c:v>
                      </c:pt>
                      <c:pt idx="225">
                        <c:v>24.431524276733398</c:v>
                      </c:pt>
                      <c:pt idx="226">
                        <c:v>23.993448257446289</c:v>
                      </c:pt>
                      <c:pt idx="227">
                        <c:v>23.568462371826172</c:v>
                      </c:pt>
                      <c:pt idx="228">
                        <c:v>23.156103134155273</c:v>
                      </c:pt>
                      <c:pt idx="229">
                        <c:v>22.755929946899414</c:v>
                      </c:pt>
                      <c:pt idx="230">
                        <c:v>22.367498397827148</c:v>
                      </c:pt>
                      <c:pt idx="231">
                        <c:v>21.990425109863281</c:v>
                      </c:pt>
                      <c:pt idx="232">
                        <c:v>21.62425422668457</c:v>
                      </c:pt>
                      <c:pt idx="233">
                        <c:v>21.268642425537109</c:v>
                      </c:pt>
                      <c:pt idx="234">
                        <c:v>20.923219680786133</c:v>
                      </c:pt>
                      <c:pt idx="235">
                        <c:v>20.586219787597656</c:v>
                      </c:pt>
                      <c:pt idx="236">
                        <c:v>20.258567810058594</c:v>
                      </c:pt>
                      <c:pt idx="237">
                        <c:v>19.940156936645508</c:v>
                      </c:pt>
                      <c:pt idx="238">
                        <c:v>19.630655288696289</c:v>
                      </c:pt>
                      <c:pt idx="239">
                        <c:v>19.329708099365234</c:v>
                      </c:pt>
                      <c:pt idx="240">
                        <c:v>19.037107467651367</c:v>
                      </c:pt>
                      <c:pt idx="241">
                        <c:v>18.752548217773438</c:v>
                      </c:pt>
                      <c:pt idx="242">
                        <c:v>18.475774765014648</c:v>
                      </c:pt>
                      <c:pt idx="243">
                        <c:v>18.206518173217773</c:v>
                      </c:pt>
                      <c:pt idx="244">
                        <c:v>17.944547653198242</c:v>
                      </c:pt>
                      <c:pt idx="245">
                        <c:v>17.689632415771484</c:v>
                      </c:pt>
                      <c:pt idx="246">
                        <c:v>17.441534042358398</c:v>
                      </c:pt>
                      <c:pt idx="247">
                        <c:v>17.200017929077148</c:v>
                      </c:pt>
                      <c:pt idx="248">
                        <c:v>16.964906692504883</c:v>
                      </c:pt>
                      <c:pt idx="249">
                        <c:v>16.735984802246094</c:v>
                      </c:pt>
                      <c:pt idx="250">
                        <c:v>16.513063430786133</c:v>
                      </c:pt>
                      <c:pt idx="251">
                        <c:v>16.295339584350586</c:v>
                      </c:pt>
                      <c:pt idx="252">
                        <c:v>16.083150863647461</c:v>
                      </c:pt>
                      <c:pt idx="253">
                        <c:v>15.876447677612305</c:v>
                      </c:pt>
                      <c:pt idx="254">
                        <c:v>15.675045967102051</c:v>
                      </c:pt>
                      <c:pt idx="255">
                        <c:v>15.478794097900391</c:v>
                      </c:pt>
                      <c:pt idx="256">
                        <c:v>15.287538528442383</c:v>
                      </c:pt>
                      <c:pt idx="257">
                        <c:v>15.101133346557617</c:v>
                      </c:pt>
                      <c:pt idx="258">
                        <c:v>14.919408798217773</c:v>
                      </c:pt>
                      <c:pt idx="259">
                        <c:v>14.742257118225098</c:v>
                      </c:pt>
                      <c:pt idx="260">
                        <c:v>14.569526672363281</c:v>
                      </c:pt>
                      <c:pt idx="261">
                        <c:v>14.40109920501709</c:v>
                      </c:pt>
                      <c:pt idx="262">
                        <c:v>14.236838340759277</c:v>
                      </c:pt>
                      <c:pt idx="263">
                        <c:v>14.07663631439209</c:v>
                      </c:pt>
                      <c:pt idx="264">
                        <c:v>13.92036247253418</c:v>
                      </c:pt>
                      <c:pt idx="265">
                        <c:v>13.767910957336426</c:v>
                      </c:pt>
                      <c:pt idx="266">
                        <c:v>13.619168281555176</c:v>
                      </c:pt>
                      <c:pt idx="267">
                        <c:v>13.474048614501953</c:v>
                      </c:pt>
                      <c:pt idx="268">
                        <c:v>13.332427024841309</c:v>
                      </c:pt>
                      <c:pt idx="269">
                        <c:v>13.194229125976563</c:v>
                      </c:pt>
                      <c:pt idx="270">
                        <c:v>13.059342384338379</c:v>
                      </c:pt>
                      <c:pt idx="271">
                        <c:v>12.927677154541016</c:v>
                      </c:pt>
                      <c:pt idx="272">
                        <c:v>12.798929214477539</c:v>
                      </c:pt>
                      <c:pt idx="273">
                        <c:v>12.67314338684082</c:v>
                      </c:pt>
                      <c:pt idx="274">
                        <c:v>12.550347328186035</c:v>
                      </c:pt>
                      <c:pt idx="275">
                        <c:v>12.43044376373291</c:v>
                      </c:pt>
                      <c:pt idx="276">
                        <c:v>12.313373565673828</c:v>
                      </c:pt>
                      <c:pt idx="277">
                        <c:v>12.199056625366211</c:v>
                      </c:pt>
                      <c:pt idx="278">
                        <c:v>12.087414741516113</c:v>
                      </c:pt>
                      <c:pt idx="279">
                        <c:v>11.978384971618652</c:v>
                      </c:pt>
                      <c:pt idx="280">
                        <c:v>11.871901512145996</c:v>
                      </c:pt>
                      <c:pt idx="281">
                        <c:v>11.767898559570313</c:v>
                      </c:pt>
                      <c:pt idx="282">
                        <c:v>11.666311264038086</c:v>
                      </c:pt>
                      <c:pt idx="283">
                        <c:v>11.56707763671875</c:v>
                      </c:pt>
                      <c:pt idx="284">
                        <c:v>11.47014045715332</c:v>
                      </c:pt>
                      <c:pt idx="285">
                        <c:v>11.375441551208496</c:v>
                      </c:pt>
                      <c:pt idx="286">
                        <c:v>11.282928466796875</c:v>
                      </c:pt>
                      <c:pt idx="287">
                        <c:v>11.192545890808105</c:v>
                      </c:pt>
                      <c:pt idx="288">
                        <c:v>11.104243278503418</c:v>
                      </c:pt>
                      <c:pt idx="289">
                        <c:v>11.017970085144043</c:v>
                      </c:pt>
                      <c:pt idx="290">
                        <c:v>10.933679580688477</c:v>
                      </c:pt>
                      <c:pt idx="291">
                        <c:v>10.851314544677734</c:v>
                      </c:pt>
                      <c:pt idx="292">
                        <c:v>10.770846366882324</c:v>
                      </c:pt>
                      <c:pt idx="293">
                        <c:v>10.692214965820313</c:v>
                      </c:pt>
                      <c:pt idx="294">
                        <c:v>10.615394592285156</c:v>
                      </c:pt>
                      <c:pt idx="295">
                        <c:v>10.540329933166504</c:v>
                      </c:pt>
                      <c:pt idx="296">
                        <c:v>10.466987609863281</c:v>
                      </c:pt>
                      <c:pt idx="297">
                        <c:v>10.393093109130859</c:v>
                      </c:pt>
                      <c:pt idx="298">
                        <c:v>10.319734573364258</c:v>
                      </c:pt>
                      <c:pt idx="299">
                        <c:v>10.246899604797363</c:v>
                      </c:pt>
                      <c:pt idx="300">
                        <c:v>10.174635887145996</c:v>
                      </c:pt>
                      <c:pt idx="301">
                        <c:v>10.103000640869141</c:v>
                      </c:pt>
                      <c:pt idx="302">
                        <c:v>10.031972885131836</c:v>
                      </c:pt>
                      <c:pt idx="303">
                        <c:v>9.9612655639648438</c:v>
                      </c:pt>
                      <c:pt idx="304">
                        <c:v>9.891291618347168</c:v>
                      </c:pt>
                      <c:pt idx="305">
                        <c:v>9.82208251953125</c:v>
                      </c:pt>
                      <c:pt idx="306">
                        <c:v>9.7536764144897461</c:v>
                      </c:pt>
                      <c:pt idx="307">
                        <c:v>9.6860685348510742</c:v>
                      </c:pt>
                      <c:pt idx="308">
                        <c:v>9.6192626953125</c:v>
                      </c:pt>
                      <c:pt idx="309">
                        <c:v>9.5532379150390625</c:v>
                      </c:pt>
                      <c:pt idx="310">
                        <c:v>9.4880533218383789</c:v>
                      </c:pt>
                      <c:pt idx="311">
                        <c:v>9.4237127304077148</c:v>
                      </c:pt>
                      <c:pt idx="312">
                        <c:v>9.3600835800170898</c:v>
                      </c:pt>
                      <c:pt idx="313">
                        <c:v>9.2970027923583984</c:v>
                      </c:pt>
                      <c:pt idx="314">
                        <c:v>9.2344579696655273</c:v>
                      </c:pt>
                      <c:pt idx="315">
                        <c:v>9.1724414825439453</c:v>
                      </c:pt>
                      <c:pt idx="316">
                        <c:v>9.1109457015991211</c:v>
                      </c:pt>
                      <c:pt idx="317">
                        <c:v>9.0500307083129883</c:v>
                      </c:pt>
                      <c:pt idx="318">
                        <c:v>8.9897060394287109</c:v>
                      </c:pt>
                      <c:pt idx="319">
                        <c:v>8.9300050735473633</c:v>
                      </c:pt>
                      <c:pt idx="320">
                        <c:v>8.8709735870361328</c:v>
                      </c:pt>
                      <c:pt idx="321">
                        <c:v>8.8126039505004883</c:v>
                      </c:pt>
                      <c:pt idx="322">
                        <c:v>8.7549629211425781</c:v>
                      </c:pt>
                      <c:pt idx="323">
                        <c:v>8.6981086730957031</c:v>
                      </c:pt>
                      <c:pt idx="324">
                        <c:v>8.6421165466308594</c:v>
                      </c:pt>
                      <c:pt idx="325">
                        <c:v>8.5869970321655273</c:v>
                      </c:pt>
                      <c:pt idx="326">
                        <c:v>8.5327539443969727</c:v>
                      </c:pt>
                      <c:pt idx="327">
                        <c:v>8.4794178009033203</c:v>
                      </c:pt>
                      <c:pt idx="328">
                        <c:v>8.4269828796386719</c:v>
                      </c:pt>
                      <c:pt idx="329">
                        <c:v>8.3754701614379883</c:v>
                      </c:pt>
                      <c:pt idx="330">
                        <c:v>8.324885368347168</c:v>
                      </c:pt>
                      <c:pt idx="331">
                        <c:v>8.2751941680908203</c:v>
                      </c:pt>
                      <c:pt idx="332">
                        <c:v>8.2263727188110352</c:v>
                      </c:pt>
                      <c:pt idx="333">
                        <c:v>8.1784114837646484</c:v>
                      </c:pt>
                      <c:pt idx="334">
                        <c:v>8.1313133239746094</c:v>
                      </c:pt>
                      <c:pt idx="335">
                        <c:v>8.0850553512573242</c:v>
                      </c:pt>
                      <c:pt idx="336">
                        <c:v>8.0396203994750977</c:v>
                      </c:pt>
                      <c:pt idx="337">
                        <c:v>7.9949898719787598</c:v>
                      </c:pt>
                      <c:pt idx="338">
                        <c:v>7.9511504173278809</c:v>
                      </c:pt>
                      <c:pt idx="339">
                        <c:v>7.9080991744995117</c:v>
                      </c:pt>
                      <c:pt idx="340">
                        <c:v>7.8657150268554688</c:v>
                      </c:pt>
                      <c:pt idx="341">
                        <c:v>7.8240704536437988</c:v>
                      </c:pt>
                      <c:pt idx="342">
                        <c:v>7.7831783294677734</c:v>
                      </c:pt>
                      <c:pt idx="343">
                        <c:v>7.7430357933044434</c:v>
                      </c:pt>
                      <c:pt idx="344">
                        <c:v>7.7036252021789551</c:v>
                      </c:pt>
                      <c:pt idx="345">
                        <c:v>7.6649312973022461</c:v>
                      </c:pt>
                      <c:pt idx="346">
                        <c:v>7.6269464492797852</c:v>
                      </c:pt>
                      <c:pt idx="347">
                        <c:v>7.5896501541137695</c:v>
                      </c:pt>
                      <c:pt idx="348">
                        <c:v>7.5530519485473633</c:v>
                      </c:pt>
                      <c:pt idx="349">
                        <c:v>7.5171403884887695</c:v>
                      </c:pt>
                      <c:pt idx="350">
                        <c:v>7.4819369316101074</c:v>
                      </c:pt>
                      <c:pt idx="351">
                        <c:v>7.4474310874938965</c:v>
                      </c:pt>
                      <c:pt idx="352">
                        <c:v>7.4135971069335938</c:v>
                      </c:pt>
                      <c:pt idx="353">
                        <c:v>7.3804025650024414</c:v>
                      </c:pt>
                      <c:pt idx="354">
                        <c:v>7.347841739654541</c:v>
                      </c:pt>
                      <c:pt idx="355">
                        <c:v>7.3159089088439941</c:v>
                      </c:pt>
                      <c:pt idx="356">
                        <c:v>7.2846007347106934</c:v>
                      </c:pt>
                      <c:pt idx="357">
                        <c:v>7.2539300918579102</c:v>
                      </c:pt>
                      <c:pt idx="358">
                        <c:v>7.2238993644714355</c:v>
                      </c:pt>
                      <c:pt idx="359">
                        <c:v>7.1944785118103027</c:v>
                      </c:pt>
                      <c:pt idx="360">
                        <c:v>7.1656460762023926</c:v>
                      </c:pt>
                      <c:pt idx="361">
                        <c:v>7.1373872756958008</c:v>
                      </c:pt>
                      <c:pt idx="362">
                        <c:v>7.109708309173584</c:v>
                      </c:pt>
                      <c:pt idx="363">
                        <c:v>7.0825867652893066</c:v>
                      </c:pt>
                      <c:pt idx="364">
                        <c:v>7.0560317039489746</c:v>
                      </c:pt>
                      <c:pt idx="365">
                        <c:v>7.0300288200378418</c:v>
                      </c:pt>
                      <c:pt idx="366">
                        <c:v>7.0045685768127441</c:v>
                      </c:pt>
                      <c:pt idx="367">
                        <c:v>6.9796562194824219</c:v>
                      </c:pt>
                      <c:pt idx="368">
                        <c:v>6.9552826881408691</c:v>
                      </c:pt>
                      <c:pt idx="369">
                        <c:v>6.9314374923706055</c:v>
                      </c:pt>
                      <c:pt idx="370">
                        <c:v>6.9081254005432129</c:v>
                      </c:pt>
                      <c:pt idx="371">
                        <c:v>6.8853611946105957</c:v>
                      </c:pt>
                      <c:pt idx="372">
                        <c:v>6.8631482124328613</c:v>
                      </c:pt>
                      <c:pt idx="373">
                        <c:v>6.8414506912231445</c:v>
                      </c:pt>
                      <c:pt idx="374">
                        <c:v>6.8202414512634277</c:v>
                      </c:pt>
                      <c:pt idx="375">
                        <c:v>6.7994866371154785</c:v>
                      </c:pt>
                      <c:pt idx="376">
                        <c:v>6.7790513038635254</c:v>
                      </c:pt>
                      <c:pt idx="377">
                        <c:v>6.7588791847229004</c:v>
                      </c:pt>
                      <c:pt idx="378">
                        <c:v>6.7386870384216309</c:v>
                      </c:pt>
                      <c:pt idx="379">
                        <c:v>6.7184362411499023</c:v>
                      </c:pt>
                      <c:pt idx="380">
                        <c:v>6.6981291770935059</c:v>
                      </c:pt>
                      <c:pt idx="381">
                        <c:v>6.6778020858764648</c:v>
                      </c:pt>
                      <c:pt idx="382">
                        <c:v>6.6574268341064453</c:v>
                      </c:pt>
                      <c:pt idx="383">
                        <c:v>6.6368474960327148</c:v>
                      </c:pt>
                      <c:pt idx="384">
                        <c:v>6.6160616874694824</c:v>
                      </c:pt>
                      <c:pt idx="385">
                        <c:v>6.5950579643249512</c:v>
                      </c:pt>
                      <c:pt idx="386">
                        <c:v>6.5738463401794434</c:v>
                      </c:pt>
                      <c:pt idx="387">
                        <c:v>6.5524082183837891</c:v>
                      </c:pt>
                      <c:pt idx="388">
                        <c:v>6.5305795669555664</c:v>
                      </c:pt>
                      <c:pt idx="389">
                        <c:v>6.5083179473876953</c:v>
                      </c:pt>
                      <c:pt idx="390">
                        <c:v>6.4855771064758301</c:v>
                      </c:pt>
                      <c:pt idx="391">
                        <c:v>6.4623632431030273</c:v>
                      </c:pt>
                      <c:pt idx="392">
                        <c:v>6.4386706352233887</c:v>
                      </c:pt>
                      <c:pt idx="393">
                        <c:v>6.4145011901855469</c:v>
                      </c:pt>
                      <c:pt idx="394">
                        <c:v>6.3898224830627441</c:v>
                      </c:pt>
                      <c:pt idx="395">
                        <c:v>6.3644843101501465</c:v>
                      </c:pt>
                      <c:pt idx="396">
                        <c:v>6.3384642601013184</c:v>
                      </c:pt>
                      <c:pt idx="397">
                        <c:v>6.3117523193359375</c:v>
                      </c:pt>
                      <c:pt idx="398">
                        <c:v>6.2843523025512695</c:v>
                      </c:pt>
                      <c:pt idx="399">
                        <c:v>6.256159782409668</c:v>
                      </c:pt>
                      <c:pt idx="400">
                        <c:v>6.2271561622619629</c:v>
                      </c:pt>
                      <c:pt idx="401">
                        <c:v>6.1967358589172363</c:v>
                      </c:pt>
                      <c:pt idx="402">
                        <c:v>6.1646499633789063</c:v>
                      </c:pt>
                      <c:pt idx="403">
                        <c:v>6.1308412551879883</c:v>
                      </c:pt>
                      <c:pt idx="404">
                        <c:v>6.0952181816101074</c:v>
                      </c:pt>
                      <c:pt idx="405">
                        <c:v>6.0577254295349121</c:v>
                      </c:pt>
                      <c:pt idx="406">
                        <c:v>6.0186595916748047</c:v>
                      </c:pt>
                      <c:pt idx="407">
                        <c:v>5.9788880348205566</c:v>
                      </c:pt>
                      <c:pt idx="408">
                        <c:v>5.9384579658508301</c:v>
                      </c:pt>
                      <c:pt idx="409">
                        <c:v>5.8973736763000488</c:v>
                      </c:pt>
                      <c:pt idx="410">
                        <c:v>5.8556618690490723</c:v>
                      </c:pt>
                      <c:pt idx="411">
                        <c:v>5.8133373260498047</c:v>
                      </c:pt>
                      <c:pt idx="412">
                        <c:v>5.7702755928039551</c:v>
                      </c:pt>
                      <c:pt idx="413">
                        <c:v>5.7264313697814941</c:v>
                      </c:pt>
                      <c:pt idx="414">
                        <c:v>5.6818170547485352</c:v>
                      </c:pt>
                      <c:pt idx="415">
                        <c:v>5.6364498138427734</c:v>
                      </c:pt>
                      <c:pt idx="416">
                        <c:v>5.5903410911560059</c:v>
                      </c:pt>
                      <c:pt idx="417">
                        <c:v>5.5438132286071777</c:v>
                      </c:pt>
                      <c:pt idx="418">
                        <c:v>5.4970645904541016</c:v>
                      </c:pt>
                      <c:pt idx="419">
                        <c:v>5.4501194953918457</c:v>
                      </c:pt>
                      <c:pt idx="420">
                        <c:v>5.4030389785766602</c:v>
                      </c:pt>
                      <c:pt idx="421">
                        <c:v>5.3558650016784668</c:v>
                      </c:pt>
                      <c:pt idx="422">
                        <c:v>5.3087024688720703</c:v>
                      </c:pt>
                      <c:pt idx="423">
                        <c:v>5.2617101669311523</c:v>
                      </c:pt>
                      <c:pt idx="424">
                        <c:v>5.2149138450622559</c:v>
                      </c:pt>
                      <c:pt idx="425">
                        <c:v>5.1683516502380371</c:v>
                      </c:pt>
                      <c:pt idx="426">
                        <c:v>5.1220560073852539</c:v>
                      </c:pt>
                      <c:pt idx="427">
                        <c:v>5.076047420501709</c:v>
                      </c:pt>
                      <c:pt idx="428">
                        <c:v>5.0302958488464355</c:v>
                      </c:pt>
                      <c:pt idx="429">
                        <c:v>4.9848141670227051</c:v>
                      </c:pt>
                      <c:pt idx="430">
                        <c:v>4.9396286010742188</c:v>
                      </c:pt>
                      <c:pt idx="431">
                        <c:v>4.8947596549987793</c:v>
                      </c:pt>
                      <c:pt idx="432">
                        <c:v>4.8502326011657715</c:v>
                      </c:pt>
                      <c:pt idx="433">
                        <c:v>4.8060445785522461</c:v>
                      </c:pt>
                      <c:pt idx="434">
                        <c:v>4.7621030807495117</c:v>
                      </c:pt>
                      <c:pt idx="435">
                        <c:v>4.718256950378418</c:v>
                      </c:pt>
                      <c:pt idx="436">
                        <c:v>4.6746516227722168</c:v>
                      </c:pt>
                      <c:pt idx="437">
                        <c:v>4.6312966346740723</c:v>
                      </c:pt>
                      <c:pt idx="438">
                        <c:v>4.5882048606872559</c:v>
                      </c:pt>
                      <c:pt idx="439">
                        <c:v>4.5453882217407227</c:v>
                      </c:pt>
                      <c:pt idx="440">
                        <c:v>4.5027518272399902</c:v>
                      </c:pt>
                      <c:pt idx="441">
                        <c:v>4.4602532386779785</c:v>
                      </c:pt>
                      <c:pt idx="442">
                        <c:v>4.417910099029541</c:v>
                      </c:pt>
                      <c:pt idx="443">
                        <c:v>4.3757224082946777</c:v>
                      </c:pt>
                      <c:pt idx="444">
                        <c:v>4.333707332611084</c:v>
                      </c:pt>
                      <c:pt idx="445">
                        <c:v>4.2918710708618164</c:v>
                      </c:pt>
                      <c:pt idx="446">
                        <c:v>4.2501673698425293</c:v>
                      </c:pt>
                      <c:pt idx="447">
                        <c:v>4.2084641456604004</c:v>
                      </c:pt>
                      <c:pt idx="448">
                        <c:v>4.1667547225952148</c:v>
                      </c:pt>
                      <c:pt idx="449">
                        <c:v>4.1250472068786621</c:v>
                      </c:pt>
                      <c:pt idx="450">
                        <c:v>4.0833501815795898</c:v>
                      </c:pt>
                      <c:pt idx="451">
                        <c:v>4.0416779518127441</c:v>
                      </c:pt>
                      <c:pt idx="452">
                        <c:v>4.0000467300415039</c:v>
                      </c:pt>
                      <c:pt idx="453">
                        <c:v>3.9585180282592773</c:v>
                      </c:pt>
                      <c:pt idx="454">
                        <c:v>3.9171969890594482</c:v>
                      </c:pt>
                      <c:pt idx="455">
                        <c:v>3.8760890960693359</c:v>
                      </c:pt>
                      <c:pt idx="456">
                        <c:v>3.8351924419403076</c:v>
                      </c:pt>
                      <c:pt idx="457">
                        <c:v>3.7945141792297363</c:v>
                      </c:pt>
                      <c:pt idx="458">
                        <c:v>3.7540512084960938</c:v>
                      </c:pt>
                      <c:pt idx="459">
                        <c:v>3.713810920715332</c:v>
                      </c:pt>
                      <c:pt idx="460">
                        <c:v>3.6736624240875244</c:v>
                      </c:pt>
                      <c:pt idx="461">
                        <c:v>3.633004903793335</c:v>
                      </c:pt>
                      <c:pt idx="462">
                        <c:v>3.5917997360229492</c:v>
                      </c:pt>
                      <c:pt idx="463">
                        <c:v>3.5500891208648682</c:v>
                      </c:pt>
                      <c:pt idx="464">
                        <c:v>3.5078437328338623</c:v>
                      </c:pt>
                      <c:pt idx="465">
                        <c:v>3.4650089740753174</c:v>
                      </c:pt>
                      <c:pt idx="466">
                        <c:v>3.4217391014099121</c:v>
                      </c:pt>
                      <c:pt idx="467">
                        <c:v>3.3780462741851807</c:v>
                      </c:pt>
                      <c:pt idx="468">
                        <c:v>3.3340263366699219</c:v>
                      </c:pt>
                      <c:pt idx="469">
                        <c:v>3.2902843952178955</c:v>
                      </c:pt>
                      <c:pt idx="470">
                        <c:v>3.2469315528869629</c:v>
                      </c:pt>
                      <c:pt idx="471">
                        <c:v>3.2039635181427002</c:v>
                      </c:pt>
                      <c:pt idx="472">
                        <c:v>3.1613905429840088</c:v>
                      </c:pt>
                      <c:pt idx="473">
                        <c:v>3.1192066669464111</c:v>
                      </c:pt>
                      <c:pt idx="474">
                        <c:v>3.0774085521697998</c:v>
                      </c:pt>
                      <c:pt idx="475">
                        <c:v>3.0360033512115479</c:v>
                      </c:pt>
                      <c:pt idx="476">
                        <c:v>2.9949796199798584</c:v>
                      </c:pt>
                      <c:pt idx="477">
                        <c:v>2.9543328285217285</c:v>
                      </c:pt>
                      <c:pt idx="478">
                        <c:v>2.914071798324585</c:v>
                      </c:pt>
                      <c:pt idx="479">
                        <c:v>2.8742032051086426</c:v>
                      </c:pt>
                      <c:pt idx="480">
                        <c:v>2.8347263336181641</c:v>
                      </c:pt>
                      <c:pt idx="481">
                        <c:v>2.7956357002258301</c:v>
                      </c:pt>
                      <c:pt idx="482">
                        <c:v>2.7569255828857422</c:v>
                      </c:pt>
                      <c:pt idx="483">
                        <c:v>2.7185919284820557</c:v>
                      </c:pt>
                      <c:pt idx="484">
                        <c:v>2.680628776550293</c:v>
                      </c:pt>
                      <c:pt idx="485">
                        <c:v>2.6430306434631348</c:v>
                      </c:pt>
                      <c:pt idx="486">
                        <c:v>2.6057913303375244</c:v>
                      </c:pt>
                      <c:pt idx="487">
                        <c:v>2.5689127445220947</c:v>
                      </c:pt>
                      <c:pt idx="488">
                        <c:v>2.5323855876922607</c:v>
                      </c:pt>
                      <c:pt idx="489">
                        <c:v>2.4960310459136963</c:v>
                      </c:pt>
                      <c:pt idx="490">
                        <c:v>2.4600327014923096</c:v>
                      </c:pt>
                      <c:pt idx="491">
                        <c:v>2.4243905544281006</c:v>
                      </c:pt>
                      <c:pt idx="492">
                        <c:v>2.3890957832336426</c:v>
                      </c:pt>
                      <c:pt idx="493">
                        <c:v>2.3541438579559326</c:v>
                      </c:pt>
                      <c:pt idx="494">
                        <c:v>2.3195240497589111</c:v>
                      </c:pt>
                      <c:pt idx="495">
                        <c:v>2.2852334976196289</c:v>
                      </c:pt>
                      <c:pt idx="496">
                        <c:v>2.2512643337249756</c:v>
                      </c:pt>
                      <c:pt idx="497">
                        <c:v>2.2176108360290527</c:v>
                      </c:pt>
                      <c:pt idx="498">
                        <c:v>2.184269905090332</c:v>
                      </c:pt>
                      <c:pt idx="499">
                        <c:v>2.1512267589569092</c:v>
                      </c:pt>
                      <c:pt idx="500">
                        <c:v>2.1184859275817871</c:v>
                      </c:pt>
                      <c:pt idx="501">
                        <c:v>2.0860331058502197</c:v>
                      </c:pt>
                      <c:pt idx="502">
                        <c:v>2.053865909576416</c:v>
                      </c:pt>
                      <c:pt idx="503">
                        <c:v>2.0219755172729492</c:v>
                      </c:pt>
                      <c:pt idx="504">
                        <c:v>1.9903577566146851</c:v>
                      </c:pt>
                      <c:pt idx="505">
                        <c:v>1.9590029716491699</c:v>
                      </c:pt>
                      <c:pt idx="506">
                        <c:v>1.927909255027771</c:v>
                      </c:pt>
                      <c:pt idx="507">
                        <c:v>1.8970637321472168</c:v>
                      </c:pt>
                      <c:pt idx="508">
                        <c:v>1.8664638996124268</c:v>
                      </c:pt>
                      <c:pt idx="509">
                        <c:v>1.8361042737960815</c:v>
                      </c:pt>
                      <c:pt idx="510">
                        <c:v>1.8059737682342529</c:v>
                      </c:pt>
                      <c:pt idx="511">
                        <c:v>1.7760549783706665</c:v>
                      </c:pt>
                      <c:pt idx="512">
                        <c:v>1.7461897134780884</c:v>
                      </c:pt>
                      <c:pt idx="513">
                        <c:v>1.7165415287017822</c:v>
                      </c:pt>
                      <c:pt idx="514">
                        <c:v>1.6871054172515869</c:v>
                      </c:pt>
                      <c:pt idx="515">
                        <c:v>1.6578778028488159</c:v>
                      </c:pt>
                      <c:pt idx="516">
                        <c:v>1.6288530826568604</c:v>
                      </c:pt>
                      <c:pt idx="517">
                        <c:v>1.6000282764434814</c:v>
                      </c:pt>
                      <c:pt idx="518">
                        <c:v>1.5713927745819092</c:v>
                      </c:pt>
                      <c:pt idx="519">
                        <c:v>1.5429476499557495</c:v>
                      </c:pt>
                      <c:pt idx="520">
                        <c:v>1.514686107635498</c:v>
                      </c:pt>
                      <c:pt idx="521">
                        <c:v>1.4866095781326294</c:v>
                      </c:pt>
                      <c:pt idx="522">
                        <c:v>1.4587101936340332</c:v>
                      </c:pt>
                      <c:pt idx="523">
                        <c:v>1.43099045753479</c:v>
                      </c:pt>
                      <c:pt idx="524">
                        <c:v>1.4034503698348999</c:v>
                      </c:pt>
                      <c:pt idx="525">
                        <c:v>1.3760834932327271</c:v>
                      </c:pt>
                      <c:pt idx="526">
                        <c:v>1.348893404006958</c:v>
                      </c:pt>
                      <c:pt idx="527">
                        <c:v>1.3218768835067749</c:v>
                      </c:pt>
                      <c:pt idx="528">
                        <c:v>1.2950268983840942</c:v>
                      </c:pt>
                      <c:pt idx="529">
                        <c:v>1.2683470249176025</c:v>
                      </c:pt>
                      <c:pt idx="530">
                        <c:v>1.2418330907821655</c:v>
                      </c:pt>
                      <c:pt idx="531">
                        <c:v>1.2154827117919922</c:v>
                      </c:pt>
                      <c:pt idx="532">
                        <c:v>1.1891956329345703</c:v>
                      </c:pt>
                      <c:pt idx="533">
                        <c:v>1.1631046533584595</c:v>
                      </c:pt>
                      <c:pt idx="534">
                        <c:v>1.1372021436691284</c:v>
                      </c:pt>
                      <c:pt idx="535">
                        <c:v>1.1115021705627441</c:v>
                      </c:pt>
                      <c:pt idx="536">
                        <c:v>1.0860123634338379</c:v>
                      </c:pt>
                      <c:pt idx="537">
                        <c:v>1.0607455968856812</c:v>
                      </c:pt>
                      <c:pt idx="538">
                        <c:v>1.035718560218811</c:v>
                      </c:pt>
                      <c:pt idx="539">
                        <c:v>1.0109477043151855</c:v>
                      </c:pt>
                      <c:pt idx="540">
                        <c:v>0.98645085096359253</c:v>
                      </c:pt>
                      <c:pt idx="541">
                        <c:v>0.96224743127822876</c:v>
                      </c:pt>
                      <c:pt idx="542">
                        <c:v>0.93836307525634766</c:v>
                      </c:pt>
                      <c:pt idx="543">
                        <c:v>0.91482079029083252</c:v>
                      </c:pt>
                      <c:pt idx="544">
                        <c:v>0.89165306091308594</c:v>
                      </c:pt>
                      <c:pt idx="545">
                        <c:v>0.86889344453811646</c:v>
                      </c:pt>
                      <c:pt idx="546">
                        <c:v>0.84657913446426392</c:v>
                      </c:pt>
                      <c:pt idx="547">
                        <c:v>0.82475787401199341</c:v>
                      </c:pt>
                      <c:pt idx="548">
                        <c:v>0.80347990989685059</c:v>
                      </c:pt>
                      <c:pt idx="549">
                        <c:v>0.78270077705383301</c:v>
                      </c:pt>
                      <c:pt idx="550">
                        <c:v>0.76257032155990601</c:v>
                      </c:pt>
                      <c:pt idx="551">
                        <c:v>0.74321335554122925</c:v>
                      </c:pt>
                      <c:pt idx="552">
                        <c:v>0.72473037242889404</c:v>
                      </c:pt>
                      <c:pt idx="553">
                        <c:v>0.70723307132720947</c:v>
                      </c:pt>
                      <c:pt idx="554">
                        <c:v>0.69085031747817993</c:v>
                      </c:pt>
                      <c:pt idx="555">
                        <c:v>0.67573189735412598</c:v>
                      </c:pt>
                      <c:pt idx="556">
                        <c:v>0.66204547882080078</c:v>
                      </c:pt>
                      <c:pt idx="557">
                        <c:v>0.64998751878738403</c:v>
                      </c:pt>
                      <c:pt idx="558">
                        <c:v>0.63976430892944336</c:v>
                      </c:pt>
                      <c:pt idx="559">
                        <c:v>0.63162732124328613</c:v>
                      </c:pt>
                      <c:pt idx="560">
                        <c:v>0.62599301338195801</c:v>
                      </c:pt>
                      <c:pt idx="561">
                        <c:v>0.62307745218276978</c:v>
                      </c:pt>
                      <c:pt idx="562">
                        <c:v>0.62302130460739136</c:v>
                      </c:pt>
                      <c:pt idx="563">
                        <c:v>0.62602829933166504</c:v>
                      </c:pt>
                      <c:pt idx="564">
                        <c:v>0.63198775053024292</c:v>
                      </c:pt>
                      <c:pt idx="565">
                        <c:v>0.6406438946723938</c:v>
                      </c:pt>
                      <c:pt idx="566">
                        <c:v>0.65165126323699951</c:v>
                      </c:pt>
                      <c:pt idx="567">
                        <c:v>0.66457641124725342</c:v>
                      </c:pt>
                      <c:pt idx="568">
                        <c:v>0.67895185947418213</c:v>
                      </c:pt>
                      <c:pt idx="569">
                        <c:v>0.69426572322845459</c:v>
                      </c:pt>
                      <c:pt idx="570">
                        <c:v>0.71001750230789185</c:v>
                      </c:pt>
                      <c:pt idx="571">
                        <c:v>0.72578549385070801</c:v>
                      </c:pt>
                      <c:pt idx="572">
                        <c:v>0.74130845069885254</c:v>
                      </c:pt>
                      <c:pt idx="573">
                        <c:v>0.75654757022857666</c:v>
                      </c:pt>
                      <c:pt idx="574">
                        <c:v>0.77160406112670898</c:v>
                      </c:pt>
                      <c:pt idx="575">
                        <c:v>0.78659665584564209</c:v>
                      </c:pt>
                      <c:pt idx="576">
                        <c:v>0.80155223608016968</c:v>
                      </c:pt>
                      <c:pt idx="577">
                        <c:v>0.8164481520652771</c:v>
                      </c:pt>
                      <c:pt idx="578">
                        <c:v>0.83130311965942383</c:v>
                      </c:pt>
                      <c:pt idx="579">
                        <c:v>0.84611111879348755</c:v>
                      </c:pt>
                      <c:pt idx="580">
                        <c:v>0.86073559522628784</c:v>
                      </c:pt>
                      <c:pt idx="581">
                        <c:v>0.8749052882194519</c:v>
                      </c:pt>
                      <c:pt idx="582">
                        <c:v>0.88837122917175293</c:v>
                      </c:pt>
                      <c:pt idx="583">
                        <c:v>0.90077698230743408</c:v>
                      </c:pt>
                      <c:pt idx="584">
                        <c:v>0.91217881441116333</c:v>
                      </c:pt>
                      <c:pt idx="585">
                        <c:v>0.9225616455078125</c:v>
                      </c:pt>
                      <c:pt idx="586">
                        <c:v>0.93171840906143188</c:v>
                      </c:pt>
                      <c:pt idx="587">
                        <c:v>0.93930453062057495</c:v>
                      </c:pt>
                      <c:pt idx="588">
                        <c:v>0.94501763582229614</c:v>
                      </c:pt>
                      <c:pt idx="589">
                        <c:v>0.94884663820266724</c:v>
                      </c:pt>
                      <c:pt idx="590">
                        <c:v>0.95315611362457275</c:v>
                      </c:pt>
                      <c:pt idx="591">
                        <c:v>0.95903110504150391</c:v>
                      </c:pt>
                      <c:pt idx="592">
                        <c:v>0.96760249137878418</c:v>
                      </c:pt>
                      <c:pt idx="593">
                        <c:v>0.97878193855285645</c:v>
                      </c:pt>
                      <c:pt idx="594">
                        <c:v>0.99200135469436646</c:v>
                      </c:pt>
                      <c:pt idx="595">
                        <c:v>1.0068939924240112</c:v>
                      </c:pt>
                      <c:pt idx="596">
                        <c:v>1.023195743560791</c:v>
                      </c:pt>
                      <c:pt idx="597">
                        <c:v>1.0404648780822754</c:v>
                      </c:pt>
                      <c:pt idx="598">
                        <c:v>1.0586485862731934</c:v>
                      </c:pt>
                      <c:pt idx="599">
                        <c:v>1.07799232006073</c:v>
                      </c:pt>
                      <c:pt idx="600">
                        <c:v>1.0984982252120972</c:v>
                      </c:pt>
                      <c:pt idx="601">
                        <c:v>1.1193215847015381</c:v>
                      </c:pt>
                      <c:pt idx="602">
                        <c:v>1.141188383102417</c:v>
                      </c:pt>
                      <c:pt idx="603">
                        <c:v>1.1640372276306152</c:v>
                      </c:pt>
                      <c:pt idx="604">
                        <c:v>1.1865353584289551</c:v>
                      </c:pt>
                      <c:pt idx="605">
                        <c:v>1.2089561223983765</c:v>
                      </c:pt>
                      <c:pt idx="606">
                        <c:v>1.2313413619995117</c:v>
                      </c:pt>
                      <c:pt idx="607">
                        <c:v>1.2536031007766724</c:v>
                      </c:pt>
                      <c:pt idx="608">
                        <c:v>1.2749251127243042</c:v>
                      </c:pt>
                      <c:pt idx="609">
                        <c:v>1.2949259281158447</c:v>
                      </c:pt>
                      <c:pt idx="610">
                        <c:v>1.3136458396911621</c:v>
                      </c:pt>
                      <c:pt idx="611">
                        <c:v>1.3313131332397461</c:v>
                      </c:pt>
                      <c:pt idx="612">
                        <c:v>1.3482269048690796</c:v>
                      </c:pt>
                      <c:pt idx="613">
                        <c:v>1.3655962944030762</c:v>
                      </c:pt>
                      <c:pt idx="614">
                        <c:v>1.3837662935256958</c:v>
                      </c:pt>
                      <c:pt idx="615">
                        <c:v>1.4021462202072144</c:v>
                      </c:pt>
                      <c:pt idx="616">
                        <c:v>1.4204952716827393</c:v>
                      </c:pt>
                      <c:pt idx="617">
                        <c:v>1.4387109279632568</c:v>
                      </c:pt>
                      <c:pt idx="618">
                        <c:v>1.4569282531738281</c:v>
                      </c:pt>
                      <c:pt idx="619">
                        <c:v>1.4750998020172119</c:v>
                      </c:pt>
                      <c:pt idx="620">
                        <c:v>1.4930785894393921</c:v>
                      </c:pt>
                      <c:pt idx="621">
                        <c:v>1.5107501745223999</c:v>
                      </c:pt>
                      <c:pt idx="622">
                        <c:v>1.5280733108520508</c:v>
                      </c:pt>
                      <c:pt idx="623">
                        <c:v>1.5447062253952026</c:v>
                      </c:pt>
                      <c:pt idx="624">
                        <c:v>1.5603954792022705</c:v>
                      </c:pt>
                      <c:pt idx="625">
                        <c:v>1.5754548311233521</c:v>
                      </c:pt>
                      <c:pt idx="626">
                        <c:v>1.5898810625076294</c:v>
                      </c:pt>
                      <c:pt idx="627">
                        <c:v>1.6036564111709595</c:v>
                      </c:pt>
                      <c:pt idx="628">
                        <c:v>1.6165721416473389</c:v>
                      </c:pt>
                      <c:pt idx="629">
                        <c:v>1.6284178495407104</c:v>
                      </c:pt>
                      <c:pt idx="630">
                        <c:v>1.639893651008606</c:v>
                      </c:pt>
                      <c:pt idx="631">
                        <c:v>1.6511293649673462</c:v>
                      </c:pt>
                      <c:pt idx="632">
                        <c:v>1.6622550487518311</c:v>
                      </c:pt>
                      <c:pt idx="633">
                        <c:v>1.6735620498657227</c:v>
                      </c:pt>
                      <c:pt idx="634">
                        <c:v>1.6855655908584595</c:v>
                      </c:pt>
                      <c:pt idx="635">
                        <c:v>1.6980462074279785</c:v>
                      </c:pt>
                      <c:pt idx="636">
                        <c:v>1.7108123302459717</c:v>
                      </c:pt>
                      <c:pt idx="637">
                        <c:v>1.7238684892654419</c:v>
                      </c:pt>
                      <c:pt idx="638">
                        <c:v>1.7370893955230713</c:v>
                      </c:pt>
                      <c:pt idx="639">
                        <c:v>1.7501583099365234</c:v>
                      </c:pt>
                      <c:pt idx="640">
                        <c:v>1.7636914253234863</c:v>
                      </c:pt>
                      <c:pt idx="641">
                        <c:v>1.7786470651626587</c:v>
                      </c:pt>
                      <c:pt idx="642">
                        <c:v>1.794697642326355</c:v>
                      </c:pt>
                      <c:pt idx="643">
                        <c:v>1.8115898370742798</c:v>
                      </c:pt>
                      <c:pt idx="644">
                        <c:v>1.829243540763855</c:v>
                      </c:pt>
                      <c:pt idx="645">
                        <c:v>1.8475849628448486</c:v>
                      </c:pt>
                      <c:pt idx="646">
                        <c:v>1.8656330108642578</c:v>
                      </c:pt>
                      <c:pt idx="647">
                        <c:v>1.8835946321487427</c:v>
                      </c:pt>
                      <c:pt idx="648">
                        <c:v>1.9014915227890015</c:v>
                      </c:pt>
                      <c:pt idx="649">
                        <c:v>1.9194198846817017</c:v>
                      </c:pt>
                      <c:pt idx="650">
                        <c:v>1.9372667074203491</c:v>
                      </c:pt>
                      <c:pt idx="651">
                        <c:v>1.954952597618103</c:v>
                      </c:pt>
                      <c:pt idx="652">
                        <c:v>1.9725439548492432</c:v>
                      </c:pt>
                      <c:pt idx="653">
                        <c:v>1.9901490211486816</c:v>
                      </c:pt>
                      <c:pt idx="654">
                        <c:v>2.0080077648162842</c:v>
                      </c:pt>
                      <c:pt idx="655">
                        <c:v>2.0263106822967529</c:v>
                      </c:pt>
                      <c:pt idx="656">
                        <c:v>2.0453414916992188</c:v>
                      </c:pt>
                      <c:pt idx="657">
                        <c:v>2.065251350402832</c:v>
                      </c:pt>
                      <c:pt idx="658">
                        <c:v>2.0860400199890137</c:v>
                      </c:pt>
                      <c:pt idx="659">
                        <c:v>2.1074981689453125</c:v>
                      </c:pt>
                      <c:pt idx="660">
                        <c:v>2.1295533180236816</c:v>
                      </c:pt>
                      <c:pt idx="661">
                        <c:v>2.1521785259246826</c:v>
                      </c:pt>
                      <c:pt idx="662">
                        <c:v>2.1752989292144775</c:v>
                      </c:pt>
                      <c:pt idx="663">
                        <c:v>2.1988227367401123</c:v>
                      </c:pt>
                      <c:pt idx="664">
                        <c:v>2.2225146293640137</c:v>
                      </c:pt>
                      <c:pt idx="665">
                        <c:v>2.2461953163146973</c:v>
                      </c:pt>
                      <c:pt idx="666">
                        <c:v>2.2697253227233887</c:v>
                      </c:pt>
                      <c:pt idx="667">
                        <c:v>2.2929103374481201</c:v>
                      </c:pt>
                      <c:pt idx="668">
                        <c:v>2.315593957901001</c:v>
                      </c:pt>
                      <c:pt idx="669">
                        <c:v>2.3374960422515869</c:v>
                      </c:pt>
                      <c:pt idx="670">
                        <c:v>2.358450174331665</c:v>
                      </c:pt>
                      <c:pt idx="671">
                        <c:v>2.3782508373260498</c:v>
                      </c:pt>
                      <c:pt idx="672">
                        <c:v>2.3968384265899658</c:v>
                      </c:pt>
                      <c:pt idx="673">
                        <c:v>2.4141991138458252</c:v>
                      </c:pt>
                      <c:pt idx="674">
                        <c:v>2.4303510189056396</c:v>
                      </c:pt>
                      <c:pt idx="675">
                        <c:v>2.4453608989715576</c:v>
                      </c:pt>
                      <c:pt idx="676">
                        <c:v>2.4592437744140625</c:v>
                      </c:pt>
                      <c:pt idx="677">
                        <c:v>2.4720916748046875</c:v>
                      </c:pt>
                      <c:pt idx="678">
                        <c:v>2.4840307235717773</c:v>
                      </c:pt>
                      <c:pt idx="679">
                        <c:v>2.4951677322387695</c:v>
                      </c:pt>
                      <c:pt idx="680">
                        <c:v>2.5055756568908691</c:v>
                      </c:pt>
                      <c:pt idx="681">
                        <c:v>2.5153031349182129</c:v>
                      </c:pt>
                      <c:pt idx="682">
                        <c:v>2.5244197845458984</c:v>
                      </c:pt>
                      <c:pt idx="683">
                        <c:v>2.5330312252044678</c:v>
                      </c:pt>
                      <c:pt idx="684">
                        <c:v>2.5412185192108154</c:v>
                      </c:pt>
                      <c:pt idx="685">
                        <c:v>2.549008846282959</c:v>
                      </c:pt>
                      <c:pt idx="686">
                        <c:v>2.5564143657684326</c:v>
                      </c:pt>
                      <c:pt idx="687">
                        <c:v>2.5634541511535645</c:v>
                      </c:pt>
                      <c:pt idx="688">
                        <c:v>2.5701406002044678</c:v>
                      </c:pt>
                      <c:pt idx="689">
                        <c:v>2.5764827728271484</c:v>
                      </c:pt>
                      <c:pt idx="690">
                        <c:v>2.5824682712554932</c:v>
                      </c:pt>
                      <c:pt idx="691">
                        <c:v>2.5880801677703857</c:v>
                      </c:pt>
                      <c:pt idx="692">
                        <c:v>2.5933289527893066</c:v>
                      </c:pt>
                      <c:pt idx="693">
                        <c:v>2.5982272624969482</c:v>
                      </c:pt>
                      <c:pt idx="694">
                        <c:v>2.6027793884277344</c:v>
                      </c:pt>
                      <c:pt idx="695">
                        <c:v>2.6069808006286621</c:v>
                      </c:pt>
                      <c:pt idx="696">
                        <c:v>2.6108212471008301</c:v>
                      </c:pt>
                      <c:pt idx="697">
                        <c:v>2.6142861843109131</c:v>
                      </c:pt>
                      <c:pt idx="698">
                        <c:v>2.6173648834228516</c:v>
                      </c:pt>
                      <c:pt idx="699">
                        <c:v>2.6200754642486572</c:v>
                      </c:pt>
                      <c:pt idx="700">
                        <c:v>2.6224277019500732</c:v>
                      </c:pt>
                      <c:pt idx="701">
                        <c:v>2.6244277954101563</c:v>
                      </c:pt>
                      <c:pt idx="702">
                        <c:v>2.626093864440918</c:v>
                      </c:pt>
                      <c:pt idx="703">
                        <c:v>2.627436637878418</c:v>
                      </c:pt>
                      <c:pt idx="704">
                        <c:v>2.6284658908843994</c:v>
                      </c:pt>
                      <c:pt idx="705">
                        <c:v>2.6291818618774414</c:v>
                      </c:pt>
                      <c:pt idx="706">
                        <c:v>2.6295878887176514</c:v>
                      </c:pt>
                      <c:pt idx="707">
                        <c:v>2.6296858787536621</c:v>
                      </c:pt>
                      <c:pt idx="708">
                        <c:v>2.6294772624969482</c:v>
                      </c:pt>
                      <c:pt idx="709">
                        <c:v>2.6289572715759277</c:v>
                      </c:pt>
                      <c:pt idx="710">
                        <c:v>2.6281166076660156</c:v>
                      </c:pt>
                      <c:pt idx="711">
                        <c:v>2.6269571781158447</c:v>
                      </c:pt>
                      <c:pt idx="712">
                        <c:v>2.6254827976226807</c:v>
                      </c:pt>
                      <c:pt idx="713">
                        <c:v>2.623694896697998</c:v>
                      </c:pt>
                      <c:pt idx="714">
                        <c:v>2.6215975284576416</c:v>
                      </c:pt>
                      <c:pt idx="715">
                        <c:v>2.6191959381103516</c:v>
                      </c:pt>
                      <c:pt idx="716">
                        <c:v>2.616497278213501</c:v>
                      </c:pt>
                      <c:pt idx="717">
                        <c:v>2.6135077476501465</c:v>
                      </c:pt>
                      <c:pt idx="718">
                        <c:v>2.6102268695831299</c:v>
                      </c:pt>
                      <c:pt idx="719">
                        <c:v>2.606658935546875</c:v>
                      </c:pt>
                      <c:pt idx="720">
                        <c:v>2.6028211116790771</c:v>
                      </c:pt>
                      <c:pt idx="721">
                        <c:v>2.5987296104431152</c:v>
                      </c:pt>
                      <c:pt idx="722">
                        <c:v>2.5944058895111084</c:v>
                      </c:pt>
                      <c:pt idx="723">
                        <c:v>2.5898773670196533</c:v>
                      </c:pt>
                      <c:pt idx="724">
                        <c:v>2.585162878036499</c:v>
                      </c:pt>
                      <c:pt idx="725">
                        <c:v>2.5802855491638184</c:v>
                      </c:pt>
                      <c:pt idx="726">
                        <c:v>2.5752787590026855</c:v>
                      </c:pt>
                      <c:pt idx="727">
                        <c:v>2.5701682567596436</c:v>
                      </c:pt>
                      <c:pt idx="728">
                        <c:v>2.5649733543395996</c:v>
                      </c:pt>
                      <c:pt idx="729">
                        <c:v>2.5596981048583984</c:v>
                      </c:pt>
                      <c:pt idx="730">
                        <c:v>2.5543653964996338</c:v>
                      </c:pt>
                      <c:pt idx="731">
                        <c:v>2.5489754676818848</c:v>
                      </c:pt>
                      <c:pt idx="732">
                        <c:v>2.5435514450073242</c:v>
                      </c:pt>
                      <c:pt idx="733">
                        <c:v>2.5380971431732178</c:v>
                      </c:pt>
                      <c:pt idx="734">
                        <c:v>2.5326211452484131</c:v>
                      </c:pt>
                      <c:pt idx="735">
                        <c:v>2.5271382331848145</c:v>
                      </c:pt>
                      <c:pt idx="736">
                        <c:v>2.5216524600982666</c:v>
                      </c:pt>
                      <c:pt idx="737">
                        <c:v>2.5161798000335693</c:v>
                      </c:pt>
                      <c:pt idx="738">
                        <c:v>2.5107238292694092</c:v>
                      </c:pt>
                      <c:pt idx="739">
                        <c:v>2.5052452087402344</c:v>
                      </c:pt>
                      <c:pt idx="740">
                        <c:v>2.4997382164001465</c:v>
                      </c:pt>
                      <c:pt idx="741">
                        <c:v>2.494215726852417</c:v>
                      </c:pt>
                      <c:pt idx="742">
                        <c:v>2.4886910915374756</c:v>
                      </c:pt>
                      <c:pt idx="743">
                        <c:v>2.4831838607788086</c:v>
                      </c:pt>
                      <c:pt idx="744">
                        <c:v>2.4777271747589111</c:v>
                      </c:pt>
                      <c:pt idx="745">
                        <c:v>2.4723436832427979</c:v>
                      </c:pt>
                      <c:pt idx="746">
                        <c:v>2.4670646190643311</c:v>
                      </c:pt>
                      <c:pt idx="747">
                        <c:v>2.4619128704071045</c:v>
                      </c:pt>
                      <c:pt idx="748">
                        <c:v>2.4569134712219238</c:v>
                      </c:pt>
                      <c:pt idx="749">
                        <c:v>2.4520003795623779</c:v>
                      </c:pt>
                      <c:pt idx="750">
                        <c:v>2.4470953941345215</c:v>
                      </c:pt>
                      <c:pt idx="751">
                        <c:v>2.4422228336334229</c:v>
                      </c:pt>
                      <c:pt idx="752">
                        <c:v>2.4374153614044189</c:v>
                      </c:pt>
                      <c:pt idx="753">
                        <c:v>2.4326937198638916</c:v>
                      </c:pt>
                      <c:pt idx="754">
                        <c:v>2.4280860424041748</c:v>
                      </c:pt>
                      <c:pt idx="755">
                        <c:v>2.4236080646514893</c:v>
                      </c:pt>
                      <c:pt idx="756">
                        <c:v>2.4192793369293213</c:v>
                      </c:pt>
                      <c:pt idx="757">
                        <c:v>2.4151122570037842</c:v>
                      </c:pt>
                      <c:pt idx="758">
                        <c:v>2.4111242294311523</c:v>
                      </c:pt>
                      <c:pt idx="759">
                        <c:v>2.4073212146759033</c:v>
                      </c:pt>
                      <c:pt idx="760">
                        <c:v>2.4037187099456787</c:v>
                      </c:pt>
                      <c:pt idx="761">
                        <c:v>2.400322437286377</c:v>
                      </c:pt>
                      <c:pt idx="762">
                        <c:v>2.3971452713012695</c:v>
                      </c:pt>
                      <c:pt idx="763">
                        <c:v>2.3941943645477295</c:v>
                      </c:pt>
                      <c:pt idx="764">
                        <c:v>2.3914797306060791</c:v>
                      </c:pt>
                      <c:pt idx="765">
                        <c:v>2.3890047073364258</c:v>
                      </c:pt>
                      <c:pt idx="766">
                        <c:v>2.3867807388305664</c:v>
                      </c:pt>
                      <c:pt idx="767">
                        <c:v>2.3848106861114502</c:v>
                      </c:pt>
                      <c:pt idx="768">
                        <c:v>2.3831038475036621</c:v>
                      </c:pt>
                      <c:pt idx="769">
                        <c:v>2.3816616535186768</c:v>
                      </c:pt>
                      <c:pt idx="770">
                        <c:v>2.380495548248291</c:v>
                      </c:pt>
                      <c:pt idx="771">
                        <c:v>2.3796072006225586</c:v>
                      </c:pt>
                      <c:pt idx="772">
                        <c:v>2.3790063858032227</c:v>
                      </c:pt>
                      <c:pt idx="773">
                        <c:v>2.3786928653717041</c:v>
                      </c:pt>
                      <c:pt idx="774">
                        <c:v>2.3786742687225342</c:v>
                      </c:pt>
                      <c:pt idx="775">
                        <c:v>2.3789486885070801</c:v>
                      </c:pt>
                      <c:pt idx="776">
                        <c:v>2.3795173168182373</c:v>
                      </c:pt>
                      <c:pt idx="777">
                        <c:v>2.3803753852844238</c:v>
                      </c:pt>
                      <c:pt idx="778">
                        <c:v>2.3815188407897949</c:v>
                      </c:pt>
                      <c:pt idx="779">
                        <c:v>2.3829414844512939</c:v>
                      </c:pt>
                      <c:pt idx="780">
                        <c:v>2.3846361637115479</c:v>
                      </c:pt>
                      <c:pt idx="781">
                        <c:v>2.3865976333618164</c:v>
                      </c:pt>
                      <c:pt idx="782">
                        <c:v>2.3888115882873535</c:v>
                      </c:pt>
                      <c:pt idx="783">
                        <c:v>2.391273021697998</c:v>
                      </c:pt>
                      <c:pt idx="784">
                        <c:v>2.3939695358276367</c:v>
                      </c:pt>
                      <c:pt idx="785">
                        <c:v>2.3968942165374756</c:v>
                      </c:pt>
                      <c:pt idx="786">
                        <c:v>2.4000389575958252</c:v>
                      </c:pt>
                      <c:pt idx="787">
                        <c:v>2.4033951759338379</c:v>
                      </c:pt>
                      <c:pt idx="788">
                        <c:v>2.4069540500640869</c:v>
                      </c:pt>
                      <c:pt idx="789">
                        <c:v>2.4107131958007813</c:v>
                      </c:pt>
                      <c:pt idx="790">
                        <c:v>2.414661169052124</c:v>
                      </c:pt>
                      <c:pt idx="791">
                        <c:v>2.4187963008880615</c:v>
                      </c:pt>
                      <c:pt idx="792">
                        <c:v>2.4231078624725342</c:v>
                      </c:pt>
                      <c:pt idx="793">
                        <c:v>2.4275908470153809</c:v>
                      </c:pt>
                      <c:pt idx="794">
                        <c:v>2.4322378635406494</c:v>
                      </c:pt>
                      <c:pt idx="795">
                        <c:v>2.4370379447937012</c:v>
                      </c:pt>
                      <c:pt idx="796">
                        <c:v>2.4419844150543213</c:v>
                      </c:pt>
                      <c:pt idx="797">
                        <c:v>2.4470670223236084</c:v>
                      </c:pt>
                      <c:pt idx="798">
                        <c:v>2.4522750377655029</c:v>
                      </c:pt>
                      <c:pt idx="799">
                        <c:v>2.4575963020324707</c:v>
                      </c:pt>
                      <c:pt idx="800">
                        <c:v>2.4630191326141357</c:v>
                      </c:pt>
                      <c:pt idx="801">
                        <c:v>2.4685375690460205</c:v>
                      </c:pt>
                      <c:pt idx="802">
                        <c:v>2.4741356372833252</c:v>
                      </c:pt>
                      <c:pt idx="803">
                        <c:v>2.4798071384429932</c:v>
                      </c:pt>
                      <c:pt idx="804">
                        <c:v>2.485541820526123</c:v>
                      </c:pt>
                      <c:pt idx="805">
                        <c:v>2.4913341999053955</c:v>
                      </c:pt>
                      <c:pt idx="806">
                        <c:v>2.497175931930542</c:v>
                      </c:pt>
                      <c:pt idx="807">
                        <c:v>2.5030593872070313</c:v>
                      </c:pt>
                      <c:pt idx="808">
                        <c:v>2.5089771747589111</c:v>
                      </c:pt>
                      <c:pt idx="809">
                        <c:v>2.5149223804473877</c:v>
                      </c:pt>
                      <c:pt idx="810">
                        <c:v>2.5208864212036133</c:v>
                      </c:pt>
                      <c:pt idx="811">
                        <c:v>2.5268659591674805</c:v>
                      </c:pt>
                      <c:pt idx="812">
                        <c:v>2.5328531265258789</c:v>
                      </c:pt>
                      <c:pt idx="813">
                        <c:v>2.5388457775115967</c:v>
                      </c:pt>
                      <c:pt idx="814">
                        <c:v>2.5448398590087891</c:v>
                      </c:pt>
                      <c:pt idx="815">
                        <c:v>2.5508308410644531</c:v>
                      </c:pt>
                      <c:pt idx="816">
                        <c:v>2.5568163394927979</c:v>
                      </c:pt>
                      <c:pt idx="817">
                        <c:v>2.5627970695495605</c:v>
                      </c:pt>
                      <c:pt idx="818">
                        <c:v>2.5687694549560547</c:v>
                      </c:pt>
                      <c:pt idx="819">
                        <c:v>2.5747299194335938</c:v>
                      </c:pt>
                      <c:pt idx="820">
                        <c:v>2.5806822776794434</c:v>
                      </c:pt>
                      <c:pt idx="821">
                        <c:v>2.5866286754608154</c:v>
                      </c:pt>
                      <c:pt idx="822">
                        <c:v>2.5925748348236084</c:v>
                      </c:pt>
                      <c:pt idx="823">
                        <c:v>2.5985264778137207</c:v>
                      </c:pt>
                      <c:pt idx="824">
                        <c:v>2.6044864654541016</c:v>
                      </c:pt>
                      <c:pt idx="825">
                        <c:v>2.6104590892791748</c:v>
                      </c:pt>
                      <c:pt idx="826">
                        <c:v>2.6164469718933105</c:v>
                      </c:pt>
                      <c:pt idx="827">
                        <c:v>2.622448205947876</c:v>
                      </c:pt>
                      <c:pt idx="828">
                        <c:v>2.628462553024292</c:v>
                      </c:pt>
                      <c:pt idx="829">
                        <c:v>2.6344931125640869</c:v>
                      </c:pt>
                      <c:pt idx="830">
                        <c:v>2.6405436992645264</c:v>
                      </c:pt>
                      <c:pt idx="831">
                        <c:v>2.6466219425201416</c:v>
                      </c:pt>
                      <c:pt idx="832">
                        <c:v>2.6527376174926758</c:v>
                      </c:pt>
                      <c:pt idx="833">
                        <c:v>2.6588938236236572</c:v>
                      </c:pt>
                      <c:pt idx="834">
                        <c:v>2.6650876998901367</c:v>
                      </c:pt>
                      <c:pt idx="835">
                        <c:v>2.6713118553161621</c:v>
                      </c:pt>
                      <c:pt idx="836">
                        <c:v>2.6771590709686279</c:v>
                      </c:pt>
                      <c:pt idx="837">
                        <c:v>2.6836771965026855</c:v>
                      </c:pt>
                      <c:pt idx="838">
                        <c:v>2.6901719570159912</c:v>
                      </c:pt>
                      <c:pt idx="839">
                        <c:v>2.6966540813446045</c:v>
                      </c:pt>
                      <c:pt idx="840">
                        <c:v>2.7031233310699463</c:v>
                      </c:pt>
                      <c:pt idx="841">
                        <c:v>2.7095749378204346</c:v>
                      </c:pt>
                      <c:pt idx="842">
                        <c:v>2.716010570526123</c:v>
                      </c:pt>
                      <c:pt idx="843">
                        <c:v>2.7224326133728027</c:v>
                      </c:pt>
                      <c:pt idx="844">
                        <c:v>2.728844165802002</c:v>
                      </c:pt>
                      <c:pt idx="845">
                        <c:v>2.7352397441864014</c:v>
                      </c:pt>
                      <c:pt idx="846">
                        <c:v>2.7416160106658936</c:v>
                      </c:pt>
                      <c:pt idx="847">
                        <c:v>2.747969388961792</c:v>
                      </c:pt>
                      <c:pt idx="848">
                        <c:v>2.7542860507965088</c:v>
                      </c:pt>
                      <c:pt idx="849">
                        <c:v>2.760551929473877</c:v>
                      </c:pt>
                      <c:pt idx="850">
                        <c:v>2.7667555809020996</c:v>
                      </c:pt>
                      <c:pt idx="851">
                        <c:v>2.7728836536407471</c:v>
                      </c:pt>
                      <c:pt idx="852">
                        <c:v>2.7789356708526611</c:v>
                      </c:pt>
                      <c:pt idx="853">
                        <c:v>2.7849099636077881</c:v>
                      </c:pt>
                      <c:pt idx="854">
                        <c:v>2.7908046245574951</c:v>
                      </c:pt>
                      <c:pt idx="855">
                        <c:v>2.7966127395629883</c:v>
                      </c:pt>
                      <c:pt idx="856">
                        <c:v>2.8023238182067871</c:v>
                      </c:pt>
                      <c:pt idx="857">
                        <c:v>2.8079280853271484</c:v>
                      </c:pt>
                      <c:pt idx="858">
                        <c:v>2.8134171962738037</c:v>
                      </c:pt>
                      <c:pt idx="859">
                        <c:v>2.8187804222106934</c:v>
                      </c:pt>
                      <c:pt idx="860">
                        <c:v>2.8240096569061279</c:v>
                      </c:pt>
                      <c:pt idx="861">
                        <c:v>2.8290948867797852</c:v>
                      </c:pt>
                      <c:pt idx="862">
                        <c:v>2.8340282440185547</c:v>
                      </c:pt>
                      <c:pt idx="863">
                        <c:v>2.8388025760650635</c:v>
                      </c:pt>
                      <c:pt idx="864">
                        <c:v>2.8434164524078369</c:v>
                      </c:pt>
                      <c:pt idx="865">
                        <c:v>2.8478682041168213</c:v>
                      </c:pt>
                      <c:pt idx="866">
                        <c:v>2.8521521091461182</c:v>
                      </c:pt>
                      <c:pt idx="867">
                        <c:v>2.8562591075897217</c:v>
                      </c:pt>
                      <c:pt idx="868">
                        <c:v>2.8601794242858887</c:v>
                      </c:pt>
                      <c:pt idx="869">
                        <c:v>2.8639094829559326</c:v>
                      </c:pt>
                      <c:pt idx="870">
                        <c:v>2.8674371242523193</c:v>
                      </c:pt>
                      <c:pt idx="871">
                        <c:v>2.870643138885498</c:v>
                      </c:pt>
                      <c:pt idx="872">
                        <c:v>2.8734831809997559</c:v>
                      </c:pt>
                      <c:pt idx="873">
                        <c:v>2.8760085105895996</c:v>
                      </c:pt>
                      <c:pt idx="874">
                        <c:v>2.8782682418823242</c:v>
                      </c:pt>
                      <c:pt idx="875">
                        <c:v>2.8802928924560547</c:v>
                      </c:pt>
                      <c:pt idx="876">
                        <c:v>2.8820977210998535</c:v>
                      </c:pt>
                      <c:pt idx="877">
                        <c:v>2.8837044239044189</c:v>
                      </c:pt>
                      <c:pt idx="878">
                        <c:v>2.8851268291473389</c:v>
                      </c:pt>
                      <c:pt idx="879">
                        <c:v>2.8863770961761475</c:v>
                      </c:pt>
                      <c:pt idx="880">
                        <c:v>2.8874657154083252</c:v>
                      </c:pt>
                      <c:pt idx="881">
                        <c:v>2.8883986473083496</c:v>
                      </c:pt>
                      <c:pt idx="882">
                        <c:v>2.8891844749450684</c:v>
                      </c:pt>
                      <c:pt idx="883">
                        <c:v>2.8898324966430664</c:v>
                      </c:pt>
                      <c:pt idx="884">
                        <c:v>2.8903505802154541</c:v>
                      </c:pt>
                      <c:pt idx="885">
                        <c:v>2.8907520771026611</c:v>
                      </c:pt>
                      <c:pt idx="886">
                        <c:v>2.8910527229309082</c:v>
                      </c:pt>
                      <c:pt idx="887">
                        <c:v>2.8912739753723145</c:v>
                      </c:pt>
                      <c:pt idx="888">
                        <c:v>2.891427755355835</c:v>
                      </c:pt>
                      <c:pt idx="889">
                        <c:v>2.8914933204650879</c:v>
                      </c:pt>
                      <c:pt idx="890">
                        <c:v>2.8914434909820557</c:v>
                      </c:pt>
                      <c:pt idx="891">
                        <c:v>2.8912785053253174</c:v>
                      </c:pt>
                      <c:pt idx="892">
                        <c:v>2.8910095691680908</c:v>
                      </c:pt>
                      <c:pt idx="893">
                        <c:v>2.8906590938568115</c:v>
                      </c:pt>
                      <c:pt idx="894">
                        <c:v>2.8902547359466553</c:v>
                      </c:pt>
                      <c:pt idx="895">
                        <c:v>2.8898346424102783</c:v>
                      </c:pt>
                      <c:pt idx="896">
                        <c:v>2.8894305229187012</c:v>
                      </c:pt>
                      <c:pt idx="897">
                        <c:v>2.8890612125396729</c:v>
                      </c:pt>
                      <c:pt idx="898">
                        <c:v>2.888740062713623</c:v>
                      </c:pt>
                      <c:pt idx="899">
                        <c:v>2.8884789943695068</c:v>
                      </c:pt>
                      <c:pt idx="900">
                        <c:v>2.8882937431335449</c:v>
                      </c:pt>
                      <c:pt idx="901">
                        <c:v>2.8881990909576416</c:v>
                      </c:pt>
                      <c:pt idx="902">
                        <c:v>2.8882174491882324</c:v>
                      </c:pt>
                      <c:pt idx="903">
                        <c:v>2.8883838653564453</c:v>
                      </c:pt>
                      <c:pt idx="904">
                        <c:v>2.8887403011322021</c:v>
                      </c:pt>
                      <c:pt idx="905">
                        <c:v>2.8893222808837891</c:v>
                      </c:pt>
                      <c:pt idx="906">
                        <c:v>2.8901586532592773</c:v>
                      </c:pt>
                      <c:pt idx="907">
                        <c:v>2.891279935836792</c:v>
                      </c:pt>
                      <c:pt idx="908">
                        <c:v>2.8927106857299805</c:v>
                      </c:pt>
                      <c:pt idx="909">
                        <c:v>2.8944811820983887</c:v>
                      </c:pt>
                      <c:pt idx="910">
                        <c:v>2.8966100215911865</c:v>
                      </c:pt>
                      <c:pt idx="911">
                        <c:v>2.8991177082061768</c:v>
                      </c:pt>
                      <c:pt idx="912">
                        <c:v>2.9020206928253174</c:v>
                      </c:pt>
                      <c:pt idx="913">
                        <c:v>2.905264139175415</c:v>
                      </c:pt>
                      <c:pt idx="914">
                        <c:v>2.9088172912597656</c:v>
                      </c:pt>
                      <c:pt idx="915">
                        <c:v>2.9127025604248047</c:v>
                      </c:pt>
                      <c:pt idx="916">
                        <c:v>2.9169597625732422</c:v>
                      </c:pt>
                      <c:pt idx="917">
                        <c:v>2.9216415882110596</c:v>
                      </c:pt>
                      <c:pt idx="918">
                        <c:v>2.9268505573272705</c:v>
                      </c:pt>
                      <c:pt idx="919">
                        <c:v>2.9326646327972412</c:v>
                      </c:pt>
                      <c:pt idx="920">
                        <c:v>2.9391143321990967</c:v>
                      </c:pt>
                      <c:pt idx="921">
                        <c:v>2.9462344646453857</c:v>
                      </c:pt>
                      <c:pt idx="922">
                        <c:v>2.9540908336639404</c:v>
                      </c:pt>
                      <c:pt idx="923">
                        <c:v>2.9628238677978516</c:v>
                      </c:pt>
                      <c:pt idx="924">
                        <c:v>2.972489595413208</c:v>
                      </c:pt>
                      <c:pt idx="925">
                        <c:v>2.9831187725067139</c:v>
                      </c:pt>
                      <c:pt idx="926">
                        <c:v>2.9947443008422852</c:v>
                      </c:pt>
                      <c:pt idx="927">
                        <c:v>3.0073831081390381</c:v>
                      </c:pt>
                      <c:pt idx="928">
                        <c:v>3.0210521221160889</c:v>
                      </c:pt>
                      <c:pt idx="929">
                        <c:v>3.0357890129089355</c:v>
                      </c:pt>
                      <c:pt idx="930">
                        <c:v>3.0516393184661865</c:v>
                      </c:pt>
                      <c:pt idx="931">
                        <c:v>3.0686452388763428</c:v>
                      </c:pt>
                      <c:pt idx="932">
                        <c:v>3.0868430137634277</c:v>
                      </c:pt>
                      <c:pt idx="933">
                        <c:v>3.1062183380126953</c:v>
                      </c:pt>
                      <c:pt idx="934">
                        <c:v>3.1265921592712402</c:v>
                      </c:pt>
                      <c:pt idx="935">
                        <c:v>3.1478874683380127</c:v>
                      </c:pt>
                      <c:pt idx="936">
                        <c:v>3.1697652339935303</c:v>
                      </c:pt>
                      <c:pt idx="937">
                        <c:v>3.1922228336334229</c:v>
                      </c:pt>
                      <c:pt idx="938">
                        <c:v>3.2152762413024902</c:v>
                      </c:pt>
                      <c:pt idx="939">
                        <c:v>3.2389438152313232</c:v>
                      </c:pt>
                      <c:pt idx="940">
                        <c:v>3.2632603645324707</c:v>
                      </c:pt>
                      <c:pt idx="941">
                        <c:v>3.2882366180419922</c:v>
                      </c:pt>
                      <c:pt idx="942">
                        <c:v>3.313875675201416</c:v>
                      </c:pt>
                      <c:pt idx="943">
                        <c:v>3.3401985168457031</c:v>
                      </c:pt>
                      <c:pt idx="944">
                        <c:v>3.3672299385070801</c:v>
                      </c:pt>
                      <c:pt idx="945">
                        <c:v>3.3949902057647705</c:v>
                      </c:pt>
                      <c:pt idx="946">
                        <c:v>3.4234955310821533</c:v>
                      </c:pt>
                      <c:pt idx="947">
                        <c:v>3.452765941619873</c:v>
                      </c:pt>
                      <c:pt idx="948">
                        <c:v>3.4828131198883057</c:v>
                      </c:pt>
                      <c:pt idx="949">
                        <c:v>3.5136580467224121</c:v>
                      </c:pt>
                      <c:pt idx="950">
                        <c:v>3.5453338623046875</c:v>
                      </c:pt>
                      <c:pt idx="951">
                        <c:v>3.5778582096099854</c:v>
                      </c:pt>
                      <c:pt idx="952">
                        <c:v>3.6112549304962158</c:v>
                      </c:pt>
                      <c:pt idx="953">
                        <c:v>3.6455540657043457</c:v>
                      </c:pt>
                      <c:pt idx="954">
                        <c:v>3.680790901184082</c:v>
                      </c:pt>
                      <c:pt idx="955">
                        <c:v>3.7169857025146484</c:v>
                      </c:pt>
                      <c:pt idx="956">
                        <c:v>3.7541718482971191</c:v>
                      </c:pt>
                      <c:pt idx="957">
                        <c:v>3.7923743724822998</c:v>
                      </c:pt>
                      <c:pt idx="958">
                        <c:v>3.8316121101379395</c:v>
                      </c:pt>
                      <c:pt idx="959">
                        <c:v>3.8719182014465332</c:v>
                      </c:pt>
                      <c:pt idx="960">
                        <c:v>3.9133286476135254</c:v>
                      </c:pt>
                      <c:pt idx="961">
                        <c:v>3.9558835029602051</c:v>
                      </c:pt>
                      <c:pt idx="962">
                        <c:v>3.9996287822723389</c:v>
                      </c:pt>
                      <c:pt idx="963">
                        <c:v>4.0446100234985352</c:v>
                      </c:pt>
                    </c:numCache>
                  </c:numRef>
                </c:yVal>
                <c:smooth val="1"/>
                <c:extLst>
                  <c:ext xmlns:c16="http://schemas.microsoft.com/office/drawing/2014/chart" uri="{C3380CC4-5D6E-409C-BE32-E72D297353CC}">
                    <c16:uniqueId val="{00000010-CEA7-4326-8BE8-659DFC0BDD93}"/>
                  </c:ext>
                </c:extLst>
              </c15:ser>
            </c15:filteredScatterSeries>
            <c15:filteredScatterSeries>
              <c15:ser>
                <c:idx val="17"/>
                <c:order val="16"/>
                <c:tx>
                  <c:v>6000 RPM</c:v>
                </c:tx>
                <c:marker>
                  <c:symbol val="none"/>
                </c:marker>
                <c:xVal>
                  <c:numRef>
                    <c:extLst xmlns:c15="http://schemas.microsoft.com/office/drawing/2012/chart">
                      <c:ext xmlns:c15="http://schemas.microsoft.com/office/drawing/2012/chart" uri="{02D57815-91ED-43cb-92C2-25804820EDAC}">
                        <c15:formulaRef>
                          <c15:sqref>'[1]Case 4'!$A$3:$A$876</c15:sqref>
                        </c15:formulaRef>
                      </c:ext>
                    </c:extLst>
                    <c:numCache>
                      <c:formatCode>General</c:formatCode>
                      <c:ptCount val="874"/>
                      <c:pt idx="0">
                        <c:v>-97.746223449707031</c:v>
                      </c:pt>
                      <c:pt idx="1">
                        <c:v>-96.923416137695313</c:v>
                      </c:pt>
                      <c:pt idx="2">
                        <c:v>-96.100608825683594</c:v>
                      </c:pt>
                      <c:pt idx="3">
                        <c:v>-95.277801513671875</c:v>
                      </c:pt>
                      <c:pt idx="4">
                        <c:v>-94.454986572265625</c:v>
                      </c:pt>
                      <c:pt idx="5">
                        <c:v>-93.632171630859375</c:v>
                      </c:pt>
                      <c:pt idx="6">
                        <c:v>-92.809356689453125</c:v>
                      </c:pt>
                      <c:pt idx="7">
                        <c:v>-91.986534118652344</c:v>
                      </c:pt>
                      <c:pt idx="8">
                        <c:v>-91.163719177246094</c:v>
                      </c:pt>
                      <c:pt idx="9">
                        <c:v>-90.340896606445313</c:v>
                      </c:pt>
                      <c:pt idx="10">
                        <c:v>-89.518074035644531</c:v>
                      </c:pt>
                      <c:pt idx="11">
                        <c:v>-88.695243835449219</c:v>
                      </c:pt>
                      <c:pt idx="12">
                        <c:v>-87.872413635253906</c:v>
                      </c:pt>
                      <c:pt idx="13">
                        <c:v>-87.049583435058594</c:v>
                      </c:pt>
                      <c:pt idx="14">
                        <c:v>-86.226753234863281</c:v>
                      </c:pt>
                      <c:pt idx="15">
                        <c:v>-85.403915405273438</c:v>
                      </c:pt>
                      <c:pt idx="16">
                        <c:v>-84.581085205078125</c:v>
                      </c:pt>
                      <c:pt idx="17">
                        <c:v>-83.758247375488281</c:v>
                      </c:pt>
                      <c:pt idx="18">
                        <c:v>-82.935409545898438</c:v>
                      </c:pt>
                      <c:pt idx="19">
                        <c:v>-82.112564086914063</c:v>
                      </c:pt>
                      <c:pt idx="20">
                        <c:v>-81.289718627929688</c:v>
                      </c:pt>
                      <c:pt idx="21">
                        <c:v>-80.466873168945313</c:v>
                      </c:pt>
                      <c:pt idx="22">
                        <c:v>-79.644020080566406</c:v>
                      </c:pt>
                      <c:pt idx="23">
                        <c:v>-78.8211669921875</c:v>
                      </c:pt>
                      <c:pt idx="24">
                        <c:v>-77.998321533203125</c:v>
                      </c:pt>
                      <c:pt idx="25">
                        <c:v>-77.17547607421875</c:v>
                      </c:pt>
                      <c:pt idx="26">
                        <c:v>-76.352615356445313</c:v>
                      </c:pt>
                      <c:pt idx="27">
                        <c:v>-75.529747009277344</c:v>
                      </c:pt>
                      <c:pt idx="28">
                        <c:v>-74.706886291503906</c:v>
                      </c:pt>
                      <c:pt idx="29">
                        <c:v>-73.884025573730469</c:v>
                      </c:pt>
                      <c:pt idx="30">
                        <c:v>-73.0611572265625</c:v>
                      </c:pt>
                      <c:pt idx="31">
                        <c:v>-72.238296508789063</c:v>
                      </c:pt>
                      <c:pt idx="32">
                        <c:v>-71.415420532226563</c:v>
                      </c:pt>
                      <c:pt idx="33">
                        <c:v>-70.592544555664063</c:v>
                      </c:pt>
                      <c:pt idx="34">
                        <c:v>-69.769668579101563</c:v>
                      </c:pt>
                      <c:pt idx="35">
                        <c:v>-68.946792602539063</c:v>
                      </c:pt>
                      <c:pt idx="36">
                        <c:v>-68.123916625976563</c:v>
                      </c:pt>
                      <c:pt idx="37">
                        <c:v>-67.301040649414063</c:v>
                      </c:pt>
                      <c:pt idx="38">
                        <c:v>-66.478157043457031</c:v>
                      </c:pt>
                      <c:pt idx="39">
                        <c:v>-65.6552734375</c:v>
                      </c:pt>
                      <c:pt idx="40">
                        <c:v>-64.832389831542969</c:v>
                      </c:pt>
                      <c:pt idx="41">
                        <c:v>-64.009490966796875</c:v>
                      </c:pt>
                      <c:pt idx="42">
                        <c:v>-63.18658447265625</c:v>
                      </c:pt>
                      <c:pt idx="43">
                        <c:v>-62.363681793212891</c:v>
                      </c:pt>
                      <c:pt idx="44">
                        <c:v>-61.540779113769531</c:v>
                      </c:pt>
                      <c:pt idx="45">
                        <c:v>-60.717876434326172</c:v>
                      </c:pt>
                      <c:pt idx="46">
                        <c:v>-59.894973754882813</c:v>
                      </c:pt>
                      <c:pt idx="47">
                        <c:v>-59.072071075439453</c:v>
                      </c:pt>
                      <c:pt idx="48">
                        <c:v>-58.249168395996094</c:v>
                      </c:pt>
                      <c:pt idx="49">
                        <c:v>-57.426265716552734</c:v>
                      </c:pt>
                      <c:pt idx="50">
                        <c:v>-56.603363037109375</c:v>
                      </c:pt>
                      <c:pt idx="51">
                        <c:v>-55.78045654296875</c:v>
                      </c:pt>
                      <c:pt idx="52">
                        <c:v>-54.957527160644531</c:v>
                      </c:pt>
                      <c:pt idx="53">
                        <c:v>-54.134597778320313</c:v>
                      </c:pt>
                      <c:pt idx="54">
                        <c:v>-53.311668395996094</c:v>
                      </c:pt>
                      <c:pt idx="55">
                        <c:v>-52.488739013671875</c:v>
                      </c:pt>
                      <c:pt idx="56">
                        <c:v>-51.665809631347656</c:v>
                      </c:pt>
                      <c:pt idx="57">
                        <c:v>-50.842880249023438</c:v>
                      </c:pt>
                      <c:pt idx="58">
                        <c:v>-50.019950866699219</c:v>
                      </c:pt>
                      <c:pt idx="59">
                        <c:v>-49.197021484375</c:v>
                      </c:pt>
                      <c:pt idx="60">
                        <c:v>-48.374092102050781</c:v>
                      </c:pt>
                      <c:pt idx="61">
                        <c:v>-47.551162719726563</c:v>
                      </c:pt>
                      <c:pt idx="62">
                        <c:v>-46.728233337402344</c:v>
                      </c:pt>
                      <c:pt idx="63">
                        <c:v>-45.905303955078125</c:v>
                      </c:pt>
                      <c:pt idx="64">
                        <c:v>-45.082374572753906</c:v>
                      </c:pt>
                      <c:pt idx="65">
                        <c:v>-44.259441375732422</c:v>
                      </c:pt>
                      <c:pt idx="66">
                        <c:v>-43.436485290527344</c:v>
                      </c:pt>
                      <c:pt idx="67">
                        <c:v>-42.613529205322266</c:v>
                      </c:pt>
                      <c:pt idx="68">
                        <c:v>-41.790573120117188</c:v>
                      </c:pt>
                      <c:pt idx="69">
                        <c:v>-40.967617034912109</c:v>
                      </c:pt>
                      <c:pt idx="70">
                        <c:v>-40.144660949707031</c:v>
                      </c:pt>
                      <c:pt idx="71">
                        <c:v>-39.321704864501953</c:v>
                      </c:pt>
                      <c:pt idx="72">
                        <c:v>-38.498748779296875</c:v>
                      </c:pt>
                      <c:pt idx="73">
                        <c:v>-37.675792694091797</c:v>
                      </c:pt>
                      <c:pt idx="74">
                        <c:v>-36.852836608886719</c:v>
                      </c:pt>
                      <c:pt idx="75">
                        <c:v>-36.029880523681641</c:v>
                      </c:pt>
                      <c:pt idx="76">
                        <c:v>-35.206924438476563</c:v>
                      </c:pt>
                      <c:pt idx="77">
                        <c:v>-34.383949279785156</c:v>
                      </c:pt>
                      <c:pt idx="78">
                        <c:v>-33.560966491699219</c:v>
                      </c:pt>
                      <c:pt idx="79">
                        <c:v>-32.737983703613281</c:v>
                      </c:pt>
                      <c:pt idx="80">
                        <c:v>-31.915000915527344</c:v>
                      </c:pt>
                      <c:pt idx="81">
                        <c:v>-31.092018127441406</c:v>
                      </c:pt>
                      <c:pt idx="82">
                        <c:v>-30.269035339355469</c:v>
                      </c:pt>
                      <c:pt idx="83">
                        <c:v>-29.446052551269531</c:v>
                      </c:pt>
                      <c:pt idx="84">
                        <c:v>-28.623069763183594</c:v>
                      </c:pt>
                      <c:pt idx="85">
                        <c:v>-27.800086975097656</c:v>
                      </c:pt>
                      <c:pt idx="86">
                        <c:v>-26.977104187011719</c:v>
                      </c:pt>
                      <c:pt idx="87">
                        <c:v>-26.154121398925781</c:v>
                      </c:pt>
                      <c:pt idx="88">
                        <c:v>-25.331138610839844</c:v>
                      </c:pt>
                      <c:pt idx="89">
                        <c:v>-24.508155822753906</c:v>
                      </c:pt>
                      <c:pt idx="90">
                        <c:v>-23.685173034667969</c:v>
                      </c:pt>
                      <c:pt idx="91">
                        <c:v>-22.862190246582031</c:v>
                      </c:pt>
                      <c:pt idx="92">
                        <c:v>-22.039207458496094</c:v>
                      </c:pt>
                      <c:pt idx="93">
                        <c:v>-21.216224670410156</c:v>
                      </c:pt>
                      <c:pt idx="94">
                        <c:v>-20.393241882324219</c:v>
                      </c:pt>
                      <c:pt idx="95">
                        <c:v>-19.570259094238281</c:v>
                      </c:pt>
                      <c:pt idx="96">
                        <c:v>-18.747276306152344</c:v>
                      </c:pt>
                      <c:pt idx="97">
                        <c:v>-17.924293518066406</c:v>
                      </c:pt>
                      <c:pt idx="98">
                        <c:v>-17.101310729980469</c:v>
                      </c:pt>
                      <c:pt idx="99">
                        <c:v>-16.278327941894531</c:v>
                      </c:pt>
                      <c:pt idx="100">
                        <c:v>-15.455345153808594</c:v>
                      </c:pt>
                      <c:pt idx="101">
                        <c:v>-14.632354736328125</c:v>
                      </c:pt>
                      <c:pt idx="102">
                        <c:v>-13.809318542480469</c:v>
                      </c:pt>
                      <c:pt idx="103">
                        <c:v>-12.986282348632813</c:v>
                      </c:pt>
                      <c:pt idx="104">
                        <c:v>-12.163246154785156</c:v>
                      </c:pt>
                      <c:pt idx="105">
                        <c:v>-11.3402099609375</c:v>
                      </c:pt>
                      <c:pt idx="106">
                        <c:v>-10.517173767089844</c:v>
                      </c:pt>
                      <c:pt idx="107">
                        <c:v>-9.6941375732421875</c:v>
                      </c:pt>
                      <c:pt idx="108">
                        <c:v>-8.8711013793945313</c:v>
                      </c:pt>
                      <c:pt idx="109">
                        <c:v>-8.048065185546875</c:v>
                      </c:pt>
                      <c:pt idx="110">
                        <c:v>-7.2250289916992188</c:v>
                      </c:pt>
                      <c:pt idx="111">
                        <c:v>-6.4019927978515625</c:v>
                      </c:pt>
                      <c:pt idx="112">
                        <c:v>-5.5789566040039063</c:v>
                      </c:pt>
                      <c:pt idx="113">
                        <c:v>-4.75592041015625</c:v>
                      </c:pt>
                      <c:pt idx="114">
                        <c:v>-3.9328842163085938</c:v>
                      </c:pt>
                      <c:pt idx="115">
                        <c:v>-3.1098480224609375</c:v>
                      </c:pt>
                      <c:pt idx="116">
                        <c:v>-2.2868118286132813</c:v>
                      </c:pt>
                      <c:pt idx="117">
                        <c:v>-1.463775634765625</c:v>
                      </c:pt>
                      <c:pt idx="118">
                        <c:v>-0.64073944091796875</c:v>
                      </c:pt>
                      <c:pt idx="119">
                        <c:v>0.1822967529296875</c:v>
                      </c:pt>
                      <c:pt idx="120">
                        <c:v>1.0053329467773438</c:v>
                      </c:pt>
                      <c:pt idx="121">
                        <c:v>1.828369140625</c:v>
                      </c:pt>
                      <c:pt idx="122">
                        <c:v>2.6514053344726563</c:v>
                      </c:pt>
                      <c:pt idx="123">
                        <c:v>3.4744415283203125</c:v>
                      </c:pt>
                      <c:pt idx="124">
                        <c:v>4.2974777221679688</c:v>
                      </c:pt>
                      <c:pt idx="125">
                        <c:v>5.120513916015625</c:v>
                      </c:pt>
                      <c:pt idx="126">
                        <c:v>5.9435501098632813</c:v>
                      </c:pt>
                      <c:pt idx="127">
                        <c:v>6.7665863037109375</c:v>
                      </c:pt>
                      <c:pt idx="128">
                        <c:v>7.58966064453125</c:v>
                      </c:pt>
                      <c:pt idx="129">
                        <c:v>8.412750244140625</c:v>
                      </c:pt>
                      <c:pt idx="130">
                        <c:v>9.23583984375</c:v>
                      </c:pt>
                      <c:pt idx="131">
                        <c:v>10.058929443359375</c:v>
                      </c:pt>
                      <c:pt idx="132">
                        <c:v>10.88201904296875</c:v>
                      </c:pt>
                      <c:pt idx="133">
                        <c:v>11.705108642578125</c:v>
                      </c:pt>
                      <c:pt idx="134">
                        <c:v>12.5281982421875</c:v>
                      </c:pt>
                      <c:pt idx="135">
                        <c:v>13.351287841796875</c:v>
                      </c:pt>
                      <c:pt idx="136">
                        <c:v>14.17437744140625</c:v>
                      </c:pt>
                      <c:pt idx="137">
                        <c:v>14.997467041015625</c:v>
                      </c:pt>
                      <c:pt idx="138">
                        <c:v>15.820556640625</c:v>
                      </c:pt>
                      <c:pt idx="139">
                        <c:v>16.643646240234375</c:v>
                      </c:pt>
                      <c:pt idx="140">
                        <c:v>17.46673583984375</c:v>
                      </c:pt>
                      <c:pt idx="141">
                        <c:v>18.289825439453125</c:v>
                      </c:pt>
                      <c:pt idx="142">
                        <c:v>19.1129150390625</c:v>
                      </c:pt>
                      <c:pt idx="143">
                        <c:v>19.936004638671875</c:v>
                      </c:pt>
                      <c:pt idx="144">
                        <c:v>20.75909423828125</c:v>
                      </c:pt>
                      <c:pt idx="145">
                        <c:v>21.582183837890625</c:v>
                      </c:pt>
                      <c:pt idx="146">
                        <c:v>22.4052734375</c:v>
                      </c:pt>
                      <c:pt idx="147">
                        <c:v>23.228363037109375</c:v>
                      </c:pt>
                      <c:pt idx="148">
                        <c:v>24.05145263671875</c:v>
                      </c:pt>
                      <c:pt idx="149">
                        <c:v>24.874542236328125</c:v>
                      </c:pt>
                      <c:pt idx="150">
                        <c:v>25.697639465332031</c:v>
                      </c:pt>
                      <c:pt idx="151">
                        <c:v>26.520782470703125</c:v>
                      </c:pt>
                      <c:pt idx="152">
                        <c:v>27.343925476074219</c:v>
                      </c:pt>
                      <c:pt idx="153">
                        <c:v>28.167068481445313</c:v>
                      </c:pt>
                      <c:pt idx="154">
                        <c:v>28.990211486816406</c:v>
                      </c:pt>
                      <c:pt idx="155">
                        <c:v>29.8133544921875</c:v>
                      </c:pt>
                      <c:pt idx="156">
                        <c:v>30.636459350585938</c:v>
                      </c:pt>
                      <c:pt idx="157">
                        <c:v>31.459548950195313</c:v>
                      </c:pt>
                      <c:pt idx="158">
                        <c:v>32.282638549804688</c:v>
                      </c:pt>
                      <c:pt idx="159">
                        <c:v>33.105728149414063</c:v>
                      </c:pt>
                      <c:pt idx="160">
                        <c:v>33.928817749023438</c:v>
                      </c:pt>
                      <c:pt idx="161">
                        <c:v>34.751907348632813</c:v>
                      </c:pt>
                      <c:pt idx="162">
                        <c:v>35.575057983398438</c:v>
                      </c:pt>
                      <c:pt idx="163">
                        <c:v>36.39825439453125</c:v>
                      </c:pt>
                      <c:pt idx="164">
                        <c:v>37.221450805664063</c:v>
                      </c:pt>
                      <c:pt idx="165">
                        <c:v>38.044647216796875</c:v>
                      </c:pt>
                      <c:pt idx="166">
                        <c:v>38.867843627929688</c:v>
                      </c:pt>
                      <c:pt idx="167">
                        <c:v>39.6910400390625</c:v>
                      </c:pt>
                      <c:pt idx="168">
                        <c:v>40.514236450195313</c:v>
                      </c:pt>
                      <c:pt idx="169">
                        <c:v>41.337432861328125</c:v>
                      </c:pt>
                      <c:pt idx="170">
                        <c:v>42.160629272460938</c:v>
                      </c:pt>
                      <c:pt idx="171">
                        <c:v>42.98382568359375</c:v>
                      </c:pt>
                      <c:pt idx="172">
                        <c:v>43.807022094726563</c:v>
                      </c:pt>
                      <c:pt idx="173">
                        <c:v>44.630218505859375</c:v>
                      </c:pt>
                      <c:pt idx="174">
                        <c:v>45.453414916992188</c:v>
                      </c:pt>
                      <c:pt idx="175">
                        <c:v>46.276611328125</c:v>
                      </c:pt>
                      <c:pt idx="176">
                        <c:v>47.099807739257813</c:v>
                      </c:pt>
                      <c:pt idx="177">
                        <c:v>47.923004150390625</c:v>
                      </c:pt>
                      <c:pt idx="178">
                        <c:v>48.746200561523438</c:v>
                      </c:pt>
                      <c:pt idx="179">
                        <c:v>49.56939697265625</c:v>
                      </c:pt>
                      <c:pt idx="180">
                        <c:v>50.392593383789063</c:v>
                      </c:pt>
                      <c:pt idx="181">
                        <c:v>51.215789794921875</c:v>
                      </c:pt>
                      <c:pt idx="182">
                        <c:v>52.038986206054688</c:v>
                      </c:pt>
                      <c:pt idx="183">
                        <c:v>52.8621826171875</c:v>
                      </c:pt>
                      <c:pt idx="184">
                        <c:v>53.685379028320313</c:v>
                      </c:pt>
                      <c:pt idx="185">
                        <c:v>54.508575439453125</c:v>
                      </c:pt>
                      <c:pt idx="186">
                        <c:v>55.331771850585938</c:v>
                      </c:pt>
                      <c:pt idx="187">
                        <c:v>56.15496826171875</c:v>
                      </c:pt>
                      <c:pt idx="188">
                        <c:v>56.978164672851563</c:v>
                      </c:pt>
                      <c:pt idx="189">
                        <c:v>57.801361083984375</c:v>
                      </c:pt>
                      <c:pt idx="190">
                        <c:v>58.624557495117188</c:v>
                      </c:pt>
                      <c:pt idx="191">
                        <c:v>59.44775390625</c:v>
                      </c:pt>
                      <c:pt idx="192">
                        <c:v>60.270950317382813</c:v>
                      </c:pt>
                      <c:pt idx="193">
                        <c:v>61.094146728515625</c:v>
                      </c:pt>
                      <c:pt idx="194">
                        <c:v>61.917343139648438</c:v>
                      </c:pt>
                      <c:pt idx="195">
                        <c:v>62.74053955078125</c:v>
                      </c:pt>
                      <c:pt idx="196">
                        <c:v>63.563735961914063</c:v>
                      </c:pt>
                      <c:pt idx="197">
                        <c:v>64.386932373046875</c:v>
                      </c:pt>
                      <c:pt idx="198">
                        <c:v>65.210128784179688</c:v>
                      </c:pt>
                      <c:pt idx="199">
                        <c:v>66.0333251953125</c:v>
                      </c:pt>
                      <c:pt idx="200">
                        <c:v>66.856521606445313</c:v>
                      </c:pt>
                      <c:pt idx="201">
                        <c:v>67.679718017578125</c:v>
                      </c:pt>
                      <c:pt idx="202">
                        <c:v>68.502914428710938</c:v>
                      </c:pt>
                      <c:pt idx="203">
                        <c:v>69.32611083984375</c:v>
                      </c:pt>
                      <c:pt idx="204">
                        <c:v>70.149307250976563</c:v>
                      </c:pt>
                      <c:pt idx="205">
                        <c:v>70.972503662109375</c:v>
                      </c:pt>
                      <c:pt idx="206">
                        <c:v>71.795700073242188</c:v>
                      </c:pt>
                      <c:pt idx="207">
                        <c:v>72.618896484375</c:v>
                      </c:pt>
                      <c:pt idx="208">
                        <c:v>73.442092895507813</c:v>
                      </c:pt>
                      <c:pt idx="209">
                        <c:v>74.265289306640625</c:v>
                      </c:pt>
                      <c:pt idx="210">
                        <c:v>75.088485717773438</c:v>
                      </c:pt>
                      <c:pt idx="211">
                        <c:v>75.91168212890625</c:v>
                      </c:pt>
                      <c:pt idx="212">
                        <c:v>76.734878540039063</c:v>
                      </c:pt>
                      <c:pt idx="213">
                        <c:v>77.558074951171875</c:v>
                      </c:pt>
                      <c:pt idx="214">
                        <c:v>78.381271362304688</c:v>
                      </c:pt>
                      <c:pt idx="215">
                        <c:v>79.2044677734375</c:v>
                      </c:pt>
                      <c:pt idx="216">
                        <c:v>80.027664184570313</c:v>
                      </c:pt>
                      <c:pt idx="217">
                        <c:v>80.850860595703125</c:v>
                      </c:pt>
                      <c:pt idx="218">
                        <c:v>81.674057006835938</c:v>
                      </c:pt>
                      <c:pt idx="219">
                        <c:v>82.49725341796875</c:v>
                      </c:pt>
                      <c:pt idx="220">
                        <c:v>83.320449829101563</c:v>
                      </c:pt>
                      <c:pt idx="221">
                        <c:v>84.143646240234375</c:v>
                      </c:pt>
                      <c:pt idx="222">
                        <c:v>84.966888427734375</c:v>
                      </c:pt>
                      <c:pt idx="223">
                        <c:v>85.790191650390625</c:v>
                      </c:pt>
                      <c:pt idx="224">
                        <c:v>86.613494873046875</c:v>
                      </c:pt>
                      <c:pt idx="225">
                        <c:v>87.436798095703125</c:v>
                      </c:pt>
                      <c:pt idx="226">
                        <c:v>88.260101318359375</c:v>
                      </c:pt>
                      <c:pt idx="227">
                        <c:v>89.083404541015625</c:v>
                      </c:pt>
                      <c:pt idx="228">
                        <c:v>89.906707763671875</c:v>
                      </c:pt>
                      <c:pt idx="229">
                        <c:v>90.730010986328125</c:v>
                      </c:pt>
                      <c:pt idx="230">
                        <c:v>91.553314208984375</c:v>
                      </c:pt>
                      <c:pt idx="231">
                        <c:v>92.376617431640625</c:v>
                      </c:pt>
                      <c:pt idx="232">
                        <c:v>93.199920654296875</c:v>
                      </c:pt>
                      <c:pt idx="233">
                        <c:v>94.023223876953125</c:v>
                      </c:pt>
                      <c:pt idx="234">
                        <c:v>94.846527099609375</c:v>
                      </c:pt>
                      <c:pt idx="235">
                        <c:v>95.669830322265625</c:v>
                      </c:pt>
                      <c:pt idx="236">
                        <c:v>96.493133544921875</c:v>
                      </c:pt>
                      <c:pt idx="237">
                        <c:v>97.316436767578125</c:v>
                      </c:pt>
                      <c:pt idx="238">
                        <c:v>98.139739990234375</c:v>
                      </c:pt>
                      <c:pt idx="239">
                        <c:v>98.963043212890625</c:v>
                      </c:pt>
                      <c:pt idx="240">
                        <c:v>99.786346435546875</c:v>
                      </c:pt>
                      <c:pt idx="241">
                        <c:v>100.60964965820313</c:v>
                      </c:pt>
                      <c:pt idx="242">
                        <c:v>101.43295288085938</c:v>
                      </c:pt>
                      <c:pt idx="243">
                        <c:v>102.25625610351563</c:v>
                      </c:pt>
                      <c:pt idx="244">
                        <c:v>103.07955932617188</c:v>
                      </c:pt>
                      <c:pt idx="245">
                        <c:v>103.90286254882813</c:v>
                      </c:pt>
                      <c:pt idx="246">
                        <c:v>104.72616577148438</c:v>
                      </c:pt>
                      <c:pt idx="247">
                        <c:v>105.54946899414063</c:v>
                      </c:pt>
                      <c:pt idx="248">
                        <c:v>106.37277221679688</c:v>
                      </c:pt>
                      <c:pt idx="249">
                        <c:v>107.19607543945313</c:v>
                      </c:pt>
                      <c:pt idx="250">
                        <c:v>108.01937866210938</c:v>
                      </c:pt>
                      <c:pt idx="251">
                        <c:v>108.84268188476563</c:v>
                      </c:pt>
                      <c:pt idx="252">
                        <c:v>109.66598510742188</c:v>
                      </c:pt>
                      <c:pt idx="253">
                        <c:v>110.48928833007813</c:v>
                      </c:pt>
                      <c:pt idx="254">
                        <c:v>111.31259155273438</c:v>
                      </c:pt>
                      <c:pt idx="255">
                        <c:v>112.13589477539063</c:v>
                      </c:pt>
                      <c:pt idx="256">
                        <c:v>112.95919799804688</c:v>
                      </c:pt>
                      <c:pt idx="257">
                        <c:v>113.78250122070313</c:v>
                      </c:pt>
                      <c:pt idx="258">
                        <c:v>114.60580444335938</c:v>
                      </c:pt>
                      <c:pt idx="259">
                        <c:v>115.42910766601563</c:v>
                      </c:pt>
                      <c:pt idx="260">
                        <c:v>116.25241088867188</c:v>
                      </c:pt>
                      <c:pt idx="261">
                        <c:v>117.07571411132813</c:v>
                      </c:pt>
                      <c:pt idx="262">
                        <c:v>117.89901733398438</c:v>
                      </c:pt>
                      <c:pt idx="263">
                        <c:v>118.72232055664063</c:v>
                      </c:pt>
                      <c:pt idx="264">
                        <c:v>119.54562377929688</c:v>
                      </c:pt>
                      <c:pt idx="265">
                        <c:v>120.36892700195313</c:v>
                      </c:pt>
                      <c:pt idx="266">
                        <c:v>121.19223022460938</c:v>
                      </c:pt>
                      <c:pt idx="267">
                        <c:v>122.01553344726563</c:v>
                      </c:pt>
                      <c:pt idx="268">
                        <c:v>122.83883666992188</c:v>
                      </c:pt>
                      <c:pt idx="269">
                        <c:v>123.66213989257813</c:v>
                      </c:pt>
                      <c:pt idx="270">
                        <c:v>124.48544311523438</c:v>
                      </c:pt>
                      <c:pt idx="271">
                        <c:v>125.30874633789063</c:v>
                      </c:pt>
                      <c:pt idx="272">
                        <c:v>126.13215637207031</c:v>
                      </c:pt>
                      <c:pt idx="273">
                        <c:v>126.95556640625</c:v>
                      </c:pt>
                      <c:pt idx="274">
                        <c:v>127.77897644042969</c:v>
                      </c:pt>
                      <c:pt idx="275">
                        <c:v>128.60238647460938</c:v>
                      </c:pt>
                      <c:pt idx="276">
                        <c:v>129.42579650878906</c:v>
                      </c:pt>
                      <c:pt idx="277">
                        <c:v>130.24920654296875</c:v>
                      </c:pt>
                      <c:pt idx="278">
                        <c:v>131.07261657714844</c:v>
                      </c:pt>
                      <c:pt idx="279">
                        <c:v>131.89602661132813</c:v>
                      </c:pt>
                      <c:pt idx="280">
                        <c:v>132.71943664550781</c:v>
                      </c:pt>
                      <c:pt idx="281">
                        <c:v>133.5428466796875</c:v>
                      </c:pt>
                      <c:pt idx="282">
                        <c:v>134.36625671386719</c:v>
                      </c:pt>
                      <c:pt idx="283">
                        <c:v>135.18966674804688</c:v>
                      </c:pt>
                      <c:pt idx="284">
                        <c:v>136.01307678222656</c:v>
                      </c:pt>
                      <c:pt idx="285">
                        <c:v>136.83648681640625</c:v>
                      </c:pt>
                      <c:pt idx="286">
                        <c:v>137.65989685058594</c:v>
                      </c:pt>
                      <c:pt idx="287">
                        <c:v>138.48330688476563</c:v>
                      </c:pt>
                      <c:pt idx="288">
                        <c:v>139.30671691894531</c:v>
                      </c:pt>
                      <c:pt idx="289">
                        <c:v>140.130126953125</c:v>
                      </c:pt>
                      <c:pt idx="290">
                        <c:v>140.95353698730469</c:v>
                      </c:pt>
                      <c:pt idx="291">
                        <c:v>141.77694702148438</c:v>
                      </c:pt>
                      <c:pt idx="292">
                        <c:v>142.60035705566406</c:v>
                      </c:pt>
                      <c:pt idx="293">
                        <c:v>143.42376708984375</c:v>
                      </c:pt>
                      <c:pt idx="294">
                        <c:v>144.24717712402344</c:v>
                      </c:pt>
                      <c:pt idx="295">
                        <c:v>145.07058715820313</c:v>
                      </c:pt>
                      <c:pt idx="296">
                        <c:v>145.89399719238281</c:v>
                      </c:pt>
                      <c:pt idx="297">
                        <c:v>146.7174072265625</c:v>
                      </c:pt>
                      <c:pt idx="298">
                        <c:v>147.54081726074219</c:v>
                      </c:pt>
                      <c:pt idx="299">
                        <c:v>148.36422729492188</c:v>
                      </c:pt>
                      <c:pt idx="300">
                        <c:v>149.18763732910156</c:v>
                      </c:pt>
                      <c:pt idx="301">
                        <c:v>150.01104736328125</c:v>
                      </c:pt>
                      <c:pt idx="302">
                        <c:v>150.83445739746094</c:v>
                      </c:pt>
                      <c:pt idx="303">
                        <c:v>151.65786743164063</c:v>
                      </c:pt>
                      <c:pt idx="304">
                        <c:v>152.48127746582031</c:v>
                      </c:pt>
                      <c:pt idx="305">
                        <c:v>153.3046875</c:v>
                      </c:pt>
                      <c:pt idx="306">
                        <c:v>154.12809753417969</c:v>
                      </c:pt>
                      <c:pt idx="307">
                        <c:v>154.95150756835938</c:v>
                      </c:pt>
                      <c:pt idx="308">
                        <c:v>155.77491760253906</c:v>
                      </c:pt>
                      <c:pt idx="309">
                        <c:v>156.59832763671875</c:v>
                      </c:pt>
                      <c:pt idx="310">
                        <c:v>157.42173767089844</c:v>
                      </c:pt>
                      <c:pt idx="311">
                        <c:v>158.24514770507813</c:v>
                      </c:pt>
                      <c:pt idx="312">
                        <c:v>159.06866455078125</c:v>
                      </c:pt>
                      <c:pt idx="313">
                        <c:v>159.89218139648438</c:v>
                      </c:pt>
                      <c:pt idx="314">
                        <c:v>160.7156982421875</c:v>
                      </c:pt>
                      <c:pt idx="315">
                        <c:v>161.53921508789063</c:v>
                      </c:pt>
                      <c:pt idx="316">
                        <c:v>162.36273193359375</c:v>
                      </c:pt>
                      <c:pt idx="317">
                        <c:v>163.18624877929688</c:v>
                      </c:pt>
                      <c:pt idx="318">
                        <c:v>164.009765625</c:v>
                      </c:pt>
                      <c:pt idx="319">
                        <c:v>164.83328247070313</c:v>
                      </c:pt>
                      <c:pt idx="320">
                        <c:v>165.65679931640625</c:v>
                      </c:pt>
                      <c:pt idx="321">
                        <c:v>166.48031616210938</c:v>
                      </c:pt>
                      <c:pt idx="322">
                        <c:v>167.3038330078125</c:v>
                      </c:pt>
                      <c:pt idx="323">
                        <c:v>168.12734985351563</c:v>
                      </c:pt>
                      <c:pt idx="324">
                        <c:v>168.95086669921875</c:v>
                      </c:pt>
                      <c:pt idx="325">
                        <c:v>169.77438354492188</c:v>
                      </c:pt>
                      <c:pt idx="326">
                        <c:v>170.597900390625</c:v>
                      </c:pt>
                      <c:pt idx="327">
                        <c:v>171.42141723632813</c:v>
                      </c:pt>
                      <c:pt idx="328">
                        <c:v>172.24493408203125</c:v>
                      </c:pt>
                      <c:pt idx="329">
                        <c:v>173.06845092773438</c:v>
                      </c:pt>
                      <c:pt idx="330">
                        <c:v>173.8919677734375</c:v>
                      </c:pt>
                      <c:pt idx="331">
                        <c:v>174.71548461914063</c:v>
                      </c:pt>
                      <c:pt idx="332">
                        <c:v>175.53900146484375</c:v>
                      </c:pt>
                      <c:pt idx="333">
                        <c:v>176.36251831054688</c:v>
                      </c:pt>
                      <c:pt idx="334">
                        <c:v>177.18603515625</c:v>
                      </c:pt>
                      <c:pt idx="335">
                        <c:v>178.00955200195313</c:v>
                      </c:pt>
                      <c:pt idx="336">
                        <c:v>178.83306884765625</c:v>
                      </c:pt>
                      <c:pt idx="337">
                        <c:v>179.65658569335938</c:v>
                      </c:pt>
                      <c:pt idx="338">
                        <c:v>180.4801025390625</c:v>
                      </c:pt>
                      <c:pt idx="339">
                        <c:v>181.30361938476563</c:v>
                      </c:pt>
                      <c:pt idx="340">
                        <c:v>182.12713623046875</c:v>
                      </c:pt>
                      <c:pt idx="341">
                        <c:v>182.95065307617188</c:v>
                      </c:pt>
                      <c:pt idx="342">
                        <c:v>183.774169921875</c:v>
                      </c:pt>
                      <c:pt idx="343">
                        <c:v>184.59768676757813</c:v>
                      </c:pt>
                      <c:pt idx="344">
                        <c:v>185.42120361328125</c:v>
                      </c:pt>
                      <c:pt idx="345">
                        <c:v>186.24472045898438</c:v>
                      </c:pt>
                      <c:pt idx="346">
                        <c:v>187.0682373046875</c:v>
                      </c:pt>
                      <c:pt idx="347">
                        <c:v>187.89175415039063</c:v>
                      </c:pt>
                      <c:pt idx="348">
                        <c:v>188.71527099609375</c:v>
                      </c:pt>
                      <c:pt idx="349">
                        <c:v>189.53878784179688</c:v>
                      </c:pt>
                      <c:pt idx="350">
                        <c:v>190.3623046875</c:v>
                      </c:pt>
                      <c:pt idx="351">
                        <c:v>191.18582153320313</c:v>
                      </c:pt>
                      <c:pt idx="352">
                        <c:v>192.00933837890625</c:v>
                      </c:pt>
                      <c:pt idx="353">
                        <c:v>192.83285522460938</c:v>
                      </c:pt>
                      <c:pt idx="354">
                        <c:v>193.6563720703125</c:v>
                      </c:pt>
                      <c:pt idx="355">
                        <c:v>194.47988891601563</c:v>
                      </c:pt>
                      <c:pt idx="356">
                        <c:v>195.30340576171875</c:v>
                      </c:pt>
                      <c:pt idx="357">
                        <c:v>196.12692260742188</c:v>
                      </c:pt>
                      <c:pt idx="358">
                        <c:v>196.950439453125</c:v>
                      </c:pt>
                      <c:pt idx="359">
                        <c:v>197.77395629882813</c:v>
                      </c:pt>
                      <c:pt idx="360">
                        <c:v>198.59747314453125</c:v>
                      </c:pt>
                      <c:pt idx="361">
                        <c:v>199.42098999023438</c:v>
                      </c:pt>
                      <c:pt idx="362">
                        <c:v>200.2445068359375</c:v>
                      </c:pt>
                      <c:pt idx="363">
                        <c:v>201.06802368164063</c:v>
                      </c:pt>
                      <c:pt idx="364">
                        <c:v>201.89154052734375</c:v>
                      </c:pt>
                      <c:pt idx="365">
                        <c:v>202.71505737304688</c:v>
                      </c:pt>
                      <c:pt idx="366">
                        <c:v>203.53857421875</c:v>
                      </c:pt>
                      <c:pt idx="367">
                        <c:v>204.36209106445313</c:v>
                      </c:pt>
                      <c:pt idx="368">
                        <c:v>205.18560791015625</c:v>
                      </c:pt>
                      <c:pt idx="369">
                        <c:v>206.00912475585938</c:v>
                      </c:pt>
                      <c:pt idx="370">
                        <c:v>206.8326416015625</c:v>
                      </c:pt>
                      <c:pt idx="371">
                        <c:v>207.65615844726563</c:v>
                      </c:pt>
                      <c:pt idx="372">
                        <c:v>208.47967529296875</c:v>
                      </c:pt>
                      <c:pt idx="373">
                        <c:v>209.30319213867188</c:v>
                      </c:pt>
                      <c:pt idx="374">
                        <c:v>210.126708984375</c:v>
                      </c:pt>
                      <c:pt idx="375">
                        <c:v>210.95022583007813</c:v>
                      </c:pt>
                      <c:pt idx="376">
                        <c:v>211.77374267578125</c:v>
                      </c:pt>
                      <c:pt idx="377">
                        <c:v>212.59725952148438</c:v>
                      </c:pt>
                      <c:pt idx="378">
                        <c:v>213.4207763671875</c:v>
                      </c:pt>
                      <c:pt idx="379">
                        <c:v>214.24429321289063</c:v>
                      </c:pt>
                      <c:pt idx="380">
                        <c:v>215.06781005859375</c:v>
                      </c:pt>
                      <c:pt idx="381">
                        <c:v>215.89132690429688</c:v>
                      </c:pt>
                      <c:pt idx="382">
                        <c:v>216.71484375</c:v>
                      </c:pt>
                      <c:pt idx="383">
                        <c:v>217.53836059570313</c:v>
                      </c:pt>
                      <c:pt idx="384">
                        <c:v>218.36187744140625</c:v>
                      </c:pt>
                      <c:pt idx="385">
                        <c:v>219.18539428710938</c:v>
                      </c:pt>
                      <c:pt idx="386">
                        <c:v>220.0089111328125</c:v>
                      </c:pt>
                      <c:pt idx="387">
                        <c:v>220.83242797851563</c:v>
                      </c:pt>
                      <c:pt idx="388">
                        <c:v>221.65594482421875</c:v>
                      </c:pt>
                      <c:pt idx="389">
                        <c:v>222.47946166992188</c:v>
                      </c:pt>
                      <c:pt idx="390">
                        <c:v>223.302978515625</c:v>
                      </c:pt>
                      <c:pt idx="391">
                        <c:v>224.12649536132813</c:v>
                      </c:pt>
                      <c:pt idx="392">
                        <c:v>224.95001220703125</c:v>
                      </c:pt>
                      <c:pt idx="393">
                        <c:v>225.77352905273438</c:v>
                      </c:pt>
                      <c:pt idx="394">
                        <c:v>226.5970458984375</c:v>
                      </c:pt>
                      <c:pt idx="395">
                        <c:v>227.42056274414063</c:v>
                      </c:pt>
                      <c:pt idx="396">
                        <c:v>228.24407958984375</c:v>
                      </c:pt>
                      <c:pt idx="397">
                        <c:v>229.06759643554688</c:v>
                      </c:pt>
                      <c:pt idx="398">
                        <c:v>229.89111328125</c:v>
                      </c:pt>
                      <c:pt idx="399">
                        <c:v>230.71463012695313</c:v>
                      </c:pt>
                      <c:pt idx="400">
                        <c:v>231.53814697265625</c:v>
                      </c:pt>
                      <c:pt idx="401">
                        <c:v>232.36166381835938</c:v>
                      </c:pt>
                      <c:pt idx="402">
                        <c:v>233.1851806640625</c:v>
                      </c:pt>
                      <c:pt idx="403">
                        <c:v>234.00869750976563</c:v>
                      </c:pt>
                      <c:pt idx="404">
                        <c:v>234.83221435546875</c:v>
                      </c:pt>
                      <c:pt idx="405">
                        <c:v>235.65573120117188</c:v>
                      </c:pt>
                      <c:pt idx="406">
                        <c:v>236.479248046875</c:v>
                      </c:pt>
                      <c:pt idx="407">
                        <c:v>237.30276489257813</c:v>
                      </c:pt>
                      <c:pt idx="408">
                        <c:v>238.12628173828125</c:v>
                      </c:pt>
                      <c:pt idx="409">
                        <c:v>238.94979858398438</c:v>
                      </c:pt>
                      <c:pt idx="410">
                        <c:v>239.7733154296875</c:v>
                      </c:pt>
                      <c:pt idx="411">
                        <c:v>240.59683227539063</c:v>
                      </c:pt>
                      <c:pt idx="412">
                        <c:v>241.42034912109375</c:v>
                      </c:pt>
                      <c:pt idx="413">
                        <c:v>242.2440185546875</c:v>
                      </c:pt>
                      <c:pt idx="414">
                        <c:v>243.0677490234375</c:v>
                      </c:pt>
                      <c:pt idx="415">
                        <c:v>243.8914794921875</c:v>
                      </c:pt>
                      <c:pt idx="416">
                        <c:v>244.7152099609375</c:v>
                      </c:pt>
                      <c:pt idx="417">
                        <c:v>245.5389404296875</c:v>
                      </c:pt>
                      <c:pt idx="418">
                        <c:v>246.3626708984375</c:v>
                      </c:pt>
                      <c:pt idx="419">
                        <c:v>247.1864013671875</c:v>
                      </c:pt>
                      <c:pt idx="420">
                        <c:v>248.0101318359375</c:v>
                      </c:pt>
                      <c:pt idx="421">
                        <c:v>248.8338623046875</c:v>
                      </c:pt>
                      <c:pt idx="422">
                        <c:v>249.6575927734375</c:v>
                      </c:pt>
                      <c:pt idx="423">
                        <c:v>250.4813232421875</c:v>
                      </c:pt>
                      <c:pt idx="424">
                        <c:v>251.3050537109375</c:v>
                      </c:pt>
                      <c:pt idx="425">
                        <c:v>252.1287841796875</c:v>
                      </c:pt>
                      <c:pt idx="426">
                        <c:v>252.9525146484375</c:v>
                      </c:pt>
                      <c:pt idx="427">
                        <c:v>253.7762451171875</c:v>
                      </c:pt>
                      <c:pt idx="428">
                        <c:v>254.5999755859375</c:v>
                      </c:pt>
                      <c:pt idx="429">
                        <c:v>255.4237060546875</c:v>
                      </c:pt>
                      <c:pt idx="430">
                        <c:v>256.2474365234375</c:v>
                      </c:pt>
                      <c:pt idx="431">
                        <c:v>257.0711669921875</c:v>
                      </c:pt>
                      <c:pt idx="432">
                        <c:v>257.8948974609375</c:v>
                      </c:pt>
                      <c:pt idx="433">
                        <c:v>258.7186279296875</c:v>
                      </c:pt>
                      <c:pt idx="434">
                        <c:v>259.5423583984375</c:v>
                      </c:pt>
                      <c:pt idx="435">
                        <c:v>260.3660888671875</c:v>
                      </c:pt>
                      <c:pt idx="436">
                        <c:v>261.1898193359375</c:v>
                      </c:pt>
                      <c:pt idx="437">
                        <c:v>262.0135498046875</c:v>
                      </c:pt>
                      <c:pt idx="438">
                        <c:v>262.8372802734375</c:v>
                      </c:pt>
                      <c:pt idx="439">
                        <c:v>263.6610107421875</c:v>
                      </c:pt>
                      <c:pt idx="440">
                        <c:v>264.4847412109375</c:v>
                      </c:pt>
                      <c:pt idx="441">
                        <c:v>265.3084716796875</c:v>
                      </c:pt>
                      <c:pt idx="442">
                        <c:v>266.1322021484375</c:v>
                      </c:pt>
                      <c:pt idx="443">
                        <c:v>266.9559326171875</c:v>
                      </c:pt>
                      <c:pt idx="444">
                        <c:v>267.7796630859375</c:v>
                      </c:pt>
                      <c:pt idx="445">
                        <c:v>268.6033935546875</c:v>
                      </c:pt>
                      <c:pt idx="446">
                        <c:v>269.4271240234375</c:v>
                      </c:pt>
                      <c:pt idx="447">
                        <c:v>270.2508544921875</c:v>
                      </c:pt>
                      <c:pt idx="448">
                        <c:v>271.0745849609375</c:v>
                      </c:pt>
                      <c:pt idx="449">
                        <c:v>271.8983154296875</c:v>
                      </c:pt>
                      <c:pt idx="450">
                        <c:v>272.7220458984375</c:v>
                      </c:pt>
                      <c:pt idx="451">
                        <c:v>273.5457763671875</c:v>
                      </c:pt>
                      <c:pt idx="452">
                        <c:v>274.3695068359375</c:v>
                      </c:pt>
                      <c:pt idx="453">
                        <c:v>275.1932373046875</c:v>
                      </c:pt>
                      <c:pt idx="454">
                        <c:v>276.0169677734375</c:v>
                      </c:pt>
                      <c:pt idx="455">
                        <c:v>276.8406982421875</c:v>
                      </c:pt>
                      <c:pt idx="456">
                        <c:v>277.6644287109375</c:v>
                      </c:pt>
                      <c:pt idx="457">
                        <c:v>278.4881591796875</c:v>
                      </c:pt>
                      <c:pt idx="458">
                        <c:v>279.3118896484375</c:v>
                      </c:pt>
                      <c:pt idx="459">
                        <c:v>280.1356201171875</c:v>
                      </c:pt>
                      <c:pt idx="460">
                        <c:v>280.9593505859375</c:v>
                      </c:pt>
                      <c:pt idx="461">
                        <c:v>281.7830810546875</c:v>
                      </c:pt>
                      <c:pt idx="462">
                        <c:v>282.6068115234375</c:v>
                      </c:pt>
                      <c:pt idx="463">
                        <c:v>283.4305419921875</c:v>
                      </c:pt>
                      <c:pt idx="464">
                        <c:v>284.2542724609375</c:v>
                      </c:pt>
                      <c:pt idx="465">
                        <c:v>285.0780029296875</c:v>
                      </c:pt>
                      <c:pt idx="466">
                        <c:v>285.9017333984375</c:v>
                      </c:pt>
                      <c:pt idx="467">
                        <c:v>286.7254638671875</c:v>
                      </c:pt>
                      <c:pt idx="468">
                        <c:v>287.5491943359375</c:v>
                      </c:pt>
                      <c:pt idx="469">
                        <c:v>288.3729248046875</c:v>
                      </c:pt>
                      <c:pt idx="470">
                        <c:v>289.1966552734375</c:v>
                      </c:pt>
                      <c:pt idx="471">
                        <c:v>290.0203857421875</c:v>
                      </c:pt>
                      <c:pt idx="472">
                        <c:v>290.8441162109375</c:v>
                      </c:pt>
                      <c:pt idx="473">
                        <c:v>291.6678466796875</c:v>
                      </c:pt>
                      <c:pt idx="474">
                        <c:v>292.4915771484375</c:v>
                      </c:pt>
                      <c:pt idx="475">
                        <c:v>293.3153076171875</c:v>
                      </c:pt>
                      <c:pt idx="476">
                        <c:v>294.1390380859375</c:v>
                      </c:pt>
                      <c:pt idx="477">
                        <c:v>294.9627685546875</c:v>
                      </c:pt>
                      <c:pt idx="478">
                        <c:v>295.7864990234375</c:v>
                      </c:pt>
                      <c:pt idx="479">
                        <c:v>296.6102294921875</c:v>
                      </c:pt>
                      <c:pt idx="480">
                        <c:v>297.4339599609375</c:v>
                      </c:pt>
                      <c:pt idx="481">
                        <c:v>298.2576904296875</c:v>
                      </c:pt>
                      <c:pt idx="482">
                        <c:v>299.0814208984375</c:v>
                      </c:pt>
                      <c:pt idx="483">
                        <c:v>299.9051513671875</c:v>
                      </c:pt>
                      <c:pt idx="484">
                        <c:v>300.7288818359375</c:v>
                      </c:pt>
                      <c:pt idx="485">
                        <c:v>301.5526123046875</c:v>
                      </c:pt>
                      <c:pt idx="486">
                        <c:v>302.3763427734375</c:v>
                      </c:pt>
                      <c:pt idx="487">
                        <c:v>303.2000732421875</c:v>
                      </c:pt>
                      <c:pt idx="488">
                        <c:v>304.0238037109375</c:v>
                      </c:pt>
                      <c:pt idx="489">
                        <c:v>304.8475341796875</c:v>
                      </c:pt>
                      <c:pt idx="490">
                        <c:v>305.6712646484375</c:v>
                      </c:pt>
                      <c:pt idx="491">
                        <c:v>306.4949951171875</c:v>
                      </c:pt>
                      <c:pt idx="492">
                        <c:v>307.3187255859375</c:v>
                      </c:pt>
                      <c:pt idx="493">
                        <c:v>308.1424560546875</c:v>
                      </c:pt>
                      <c:pt idx="494">
                        <c:v>308.9661865234375</c:v>
                      </c:pt>
                      <c:pt idx="495">
                        <c:v>309.7899169921875</c:v>
                      </c:pt>
                      <c:pt idx="496">
                        <c:v>310.6136474609375</c:v>
                      </c:pt>
                      <c:pt idx="497">
                        <c:v>311.4373779296875</c:v>
                      </c:pt>
                      <c:pt idx="498">
                        <c:v>312.2611083984375</c:v>
                      </c:pt>
                      <c:pt idx="499">
                        <c:v>313.0848388671875</c:v>
                      </c:pt>
                      <c:pt idx="500">
                        <c:v>313.9085693359375</c:v>
                      </c:pt>
                      <c:pt idx="501">
                        <c:v>314.7322998046875</c:v>
                      </c:pt>
                      <c:pt idx="502">
                        <c:v>315.5560302734375</c:v>
                      </c:pt>
                      <c:pt idx="503">
                        <c:v>316.3797607421875</c:v>
                      </c:pt>
                      <c:pt idx="504">
                        <c:v>317.2034912109375</c:v>
                      </c:pt>
                      <c:pt idx="505">
                        <c:v>318.0272216796875</c:v>
                      </c:pt>
                      <c:pt idx="506">
                        <c:v>318.8509521484375</c:v>
                      </c:pt>
                      <c:pt idx="507">
                        <c:v>319.6746826171875</c:v>
                      </c:pt>
                      <c:pt idx="508">
                        <c:v>320.4984130859375</c:v>
                      </c:pt>
                      <c:pt idx="509">
                        <c:v>321.3221435546875</c:v>
                      </c:pt>
                      <c:pt idx="510">
                        <c:v>322.1458740234375</c:v>
                      </c:pt>
                      <c:pt idx="511">
                        <c:v>322.9696044921875</c:v>
                      </c:pt>
                      <c:pt idx="512">
                        <c:v>323.7933349609375</c:v>
                      </c:pt>
                      <c:pt idx="513">
                        <c:v>324.6170654296875</c:v>
                      </c:pt>
                      <c:pt idx="514">
                        <c:v>325.4407958984375</c:v>
                      </c:pt>
                      <c:pt idx="515">
                        <c:v>326.2645263671875</c:v>
                      </c:pt>
                      <c:pt idx="516">
                        <c:v>327.0882568359375</c:v>
                      </c:pt>
                      <c:pt idx="517">
                        <c:v>327.9119873046875</c:v>
                      </c:pt>
                      <c:pt idx="518">
                        <c:v>328.7357177734375</c:v>
                      </c:pt>
                      <c:pt idx="519">
                        <c:v>329.55947875976563</c:v>
                      </c:pt>
                      <c:pt idx="520">
                        <c:v>330.3834228515625</c:v>
                      </c:pt>
                      <c:pt idx="521">
                        <c:v>331.20736694335938</c:v>
                      </c:pt>
                      <c:pt idx="522">
                        <c:v>332.03131103515625</c:v>
                      </c:pt>
                      <c:pt idx="523">
                        <c:v>332.85525512695313</c:v>
                      </c:pt>
                      <c:pt idx="524">
                        <c:v>333.67919921875</c:v>
                      </c:pt>
                      <c:pt idx="525">
                        <c:v>334.50314331054688</c:v>
                      </c:pt>
                      <c:pt idx="526">
                        <c:v>335.32708740234375</c:v>
                      </c:pt>
                      <c:pt idx="527">
                        <c:v>336.15103149414063</c:v>
                      </c:pt>
                      <c:pt idx="528">
                        <c:v>336.9749755859375</c:v>
                      </c:pt>
                      <c:pt idx="529">
                        <c:v>337.79891967773438</c:v>
                      </c:pt>
                      <c:pt idx="530">
                        <c:v>338.62286376953125</c:v>
                      </c:pt>
                      <c:pt idx="531">
                        <c:v>339.44680786132813</c:v>
                      </c:pt>
                      <c:pt idx="532">
                        <c:v>340.270751953125</c:v>
                      </c:pt>
                      <c:pt idx="533">
                        <c:v>341.09469604492188</c:v>
                      </c:pt>
                      <c:pt idx="534">
                        <c:v>341.91864013671875</c:v>
                      </c:pt>
                      <c:pt idx="535">
                        <c:v>342.74258422851563</c:v>
                      </c:pt>
                      <c:pt idx="536">
                        <c:v>343.5665283203125</c:v>
                      </c:pt>
                      <c:pt idx="537">
                        <c:v>344.39047241210938</c:v>
                      </c:pt>
                      <c:pt idx="538">
                        <c:v>345.21441650390625</c:v>
                      </c:pt>
                      <c:pt idx="539">
                        <c:v>346.03836059570313</c:v>
                      </c:pt>
                      <c:pt idx="540">
                        <c:v>346.8623046875</c:v>
                      </c:pt>
                      <c:pt idx="541">
                        <c:v>347.68624877929688</c:v>
                      </c:pt>
                      <c:pt idx="542">
                        <c:v>348.51019287109375</c:v>
                      </c:pt>
                      <c:pt idx="543">
                        <c:v>349.33413696289063</c:v>
                      </c:pt>
                      <c:pt idx="544">
                        <c:v>350.1580810546875</c:v>
                      </c:pt>
                      <c:pt idx="545">
                        <c:v>350.98202514648438</c:v>
                      </c:pt>
                      <c:pt idx="546">
                        <c:v>351.80596923828125</c:v>
                      </c:pt>
                      <c:pt idx="547">
                        <c:v>352.62991333007813</c:v>
                      </c:pt>
                      <c:pt idx="548">
                        <c:v>353.453857421875</c:v>
                      </c:pt>
                      <c:pt idx="549">
                        <c:v>354.27780151367188</c:v>
                      </c:pt>
                      <c:pt idx="550">
                        <c:v>355.10174560546875</c:v>
                      </c:pt>
                      <c:pt idx="551">
                        <c:v>355.92568969726563</c:v>
                      </c:pt>
                      <c:pt idx="552">
                        <c:v>356.7496337890625</c:v>
                      </c:pt>
                      <c:pt idx="553">
                        <c:v>357.57357788085938</c:v>
                      </c:pt>
                      <c:pt idx="554">
                        <c:v>358.39752197265625</c:v>
                      </c:pt>
                      <c:pt idx="555">
                        <c:v>359.22146606445313</c:v>
                      </c:pt>
                      <c:pt idx="556">
                        <c:v>360.04541015625</c:v>
                      </c:pt>
                      <c:pt idx="557">
                        <c:v>360.86935424804688</c:v>
                      </c:pt>
                      <c:pt idx="558">
                        <c:v>361.69329833984375</c:v>
                      </c:pt>
                      <c:pt idx="559">
                        <c:v>362.51724243164063</c:v>
                      </c:pt>
                      <c:pt idx="560">
                        <c:v>363.3411865234375</c:v>
                      </c:pt>
                      <c:pt idx="561">
                        <c:v>364.16513061523438</c:v>
                      </c:pt>
                      <c:pt idx="562">
                        <c:v>364.98907470703125</c:v>
                      </c:pt>
                      <c:pt idx="563">
                        <c:v>365.81301879882813</c:v>
                      </c:pt>
                      <c:pt idx="564">
                        <c:v>366.636962890625</c:v>
                      </c:pt>
                      <c:pt idx="565">
                        <c:v>367.46090698242188</c:v>
                      </c:pt>
                      <c:pt idx="566">
                        <c:v>368.28485107421875</c:v>
                      </c:pt>
                      <c:pt idx="567">
                        <c:v>369.10879516601563</c:v>
                      </c:pt>
                      <c:pt idx="568">
                        <c:v>369.9327392578125</c:v>
                      </c:pt>
                      <c:pt idx="569">
                        <c:v>370.75668334960938</c:v>
                      </c:pt>
                      <c:pt idx="570">
                        <c:v>371.58062744140625</c:v>
                      </c:pt>
                      <c:pt idx="571">
                        <c:v>372.40457153320313</c:v>
                      </c:pt>
                      <c:pt idx="572">
                        <c:v>373.228515625</c:v>
                      </c:pt>
                      <c:pt idx="573">
                        <c:v>374.05245971679688</c:v>
                      </c:pt>
                      <c:pt idx="574">
                        <c:v>374.87640380859375</c:v>
                      </c:pt>
                      <c:pt idx="575">
                        <c:v>375.70034790039063</c:v>
                      </c:pt>
                      <c:pt idx="576">
                        <c:v>376.5242919921875</c:v>
                      </c:pt>
                      <c:pt idx="577">
                        <c:v>377.34823608398438</c:v>
                      </c:pt>
                      <c:pt idx="578">
                        <c:v>378.17218017578125</c:v>
                      </c:pt>
                      <c:pt idx="579">
                        <c:v>378.99612426757813</c:v>
                      </c:pt>
                      <c:pt idx="580">
                        <c:v>379.820068359375</c:v>
                      </c:pt>
                      <c:pt idx="581">
                        <c:v>380.64401245117188</c:v>
                      </c:pt>
                      <c:pt idx="582">
                        <c:v>381.46795654296875</c:v>
                      </c:pt>
                      <c:pt idx="583">
                        <c:v>382.29190063476563</c:v>
                      </c:pt>
                      <c:pt idx="584">
                        <c:v>383.1158447265625</c:v>
                      </c:pt>
                      <c:pt idx="585">
                        <c:v>383.93978881835938</c:v>
                      </c:pt>
                      <c:pt idx="586">
                        <c:v>384.76373291015625</c:v>
                      </c:pt>
                      <c:pt idx="587">
                        <c:v>385.58767700195313</c:v>
                      </c:pt>
                      <c:pt idx="588">
                        <c:v>386.41162109375</c:v>
                      </c:pt>
                      <c:pt idx="589">
                        <c:v>387.23556518554688</c:v>
                      </c:pt>
                      <c:pt idx="590">
                        <c:v>388.05950927734375</c:v>
                      </c:pt>
                      <c:pt idx="591">
                        <c:v>388.88345336914063</c:v>
                      </c:pt>
                      <c:pt idx="592">
                        <c:v>389.7073974609375</c:v>
                      </c:pt>
                      <c:pt idx="593">
                        <c:v>390.53134155273438</c:v>
                      </c:pt>
                      <c:pt idx="594">
                        <c:v>391.35528564453125</c:v>
                      </c:pt>
                      <c:pt idx="595">
                        <c:v>392.17922973632813</c:v>
                      </c:pt>
                      <c:pt idx="596">
                        <c:v>393.003173828125</c:v>
                      </c:pt>
                      <c:pt idx="597">
                        <c:v>393.82711791992188</c:v>
                      </c:pt>
                      <c:pt idx="598">
                        <c:v>394.65106201171875</c:v>
                      </c:pt>
                      <c:pt idx="599">
                        <c:v>395.47500610351563</c:v>
                      </c:pt>
                      <c:pt idx="600">
                        <c:v>396.2989501953125</c:v>
                      </c:pt>
                      <c:pt idx="601">
                        <c:v>397.12289428710938</c:v>
                      </c:pt>
                      <c:pt idx="602">
                        <c:v>397.94683837890625</c:v>
                      </c:pt>
                      <c:pt idx="603">
                        <c:v>398.77078247070313</c:v>
                      </c:pt>
                      <c:pt idx="604">
                        <c:v>399.5947265625</c:v>
                      </c:pt>
                      <c:pt idx="605">
                        <c:v>400.41867065429688</c:v>
                      </c:pt>
                      <c:pt idx="606">
                        <c:v>401.24261474609375</c:v>
                      </c:pt>
                      <c:pt idx="607">
                        <c:v>402.06655883789063</c:v>
                      </c:pt>
                      <c:pt idx="608">
                        <c:v>402.8905029296875</c:v>
                      </c:pt>
                      <c:pt idx="609">
                        <c:v>403.71444702148438</c:v>
                      </c:pt>
                      <c:pt idx="610">
                        <c:v>404.53839111328125</c:v>
                      </c:pt>
                      <c:pt idx="611">
                        <c:v>405.36233520507813</c:v>
                      </c:pt>
                      <c:pt idx="612">
                        <c:v>406.186279296875</c:v>
                      </c:pt>
                      <c:pt idx="613">
                        <c:v>407.01022338867188</c:v>
                      </c:pt>
                      <c:pt idx="614">
                        <c:v>407.83416748046875</c:v>
                      </c:pt>
                      <c:pt idx="615">
                        <c:v>408.65829467773438</c:v>
                      </c:pt>
                      <c:pt idx="616">
                        <c:v>409.48245239257813</c:v>
                      </c:pt>
                      <c:pt idx="617">
                        <c:v>410.30661010742188</c:v>
                      </c:pt>
                      <c:pt idx="618">
                        <c:v>411.13076782226563</c:v>
                      </c:pt>
                      <c:pt idx="619">
                        <c:v>411.95492553710938</c:v>
                      </c:pt>
                      <c:pt idx="620">
                        <c:v>412.77908325195313</c:v>
                      </c:pt>
                      <c:pt idx="621">
                        <c:v>413.60324096679688</c:v>
                      </c:pt>
                      <c:pt idx="622">
                        <c:v>414.4273681640625</c:v>
                      </c:pt>
                      <c:pt idx="623">
                        <c:v>415.25152587890625</c:v>
                      </c:pt>
                      <c:pt idx="624">
                        <c:v>416.07568359375</c:v>
                      </c:pt>
                      <c:pt idx="625">
                        <c:v>416.89984130859375</c:v>
                      </c:pt>
                      <c:pt idx="626">
                        <c:v>417.7239990234375</c:v>
                      </c:pt>
                      <c:pt idx="627">
                        <c:v>418.54815673828125</c:v>
                      </c:pt>
                      <c:pt idx="628">
                        <c:v>419.372314453125</c:v>
                      </c:pt>
                      <c:pt idx="629">
                        <c:v>420.19647216796875</c:v>
                      </c:pt>
                      <c:pt idx="630">
                        <c:v>421.0206298828125</c:v>
                      </c:pt>
                      <c:pt idx="631">
                        <c:v>421.84478759765625</c:v>
                      </c:pt>
                      <c:pt idx="632">
                        <c:v>422.6689453125</c:v>
                      </c:pt>
                      <c:pt idx="633">
                        <c:v>423.49310302734375</c:v>
                      </c:pt>
                      <c:pt idx="634">
                        <c:v>424.3172607421875</c:v>
                      </c:pt>
                      <c:pt idx="635">
                        <c:v>425.14141845703125</c:v>
                      </c:pt>
                      <c:pt idx="636">
                        <c:v>425.965576171875</c:v>
                      </c:pt>
                      <c:pt idx="637">
                        <c:v>426.78973388671875</c:v>
                      </c:pt>
                      <c:pt idx="638">
                        <c:v>427.6138916015625</c:v>
                      </c:pt>
                      <c:pt idx="639">
                        <c:v>428.43804931640625</c:v>
                      </c:pt>
                      <c:pt idx="640">
                        <c:v>429.26220703125</c:v>
                      </c:pt>
                      <c:pt idx="641">
                        <c:v>430.08636474609375</c:v>
                      </c:pt>
                      <c:pt idx="642">
                        <c:v>430.9105224609375</c:v>
                      </c:pt>
                      <c:pt idx="643">
                        <c:v>431.73468017578125</c:v>
                      </c:pt>
                      <c:pt idx="644">
                        <c:v>432.558837890625</c:v>
                      </c:pt>
                      <c:pt idx="645">
                        <c:v>433.38299560546875</c:v>
                      </c:pt>
                      <c:pt idx="646">
                        <c:v>434.2071533203125</c:v>
                      </c:pt>
                      <c:pt idx="647">
                        <c:v>435.03131103515625</c:v>
                      </c:pt>
                      <c:pt idx="648">
                        <c:v>435.85546875</c:v>
                      </c:pt>
                      <c:pt idx="649">
                        <c:v>436.67962646484375</c:v>
                      </c:pt>
                      <c:pt idx="650">
                        <c:v>437.5037841796875</c:v>
                      </c:pt>
                      <c:pt idx="651">
                        <c:v>438.32794189453125</c:v>
                      </c:pt>
                      <c:pt idx="652">
                        <c:v>439.152099609375</c:v>
                      </c:pt>
                      <c:pt idx="653">
                        <c:v>439.97625732421875</c:v>
                      </c:pt>
                      <c:pt idx="654">
                        <c:v>440.8004150390625</c:v>
                      </c:pt>
                      <c:pt idx="655">
                        <c:v>441.62457275390625</c:v>
                      </c:pt>
                      <c:pt idx="656">
                        <c:v>442.44873046875</c:v>
                      </c:pt>
                      <c:pt idx="657">
                        <c:v>443.27288818359375</c:v>
                      </c:pt>
                      <c:pt idx="658">
                        <c:v>444.0970458984375</c:v>
                      </c:pt>
                      <c:pt idx="659">
                        <c:v>444.92120361328125</c:v>
                      </c:pt>
                      <c:pt idx="660">
                        <c:v>445.745361328125</c:v>
                      </c:pt>
                      <c:pt idx="661">
                        <c:v>446.56951904296875</c:v>
                      </c:pt>
                      <c:pt idx="662">
                        <c:v>447.3936767578125</c:v>
                      </c:pt>
                      <c:pt idx="663">
                        <c:v>448.21783447265625</c:v>
                      </c:pt>
                      <c:pt idx="664">
                        <c:v>449.0419921875</c:v>
                      </c:pt>
                      <c:pt idx="665">
                        <c:v>449.86614990234375</c:v>
                      </c:pt>
                      <c:pt idx="666">
                        <c:v>450.6903076171875</c:v>
                      </c:pt>
                      <c:pt idx="667">
                        <c:v>451.51446533203125</c:v>
                      </c:pt>
                      <c:pt idx="668">
                        <c:v>452.338623046875</c:v>
                      </c:pt>
                      <c:pt idx="669">
                        <c:v>453.16278076171875</c:v>
                      </c:pt>
                      <c:pt idx="670">
                        <c:v>453.9869384765625</c:v>
                      </c:pt>
                      <c:pt idx="671">
                        <c:v>454.81109619140625</c:v>
                      </c:pt>
                      <c:pt idx="672">
                        <c:v>455.63525390625</c:v>
                      </c:pt>
                      <c:pt idx="673">
                        <c:v>456.45941162109375</c:v>
                      </c:pt>
                      <c:pt idx="674">
                        <c:v>457.2835693359375</c:v>
                      </c:pt>
                      <c:pt idx="675">
                        <c:v>458.10772705078125</c:v>
                      </c:pt>
                      <c:pt idx="676">
                        <c:v>458.931884765625</c:v>
                      </c:pt>
                      <c:pt idx="677">
                        <c:v>459.75604248046875</c:v>
                      </c:pt>
                      <c:pt idx="678">
                        <c:v>460.5802001953125</c:v>
                      </c:pt>
                      <c:pt idx="679">
                        <c:v>461.40435791015625</c:v>
                      </c:pt>
                      <c:pt idx="680">
                        <c:v>462.228515625</c:v>
                      </c:pt>
                      <c:pt idx="681">
                        <c:v>463.05267333984375</c:v>
                      </c:pt>
                      <c:pt idx="682">
                        <c:v>463.8768310546875</c:v>
                      </c:pt>
                      <c:pt idx="683">
                        <c:v>464.70098876953125</c:v>
                      </c:pt>
                      <c:pt idx="684">
                        <c:v>465.525146484375</c:v>
                      </c:pt>
                      <c:pt idx="685">
                        <c:v>466.34930419921875</c:v>
                      </c:pt>
                      <c:pt idx="686">
                        <c:v>467.1734619140625</c:v>
                      </c:pt>
                      <c:pt idx="687">
                        <c:v>467.99761962890625</c:v>
                      </c:pt>
                      <c:pt idx="688">
                        <c:v>468.82177734375</c:v>
                      </c:pt>
                      <c:pt idx="689">
                        <c:v>469.64593505859375</c:v>
                      </c:pt>
                      <c:pt idx="690">
                        <c:v>470.4700927734375</c:v>
                      </c:pt>
                      <c:pt idx="691">
                        <c:v>471.29425048828125</c:v>
                      </c:pt>
                      <c:pt idx="692">
                        <c:v>472.118408203125</c:v>
                      </c:pt>
                      <c:pt idx="693">
                        <c:v>472.94256591796875</c:v>
                      </c:pt>
                      <c:pt idx="694">
                        <c:v>473.7667236328125</c:v>
                      </c:pt>
                      <c:pt idx="695">
                        <c:v>474.59088134765625</c:v>
                      </c:pt>
                      <c:pt idx="696">
                        <c:v>475.4150390625</c:v>
                      </c:pt>
                      <c:pt idx="697">
                        <c:v>476.23919677734375</c:v>
                      </c:pt>
                      <c:pt idx="698">
                        <c:v>477.0633544921875</c:v>
                      </c:pt>
                      <c:pt idx="699">
                        <c:v>477.88751220703125</c:v>
                      </c:pt>
                      <c:pt idx="700">
                        <c:v>478.711669921875</c:v>
                      </c:pt>
                      <c:pt idx="701">
                        <c:v>479.53582763671875</c:v>
                      </c:pt>
                      <c:pt idx="702">
                        <c:v>480.3599853515625</c:v>
                      </c:pt>
                      <c:pt idx="703">
                        <c:v>481.18414306640625</c:v>
                      </c:pt>
                      <c:pt idx="704">
                        <c:v>482.00830078125</c:v>
                      </c:pt>
                      <c:pt idx="705">
                        <c:v>482.83245849609375</c:v>
                      </c:pt>
                      <c:pt idx="706">
                        <c:v>483.6566162109375</c:v>
                      </c:pt>
                      <c:pt idx="707">
                        <c:v>484.48077392578125</c:v>
                      </c:pt>
                      <c:pt idx="708">
                        <c:v>485.304931640625</c:v>
                      </c:pt>
                      <c:pt idx="709">
                        <c:v>486.12908935546875</c:v>
                      </c:pt>
                      <c:pt idx="710">
                        <c:v>486.9532470703125</c:v>
                      </c:pt>
                      <c:pt idx="711">
                        <c:v>487.77740478515625</c:v>
                      </c:pt>
                      <c:pt idx="712">
                        <c:v>488.6015625</c:v>
                      </c:pt>
                      <c:pt idx="713">
                        <c:v>489.42572021484375</c:v>
                      </c:pt>
                      <c:pt idx="714">
                        <c:v>490.2498779296875</c:v>
                      </c:pt>
                      <c:pt idx="715">
                        <c:v>491.07403564453125</c:v>
                      </c:pt>
                      <c:pt idx="716">
                        <c:v>491.898193359375</c:v>
                      </c:pt>
                      <c:pt idx="717">
                        <c:v>492.72235107421875</c:v>
                      </c:pt>
                      <c:pt idx="718">
                        <c:v>493.5465087890625</c:v>
                      </c:pt>
                      <c:pt idx="719">
                        <c:v>494.37066650390625</c:v>
                      </c:pt>
                      <c:pt idx="720">
                        <c:v>495.19482421875</c:v>
                      </c:pt>
                      <c:pt idx="721">
                        <c:v>496.01898193359375</c:v>
                      </c:pt>
                      <c:pt idx="722">
                        <c:v>496.8431396484375</c:v>
                      </c:pt>
                      <c:pt idx="723">
                        <c:v>497.66729736328125</c:v>
                      </c:pt>
                      <c:pt idx="724">
                        <c:v>498.491455078125</c:v>
                      </c:pt>
                      <c:pt idx="725">
                        <c:v>499.31561279296875</c:v>
                      </c:pt>
                      <c:pt idx="726">
                        <c:v>500.1397705078125</c:v>
                      </c:pt>
                      <c:pt idx="727">
                        <c:v>500.96392822265625</c:v>
                      </c:pt>
                      <c:pt idx="728">
                        <c:v>501.7880859375</c:v>
                      </c:pt>
                      <c:pt idx="729">
                        <c:v>502.61224365234375</c:v>
                      </c:pt>
                      <c:pt idx="730">
                        <c:v>503.4364013671875</c:v>
                      </c:pt>
                      <c:pt idx="731">
                        <c:v>504.26055908203125</c:v>
                      </c:pt>
                      <c:pt idx="732">
                        <c:v>505.084716796875</c:v>
                      </c:pt>
                      <c:pt idx="733">
                        <c:v>505.90887451171875</c:v>
                      </c:pt>
                      <c:pt idx="734">
                        <c:v>506.7330322265625</c:v>
                      </c:pt>
                      <c:pt idx="735">
                        <c:v>507.55718994140625</c:v>
                      </c:pt>
                      <c:pt idx="736">
                        <c:v>508.38134765625</c:v>
                      </c:pt>
                      <c:pt idx="737">
                        <c:v>509.20550537109375</c:v>
                      </c:pt>
                      <c:pt idx="738">
                        <c:v>510.0296630859375</c:v>
                      </c:pt>
                      <c:pt idx="739">
                        <c:v>510.85382080078125</c:v>
                      </c:pt>
                      <c:pt idx="740">
                        <c:v>511.677978515625</c:v>
                      </c:pt>
                      <c:pt idx="741">
                        <c:v>512.50213623046875</c:v>
                      </c:pt>
                      <c:pt idx="742">
                        <c:v>513.3262939453125</c:v>
                      </c:pt>
                      <c:pt idx="743">
                        <c:v>514.15045166015625</c:v>
                      </c:pt>
                      <c:pt idx="744">
                        <c:v>514.974609375</c:v>
                      </c:pt>
                      <c:pt idx="745">
                        <c:v>515.79876708984375</c:v>
                      </c:pt>
                      <c:pt idx="746">
                        <c:v>516.6229248046875</c:v>
                      </c:pt>
                      <c:pt idx="747">
                        <c:v>517.44708251953125</c:v>
                      </c:pt>
                      <c:pt idx="748">
                        <c:v>518.271240234375</c:v>
                      </c:pt>
                      <c:pt idx="749">
                        <c:v>519.09539794921875</c:v>
                      </c:pt>
                      <c:pt idx="750">
                        <c:v>519.9195556640625</c:v>
                      </c:pt>
                      <c:pt idx="751">
                        <c:v>520.74371337890625</c:v>
                      </c:pt>
                      <c:pt idx="752">
                        <c:v>521.56787109375</c:v>
                      </c:pt>
                      <c:pt idx="753">
                        <c:v>522.39202880859375</c:v>
                      </c:pt>
                      <c:pt idx="754">
                        <c:v>523.2161865234375</c:v>
                      </c:pt>
                      <c:pt idx="755">
                        <c:v>524.04034423828125</c:v>
                      </c:pt>
                      <c:pt idx="756">
                        <c:v>524.864501953125</c:v>
                      </c:pt>
                      <c:pt idx="757">
                        <c:v>525.68865966796875</c:v>
                      </c:pt>
                      <c:pt idx="758">
                        <c:v>526.5128173828125</c:v>
                      </c:pt>
                      <c:pt idx="759">
                        <c:v>527.33697509765625</c:v>
                      </c:pt>
                      <c:pt idx="760">
                        <c:v>528.1611328125</c:v>
                      </c:pt>
                      <c:pt idx="761">
                        <c:v>528.98529052734375</c:v>
                      </c:pt>
                      <c:pt idx="762">
                        <c:v>529.8094482421875</c:v>
                      </c:pt>
                      <c:pt idx="763">
                        <c:v>530.63360595703125</c:v>
                      </c:pt>
                      <c:pt idx="764">
                        <c:v>531.457763671875</c:v>
                      </c:pt>
                      <c:pt idx="765">
                        <c:v>532.28192138671875</c:v>
                      </c:pt>
                      <c:pt idx="766">
                        <c:v>533.1060791015625</c:v>
                      </c:pt>
                      <c:pt idx="767">
                        <c:v>533.93023681640625</c:v>
                      </c:pt>
                      <c:pt idx="768">
                        <c:v>534.75439453125</c:v>
                      </c:pt>
                      <c:pt idx="769">
                        <c:v>535.57855224609375</c:v>
                      </c:pt>
                      <c:pt idx="770">
                        <c:v>536.4027099609375</c:v>
                      </c:pt>
                      <c:pt idx="771">
                        <c:v>537.22686767578125</c:v>
                      </c:pt>
                      <c:pt idx="772">
                        <c:v>538.051025390625</c:v>
                      </c:pt>
                      <c:pt idx="773">
                        <c:v>538.87518310546875</c:v>
                      </c:pt>
                      <c:pt idx="774">
                        <c:v>539.6993408203125</c:v>
                      </c:pt>
                      <c:pt idx="775">
                        <c:v>540.52349853515625</c:v>
                      </c:pt>
                      <c:pt idx="776">
                        <c:v>541.34765625</c:v>
                      </c:pt>
                      <c:pt idx="777">
                        <c:v>542.17181396484375</c:v>
                      </c:pt>
                      <c:pt idx="778">
                        <c:v>542.9959716796875</c:v>
                      </c:pt>
                      <c:pt idx="779">
                        <c:v>543.82012939453125</c:v>
                      </c:pt>
                      <c:pt idx="780">
                        <c:v>544.64459228515625</c:v>
                      </c:pt>
                      <c:pt idx="781">
                        <c:v>545.46917724609375</c:v>
                      </c:pt>
                      <c:pt idx="782">
                        <c:v>546.29376220703125</c:v>
                      </c:pt>
                      <c:pt idx="783">
                        <c:v>547.11834716796875</c:v>
                      </c:pt>
                      <c:pt idx="784">
                        <c:v>547.94293212890625</c:v>
                      </c:pt>
                      <c:pt idx="785">
                        <c:v>548.76751708984375</c:v>
                      </c:pt>
                      <c:pt idx="786">
                        <c:v>549.59210205078125</c:v>
                      </c:pt>
                      <c:pt idx="787">
                        <c:v>550.41668701171875</c:v>
                      </c:pt>
                      <c:pt idx="788">
                        <c:v>551.24127197265625</c:v>
                      </c:pt>
                      <c:pt idx="789">
                        <c:v>552.06585693359375</c:v>
                      </c:pt>
                      <c:pt idx="790">
                        <c:v>552.89044189453125</c:v>
                      </c:pt>
                      <c:pt idx="791">
                        <c:v>553.71502685546875</c:v>
                      </c:pt>
                      <c:pt idx="792">
                        <c:v>554.53961181640625</c:v>
                      </c:pt>
                      <c:pt idx="793">
                        <c:v>555.36419677734375</c:v>
                      </c:pt>
                      <c:pt idx="794">
                        <c:v>556.18878173828125</c:v>
                      </c:pt>
                      <c:pt idx="795">
                        <c:v>557.01336669921875</c:v>
                      </c:pt>
                      <c:pt idx="796">
                        <c:v>557.83795166015625</c:v>
                      </c:pt>
                      <c:pt idx="797">
                        <c:v>558.66253662109375</c:v>
                      </c:pt>
                      <c:pt idx="798">
                        <c:v>559.48712158203125</c:v>
                      </c:pt>
                      <c:pt idx="799">
                        <c:v>560.31170654296875</c:v>
                      </c:pt>
                      <c:pt idx="800">
                        <c:v>561.13629150390625</c:v>
                      </c:pt>
                      <c:pt idx="801">
                        <c:v>561.96087646484375</c:v>
                      </c:pt>
                      <c:pt idx="802">
                        <c:v>562.78546142578125</c:v>
                      </c:pt>
                      <c:pt idx="803">
                        <c:v>563.61004638671875</c:v>
                      </c:pt>
                      <c:pt idx="804">
                        <c:v>564.43463134765625</c:v>
                      </c:pt>
                      <c:pt idx="805">
                        <c:v>565.25921630859375</c:v>
                      </c:pt>
                      <c:pt idx="806">
                        <c:v>566.08380126953125</c:v>
                      </c:pt>
                      <c:pt idx="807">
                        <c:v>566.90838623046875</c:v>
                      </c:pt>
                      <c:pt idx="808">
                        <c:v>567.73297119140625</c:v>
                      </c:pt>
                      <c:pt idx="809">
                        <c:v>568.55755615234375</c:v>
                      </c:pt>
                      <c:pt idx="810">
                        <c:v>569.38214111328125</c:v>
                      </c:pt>
                      <c:pt idx="811">
                        <c:v>570.20672607421875</c:v>
                      </c:pt>
                      <c:pt idx="812">
                        <c:v>571.03131103515625</c:v>
                      </c:pt>
                      <c:pt idx="813">
                        <c:v>571.85589599609375</c:v>
                      </c:pt>
                      <c:pt idx="814">
                        <c:v>572.68048095703125</c:v>
                      </c:pt>
                      <c:pt idx="815">
                        <c:v>573.50506591796875</c:v>
                      </c:pt>
                      <c:pt idx="816">
                        <c:v>574.32965087890625</c:v>
                      </c:pt>
                      <c:pt idx="817">
                        <c:v>575.15423583984375</c:v>
                      </c:pt>
                      <c:pt idx="818">
                        <c:v>575.97882080078125</c:v>
                      </c:pt>
                      <c:pt idx="819">
                        <c:v>576.80340576171875</c:v>
                      </c:pt>
                      <c:pt idx="820">
                        <c:v>577.62799072265625</c:v>
                      </c:pt>
                      <c:pt idx="821">
                        <c:v>578.45257568359375</c:v>
                      </c:pt>
                      <c:pt idx="822">
                        <c:v>579.27716064453125</c:v>
                      </c:pt>
                      <c:pt idx="823">
                        <c:v>580.10174560546875</c:v>
                      </c:pt>
                      <c:pt idx="824">
                        <c:v>580.92633056640625</c:v>
                      </c:pt>
                      <c:pt idx="825">
                        <c:v>581.75091552734375</c:v>
                      </c:pt>
                      <c:pt idx="826">
                        <c:v>582.57550048828125</c:v>
                      </c:pt>
                      <c:pt idx="827">
                        <c:v>583.40008544921875</c:v>
                      </c:pt>
                      <c:pt idx="828">
                        <c:v>584.22467041015625</c:v>
                      </c:pt>
                      <c:pt idx="829">
                        <c:v>585.04925537109375</c:v>
                      </c:pt>
                      <c:pt idx="830">
                        <c:v>585.87384033203125</c:v>
                      </c:pt>
                      <c:pt idx="831">
                        <c:v>586.69842529296875</c:v>
                      </c:pt>
                      <c:pt idx="832">
                        <c:v>587.52301025390625</c:v>
                      </c:pt>
                      <c:pt idx="833">
                        <c:v>588.34759521484375</c:v>
                      </c:pt>
                      <c:pt idx="834">
                        <c:v>589.17218017578125</c:v>
                      </c:pt>
                      <c:pt idx="835">
                        <c:v>589.99676513671875</c:v>
                      </c:pt>
                      <c:pt idx="836">
                        <c:v>590.82135009765625</c:v>
                      </c:pt>
                      <c:pt idx="837">
                        <c:v>591.64593505859375</c:v>
                      </c:pt>
                      <c:pt idx="838">
                        <c:v>592.47052001953125</c:v>
                      </c:pt>
                      <c:pt idx="839">
                        <c:v>593.29510498046875</c:v>
                      </c:pt>
                      <c:pt idx="840">
                        <c:v>594.11968994140625</c:v>
                      </c:pt>
                      <c:pt idx="841">
                        <c:v>594.94427490234375</c:v>
                      </c:pt>
                      <c:pt idx="842">
                        <c:v>595.76885986328125</c:v>
                      </c:pt>
                      <c:pt idx="843">
                        <c:v>596.59344482421875</c:v>
                      </c:pt>
                      <c:pt idx="844">
                        <c:v>597.41802978515625</c:v>
                      </c:pt>
                      <c:pt idx="845">
                        <c:v>598.24261474609375</c:v>
                      </c:pt>
                      <c:pt idx="846">
                        <c:v>599.06719970703125</c:v>
                      </c:pt>
                      <c:pt idx="847">
                        <c:v>599.89178466796875</c:v>
                      </c:pt>
                      <c:pt idx="848">
                        <c:v>600.71636962890625</c:v>
                      </c:pt>
                      <c:pt idx="849">
                        <c:v>601.54095458984375</c:v>
                      </c:pt>
                      <c:pt idx="850">
                        <c:v>602.36553955078125</c:v>
                      </c:pt>
                      <c:pt idx="851">
                        <c:v>603.19012451171875</c:v>
                      </c:pt>
                      <c:pt idx="852">
                        <c:v>604.01470947265625</c:v>
                      </c:pt>
                      <c:pt idx="853">
                        <c:v>604.83929443359375</c:v>
                      </c:pt>
                      <c:pt idx="854">
                        <c:v>605.66387939453125</c:v>
                      </c:pt>
                      <c:pt idx="855">
                        <c:v>606.48846435546875</c:v>
                      </c:pt>
                      <c:pt idx="856">
                        <c:v>607.31304931640625</c:v>
                      </c:pt>
                      <c:pt idx="857">
                        <c:v>608.13763427734375</c:v>
                      </c:pt>
                      <c:pt idx="858">
                        <c:v>608.96221923828125</c:v>
                      </c:pt>
                      <c:pt idx="859">
                        <c:v>609.78680419921875</c:v>
                      </c:pt>
                      <c:pt idx="860">
                        <c:v>610.61138916015625</c:v>
                      </c:pt>
                      <c:pt idx="861">
                        <c:v>611.43597412109375</c:v>
                      </c:pt>
                      <c:pt idx="862">
                        <c:v>612.26055908203125</c:v>
                      </c:pt>
                      <c:pt idx="863">
                        <c:v>613.08514404296875</c:v>
                      </c:pt>
                      <c:pt idx="864">
                        <c:v>613.90972900390625</c:v>
                      </c:pt>
                      <c:pt idx="865">
                        <c:v>614.73431396484375</c:v>
                      </c:pt>
                      <c:pt idx="866">
                        <c:v>615.55889892578125</c:v>
                      </c:pt>
                      <c:pt idx="867">
                        <c:v>616.38348388671875</c:v>
                      </c:pt>
                      <c:pt idx="868">
                        <c:v>617.20806884765625</c:v>
                      </c:pt>
                      <c:pt idx="869">
                        <c:v>618.03265380859375</c:v>
                      </c:pt>
                      <c:pt idx="870">
                        <c:v>618.85723876953125</c:v>
                      </c:pt>
                      <c:pt idx="871">
                        <c:v>619.68182373046875</c:v>
                      </c:pt>
                      <c:pt idx="872">
                        <c:v>620.50640869140625</c:v>
                      </c:pt>
                      <c:pt idx="873">
                        <c:v>621.33099365234375</c:v>
                      </c:pt>
                    </c:numCache>
                  </c:numRef>
                </c:xVal>
                <c:yVal>
                  <c:numRef>
                    <c:extLst xmlns:c15="http://schemas.microsoft.com/office/drawing/2012/chart">
                      <c:ext xmlns:c15="http://schemas.microsoft.com/office/drawing/2012/chart" uri="{02D57815-91ED-43cb-92C2-25804820EDAC}">
                        <c15:formulaRef>
                          <c15:sqref>'[1]Case 4'!$B$3:$B$876</c15:sqref>
                        </c15:formulaRef>
                      </c:ext>
                    </c:extLst>
                    <c:numCache>
                      <c:formatCode>General</c:formatCode>
                      <c:ptCount val="874"/>
                      <c:pt idx="0">
                        <c:v>3.6506047248840332</c:v>
                      </c:pt>
                      <c:pt idx="1">
                        <c:v>3.6980774402618408</c:v>
                      </c:pt>
                      <c:pt idx="2">
                        <c:v>3.7468869686126709</c:v>
                      </c:pt>
                      <c:pt idx="3">
                        <c:v>3.7970762252807617</c:v>
                      </c:pt>
                      <c:pt idx="4">
                        <c:v>3.848689079284668</c:v>
                      </c:pt>
                      <c:pt idx="5">
                        <c:v>3.901766300201416</c:v>
                      </c:pt>
                      <c:pt idx="6">
                        <c:v>3.9563643932342529</c:v>
                      </c:pt>
                      <c:pt idx="7">
                        <c:v>4.0125322341918945</c:v>
                      </c:pt>
                      <c:pt idx="8">
                        <c:v>4.0703244209289551</c:v>
                      </c:pt>
                      <c:pt idx="9">
                        <c:v>4.1297979354858398</c:v>
                      </c:pt>
                      <c:pt idx="10">
                        <c:v>4.1909952163696289</c:v>
                      </c:pt>
                      <c:pt idx="11">
                        <c:v>4.2539687156677246</c:v>
                      </c:pt>
                      <c:pt idx="12">
                        <c:v>4.3187603950500488</c:v>
                      </c:pt>
                      <c:pt idx="13">
                        <c:v>4.385411262512207</c:v>
                      </c:pt>
                      <c:pt idx="14">
                        <c:v>4.4539556503295898</c:v>
                      </c:pt>
                      <c:pt idx="15">
                        <c:v>4.5244278907775879</c:v>
                      </c:pt>
                      <c:pt idx="16">
                        <c:v>4.5968804359436035</c:v>
                      </c:pt>
                      <c:pt idx="17">
                        <c:v>4.6713919639587402</c:v>
                      </c:pt>
                      <c:pt idx="18">
                        <c:v>4.7480311393737793</c:v>
                      </c:pt>
                      <c:pt idx="19">
                        <c:v>4.8268342018127441</c:v>
                      </c:pt>
                      <c:pt idx="20">
                        <c:v>4.9077901840209961</c:v>
                      </c:pt>
                      <c:pt idx="21">
                        <c:v>4.9907946586608887</c:v>
                      </c:pt>
                      <c:pt idx="22">
                        <c:v>5.0758776664733887</c:v>
                      </c:pt>
                      <c:pt idx="23">
                        <c:v>5.1634788513183594</c:v>
                      </c:pt>
                      <c:pt idx="24">
                        <c:v>5.2552566528320313</c:v>
                      </c:pt>
                      <c:pt idx="25">
                        <c:v>5.3509998321533203</c:v>
                      </c:pt>
                      <c:pt idx="26">
                        <c:v>5.4497942924499512</c:v>
                      </c:pt>
                      <c:pt idx="27">
                        <c:v>5.5518169403076172</c:v>
                      </c:pt>
                      <c:pt idx="28">
                        <c:v>5.6571950912475586</c:v>
                      </c:pt>
                      <c:pt idx="29">
                        <c:v>5.7660627365112305</c:v>
                      </c:pt>
                      <c:pt idx="30">
                        <c:v>5.8785638809204102</c:v>
                      </c:pt>
                      <c:pt idx="31">
                        <c:v>5.9948382377624512</c:v>
                      </c:pt>
                      <c:pt idx="32">
                        <c:v>6.115048885345459</c:v>
                      </c:pt>
                      <c:pt idx="33">
                        <c:v>6.2393450736999512</c:v>
                      </c:pt>
                      <c:pt idx="34">
                        <c:v>6.3679032325744629</c:v>
                      </c:pt>
                      <c:pt idx="35">
                        <c:v>6.5009012222290039</c:v>
                      </c:pt>
                      <c:pt idx="36">
                        <c:v>6.6385173797607422</c:v>
                      </c:pt>
                      <c:pt idx="37">
                        <c:v>6.7809414863586426</c:v>
                      </c:pt>
                      <c:pt idx="38">
                        <c:v>6.9283885955810547</c:v>
                      </c:pt>
                      <c:pt idx="39">
                        <c:v>7.0810623168945313</c:v>
                      </c:pt>
                      <c:pt idx="40">
                        <c:v>7.2391786575317383</c:v>
                      </c:pt>
                      <c:pt idx="41">
                        <c:v>7.402991771697998</c:v>
                      </c:pt>
                      <c:pt idx="42">
                        <c:v>7.5727324485778809</c:v>
                      </c:pt>
                      <c:pt idx="43">
                        <c:v>7.7486605644226074</c:v>
                      </c:pt>
                      <c:pt idx="44">
                        <c:v>7.9310336112976074</c:v>
                      </c:pt>
                      <c:pt idx="45">
                        <c:v>8.1201515197753906</c:v>
                      </c:pt>
                      <c:pt idx="46">
                        <c:v>8.3162937164306641</c:v>
                      </c:pt>
                      <c:pt idx="47">
                        <c:v>8.5197763442993164</c:v>
                      </c:pt>
                      <c:pt idx="48">
                        <c:v>8.7309188842773438</c:v>
                      </c:pt>
                      <c:pt idx="49">
                        <c:v>8.9500789642333984</c:v>
                      </c:pt>
                      <c:pt idx="50">
                        <c:v>9.1775884628295898</c:v>
                      </c:pt>
                      <c:pt idx="51">
                        <c:v>9.4138383865356445</c:v>
                      </c:pt>
                      <c:pt idx="52">
                        <c:v>9.659214973449707</c:v>
                      </c:pt>
                      <c:pt idx="53">
                        <c:v>9.9141311645507813</c:v>
                      </c:pt>
                      <c:pt idx="54">
                        <c:v>10.178396224975586</c:v>
                      </c:pt>
                      <c:pt idx="55">
                        <c:v>10.450758934020996</c:v>
                      </c:pt>
                      <c:pt idx="56">
                        <c:v>10.733811378479004</c:v>
                      </c:pt>
                      <c:pt idx="57">
                        <c:v>11.028031349182129</c:v>
                      </c:pt>
                      <c:pt idx="58">
                        <c:v>11.333926200866699</c:v>
                      </c:pt>
                      <c:pt idx="59">
                        <c:v>11.652002334594727</c:v>
                      </c:pt>
                      <c:pt idx="60">
                        <c:v>11.982814788818359</c:v>
                      </c:pt>
                      <c:pt idx="61">
                        <c:v>12.326938629150391</c:v>
                      </c:pt>
                      <c:pt idx="62">
                        <c:v>12.684958457946777</c:v>
                      </c:pt>
                      <c:pt idx="63">
                        <c:v>13.057511329650879</c:v>
                      </c:pt>
                      <c:pt idx="64">
                        <c:v>13.445206642150879</c:v>
                      </c:pt>
                      <c:pt idx="65">
                        <c:v>13.8487548828125</c:v>
                      </c:pt>
                      <c:pt idx="66">
                        <c:v>14.268850326538086</c:v>
                      </c:pt>
                      <c:pt idx="67">
                        <c:v>14.706194877624512</c:v>
                      </c:pt>
                      <c:pt idx="68">
                        <c:v>15.161565780639648</c:v>
                      </c:pt>
                      <c:pt idx="69">
                        <c:v>15.635732650756836</c:v>
                      </c:pt>
                      <c:pt idx="70">
                        <c:v>16.129520416259766</c:v>
                      </c:pt>
                      <c:pt idx="71">
                        <c:v>16.643768310546875</c:v>
                      </c:pt>
                      <c:pt idx="72">
                        <c:v>17.179344177246094</c:v>
                      </c:pt>
                      <c:pt idx="73">
                        <c:v>17.737180709838867</c:v>
                      </c:pt>
                      <c:pt idx="74">
                        <c:v>18.318149566650391</c:v>
                      </c:pt>
                      <c:pt idx="75">
                        <c:v>18.920822143554688</c:v>
                      </c:pt>
                      <c:pt idx="76">
                        <c:v>19.545011520385742</c:v>
                      </c:pt>
                      <c:pt idx="77">
                        <c:v>20.194952011108398</c:v>
                      </c:pt>
                      <c:pt idx="78">
                        <c:v>20.871644973754883</c:v>
                      </c:pt>
                      <c:pt idx="79">
                        <c:v>21.57612419128418</c:v>
                      </c:pt>
                      <c:pt idx="80">
                        <c:v>22.309545516967773</c:v>
                      </c:pt>
                      <c:pt idx="81">
                        <c:v>23.072990417480469</c:v>
                      </c:pt>
                      <c:pt idx="82">
                        <c:v>23.867677688598633</c:v>
                      </c:pt>
                      <c:pt idx="83">
                        <c:v>24.694700241088867</c:v>
                      </c:pt>
                      <c:pt idx="84">
                        <c:v>25.555360794067383</c:v>
                      </c:pt>
                      <c:pt idx="85">
                        <c:v>26.450887680053711</c:v>
                      </c:pt>
                      <c:pt idx="86">
                        <c:v>27.382621765136719</c:v>
                      </c:pt>
                      <c:pt idx="87">
                        <c:v>28.351917266845703</c:v>
                      </c:pt>
                      <c:pt idx="88">
                        <c:v>29.35997200012207</c:v>
                      </c:pt>
                      <c:pt idx="89">
                        <c:v>30.408487319946289</c:v>
                      </c:pt>
                      <c:pt idx="90">
                        <c:v>31.498119354248047</c:v>
                      </c:pt>
                      <c:pt idx="91">
                        <c:v>32.620410919189453</c:v>
                      </c:pt>
                      <c:pt idx="92">
                        <c:v>33.78643798828125</c:v>
                      </c:pt>
                      <c:pt idx="93">
                        <c:v>34.997657775878906</c:v>
                      </c:pt>
                      <c:pt idx="94">
                        <c:v>36.255538940429688</c:v>
                      </c:pt>
                      <c:pt idx="95">
                        <c:v>37.561679840087891</c:v>
                      </c:pt>
                      <c:pt idx="96">
                        <c:v>38.917877197265625</c:v>
                      </c:pt>
                      <c:pt idx="97">
                        <c:v>40.325523376464844</c:v>
                      </c:pt>
                      <c:pt idx="98">
                        <c:v>41.786518096923828</c:v>
                      </c:pt>
                      <c:pt idx="99">
                        <c:v>43.302608489990234</c:v>
                      </c:pt>
                      <c:pt idx="100">
                        <c:v>44.875778198242188</c:v>
                      </c:pt>
                      <c:pt idx="101">
                        <c:v>46.489360809326172</c:v>
                      </c:pt>
                      <c:pt idx="102">
                        <c:v>48.159725189208984</c:v>
                      </c:pt>
                      <c:pt idx="103">
                        <c:v>49.891178131103516</c:v>
                      </c:pt>
                      <c:pt idx="104">
                        <c:v>51.684833526611328</c:v>
                      </c:pt>
                      <c:pt idx="105">
                        <c:v>53.542819976806641</c:v>
                      </c:pt>
                      <c:pt idx="106">
                        <c:v>55.466785430908203</c:v>
                      </c:pt>
                      <c:pt idx="107">
                        <c:v>57.440700531005859</c:v>
                      </c:pt>
                      <c:pt idx="108">
                        <c:v>59.469921112060547</c:v>
                      </c:pt>
                      <c:pt idx="109">
                        <c:v>61.566898345947266</c:v>
                      </c:pt>
                      <c:pt idx="110">
                        <c:v>63.733104705810547</c:v>
                      </c:pt>
                      <c:pt idx="111">
                        <c:v>65.964622497558594</c:v>
                      </c:pt>
                      <c:pt idx="112">
                        <c:v>68.233177185058594</c:v>
                      </c:pt>
                      <c:pt idx="113">
                        <c:v>70.567817687988281</c:v>
                      </c:pt>
                      <c:pt idx="114">
                        <c:v>72.967491149902344</c:v>
                      </c:pt>
                      <c:pt idx="115">
                        <c:v>75.403648376464844</c:v>
                      </c:pt>
                      <c:pt idx="116">
                        <c:v>77.885986328125</c:v>
                      </c:pt>
                      <c:pt idx="117">
                        <c:v>80.42413330078125</c:v>
                      </c:pt>
                      <c:pt idx="118">
                        <c:v>82.976303100585938</c:v>
                      </c:pt>
                      <c:pt idx="119">
                        <c:v>85.565597534179688</c:v>
                      </c:pt>
                      <c:pt idx="120">
                        <c:v>88.174980163574219</c:v>
                      </c:pt>
                      <c:pt idx="121">
                        <c:v>90.789756774902344</c:v>
                      </c:pt>
                      <c:pt idx="122">
                        <c:v>93.409942626953125</c:v>
                      </c:pt>
                      <c:pt idx="123">
                        <c:v>96.00836181640625</c:v>
                      </c:pt>
                      <c:pt idx="124">
                        <c:v>98.580230712890625</c:v>
                      </c:pt>
                      <c:pt idx="125">
                        <c:v>101.09420013427734</c:v>
                      </c:pt>
                      <c:pt idx="126">
                        <c:v>103.54367828369141</c:v>
                      </c:pt>
                      <c:pt idx="127">
                        <c:v>105.913330078125</c:v>
                      </c:pt>
                      <c:pt idx="128">
                        <c:v>108.17012786865234</c:v>
                      </c:pt>
                      <c:pt idx="129">
                        <c:v>110.31063079833984</c:v>
                      </c:pt>
                      <c:pt idx="130">
                        <c:v>112.29537963867188</c:v>
                      </c:pt>
                      <c:pt idx="131">
                        <c:v>114.11109161376953</c:v>
                      </c:pt>
                      <c:pt idx="132">
                        <c:v>115.73930358886719</c:v>
                      </c:pt>
                      <c:pt idx="133">
                        <c:v>117.13397216796875</c:v>
                      </c:pt>
                      <c:pt idx="134">
                        <c:v>118.29625701904297</c:v>
                      </c:pt>
                      <c:pt idx="135">
                        <c:v>119.18956756591797</c:v>
                      </c:pt>
                      <c:pt idx="136">
                        <c:v>119.79309844970703</c:v>
                      </c:pt>
                      <c:pt idx="137">
                        <c:v>120.10101318359375</c:v>
                      </c:pt>
                      <c:pt idx="138">
                        <c:v>120.07447814941406</c:v>
                      </c:pt>
                      <c:pt idx="139">
                        <c:v>119.73719024658203</c:v>
                      </c:pt>
                      <c:pt idx="140">
                        <c:v>119.06890869140625</c:v>
                      </c:pt>
                      <c:pt idx="141">
                        <c:v>118.07537078857422</c:v>
                      </c:pt>
                      <c:pt idx="142">
                        <c:v>116.80589294433594</c:v>
                      </c:pt>
                      <c:pt idx="143">
                        <c:v>115.24600219726563</c:v>
                      </c:pt>
                      <c:pt idx="144">
                        <c:v>113.41246795654297</c:v>
                      </c:pt>
                      <c:pt idx="145">
                        <c:v>111.36614227294922</c:v>
                      </c:pt>
                      <c:pt idx="146">
                        <c:v>109.13137054443359</c:v>
                      </c:pt>
                      <c:pt idx="147">
                        <c:v>106.73686981201172</c:v>
                      </c:pt>
                      <c:pt idx="148">
                        <c:v>104.21061706542969</c:v>
                      </c:pt>
                      <c:pt idx="149">
                        <c:v>101.58161926269531</c:v>
                      </c:pt>
                      <c:pt idx="150">
                        <c:v>98.867027282714844</c:v>
                      </c:pt>
                      <c:pt idx="151">
                        <c:v>96.053062438964844</c:v>
                      </c:pt>
                      <c:pt idx="152">
                        <c:v>92.898956298828125</c:v>
                      </c:pt>
                      <c:pt idx="153">
                        <c:v>89.858482360839844</c:v>
                      </c:pt>
                      <c:pt idx="154">
                        <c:v>86.929397583007813</c:v>
                      </c:pt>
                      <c:pt idx="155">
                        <c:v>84.074470520019531</c:v>
                      </c:pt>
                      <c:pt idx="156">
                        <c:v>81.319969177246094</c:v>
                      </c:pt>
                      <c:pt idx="157">
                        <c:v>78.671089172363281</c:v>
                      </c:pt>
                      <c:pt idx="158">
                        <c:v>76.124702453613281</c:v>
                      </c:pt>
                      <c:pt idx="159">
                        <c:v>73.677513122558594</c:v>
                      </c:pt>
                      <c:pt idx="160">
                        <c:v>71.324302673339844</c:v>
                      </c:pt>
                      <c:pt idx="161">
                        <c:v>69.035713195800781</c:v>
                      </c:pt>
                      <c:pt idx="162">
                        <c:v>66.837928771972656</c:v>
                      </c:pt>
                      <c:pt idx="163">
                        <c:v>64.727653503417969</c:v>
                      </c:pt>
                      <c:pt idx="164">
                        <c:v>62.70172119140625</c:v>
                      </c:pt>
                      <c:pt idx="165">
                        <c:v>60.756771087646484</c:v>
                      </c:pt>
                      <c:pt idx="166">
                        <c:v>58.889656066894531</c:v>
                      </c:pt>
                      <c:pt idx="167">
                        <c:v>57.078231811523438</c:v>
                      </c:pt>
                      <c:pt idx="168">
                        <c:v>55.33935546875</c:v>
                      </c:pt>
                      <c:pt idx="169">
                        <c:v>53.670200347900391</c:v>
                      </c:pt>
                      <c:pt idx="170">
                        <c:v>52.067928314208984</c:v>
                      </c:pt>
                      <c:pt idx="171">
                        <c:v>50.515911102294922</c:v>
                      </c:pt>
                      <c:pt idx="172">
                        <c:v>49.003841400146484</c:v>
                      </c:pt>
                      <c:pt idx="173">
                        <c:v>47.551284790039063</c:v>
                      </c:pt>
                      <c:pt idx="174">
                        <c:v>46.161594390869141</c:v>
                      </c:pt>
                      <c:pt idx="175">
                        <c:v>44.83026123046875</c:v>
                      </c:pt>
                      <c:pt idx="176">
                        <c:v>43.556594848632813</c:v>
                      </c:pt>
                      <c:pt idx="177">
                        <c:v>42.337409973144531</c:v>
                      </c:pt>
                      <c:pt idx="178">
                        <c:v>41.16973876953125</c:v>
                      </c:pt>
                      <c:pt idx="179">
                        <c:v>40.050788879394531</c:v>
                      </c:pt>
                      <c:pt idx="180">
                        <c:v>38.966785430908203</c:v>
                      </c:pt>
                      <c:pt idx="181">
                        <c:v>37.924690246582031</c:v>
                      </c:pt>
                      <c:pt idx="182">
                        <c:v>36.924091339111328</c:v>
                      </c:pt>
                      <c:pt idx="183">
                        <c:v>35.962947845458984</c:v>
                      </c:pt>
                      <c:pt idx="184">
                        <c:v>35.039413452148438</c:v>
                      </c:pt>
                      <c:pt idx="185">
                        <c:v>34.151702880859375</c:v>
                      </c:pt>
                      <c:pt idx="186">
                        <c:v>33.298141479492188</c:v>
                      </c:pt>
                      <c:pt idx="187">
                        <c:v>32.477130889892578</c:v>
                      </c:pt>
                      <c:pt idx="188">
                        <c:v>31.680747985839844</c:v>
                      </c:pt>
                      <c:pt idx="189">
                        <c:v>30.912349700927734</c:v>
                      </c:pt>
                      <c:pt idx="190">
                        <c:v>30.172389984130859</c:v>
                      </c:pt>
                      <c:pt idx="191">
                        <c:v>29.459640502929688</c:v>
                      </c:pt>
                      <c:pt idx="192">
                        <c:v>28.772842407226563</c:v>
                      </c:pt>
                      <c:pt idx="193">
                        <c:v>28.110944747924805</c:v>
                      </c:pt>
                      <c:pt idx="194">
                        <c:v>27.472795486450195</c:v>
                      </c:pt>
                      <c:pt idx="195">
                        <c:v>26.857427597045898</c:v>
                      </c:pt>
                      <c:pt idx="196">
                        <c:v>26.263837814331055</c:v>
                      </c:pt>
                      <c:pt idx="197">
                        <c:v>25.689441680908203</c:v>
                      </c:pt>
                      <c:pt idx="198">
                        <c:v>25.132661819458008</c:v>
                      </c:pt>
                      <c:pt idx="199">
                        <c:v>24.595102310180664</c:v>
                      </c:pt>
                      <c:pt idx="200">
                        <c:v>24.076011657714844</c:v>
                      </c:pt>
                      <c:pt idx="201">
                        <c:v>23.574625015258789</c:v>
                      </c:pt>
                      <c:pt idx="202">
                        <c:v>23.090208053588867</c:v>
                      </c:pt>
                      <c:pt idx="203">
                        <c:v>22.622062683105469</c:v>
                      </c:pt>
                      <c:pt idx="204">
                        <c:v>22.169565200805664</c:v>
                      </c:pt>
                      <c:pt idx="205">
                        <c:v>21.732067108154297</c:v>
                      </c:pt>
                      <c:pt idx="206">
                        <c:v>21.308958053588867</c:v>
                      </c:pt>
                      <c:pt idx="207">
                        <c:v>20.899675369262695</c:v>
                      </c:pt>
                      <c:pt idx="208">
                        <c:v>20.503087997436523</c:v>
                      </c:pt>
                      <c:pt idx="209">
                        <c:v>20.118024826049805</c:v>
                      </c:pt>
                      <c:pt idx="210">
                        <c:v>19.745307922363281</c:v>
                      </c:pt>
                      <c:pt idx="211">
                        <c:v>19.384452819824219</c:v>
                      </c:pt>
                      <c:pt idx="212">
                        <c:v>19.035001754760742</c:v>
                      </c:pt>
                      <c:pt idx="213">
                        <c:v>18.696537017822266</c:v>
                      </c:pt>
                      <c:pt idx="214">
                        <c:v>18.368629455566406</c:v>
                      </c:pt>
                      <c:pt idx="215">
                        <c:v>18.050880432128906</c:v>
                      </c:pt>
                      <c:pt idx="216">
                        <c:v>17.742919921875</c:v>
                      </c:pt>
                      <c:pt idx="217">
                        <c:v>17.44438362121582</c:v>
                      </c:pt>
                      <c:pt idx="218">
                        <c:v>17.154924392700195</c:v>
                      </c:pt>
                      <c:pt idx="219">
                        <c:v>16.87421989440918</c:v>
                      </c:pt>
                      <c:pt idx="220">
                        <c:v>16.601945877075195</c:v>
                      </c:pt>
                      <c:pt idx="221">
                        <c:v>16.33778190612793</c:v>
                      </c:pt>
                      <c:pt idx="222">
                        <c:v>16.080781936645508</c:v>
                      </c:pt>
                      <c:pt idx="223">
                        <c:v>15.831173896789551</c:v>
                      </c:pt>
                      <c:pt idx="224">
                        <c:v>15.588892936706543</c:v>
                      </c:pt>
                      <c:pt idx="225">
                        <c:v>15.353673934936523</c:v>
                      </c:pt>
                      <c:pt idx="226">
                        <c:v>15.125274658203125</c:v>
                      </c:pt>
                      <c:pt idx="227">
                        <c:v>14.903472900390625</c:v>
                      </c:pt>
                      <c:pt idx="228">
                        <c:v>14.688030242919922</c:v>
                      </c:pt>
                      <c:pt idx="229">
                        <c:v>14.478730201721191</c:v>
                      </c:pt>
                      <c:pt idx="230">
                        <c:v>14.275362968444824</c:v>
                      </c:pt>
                      <c:pt idx="231">
                        <c:v>14.077735900878906</c:v>
                      </c:pt>
                      <c:pt idx="232">
                        <c:v>13.885653495788574</c:v>
                      </c:pt>
                      <c:pt idx="233">
                        <c:v>13.698938369750977</c:v>
                      </c:pt>
                      <c:pt idx="234">
                        <c:v>13.51740837097168</c:v>
                      </c:pt>
                      <c:pt idx="235">
                        <c:v>13.340888977050781</c:v>
                      </c:pt>
                      <c:pt idx="236">
                        <c:v>13.169236183166504</c:v>
                      </c:pt>
                      <c:pt idx="237">
                        <c:v>13.002272605895996</c:v>
                      </c:pt>
                      <c:pt idx="238">
                        <c:v>12.839864730834961</c:v>
                      </c:pt>
                      <c:pt idx="239">
                        <c:v>12.681703567504883</c:v>
                      </c:pt>
                      <c:pt idx="240">
                        <c:v>12.527565002441406</c:v>
                      </c:pt>
                      <c:pt idx="241">
                        <c:v>12.377575874328613</c:v>
                      </c:pt>
                      <c:pt idx="242">
                        <c:v>12.23160457611084</c:v>
                      </c:pt>
                      <c:pt idx="243">
                        <c:v>12.089532852172852</c:v>
                      </c:pt>
                      <c:pt idx="244">
                        <c:v>11.951229095458984</c:v>
                      </c:pt>
                      <c:pt idx="245">
                        <c:v>11.816586494445801</c:v>
                      </c:pt>
                      <c:pt idx="246">
                        <c:v>11.68549633026123</c:v>
                      </c:pt>
                      <c:pt idx="247">
                        <c:v>11.557852745056152</c:v>
                      </c:pt>
                      <c:pt idx="248">
                        <c:v>11.433547973632813</c:v>
                      </c:pt>
                      <c:pt idx="249">
                        <c:v>11.312484741210938</c:v>
                      </c:pt>
                      <c:pt idx="250">
                        <c:v>11.194568634033203</c:v>
                      </c:pt>
                      <c:pt idx="251">
                        <c:v>11.079709053039551</c:v>
                      </c:pt>
                      <c:pt idx="252">
                        <c:v>10.967824935913086</c:v>
                      </c:pt>
                      <c:pt idx="253">
                        <c:v>10.858819961547852</c:v>
                      </c:pt>
                      <c:pt idx="254">
                        <c:v>10.752614974975586</c:v>
                      </c:pt>
                      <c:pt idx="255">
                        <c:v>10.649134635925293</c:v>
                      </c:pt>
                      <c:pt idx="256">
                        <c:v>10.548308372497559</c:v>
                      </c:pt>
                      <c:pt idx="257">
                        <c:v>10.450056076049805</c:v>
                      </c:pt>
                      <c:pt idx="258">
                        <c:v>10.354303359985352</c:v>
                      </c:pt>
                      <c:pt idx="259">
                        <c:v>10.260988235473633</c:v>
                      </c:pt>
                      <c:pt idx="260">
                        <c:v>10.170044898986816</c:v>
                      </c:pt>
                      <c:pt idx="261">
                        <c:v>10.081403732299805</c:v>
                      </c:pt>
                      <c:pt idx="262">
                        <c:v>9.9950113296508789</c:v>
                      </c:pt>
                      <c:pt idx="263">
                        <c:v>9.9108009338378906</c:v>
                      </c:pt>
                      <c:pt idx="264">
                        <c:v>9.8284282684326172</c:v>
                      </c:pt>
                      <c:pt idx="265">
                        <c:v>9.7479820251464844</c:v>
                      </c:pt>
                      <c:pt idx="266">
                        <c:v>9.6695775985717773</c:v>
                      </c:pt>
                      <c:pt idx="267">
                        <c:v>9.5931501388549805</c:v>
                      </c:pt>
                      <c:pt idx="268">
                        <c:v>9.5186614990234375</c:v>
                      </c:pt>
                      <c:pt idx="269">
                        <c:v>9.4444141387939453</c:v>
                      </c:pt>
                      <c:pt idx="270">
                        <c:v>9.3700628280639648</c:v>
                      </c:pt>
                      <c:pt idx="271">
                        <c:v>9.2961301803588867</c:v>
                      </c:pt>
                      <c:pt idx="272">
                        <c:v>9.2226448059082031</c:v>
                      </c:pt>
                      <c:pt idx="273">
                        <c:v>9.14971923828125</c:v>
                      </c:pt>
                      <c:pt idx="274">
                        <c:v>9.0773687362670898</c:v>
                      </c:pt>
                      <c:pt idx="275">
                        <c:v>9.0056905746459961</c:v>
                      </c:pt>
                      <c:pt idx="276">
                        <c:v>8.9347152709960938</c:v>
                      </c:pt>
                      <c:pt idx="277">
                        <c:v>8.8645219802856445</c:v>
                      </c:pt>
                      <c:pt idx="278">
                        <c:v>8.7951259613037109</c:v>
                      </c:pt>
                      <c:pt idx="279">
                        <c:v>8.7265176773071289</c:v>
                      </c:pt>
                      <c:pt idx="280">
                        <c:v>8.6586933135986328</c:v>
                      </c:pt>
                      <c:pt idx="281">
                        <c:v>8.5917224884033203</c:v>
                      </c:pt>
                      <c:pt idx="282">
                        <c:v>8.5256061553955078</c:v>
                      </c:pt>
                      <c:pt idx="283">
                        <c:v>8.4601240158081055</c:v>
                      </c:pt>
                      <c:pt idx="284">
                        <c:v>8.3951292037963867</c:v>
                      </c:pt>
                      <c:pt idx="285">
                        <c:v>8.3306245803833008</c:v>
                      </c:pt>
                      <c:pt idx="286">
                        <c:v>8.2665939331054688</c:v>
                      </c:pt>
                      <c:pt idx="287">
                        <c:v>8.2030792236328125</c:v>
                      </c:pt>
                      <c:pt idx="288">
                        <c:v>8.1401453018188477</c:v>
                      </c:pt>
                      <c:pt idx="289">
                        <c:v>8.0778188705444336</c:v>
                      </c:pt>
                      <c:pt idx="290">
                        <c:v>8.0161590576171875</c:v>
                      </c:pt>
                      <c:pt idx="291">
                        <c:v>7.9551973342895508</c:v>
                      </c:pt>
                      <c:pt idx="292">
                        <c:v>7.8949995040893555</c:v>
                      </c:pt>
                      <c:pt idx="293">
                        <c:v>7.8356761932373047</c:v>
                      </c:pt>
                      <c:pt idx="294">
                        <c:v>7.7773141860961914</c:v>
                      </c:pt>
                      <c:pt idx="295">
                        <c:v>7.7198314666748047</c:v>
                      </c:pt>
                      <c:pt idx="296">
                        <c:v>7.663245677947998</c:v>
                      </c:pt>
                      <c:pt idx="297">
                        <c:v>7.6076579093933105</c:v>
                      </c:pt>
                      <c:pt idx="298">
                        <c:v>7.5531091690063477</c:v>
                      </c:pt>
                      <c:pt idx="299">
                        <c:v>7.4995975494384766</c:v>
                      </c:pt>
                      <c:pt idx="300">
                        <c:v>7.4470810890197754</c:v>
                      </c:pt>
                      <c:pt idx="301">
                        <c:v>7.3955488204956055</c:v>
                      </c:pt>
                      <c:pt idx="302">
                        <c:v>7.3449811935424805</c:v>
                      </c:pt>
                      <c:pt idx="303">
                        <c:v>7.295374870300293</c:v>
                      </c:pt>
                      <c:pt idx="304">
                        <c:v>7.2467007637023926</c:v>
                      </c:pt>
                      <c:pt idx="305">
                        <c:v>7.1989378929138184</c:v>
                      </c:pt>
                      <c:pt idx="306">
                        <c:v>7.152071475982666</c:v>
                      </c:pt>
                      <c:pt idx="307">
                        <c:v>7.1060867309570313</c:v>
                      </c:pt>
                      <c:pt idx="308">
                        <c:v>7.0609712600708008</c:v>
                      </c:pt>
                      <c:pt idx="309">
                        <c:v>7.0167136192321777</c:v>
                      </c:pt>
                      <c:pt idx="310">
                        <c:v>6.9732933044433594</c:v>
                      </c:pt>
                      <c:pt idx="311">
                        <c:v>6.9307060241699219</c:v>
                      </c:pt>
                      <c:pt idx="312">
                        <c:v>6.8889346122741699</c:v>
                      </c:pt>
                      <c:pt idx="313">
                        <c:v>6.8479604721069336</c:v>
                      </c:pt>
                      <c:pt idx="314">
                        <c:v>6.8077630996704102</c:v>
                      </c:pt>
                      <c:pt idx="315">
                        <c:v>6.7683429718017578</c:v>
                      </c:pt>
                      <c:pt idx="316">
                        <c:v>6.7296905517578125</c:v>
                      </c:pt>
                      <c:pt idx="317">
                        <c:v>6.6918187141418457</c:v>
                      </c:pt>
                      <c:pt idx="318">
                        <c:v>6.6547369956970215</c:v>
                      </c:pt>
                      <c:pt idx="319">
                        <c:v>6.618405818939209</c:v>
                      </c:pt>
                      <c:pt idx="320">
                        <c:v>6.5827879905700684</c:v>
                      </c:pt>
                      <c:pt idx="321">
                        <c:v>6.5478687286376953</c:v>
                      </c:pt>
                      <c:pt idx="322">
                        <c:v>6.5136504173278809</c:v>
                      </c:pt>
                      <c:pt idx="323">
                        <c:v>6.4801235198974609</c:v>
                      </c:pt>
                      <c:pt idx="324">
                        <c:v>6.4473214149475098</c:v>
                      </c:pt>
                      <c:pt idx="325">
                        <c:v>6.415215015411377</c:v>
                      </c:pt>
                      <c:pt idx="326">
                        <c:v>6.3837666511535645</c:v>
                      </c:pt>
                      <c:pt idx="327">
                        <c:v>6.3529582023620605</c:v>
                      </c:pt>
                      <c:pt idx="328">
                        <c:v>6.3227801322937012</c:v>
                      </c:pt>
                      <c:pt idx="329">
                        <c:v>6.2932281494140625</c:v>
                      </c:pt>
                      <c:pt idx="330">
                        <c:v>6.2642917633056641</c:v>
                      </c:pt>
                      <c:pt idx="331">
                        <c:v>6.2359676361083984</c:v>
                      </c:pt>
                      <c:pt idx="332">
                        <c:v>6.2082467079162598</c:v>
                      </c:pt>
                      <c:pt idx="333">
                        <c:v>6.1811237335205078</c:v>
                      </c:pt>
                      <c:pt idx="334">
                        <c:v>6.1545882225036621</c:v>
                      </c:pt>
                      <c:pt idx="335">
                        <c:v>6.128636360168457</c:v>
                      </c:pt>
                      <c:pt idx="336">
                        <c:v>6.1032819747924805</c:v>
                      </c:pt>
                      <c:pt idx="337">
                        <c:v>6.0785326957702637</c:v>
                      </c:pt>
                      <c:pt idx="338">
                        <c:v>6.054283618927002</c:v>
                      </c:pt>
                      <c:pt idx="339">
                        <c:v>6.0305514335632324</c:v>
                      </c:pt>
                      <c:pt idx="340">
                        <c:v>6.0072875022888184</c:v>
                      </c:pt>
                      <c:pt idx="341">
                        <c:v>5.984344482421875</c:v>
                      </c:pt>
                      <c:pt idx="342">
                        <c:v>5.9615306854248047</c:v>
                      </c:pt>
                      <c:pt idx="343">
                        <c:v>5.9385714530944824</c:v>
                      </c:pt>
                      <c:pt idx="344">
                        <c:v>5.9154729843139648</c:v>
                      </c:pt>
                      <c:pt idx="345">
                        <c:v>5.892268180847168</c:v>
                      </c:pt>
                      <c:pt idx="346">
                        <c:v>5.8689556121826172</c:v>
                      </c:pt>
                      <c:pt idx="347">
                        <c:v>5.8453488349914551</c:v>
                      </c:pt>
                      <c:pt idx="348">
                        <c:v>5.8214163780212402</c:v>
                      </c:pt>
                      <c:pt idx="349">
                        <c:v>5.797152042388916</c:v>
                      </c:pt>
                      <c:pt idx="350">
                        <c:v>5.7725725173950195</c:v>
                      </c:pt>
                      <c:pt idx="351">
                        <c:v>5.7475996017456055</c:v>
                      </c:pt>
                      <c:pt idx="352">
                        <c:v>5.7220520973205566</c:v>
                      </c:pt>
                      <c:pt idx="353">
                        <c:v>5.6958880424499512</c:v>
                      </c:pt>
                      <c:pt idx="354">
                        <c:v>5.669074535369873</c:v>
                      </c:pt>
                      <c:pt idx="355">
                        <c:v>5.6416172981262207</c:v>
                      </c:pt>
                      <c:pt idx="356">
                        <c:v>5.6135287284851074</c:v>
                      </c:pt>
                      <c:pt idx="357">
                        <c:v>5.5847702026367188</c:v>
                      </c:pt>
                      <c:pt idx="358">
                        <c:v>5.5551700592041016</c:v>
                      </c:pt>
                      <c:pt idx="359">
                        <c:v>5.524686336517334</c:v>
                      </c:pt>
                      <c:pt idx="360">
                        <c:v>5.4933066368103027</c:v>
                      </c:pt>
                      <c:pt idx="361">
                        <c:v>5.4610447883605957</c:v>
                      </c:pt>
                      <c:pt idx="362">
                        <c:v>5.4278430938720703</c:v>
                      </c:pt>
                      <c:pt idx="363">
                        <c:v>5.3933467864990234</c:v>
                      </c:pt>
                      <c:pt idx="364">
                        <c:v>5.3568224906921387</c:v>
                      </c:pt>
                      <c:pt idx="365">
                        <c:v>5.3182163238525391</c:v>
                      </c:pt>
                      <c:pt idx="366">
                        <c:v>5.2774138450622559</c:v>
                      </c:pt>
                      <c:pt idx="367">
                        <c:v>5.2343454360961914</c:v>
                      </c:pt>
                      <c:pt idx="368">
                        <c:v>5.1894526481628418</c:v>
                      </c:pt>
                      <c:pt idx="369">
                        <c:v>5.1437382698059082</c:v>
                      </c:pt>
                      <c:pt idx="370">
                        <c:v>5.0972461700439453</c:v>
                      </c:pt>
                      <c:pt idx="371">
                        <c:v>5.0500006675720215</c:v>
                      </c:pt>
                      <c:pt idx="372">
                        <c:v>5.0020389556884766</c:v>
                      </c:pt>
                      <c:pt idx="373">
                        <c:v>4.9533100128173828</c:v>
                      </c:pt>
                      <c:pt idx="374">
                        <c:v>4.9036860466003418</c:v>
                      </c:pt>
                      <c:pt idx="375">
                        <c:v>4.8531723022460938</c:v>
                      </c:pt>
                      <c:pt idx="376">
                        <c:v>4.8018093109130859</c:v>
                      </c:pt>
                      <c:pt idx="377">
                        <c:v>4.7496280670166016</c:v>
                      </c:pt>
                      <c:pt idx="378">
                        <c:v>4.6970319747924805</c:v>
                      </c:pt>
                      <c:pt idx="379">
                        <c:v>4.6441607475280762</c:v>
                      </c:pt>
                      <c:pt idx="380">
                        <c:v>4.591029167175293</c:v>
                      </c:pt>
                      <c:pt idx="381">
                        <c:v>4.5378289222717285</c:v>
                      </c:pt>
                      <c:pt idx="382">
                        <c:v>4.4846339225769043</c:v>
                      </c:pt>
                      <c:pt idx="383">
                        <c:v>4.4316730499267578</c:v>
                      </c:pt>
                      <c:pt idx="384">
                        <c:v>4.3790092468261719</c:v>
                      </c:pt>
                      <c:pt idx="385">
                        <c:v>4.3266983032226563</c:v>
                      </c:pt>
                      <c:pt idx="386">
                        <c:v>4.2747788429260254</c:v>
                      </c:pt>
                      <c:pt idx="387">
                        <c:v>4.2232785224914551</c:v>
                      </c:pt>
                      <c:pt idx="388">
                        <c:v>4.1721649169921875</c:v>
                      </c:pt>
                      <c:pt idx="389">
                        <c:v>4.1214585304260254</c:v>
                      </c:pt>
                      <c:pt idx="390">
                        <c:v>4.0711922645568848</c:v>
                      </c:pt>
                      <c:pt idx="391">
                        <c:v>4.0213942527770996</c:v>
                      </c:pt>
                      <c:pt idx="392">
                        <c:v>3.97208571434021</c:v>
                      </c:pt>
                      <c:pt idx="393">
                        <c:v>3.9231948852539063</c:v>
                      </c:pt>
                      <c:pt idx="394">
                        <c:v>3.874671459197998</c:v>
                      </c:pt>
                      <c:pt idx="395">
                        <c:v>3.826528787612915</c:v>
                      </c:pt>
                      <c:pt idx="396">
                        <c:v>3.7787661552429199</c:v>
                      </c:pt>
                      <c:pt idx="397">
                        <c:v>3.7313942909240723</c:v>
                      </c:pt>
                      <c:pt idx="398">
                        <c:v>3.684417724609375</c:v>
                      </c:pt>
                      <c:pt idx="399">
                        <c:v>3.6377115249633789</c:v>
                      </c:pt>
                      <c:pt idx="400">
                        <c:v>3.5912599563598633</c:v>
                      </c:pt>
                      <c:pt idx="401">
                        <c:v>3.5450811386108398</c:v>
                      </c:pt>
                      <c:pt idx="402">
                        <c:v>3.4991843700408936</c:v>
                      </c:pt>
                      <c:pt idx="403">
                        <c:v>3.4535844326019287</c:v>
                      </c:pt>
                      <c:pt idx="404">
                        <c:v>3.4081239700317383</c:v>
                      </c:pt>
                      <c:pt idx="405">
                        <c:v>3.3627190589904785</c:v>
                      </c:pt>
                      <c:pt idx="406">
                        <c:v>3.3174183368682861</c:v>
                      </c:pt>
                      <c:pt idx="407">
                        <c:v>3.2722313404083252</c:v>
                      </c:pt>
                      <c:pt idx="408">
                        <c:v>3.2271690368652344</c:v>
                      </c:pt>
                      <c:pt idx="409">
                        <c:v>3.1822564601898193</c:v>
                      </c:pt>
                      <c:pt idx="410">
                        <c:v>3.1375112533569336</c:v>
                      </c:pt>
                      <c:pt idx="411">
                        <c:v>3.0930755138397217</c:v>
                      </c:pt>
                      <c:pt idx="412">
                        <c:v>3.0489909648895264</c:v>
                      </c:pt>
                      <c:pt idx="413">
                        <c:v>3.0052647590637207</c:v>
                      </c:pt>
                      <c:pt idx="414">
                        <c:v>2.9618947505950928</c:v>
                      </c:pt>
                      <c:pt idx="415">
                        <c:v>2.9188802242279053</c:v>
                      </c:pt>
                      <c:pt idx="416">
                        <c:v>2.8762257099151611</c:v>
                      </c:pt>
                      <c:pt idx="417">
                        <c:v>2.8337028026580811</c:v>
                      </c:pt>
                      <c:pt idx="418">
                        <c:v>2.7907266616821289</c:v>
                      </c:pt>
                      <c:pt idx="419">
                        <c:v>2.7473187446594238</c:v>
                      </c:pt>
                      <c:pt idx="420">
                        <c:v>2.7035133838653564</c:v>
                      </c:pt>
                      <c:pt idx="421">
                        <c:v>2.6593554019927979</c:v>
                      </c:pt>
                      <c:pt idx="422">
                        <c:v>2.6148850917816162</c:v>
                      </c:pt>
                      <c:pt idx="423">
                        <c:v>2.5701198577880859</c:v>
                      </c:pt>
                      <c:pt idx="424">
                        <c:v>2.5251374244689941</c:v>
                      </c:pt>
                      <c:pt idx="425">
                        <c:v>2.4805607795715332</c:v>
                      </c:pt>
                      <c:pt idx="426">
                        <c:v>2.4363803863525391</c:v>
                      </c:pt>
                      <c:pt idx="427">
                        <c:v>2.392730712890625</c:v>
                      </c:pt>
                      <c:pt idx="428">
                        <c:v>2.3496525287628174</c:v>
                      </c:pt>
                      <c:pt idx="429">
                        <c:v>2.3071432113647461</c:v>
                      </c:pt>
                      <c:pt idx="430">
                        <c:v>2.2652044296264648</c:v>
                      </c:pt>
                      <c:pt idx="431">
                        <c:v>2.2238283157348633</c:v>
                      </c:pt>
                      <c:pt idx="432">
                        <c:v>2.1830043792724609</c:v>
                      </c:pt>
                      <c:pt idx="433">
                        <c:v>2.1427321434020996</c:v>
                      </c:pt>
                      <c:pt idx="434">
                        <c:v>2.1030228137969971</c:v>
                      </c:pt>
                      <c:pt idx="435">
                        <c:v>2.0638730525970459</c:v>
                      </c:pt>
                      <c:pt idx="436">
                        <c:v>2.0252771377563477</c:v>
                      </c:pt>
                      <c:pt idx="437">
                        <c:v>1.987221360206604</c:v>
                      </c:pt>
                      <c:pt idx="438">
                        <c:v>1.9496990442276001</c:v>
                      </c:pt>
                      <c:pt idx="439">
                        <c:v>1.9127043485641479</c:v>
                      </c:pt>
                      <c:pt idx="440">
                        <c:v>1.8762273788452148</c:v>
                      </c:pt>
                      <c:pt idx="441">
                        <c:v>1.8402639627456665</c:v>
                      </c:pt>
                      <c:pt idx="442">
                        <c:v>1.8048038482666016</c:v>
                      </c:pt>
                      <c:pt idx="443">
                        <c:v>1.7698440551757813</c:v>
                      </c:pt>
                      <c:pt idx="444">
                        <c:v>1.7353818416595459</c:v>
                      </c:pt>
                      <c:pt idx="445">
                        <c:v>1.7012643814086914</c:v>
                      </c:pt>
                      <c:pt idx="446">
                        <c:v>1.6675980091094971</c:v>
                      </c:pt>
                      <c:pt idx="447">
                        <c:v>1.6344164609909058</c:v>
                      </c:pt>
                      <c:pt idx="448">
                        <c:v>1.6017078161239624</c:v>
                      </c:pt>
                      <c:pt idx="449">
                        <c:v>1.569465160369873</c:v>
                      </c:pt>
                      <c:pt idx="450">
                        <c:v>1.5376805067062378</c:v>
                      </c:pt>
                      <c:pt idx="451">
                        <c:v>1.5063446760177612</c:v>
                      </c:pt>
                      <c:pt idx="452">
                        <c:v>1.4754482507705688</c:v>
                      </c:pt>
                      <c:pt idx="453">
                        <c:v>1.4449825286865234</c:v>
                      </c:pt>
                      <c:pt idx="454">
                        <c:v>1.4149405956268311</c:v>
                      </c:pt>
                      <c:pt idx="455">
                        <c:v>1.3853147029876709</c:v>
                      </c:pt>
                      <c:pt idx="456">
                        <c:v>1.3561768531799316</c:v>
                      </c:pt>
                      <c:pt idx="457">
                        <c:v>1.32745361328125</c:v>
                      </c:pt>
                      <c:pt idx="458">
                        <c:v>1.2991534471511841</c:v>
                      </c:pt>
                      <c:pt idx="459">
                        <c:v>1.2712790966033936</c:v>
                      </c:pt>
                      <c:pt idx="460">
                        <c:v>1.2438390254974365</c:v>
                      </c:pt>
                      <c:pt idx="461">
                        <c:v>1.2168475389480591</c:v>
                      </c:pt>
                      <c:pt idx="462">
                        <c:v>1.1903139352798462</c:v>
                      </c:pt>
                      <c:pt idx="463">
                        <c:v>1.1641850471496582</c:v>
                      </c:pt>
                      <c:pt idx="464">
                        <c:v>1.1384409666061401</c:v>
                      </c:pt>
                      <c:pt idx="465">
                        <c:v>1.1132062673568726</c:v>
                      </c:pt>
                      <c:pt idx="466">
                        <c:v>1.088510274887085</c:v>
                      </c:pt>
                      <c:pt idx="467">
                        <c:v>1.0643796920776367</c:v>
                      </c:pt>
                      <c:pt idx="468">
                        <c:v>1.0408445596694946</c:v>
                      </c:pt>
                      <c:pt idx="469">
                        <c:v>1.0179440975189209</c:v>
                      </c:pt>
                      <c:pt idx="470">
                        <c:v>0.99572420120239258</c:v>
                      </c:pt>
                      <c:pt idx="471">
                        <c:v>0.97423624992370605</c:v>
                      </c:pt>
                      <c:pt idx="472">
                        <c:v>0.95354974269866943</c:v>
                      </c:pt>
                      <c:pt idx="473">
                        <c:v>0.93374264240264893</c:v>
                      </c:pt>
                      <c:pt idx="474">
                        <c:v>0.91491186618804932</c:v>
                      </c:pt>
                      <c:pt idx="475">
                        <c:v>0.89717435836791992</c:v>
                      </c:pt>
                      <c:pt idx="476">
                        <c:v>0.88067275285720825</c:v>
                      </c:pt>
                      <c:pt idx="477">
                        <c:v>0.86557590961456299</c:v>
                      </c:pt>
                      <c:pt idx="478">
                        <c:v>0.85209184885025024</c:v>
                      </c:pt>
                      <c:pt idx="479">
                        <c:v>0.84046304225921631</c:v>
                      </c:pt>
                      <c:pt idx="480">
                        <c:v>0.83096945285797119</c:v>
                      </c:pt>
                      <c:pt idx="481">
                        <c:v>0.82391935586929321</c:v>
                      </c:pt>
                      <c:pt idx="482">
                        <c:v>0.81962430477142334</c:v>
                      </c:pt>
                      <c:pt idx="483">
                        <c:v>0.81836766004562378</c:v>
                      </c:pt>
                      <c:pt idx="484">
                        <c:v>0.82041811943054199</c:v>
                      </c:pt>
                      <c:pt idx="485">
                        <c:v>0.82598626613616943</c:v>
                      </c:pt>
                      <c:pt idx="486">
                        <c:v>0.83485186100006104</c:v>
                      </c:pt>
                      <c:pt idx="487">
                        <c:v>0.84659272432327271</c:v>
                      </c:pt>
                      <c:pt idx="488">
                        <c:v>0.86059516668319702</c:v>
                      </c:pt>
                      <c:pt idx="489">
                        <c:v>0.8760865330696106</c:v>
                      </c:pt>
                      <c:pt idx="490">
                        <c:v>0.89225506782531738</c:v>
                      </c:pt>
                      <c:pt idx="491">
                        <c:v>0.90836989879608154</c:v>
                      </c:pt>
                      <c:pt idx="492">
                        <c:v>0.92394095659255981</c:v>
                      </c:pt>
                      <c:pt idx="493">
                        <c:v>0.9387737512588501</c:v>
                      </c:pt>
                      <c:pt idx="494">
                        <c:v>0.95279455184936523</c:v>
                      </c:pt>
                      <c:pt idx="495">
                        <c:v>0.96592938899993896</c:v>
                      </c:pt>
                      <c:pt idx="496">
                        <c:v>0.97813719511032104</c:v>
                      </c:pt>
                      <c:pt idx="497">
                        <c:v>0.98937517404556274</c:v>
                      </c:pt>
                      <c:pt idx="498">
                        <c:v>0.99947768449783325</c:v>
                      </c:pt>
                      <c:pt idx="499">
                        <c:v>1.0082478523254395</c:v>
                      </c:pt>
                      <c:pt idx="500">
                        <c:v>1.0156012773513794</c:v>
                      </c:pt>
                      <c:pt idx="501">
                        <c:v>1.0215905904769897</c:v>
                      </c:pt>
                      <c:pt idx="502">
                        <c:v>1.0262889862060547</c:v>
                      </c:pt>
                      <c:pt idx="503">
                        <c:v>1.0296841859817505</c:v>
                      </c:pt>
                      <c:pt idx="504">
                        <c:v>1.0316898822784424</c:v>
                      </c:pt>
                      <c:pt idx="505">
                        <c:v>1.0322980880737305</c:v>
                      </c:pt>
                      <c:pt idx="506">
                        <c:v>1.0315836668014526</c:v>
                      </c:pt>
                      <c:pt idx="507">
                        <c:v>1.029782772064209</c:v>
                      </c:pt>
                      <c:pt idx="508">
                        <c:v>1.0271449089050293</c:v>
                      </c:pt>
                      <c:pt idx="509">
                        <c:v>1.0237222909927368</c:v>
                      </c:pt>
                      <c:pt idx="510">
                        <c:v>1.0195472240447998</c:v>
                      </c:pt>
                      <c:pt idx="511">
                        <c:v>1.0145974159240723</c:v>
                      </c:pt>
                      <c:pt idx="512">
                        <c:v>1.008851170539856</c:v>
                      </c:pt>
                      <c:pt idx="513">
                        <c:v>1.0023421049118042</c:v>
                      </c:pt>
                      <c:pt idx="514">
                        <c:v>0.99518364667892456</c:v>
                      </c:pt>
                      <c:pt idx="515">
                        <c:v>0.98758167028427124</c:v>
                      </c:pt>
                      <c:pt idx="516">
                        <c:v>0.97967356443405151</c:v>
                      </c:pt>
                      <c:pt idx="517">
                        <c:v>0.97157436609268188</c:v>
                      </c:pt>
                      <c:pt idx="518">
                        <c:v>0.96337366104125977</c:v>
                      </c:pt>
                      <c:pt idx="519">
                        <c:v>0.95515298843383789</c:v>
                      </c:pt>
                      <c:pt idx="520">
                        <c:v>0.94698911905288696</c:v>
                      </c:pt>
                      <c:pt idx="521">
                        <c:v>0.93880623579025269</c:v>
                      </c:pt>
                      <c:pt idx="522">
                        <c:v>0.93085533380508423</c:v>
                      </c:pt>
                      <c:pt idx="523">
                        <c:v>0.923225998878479</c:v>
                      </c:pt>
                      <c:pt idx="524">
                        <c:v>0.91613501310348511</c:v>
                      </c:pt>
                      <c:pt idx="525">
                        <c:v>0.9097822904586792</c:v>
                      </c:pt>
                      <c:pt idx="526">
                        <c:v>0.90405148267745972</c:v>
                      </c:pt>
                      <c:pt idx="527">
                        <c:v>0.89902162551879883</c:v>
                      </c:pt>
                      <c:pt idx="528">
                        <c:v>0.89466696977615356</c:v>
                      </c:pt>
                      <c:pt idx="529">
                        <c:v>0.89108794927597046</c:v>
                      </c:pt>
                      <c:pt idx="530">
                        <c:v>0.88841509819030762</c:v>
                      </c:pt>
                      <c:pt idx="531">
                        <c:v>0.88661080598831177</c:v>
                      </c:pt>
                      <c:pt idx="532">
                        <c:v>0.88561391830444336</c:v>
                      </c:pt>
                      <c:pt idx="533">
                        <c:v>0.88547819852828979</c:v>
                      </c:pt>
                      <c:pt idx="534">
                        <c:v>0.88674795627593994</c:v>
                      </c:pt>
                      <c:pt idx="535">
                        <c:v>0.89215767383575439</c:v>
                      </c:pt>
                      <c:pt idx="536">
                        <c:v>0.90228468179702759</c:v>
                      </c:pt>
                      <c:pt idx="537">
                        <c:v>0.91781133413314819</c:v>
                      </c:pt>
                      <c:pt idx="538">
                        <c:v>0.93734872341156006</c:v>
                      </c:pt>
                      <c:pt idx="539">
                        <c:v>0.95961219072341919</c:v>
                      </c:pt>
                      <c:pt idx="540">
                        <c:v>0.98390078544616699</c:v>
                      </c:pt>
                      <c:pt idx="541">
                        <c:v>1.0098696947097778</c:v>
                      </c:pt>
                      <c:pt idx="542">
                        <c:v>1.0375100374221802</c:v>
                      </c:pt>
                      <c:pt idx="543">
                        <c:v>1.06623375415802</c:v>
                      </c:pt>
                      <c:pt idx="544">
                        <c:v>1.0971150398254395</c:v>
                      </c:pt>
                      <c:pt idx="545">
                        <c:v>1.1292638778686523</c:v>
                      </c:pt>
                      <c:pt idx="546">
                        <c:v>1.1625645160675049</c:v>
                      </c:pt>
                      <c:pt idx="547">
                        <c:v>1.1954765319824219</c:v>
                      </c:pt>
                      <c:pt idx="548">
                        <c:v>1.2285459041595459</c:v>
                      </c:pt>
                      <c:pt idx="549">
                        <c:v>1.2622931003570557</c:v>
                      </c:pt>
                      <c:pt idx="550">
                        <c:v>1.2965995073318481</c:v>
                      </c:pt>
                      <c:pt idx="551">
                        <c:v>1.3296352624893188</c:v>
                      </c:pt>
                      <c:pt idx="552">
                        <c:v>1.3614381551742554</c:v>
                      </c:pt>
                      <c:pt idx="553">
                        <c:v>1.3918956518173218</c:v>
                      </c:pt>
                      <c:pt idx="554">
                        <c:v>1.4208030700683594</c:v>
                      </c:pt>
                      <c:pt idx="555">
                        <c:v>1.4487545490264893</c:v>
                      </c:pt>
                      <c:pt idx="556">
                        <c:v>1.4781700372695923</c:v>
                      </c:pt>
                      <c:pt idx="557">
                        <c:v>1.5083681344985962</c:v>
                      </c:pt>
                      <c:pt idx="558">
                        <c:v>1.5387561321258545</c:v>
                      </c:pt>
                      <c:pt idx="559">
                        <c:v>1.5685335397720337</c:v>
                      </c:pt>
                      <c:pt idx="560">
                        <c:v>1.597156286239624</c:v>
                      </c:pt>
                      <c:pt idx="561">
                        <c:v>1.6239813566207886</c:v>
                      </c:pt>
                      <c:pt idx="562">
                        <c:v>1.6484110355377197</c:v>
                      </c:pt>
                      <c:pt idx="563">
                        <c:v>1.6702277660369873</c:v>
                      </c:pt>
                      <c:pt idx="564">
                        <c:v>1.6895698308944702</c:v>
                      </c:pt>
                      <c:pt idx="565">
                        <c:v>1.7061913013458252</c:v>
                      </c:pt>
                      <c:pt idx="566">
                        <c:v>1.720543384552002</c:v>
                      </c:pt>
                      <c:pt idx="567">
                        <c:v>1.7332133054733276</c:v>
                      </c:pt>
                      <c:pt idx="568">
                        <c:v>1.7447147369384766</c:v>
                      </c:pt>
                      <c:pt idx="569">
                        <c:v>1.755345344543457</c:v>
                      </c:pt>
                      <c:pt idx="570">
                        <c:v>1.7653101682662964</c:v>
                      </c:pt>
                      <c:pt idx="571">
                        <c:v>1.7758001089096069</c:v>
                      </c:pt>
                      <c:pt idx="572">
                        <c:v>1.7866524457931519</c:v>
                      </c:pt>
                      <c:pt idx="573">
                        <c:v>1.7975200414657593</c:v>
                      </c:pt>
                      <c:pt idx="574">
                        <c:v>1.8084796667098999</c:v>
                      </c:pt>
                      <c:pt idx="575">
                        <c:v>1.8193525075912476</c:v>
                      </c:pt>
                      <c:pt idx="576">
                        <c:v>1.830011248588562</c:v>
                      </c:pt>
                      <c:pt idx="577">
                        <c:v>1.840624213218689</c:v>
                      </c:pt>
                      <c:pt idx="578">
                        <c:v>1.8512116670608521</c:v>
                      </c:pt>
                      <c:pt idx="579">
                        <c:v>1.8616337776184082</c:v>
                      </c:pt>
                      <c:pt idx="580">
                        <c:v>1.8732315301895142</c:v>
                      </c:pt>
                      <c:pt idx="581">
                        <c:v>1.8871316909790039</c:v>
                      </c:pt>
                      <c:pt idx="582">
                        <c:v>1.9027820825576782</c:v>
                      </c:pt>
                      <c:pt idx="583">
                        <c:v>1.9197429418563843</c:v>
                      </c:pt>
                      <c:pt idx="584">
                        <c:v>1.9380289316177368</c:v>
                      </c:pt>
                      <c:pt idx="585">
                        <c:v>1.9568290710449219</c:v>
                      </c:pt>
                      <c:pt idx="586">
                        <c:v>1.975563645362854</c:v>
                      </c:pt>
                      <c:pt idx="587">
                        <c:v>1.9947495460510254</c:v>
                      </c:pt>
                      <c:pt idx="588">
                        <c:v>2.0147485733032227</c:v>
                      </c:pt>
                      <c:pt idx="589">
                        <c:v>2.035630464553833</c:v>
                      </c:pt>
                      <c:pt idx="590">
                        <c:v>2.0572142601013184</c:v>
                      </c:pt>
                      <c:pt idx="591">
                        <c:v>2.0792481899261475</c:v>
                      </c:pt>
                      <c:pt idx="592">
                        <c:v>2.1016030311584473</c:v>
                      </c:pt>
                      <c:pt idx="593">
                        <c:v>2.1241106986999512</c:v>
                      </c:pt>
                      <c:pt idx="594">
                        <c:v>2.1466546058654785</c:v>
                      </c:pt>
                      <c:pt idx="595">
                        <c:v>2.1692547798156738</c:v>
                      </c:pt>
                      <c:pt idx="596">
                        <c:v>2.191725492477417</c:v>
                      </c:pt>
                      <c:pt idx="597">
                        <c:v>2.2137081623077393</c:v>
                      </c:pt>
                      <c:pt idx="598">
                        <c:v>2.2349991798400879</c:v>
                      </c:pt>
                      <c:pt idx="599">
                        <c:v>2.2555749416351318</c:v>
                      </c:pt>
                      <c:pt idx="600">
                        <c:v>2.2753632068634033</c:v>
                      </c:pt>
                      <c:pt idx="601">
                        <c:v>2.294297456741333</c:v>
                      </c:pt>
                      <c:pt idx="602">
                        <c:v>2.3121116161346436</c:v>
                      </c:pt>
                      <c:pt idx="603">
                        <c:v>2.3287889957427979</c:v>
                      </c:pt>
                      <c:pt idx="604">
                        <c:v>2.3443102836608887</c:v>
                      </c:pt>
                      <c:pt idx="605">
                        <c:v>2.3587405681610107</c:v>
                      </c:pt>
                      <c:pt idx="606">
                        <c:v>2.3720664978027344</c:v>
                      </c:pt>
                      <c:pt idx="607">
                        <c:v>2.3843932151794434</c:v>
                      </c:pt>
                      <c:pt idx="608">
                        <c:v>2.3958003520965576</c:v>
                      </c:pt>
                      <c:pt idx="609">
                        <c:v>2.4064927101135254</c:v>
                      </c:pt>
                      <c:pt idx="610">
                        <c:v>2.4166498184204102</c:v>
                      </c:pt>
                      <c:pt idx="611">
                        <c:v>2.4263739585876465</c:v>
                      </c:pt>
                      <c:pt idx="612">
                        <c:v>2.4357039928436279</c:v>
                      </c:pt>
                      <c:pt idx="613">
                        <c:v>2.4446017742156982</c:v>
                      </c:pt>
                      <c:pt idx="614">
                        <c:v>2.4530761241912842</c:v>
                      </c:pt>
                      <c:pt idx="615">
                        <c:v>2.4611155986785889</c:v>
                      </c:pt>
                      <c:pt idx="616">
                        <c:v>2.4687042236328125</c:v>
                      </c:pt>
                      <c:pt idx="617">
                        <c:v>2.4757959842681885</c:v>
                      </c:pt>
                      <c:pt idx="618">
                        <c:v>2.4823653697967529</c:v>
                      </c:pt>
                      <c:pt idx="619">
                        <c:v>2.4884347915649414</c:v>
                      </c:pt>
                      <c:pt idx="620">
                        <c:v>2.4940090179443359</c:v>
                      </c:pt>
                      <c:pt idx="621">
                        <c:v>2.4990627765655518</c:v>
                      </c:pt>
                      <c:pt idx="622">
                        <c:v>2.5035836696624756</c:v>
                      </c:pt>
                      <c:pt idx="623">
                        <c:v>2.5075759887695313</c:v>
                      </c:pt>
                      <c:pt idx="624">
                        <c:v>2.5110480785369873</c:v>
                      </c:pt>
                      <c:pt idx="625">
                        <c:v>2.5139808654785156</c:v>
                      </c:pt>
                      <c:pt idx="626">
                        <c:v>2.516350269317627</c:v>
                      </c:pt>
                      <c:pt idx="627">
                        <c:v>2.5181641578674316</c:v>
                      </c:pt>
                      <c:pt idx="628">
                        <c:v>2.5194327831268311</c:v>
                      </c:pt>
                      <c:pt idx="629">
                        <c:v>2.5201590061187744</c:v>
                      </c:pt>
                      <c:pt idx="630">
                        <c:v>2.5203580856323242</c:v>
                      </c:pt>
                      <c:pt idx="631">
                        <c:v>2.5200369358062744</c:v>
                      </c:pt>
                      <c:pt idx="632">
                        <c:v>2.5191965103149414</c:v>
                      </c:pt>
                      <c:pt idx="633">
                        <c:v>2.5178751945495605</c:v>
                      </c:pt>
                      <c:pt idx="634">
                        <c:v>2.516118049621582</c:v>
                      </c:pt>
                      <c:pt idx="635">
                        <c:v>2.5139315128326416</c:v>
                      </c:pt>
                      <c:pt idx="636">
                        <c:v>2.5113372802734375</c:v>
                      </c:pt>
                      <c:pt idx="637">
                        <c:v>2.5083303451538086</c:v>
                      </c:pt>
                      <c:pt idx="638">
                        <c:v>2.5048978328704834</c:v>
                      </c:pt>
                      <c:pt idx="639">
                        <c:v>2.5010311603546143</c:v>
                      </c:pt>
                      <c:pt idx="640">
                        <c:v>2.4967236518859863</c:v>
                      </c:pt>
                      <c:pt idx="641">
                        <c:v>2.4919846057891846</c:v>
                      </c:pt>
                      <c:pt idx="642">
                        <c:v>2.4868226051330566</c:v>
                      </c:pt>
                      <c:pt idx="643">
                        <c:v>2.4812448024749756</c:v>
                      </c:pt>
                      <c:pt idx="644">
                        <c:v>2.4752721786499023</c:v>
                      </c:pt>
                      <c:pt idx="645">
                        <c:v>2.468930721282959</c:v>
                      </c:pt>
                      <c:pt idx="646">
                        <c:v>2.462249755859375</c:v>
                      </c:pt>
                      <c:pt idx="647">
                        <c:v>2.4552597999572754</c:v>
                      </c:pt>
                      <c:pt idx="648">
                        <c:v>2.4479990005493164</c:v>
                      </c:pt>
                      <c:pt idx="649">
                        <c:v>2.4405040740966797</c:v>
                      </c:pt>
                      <c:pt idx="650">
                        <c:v>2.432811975479126</c:v>
                      </c:pt>
                      <c:pt idx="651">
                        <c:v>2.4249472618103027</c:v>
                      </c:pt>
                      <c:pt idx="652">
                        <c:v>2.4169514179229736</c:v>
                      </c:pt>
                      <c:pt idx="653">
                        <c:v>2.4088788032531738</c:v>
                      </c:pt>
                      <c:pt idx="654">
                        <c:v>2.4007725715637207</c:v>
                      </c:pt>
                      <c:pt idx="655">
                        <c:v>2.3926956653594971</c:v>
                      </c:pt>
                      <c:pt idx="656">
                        <c:v>2.3846969604492188</c:v>
                      </c:pt>
                      <c:pt idx="657">
                        <c:v>2.3768346309661865</c:v>
                      </c:pt>
                      <c:pt idx="658">
                        <c:v>2.3691878318786621</c:v>
                      </c:pt>
                      <c:pt idx="659">
                        <c:v>2.3618161678314209</c:v>
                      </c:pt>
                      <c:pt idx="660">
                        <c:v>2.3547613620758057</c:v>
                      </c:pt>
                      <c:pt idx="661">
                        <c:v>2.3480663299560547</c:v>
                      </c:pt>
                      <c:pt idx="662">
                        <c:v>2.3417644500732422</c:v>
                      </c:pt>
                      <c:pt idx="663">
                        <c:v>2.3358817100524902</c:v>
                      </c:pt>
                      <c:pt idx="664">
                        <c:v>2.3304443359375</c:v>
                      </c:pt>
                      <c:pt idx="665">
                        <c:v>2.3254611492156982</c:v>
                      </c:pt>
                      <c:pt idx="666">
                        <c:v>2.3209483623504639</c:v>
                      </c:pt>
                      <c:pt idx="667">
                        <c:v>2.3168990612030029</c:v>
                      </c:pt>
                      <c:pt idx="668">
                        <c:v>2.3133230209350586</c:v>
                      </c:pt>
                      <c:pt idx="669">
                        <c:v>2.3101975917816162</c:v>
                      </c:pt>
                      <c:pt idx="670">
                        <c:v>2.3074469566345215</c:v>
                      </c:pt>
                      <c:pt idx="671">
                        <c:v>2.3050532341003418</c:v>
                      </c:pt>
                      <c:pt idx="672">
                        <c:v>2.3030073642730713</c:v>
                      </c:pt>
                      <c:pt idx="673">
                        <c:v>2.3012955188751221</c:v>
                      </c:pt>
                      <c:pt idx="674">
                        <c:v>2.2999236583709717</c:v>
                      </c:pt>
                      <c:pt idx="675">
                        <c:v>2.2988872528076172</c:v>
                      </c:pt>
                      <c:pt idx="676">
                        <c:v>2.298192024230957</c:v>
                      </c:pt>
                      <c:pt idx="677">
                        <c:v>2.2978389263153076</c:v>
                      </c:pt>
                      <c:pt idx="678">
                        <c:v>2.297818660736084</c:v>
                      </c:pt>
                      <c:pt idx="679">
                        <c:v>2.2979621887207031</c:v>
                      </c:pt>
                      <c:pt idx="680">
                        <c:v>2.2982039451599121</c:v>
                      </c:pt>
                      <c:pt idx="681">
                        <c:v>2.2985630035400391</c:v>
                      </c:pt>
                      <c:pt idx="682">
                        <c:v>2.2990560531616211</c:v>
                      </c:pt>
                      <c:pt idx="683">
                        <c:v>2.2997009754180908</c:v>
                      </c:pt>
                      <c:pt idx="684">
                        <c:v>2.3005180358886719</c:v>
                      </c:pt>
                      <c:pt idx="685">
                        <c:v>2.3015217781066895</c:v>
                      </c:pt>
                      <c:pt idx="686">
                        <c:v>2.3027288913726807</c:v>
                      </c:pt>
                      <c:pt idx="687">
                        <c:v>2.3041510581970215</c:v>
                      </c:pt>
                      <c:pt idx="688">
                        <c:v>2.3058037757873535</c:v>
                      </c:pt>
                      <c:pt idx="689">
                        <c:v>2.3076977729797363</c:v>
                      </c:pt>
                      <c:pt idx="690">
                        <c:v>2.3098430633544922</c:v>
                      </c:pt>
                      <c:pt idx="691">
                        <c:v>2.3122477531433105</c:v>
                      </c:pt>
                      <c:pt idx="692">
                        <c:v>2.3149189949035645</c:v>
                      </c:pt>
                      <c:pt idx="693">
                        <c:v>2.3178584575653076</c:v>
                      </c:pt>
                      <c:pt idx="694">
                        <c:v>2.3210692405700684</c:v>
                      </c:pt>
                      <c:pt idx="695">
                        <c:v>2.3245549201965332</c:v>
                      </c:pt>
                      <c:pt idx="696">
                        <c:v>2.328315258026123</c:v>
                      </c:pt>
                      <c:pt idx="697">
                        <c:v>2.3323502540588379</c:v>
                      </c:pt>
                      <c:pt idx="698">
                        <c:v>2.3366563320159912</c:v>
                      </c:pt>
                      <c:pt idx="699">
                        <c:v>2.3412289619445801</c:v>
                      </c:pt>
                      <c:pt idx="700">
                        <c:v>2.3460559844970703</c:v>
                      </c:pt>
                      <c:pt idx="701">
                        <c:v>2.3511302471160889</c:v>
                      </c:pt>
                      <c:pt idx="702">
                        <c:v>2.3564391136169434</c:v>
                      </c:pt>
                      <c:pt idx="703">
                        <c:v>2.361968994140625</c:v>
                      </c:pt>
                      <c:pt idx="704">
                        <c:v>2.3677046298980713</c:v>
                      </c:pt>
                      <c:pt idx="705">
                        <c:v>2.3736307621002197</c:v>
                      </c:pt>
                      <c:pt idx="706">
                        <c:v>2.3797338008880615</c:v>
                      </c:pt>
                      <c:pt idx="707">
                        <c:v>2.3859984874725342</c:v>
                      </c:pt>
                      <c:pt idx="708">
                        <c:v>2.3924055099487305</c:v>
                      </c:pt>
                      <c:pt idx="709">
                        <c:v>2.3989405632019043</c:v>
                      </c:pt>
                      <c:pt idx="710">
                        <c:v>2.4055864810943604</c:v>
                      </c:pt>
                      <c:pt idx="711">
                        <c:v>2.4123213291168213</c:v>
                      </c:pt>
                      <c:pt idx="712">
                        <c:v>2.4191255569458008</c:v>
                      </c:pt>
                      <c:pt idx="713">
                        <c:v>2.4259815216064453</c:v>
                      </c:pt>
                      <c:pt idx="714">
                        <c:v>2.4328749179840088</c:v>
                      </c:pt>
                      <c:pt idx="715">
                        <c:v>2.4397962093353271</c:v>
                      </c:pt>
                      <c:pt idx="716">
                        <c:v>2.4467287063598633</c:v>
                      </c:pt>
                      <c:pt idx="717">
                        <c:v>2.4536583423614502</c:v>
                      </c:pt>
                      <c:pt idx="718">
                        <c:v>2.4605627059936523</c:v>
                      </c:pt>
                      <c:pt idx="719">
                        <c:v>2.4674198627471924</c:v>
                      </c:pt>
                      <c:pt idx="720">
                        <c:v>2.4742157459259033</c:v>
                      </c:pt>
                      <c:pt idx="721">
                        <c:v>2.4809422492980957</c:v>
                      </c:pt>
                      <c:pt idx="722">
                        <c:v>2.4875848293304443</c:v>
                      </c:pt>
                      <c:pt idx="723">
                        <c:v>2.4941253662109375</c:v>
                      </c:pt>
                      <c:pt idx="724">
                        <c:v>2.5005447864532471</c:v>
                      </c:pt>
                      <c:pt idx="725">
                        <c:v>2.5068387985229492</c:v>
                      </c:pt>
                      <c:pt idx="726">
                        <c:v>2.5130007266998291</c:v>
                      </c:pt>
                      <c:pt idx="727">
                        <c:v>2.5190234184265137</c:v>
                      </c:pt>
                      <c:pt idx="728">
                        <c:v>2.5249085426330566</c:v>
                      </c:pt>
                      <c:pt idx="729">
                        <c:v>2.5306644439697266</c:v>
                      </c:pt>
                      <c:pt idx="730">
                        <c:v>2.5362884998321533</c:v>
                      </c:pt>
                      <c:pt idx="731">
                        <c:v>2.5417842864990234</c:v>
                      </c:pt>
                      <c:pt idx="732">
                        <c:v>2.5471527576446533</c:v>
                      </c:pt>
                      <c:pt idx="733">
                        <c:v>2.552391529083252</c:v>
                      </c:pt>
                      <c:pt idx="734">
                        <c:v>2.5575072765350342</c:v>
                      </c:pt>
                      <c:pt idx="735">
                        <c:v>2.5624997615814209</c:v>
                      </c:pt>
                      <c:pt idx="736">
                        <c:v>2.5673770904541016</c:v>
                      </c:pt>
                      <c:pt idx="737">
                        <c:v>2.5721480846405029</c:v>
                      </c:pt>
                      <c:pt idx="738">
                        <c:v>2.5768239498138428</c:v>
                      </c:pt>
                      <c:pt idx="739">
                        <c:v>2.5814244747161865</c:v>
                      </c:pt>
                      <c:pt idx="740">
                        <c:v>2.5859544277191162</c:v>
                      </c:pt>
                      <c:pt idx="741">
                        <c:v>2.5904166698455811</c:v>
                      </c:pt>
                      <c:pt idx="742">
                        <c:v>2.594818115234375</c:v>
                      </c:pt>
                      <c:pt idx="743">
                        <c:v>2.599168062210083</c:v>
                      </c:pt>
                      <c:pt idx="744">
                        <c:v>2.6034736633300781</c:v>
                      </c:pt>
                      <c:pt idx="745">
                        <c:v>2.6077373027801514</c:v>
                      </c:pt>
                      <c:pt idx="746">
                        <c:v>2.6119601726531982</c:v>
                      </c:pt>
                      <c:pt idx="747">
                        <c:v>2.616140604019165</c:v>
                      </c:pt>
                      <c:pt idx="748">
                        <c:v>2.6202802658081055</c:v>
                      </c:pt>
                      <c:pt idx="749">
                        <c:v>2.6243746280670166</c:v>
                      </c:pt>
                      <c:pt idx="750">
                        <c:v>2.6284165382385254</c:v>
                      </c:pt>
                      <c:pt idx="751">
                        <c:v>2.6323950290679932</c:v>
                      </c:pt>
                      <c:pt idx="752">
                        <c:v>2.636305570602417</c:v>
                      </c:pt>
                      <c:pt idx="753">
                        <c:v>2.6401481628417969</c:v>
                      </c:pt>
                      <c:pt idx="754">
                        <c:v>2.6439108848571777</c:v>
                      </c:pt>
                      <c:pt idx="755">
                        <c:v>2.647575855255127</c:v>
                      </c:pt>
                      <c:pt idx="756">
                        <c:v>2.6511280536651611</c:v>
                      </c:pt>
                      <c:pt idx="757">
                        <c:v>2.6545560359954834</c:v>
                      </c:pt>
                      <c:pt idx="758">
                        <c:v>2.6578528881072998</c:v>
                      </c:pt>
                      <c:pt idx="759">
                        <c:v>2.6610164642333984</c:v>
                      </c:pt>
                      <c:pt idx="760">
                        <c:v>2.6640443801879883</c:v>
                      </c:pt>
                      <c:pt idx="761">
                        <c:v>2.6669254302978516</c:v>
                      </c:pt>
                      <c:pt idx="762">
                        <c:v>2.6696460247039795</c:v>
                      </c:pt>
                      <c:pt idx="763">
                        <c:v>2.6721906661987305</c:v>
                      </c:pt>
                      <c:pt idx="764">
                        <c:v>2.674548864364624</c:v>
                      </c:pt>
                      <c:pt idx="765">
                        <c:v>2.6767091751098633</c:v>
                      </c:pt>
                      <c:pt idx="766">
                        <c:v>2.6786613464355469</c:v>
                      </c:pt>
                      <c:pt idx="767">
                        <c:v>2.6803927421569824</c:v>
                      </c:pt>
                      <c:pt idx="768">
                        <c:v>2.6818852424621582</c:v>
                      </c:pt>
                      <c:pt idx="769">
                        <c:v>2.6831281185150146</c:v>
                      </c:pt>
                      <c:pt idx="770">
                        <c:v>2.6841094493865967</c:v>
                      </c:pt>
                      <c:pt idx="771">
                        <c:v>2.6848177909851074</c:v>
                      </c:pt>
                      <c:pt idx="772">
                        <c:v>2.685244083404541</c:v>
                      </c:pt>
                      <c:pt idx="773">
                        <c:v>2.6853766441345215</c:v>
                      </c:pt>
                      <c:pt idx="774">
                        <c:v>2.6852188110351563</c:v>
                      </c:pt>
                      <c:pt idx="775">
                        <c:v>2.6846978664398193</c:v>
                      </c:pt>
                      <c:pt idx="776">
                        <c:v>2.6837594509124756</c:v>
                      </c:pt>
                      <c:pt idx="777">
                        <c:v>2.6824884414672852</c:v>
                      </c:pt>
                      <c:pt idx="778">
                        <c:v>2.6809406280517578</c:v>
                      </c:pt>
                      <c:pt idx="779">
                        <c:v>2.6791496276855469</c:v>
                      </c:pt>
                      <c:pt idx="780">
                        <c:v>2.6771328449249268</c:v>
                      </c:pt>
                      <c:pt idx="781">
                        <c:v>2.6749153137207031</c:v>
                      </c:pt>
                      <c:pt idx="782">
                        <c:v>2.6725165843963623</c:v>
                      </c:pt>
                      <c:pt idx="783">
                        <c:v>2.6699600219726563</c:v>
                      </c:pt>
                      <c:pt idx="784">
                        <c:v>2.6672697067260742</c:v>
                      </c:pt>
                      <c:pt idx="785">
                        <c:v>2.6644716262817383</c:v>
                      </c:pt>
                      <c:pt idx="786">
                        <c:v>2.6615934371948242</c:v>
                      </c:pt>
                      <c:pt idx="787">
                        <c:v>2.6586620807647705</c:v>
                      </c:pt>
                      <c:pt idx="788">
                        <c:v>2.6556921005249023</c:v>
                      </c:pt>
                      <c:pt idx="789">
                        <c:v>2.6526777744293213</c:v>
                      </c:pt>
                      <c:pt idx="790">
                        <c:v>2.6496174335479736</c:v>
                      </c:pt>
                      <c:pt idx="791">
                        <c:v>2.6465141773223877</c:v>
                      </c:pt>
                      <c:pt idx="792">
                        <c:v>2.6433887481689453</c:v>
                      </c:pt>
                      <c:pt idx="793">
                        <c:v>2.6402859687805176</c:v>
                      </c:pt>
                      <c:pt idx="794">
                        <c:v>2.6372661590576172</c:v>
                      </c:pt>
                      <c:pt idx="795">
                        <c:v>2.6343710422515869</c:v>
                      </c:pt>
                      <c:pt idx="796">
                        <c:v>2.6316075325012207</c:v>
                      </c:pt>
                      <c:pt idx="797">
                        <c:v>2.6289603710174561</c:v>
                      </c:pt>
                      <c:pt idx="798">
                        <c:v>2.6263837814331055</c:v>
                      </c:pt>
                      <c:pt idx="799">
                        <c:v>2.6238665580749512</c:v>
                      </c:pt>
                      <c:pt idx="800">
                        <c:v>2.6214034557342529</c:v>
                      </c:pt>
                      <c:pt idx="801">
                        <c:v>2.6189830303192139</c:v>
                      </c:pt>
                      <c:pt idx="802">
                        <c:v>2.61659836769104</c:v>
                      </c:pt>
                      <c:pt idx="803">
                        <c:v>2.6142523288726807</c:v>
                      </c:pt>
                      <c:pt idx="804">
                        <c:v>2.6119461059570313</c:v>
                      </c:pt>
                      <c:pt idx="805">
                        <c:v>2.609670877456665</c:v>
                      </c:pt>
                      <c:pt idx="806">
                        <c:v>2.6074149608612061</c:v>
                      </c:pt>
                      <c:pt idx="807">
                        <c:v>2.6051709651947021</c:v>
                      </c:pt>
                      <c:pt idx="808">
                        <c:v>2.6029441356658936</c:v>
                      </c:pt>
                      <c:pt idx="809">
                        <c:v>2.600738525390625</c:v>
                      </c:pt>
                      <c:pt idx="810">
                        <c:v>2.5985689163208008</c:v>
                      </c:pt>
                      <c:pt idx="811">
                        <c:v>2.5964622497558594</c:v>
                      </c:pt>
                      <c:pt idx="812">
                        <c:v>2.5944328308105469</c:v>
                      </c:pt>
                      <c:pt idx="813">
                        <c:v>2.5924901962280273</c:v>
                      </c:pt>
                      <c:pt idx="814">
                        <c:v>2.5906484127044678</c:v>
                      </c:pt>
                      <c:pt idx="815">
                        <c:v>2.5889265537261963</c:v>
                      </c:pt>
                      <c:pt idx="816">
                        <c:v>2.5873343944549561</c:v>
                      </c:pt>
                      <c:pt idx="817">
                        <c:v>2.5859031677246094</c:v>
                      </c:pt>
                      <c:pt idx="818">
                        <c:v>2.5846872329711914</c:v>
                      </c:pt>
                      <c:pt idx="819">
                        <c:v>2.5837461948394775</c:v>
                      </c:pt>
                      <c:pt idx="820">
                        <c:v>2.5831177234649658</c:v>
                      </c:pt>
                      <c:pt idx="821">
                        <c:v>2.5828390121459961</c:v>
                      </c:pt>
                      <c:pt idx="822">
                        <c:v>2.5829417705535889</c:v>
                      </c:pt>
                      <c:pt idx="823">
                        <c:v>2.5834445953369141</c:v>
                      </c:pt>
                      <c:pt idx="824">
                        <c:v>2.5843663215637207</c:v>
                      </c:pt>
                      <c:pt idx="825">
                        <c:v>2.5857405662536621</c:v>
                      </c:pt>
                      <c:pt idx="826">
                        <c:v>2.5875990390777588</c:v>
                      </c:pt>
                      <c:pt idx="827">
                        <c:v>2.5899128913879395</c:v>
                      </c:pt>
                      <c:pt idx="828">
                        <c:v>2.5926191806793213</c:v>
                      </c:pt>
                      <c:pt idx="829">
                        <c:v>2.5957396030426025</c:v>
                      </c:pt>
                      <c:pt idx="830">
                        <c:v>2.5993080139160156</c:v>
                      </c:pt>
                      <c:pt idx="831">
                        <c:v>2.6033823490142822</c:v>
                      </c:pt>
                      <c:pt idx="832">
                        <c:v>2.6080925464630127</c:v>
                      </c:pt>
                      <c:pt idx="833">
                        <c:v>2.613530158996582</c:v>
                      </c:pt>
                      <c:pt idx="834">
                        <c:v>2.6197440624237061</c:v>
                      </c:pt>
                      <c:pt idx="835">
                        <c:v>2.6267814636230469</c:v>
                      </c:pt>
                      <c:pt idx="836">
                        <c:v>2.6347739696502686</c:v>
                      </c:pt>
                      <c:pt idx="837">
                        <c:v>2.6438210010528564</c:v>
                      </c:pt>
                      <c:pt idx="838">
                        <c:v>2.6539516448974609</c:v>
                      </c:pt>
                      <c:pt idx="839">
                        <c:v>2.6651980876922607</c:v>
                      </c:pt>
                      <c:pt idx="840">
                        <c:v>2.6775796413421631</c:v>
                      </c:pt>
                      <c:pt idx="841">
                        <c:v>2.6911008358001709</c:v>
                      </c:pt>
                      <c:pt idx="842">
                        <c:v>2.7057993412017822</c:v>
                      </c:pt>
                      <c:pt idx="843">
                        <c:v>2.7217199802398682</c:v>
                      </c:pt>
                      <c:pt idx="844">
                        <c:v>2.7389175891876221</c:v>
                      </c:pt>
                      <c:pt idx="845">
                        <c:v>2.757432222366333</c:v>
                      </c:pt>
                      <c:pt idx="846">
                        <c:v>2.7771124839782715</c:v>
                      </c:pt>
                      <c:pt idx="847">
                        <c:v>2.7978553771972656</c:v>
                      </c:pt>
                      <c:pt idx="848">
                        <c:v>2.8192975521087646</c:v>
                      </c:pt>
                      <c:pt idx="849">
                        <c:v>2.8413641452789307</c:v>
                      </c:pt>
                      <c:pt idx="850">
                        <c:v>2.8640761375427246</c:v>
                      </c:pt>
                      <c:pt idx="851">
                        <c:v>2.8874557018280029</c:v>
                      </c:pt>
                      <c:pt idx="852">
                        <c:v>2.9115378856658936</c:v>
                      </c:pt>
                      <c:pt idx="853">
                        <c:v>2.9363343715667725</c:v>
                      </c:pt>
                      <c:pt idx="854">
                        <c:v>2.9618539810180664</c:v>
                      </c:pt>
                      <c:pt idx="855">
                        <c:v>2.9881253242492676</c:v>
                      </c:pt>
                      <c:pt idx="856">
                        <c:v>3.0151753425598145</c:v>
                      </c:pt>
                      <c:pt idx="857">
                        <c:v>3.0430271625518799</c:v>
                      </c:pt>
                      <c:pt idx="858">
                        <c:v>3.0717051029205322</c:v>
                      </c:pt>
                      <c:pt idx="859">
                        <c:v>3.101219654083252</c:v>
                      </c:pt>
                      <c:pt idx="860">
                        <c:v>3.1316032409667969</c:v>
                      </c:pt>
                      <c:pt idx="861">
                        <c:v>3.1628868579864502</c:v>
                      </c:pt>
                      <c:pt idx="862">
                        <c:v>3.195094108581543</c:v>
                      </c:pt>
                      <c:pt idx="863">
                        <c:v>3.2282619476318359</c:v>
                      </c:pt>
                      <c:pt idx="864">
                        <c:v>3.2624187469482422</c:v>
                      </c:pt>
                      <c:pt idx="865">
                        <c:v>3.2976131439208984</c:v>
                      </c:pt>
                      <c:pt idx="866">
                        <c:v>3.3338775634765625</c:v>
                      </c:pt>
                      <c:pt idx="867">
                        <c:v>3.3712449073791504</c:v>
                      </c:pt>
                      <c:pt idx="868">
                        <c:v>3.4097375869750977</c:v>
                      </c:pt>
                      <c:pt idx="869">
                        <c:v>3.4493927955627441</c:v>
                      </c:pt>
                      <c:pt idx="870">
                        <c:v>3.4902565479278564</c:v>
                      </c:pt>
                      <c:pt idx="871">
                        <c:v>3.5323817729949951</c:v>
                      </c:pt>
                      <c:pt idx="872">
                        <c:v>3.5758256912231445</c:v>
                      </c:pt>
                      <c:pt idx="873">
                        <c:v>3.6206440925598145</c:v>
                      </c:pt>
                    </c:numCache>
                  </c:numRef>
                </c:yVal>
                <c:smooth val="1"/>
                <c:extLst>
                  <c:ext xmlns:c16="http://schemas.microsoft.com/office/drawing/2014/chart" uri="{C3380CC4-5D6E-409C-BE32-E72D297353CC}">
                    <c16:uniqueId val="{00000011-CEA7-4326-8BE8-659DFC0BDD93}"/>
                  </c:ext>
                </c:extLst>
              </c15:ser>
            </c15:filteredScatterSeries>
            <c15:filteredScatterSeries>
              <c15:ser>
                <c:idx val="18"/>
                <c:order val="17"/>
                <c:tx>
                  <c:v>5000 RPM</c:v>
                </c:tx>
                <c:marker>
                  <c:symbol val="none"/>
                </c:marker>
                <c:xVal>
                  <c:numRef>
                    <c:extLst xmlns:c15="http://schemas.microsoft.com/office/drawing/2012/chart">
                      <c:ext xmlns:c15="http://schemas.microsoft.com/office/drawing/2012/chart" uri="{02D57815-91ED-43cb-92C2-25804820EDAC}">
                        <c15:formulaRef>
                          <c15:sqref>'[1]Case 3'!$A$3:$A$854</c15:sqref>
                        </c15:formulaRef>
                      </c:ext>
                    </c:extLst>
                    <c:numCache>
                      <c:formatCode>General</c:formatCode>
                      <c:ptCount val="852"/>
                      <c:pt idx="0">
                        <c:v>-97.758255004882813</c:v>
                      </c:pt>
                      <c:pt idx="1">
                        <c:v>-96.914131164550781</c:v>
                      </c:pt>
                      <c:pt idx="2">
                        <c:v>-96.070014953613281</c:v>
                      </c:pt>
                      <c:pt idx="3">
                        <c:v>-95.225883483886719</c:v>
                      </c:pt>
                      <c:pt idx="4">
                        <c:v>-94.381759643554688</c:v>
                      </c:pt>
                      <c:pt idx="5">
                        <c:v>-93.537628173828125</c:v>
                      </c:pt>
                      <c:pt idx="6">
                        <c:v>-92.693489074707031</c:v>
                      </c:pt>
                      <c:pt idx="7">
                        <c:v>-91.849349975585938</c:v>
                      </c:pt>
                      <c:pt idx="8">
                        <c:v>-91.005210876464844</c:v>
                      </c:pt>
                      <c:pt idx="9">
                        <c:v>-90.161064147949219</c:v>
                      </c:pt>
                      <c:pt idx="10">
                        <c:v>-89.316917419433594</c:v>
                      </c:pt>
                      <c:pt idx="11">
                        <c:v>-88.472770690917969</c:v>
                      </c:pt>
                      <c:pt idx="12">
                        <c:v>-87.628616333007813</c:v>
                      </c:pt>
                      <c:pt idx="13">
                        <c:v>-86.784461975097656</c:v>
                      </c:pt>
                      <c:pt idx="14">
                        <c:v>-85.940299987792969</c:v>
                      </c:pt>
                      <c:pt idx="15">
                        <c:v>-85.096138000488281</c:v>
                      </c:pt>
                      <c:pt idx="16">
                        <c:v>-84.251968383789063</c:v>
                      </c:pt>
                      <c:pt idx="17">
                        <c:v>-83.407798767089844</c:v>
                      </c:pt>
                      <c:pt idx="18">
                        <c:v>-82.563629150390625</c:v>
                      </c:pt>
                      <c:pt idx="19">
                        <c:v>-81.719451904296875</c:v>
                      </c:pt>
                      <c:pt idx="20">
                        <c:v>-80.875274658203125</c:v>
                      </c:pt>
                      <c:pt idx="21">
                        <c:v>-80.031097412109375</c:v>
                      </c:pt>
                      <c:pt idx="22">
                        <c:v>-79.186920166015625</c:v>
                      </c:pt>
                      <c:pt idx="23">
                        <c:v>-78.342742919921875</c:v>
                      </c:pt>
                      <c:pt idx="24">
                        <c:v>-77.498550415039063</c:v>
                      </c:pt>
                      <c:pt idx="25">
                        <c:v>-76.65435791015625</c:v>
                      </c:pt>
                      <c:pt idx="26">
                        <c:v>-75.810165405273438</c:v>
                      </c:pt>
                      <c:pt idx="27">
                        <c:v>-74.965972900390625</c:v>
                      </c:pt>
                      <c:pt idx="28">
                        <c:v>-74.121780395507813</c:v>
                      </c:pt>
                      <c:pt idx="29">
                        <c:v>-73.277587890625</c:v>
                      </c:pt>
                      <c:pt idx="30">
                        <c:v>-72.433395385742188</c:v>
                      </c:pt>
                      <c:pt idx="31">
                        <c:v>-71.589195251464844</c:v>
                      </c:pt>
                      <c:pt idx="32">
                        <c:v>-70.744987487792969</c:v>
                      </c:pt>
                      <c:pt idx="33">
                        <c:v>-69.900779724121094</c:v>
                      </c:pt>
                      <c:pt idx="34">
                        <c:v>-69.056571960449219</c:v>
                      </c:pt>
                      <c:pt idx="35">
                        <c:v>-68.212364196777344</c:v>
                      </c:pt>
                      <c:pt idx="36">
                        <c:v>-67.368156433105469</c:v>
                      </c:pt>
                      <c:pt idx="37">
                        <c:v>-66.523941040039063</c:v>
                      </c:pt>
                      <c:pt idx="38">
                        <c:v>-65.679718017578125</c:v>
                      </c:pt>
                      <c:pt idx="39">
                        <c:v>-64.83551025390625</c:v>
                      </c:pt>
                      <c:pt idx="40">
                        <c:v>-63.991275787353516</c:v>
                      </c:pt>
                      <c:pt idx="41">
                        <c:v>-63.147037506103516</c:v>
                      </c:pt>
                      <c:pt idx="42">
                        <c:v>-62.302799224853516</c:v>
                      </c:pt>
                      <c:pt idx="43">
                        <c:v>-61.458560943603516</c:v>
                      </c:pt>
                      <c:pt idx="44">
                        <c:v>-60.614322662353516</c:v>
                      </c:pt>
                      <c:pt idx="45">
                        <c:v>-59.770084381103516</c:v>
                      </c:pt>
                      <c:pt idx="46">
                        <c:v>-58.925846099853516</c:v>
                      </c:pt>
                      <c:pt idx="47">
                        <c:v>-58.081607818603516</c:v>
                      </c:pt>
                      <c:pt idx="48">
                        <c:v>-57.237369537353516</c:v>
                      </c:pt>
                      <c:pt idx="49">
                        <c:v>-56.393131256103516</c:v>
                      </c:pt>
                      <c:pt idx="50">
                        <c:v>-55.548892974853516</c:v>
                      </c:pt>
                      <c:pt idx="51">
                        <c:v>-54.704639434814453</c:v>
                      </c:pt>
                      <c:pt idx="52">
                        <c:v>-53.860370635986328</c:v>
                      </c:pt>
                      <c:pt idx="53">
                        <c:v>-53.016101837158203</c:v>
                      </c:pt>
                      <c:pt idx="54">
                        <c:v>-52.171833038330078</c:v>
                      </c:pt>
                      <c:pt idx="55">
                        <c:v>-51.327564239501953</c:v>
                      </c:pt>
                      <c:pt idx="56">
                        <c:v>-50.483295440673828</c:v>
                      </c:pt>
                      <c:pt idx="57">
                        <c:v>-49.639026641845703</c:v>
                      </c:pt>
                      <c:pt idx="58">
                        <c:v>-48.794757843017578</c:v>
                      </c:pt>
                      <c:pt idx="59">
                        <c:v>-47.950489044189453</c:v>
                      </c:pt>
                      <c:pt idx="60">
                        <c:v>-47.106220245361328</c:v>
                      </c:pt>
                      <c:pt idx="61">
                        <c:v>-46.261951446533203</c:v>
                      </c:pt>
                      <c:pt idx="62">
                        <c:v>-45.417682647705078</c:v>
                      </c:pt>
                      <c:pt idx="63">
                        <c:v>-44.573413848876953</c:v>
                      </c:pt>
                      <c:pt idx="64">
                        <c:v>-43.729137420654297</c:v>
                      </c:pt>
                      <c:pt idx="65">
                        <c:v>-42.884838104248047</c:v>
                      </c:pt>
                      <c:pt idx="66">
                        <c:v>-42.040538787841797</c:v>
                      </c:pt>
                      <c:pt idx="67">
                        <c:v>-41.196239471435547</c:v>
                      </c:pt>
                      <c:pt idx="68">
                        <c:v>-40.351940155029297</c:v>
                      </c:pt>
                      <c:pt idx="69">
                        <c:v>-39.507640838623047</c:v>
                      </c:pt>
                      <c:pt idx="70">
                        <c:v>-38.663341522216797</c:v>
                      </c:pt>
                      <c:pt idx="71">
                        <c:v>-37.819042205810547</c:v>
                      </c:pt>
                      <c:pt idx="72">
                        <c:v>-36.974742889404297</c:v>
                      </c:pt>
                      <c:pt idx="73">
                        <c:v>-36.130443572998047</c:v>
                      </c:pt>
                      <c:pt idx="74">
                        <c:v>-35.286144256591797</c:v>
                      </c:pt>
                      <c:pt idx="75">
                        <c:v>-34.441844940185547</c:v>
                      </c:pt>
                      <c:pt idx="76">
                        <c:v>-33.597541809082031</c:v>
                      </c:pt>
                      <c:pt idx="77">
                        <c:v>-32.753242492675781</c:v>
                      </c:pt>
                      <c:pt idx="78">
                        <c:v>-31.908943176269531</c:v>
                      </c:pt>
                      <c:pt idx="79">
                        <c:v>-31.064643859863281</c:v>
                      </c:pt>
                      <c:pt idx="80">
                        <c:v>-30.220344543457031</c:v>
                      </c:pt>
                      <c:pt idx="81">
                        <c:v>-29.376045227050781</c:v>
                      </c:pt>
                      <c:pt idx="82">
                        <c:v>-28.531707763671875</c:v>
                      </c:pt>
                      <c:pt idx="83">
                        <c:v>-27.687347412109375</c:v>
                      </c:pt>
                      <c:pt idx="84">
                        <c:v>-26.842987060546875</c:v>
                      </c:pt>
                      <c:pt idx="85">
                        <c:v>-25.998626708984375</c:v>
                      </c:pt>
                      <c:pt idx="86">
                        <c:v>-25.154266357421875</c:v>
                      </c:pt>
                      <c:pt idx="87">
                        <c:v>-24.309906005859375</c:v>
                      </c:pt>
                      <c:pt idx="88">
                        <c:v>-23.465545654296875</c:v>
                      </c:pt>
                      <c:pt idx="89">
                        <c:v>-22.621185302734375</c:v>
                      </c:pt>
                      <c:pt idx="90">
                        <c:v>-21.776824951171875</c:v>
                      </c:pt>
                      <c:pt idx="91">
                        <c:v>-20.932464599609375</c:v>
                      </c:pt>
                      <c:pt idx="92">
                        <c:v>-20.088104248046875</c:v>
                      </c:pt>
                      <c:pt idx="93">
                        <c:v>-19.243743896484375</c:v>
                      </c:pt>
                      <c:pt idx="94">
                        <c:v>-18.399383544921875</c:v>
                      </c:pt>
                      <c:pt idx="95">
                        <c:v>-17.555023193359375</c:v>
                      </c:pt>
                      <c:pt idx="96">
                        <c:v>-16.710662841796875</c:v>
                      </c:pt>
                      <c:pt idx="97">
                        <c:v>-15.866302490234375</c:v>
                      </c:pt>
                      <c:pt idx="98">
                        <c:v>-15.021942138671875</c:v>
                      </c:pt>
                      <c:pt idx="99">
                        <c:v>-14.177581787109375</c:v>
                      </c:pt>
                      <c:pt idx="100">
                        <c:v>-13.333221435546875</c:v>
                      </c:pt>
                      <c:pt idx="101">
                        <c:v>-12.488861083984375</c:v>
                      </c:pt>
                      <c:pt idx="102">
                        <c:v>-11.644500732421875</c:v>
                      </c:pt>
                      <c:pt idx="103">
                        <c:v>-10.800140380859375</c:v>
                      </c:pt>
                      <c:pt idx="104">
                        <c:v>-9.9557418823242188</c:v>
                      </c:pt>
                      <c:pt idx="105">
                        <c:v>-9.1113204956054688</c:v>
                      </c:pt>
                      <c:pt idx="106">
                        <c:v>-8.2668991088867188</c:v>
                      </c:pt>
                      <c:pt idx="107">
                        <c:v>-7.4224777221679688</c:v>
                      </c:pt>
                      <c:pt idx="108">
                        <c:v>-6.5780563354492188</c:v>
                      </c:pt>
                      <c:pt idx="109">
                        <c:v>-5.7336349487304688</c:v>
                      </c:pt>
                      <c:pt idx="110">
                        <c:v>-4.8892135620117188</c:v>
                      </c:pt>
                      <c:pt idx="111">
                        <c:v>-4.0447921752929688</c:v>
                      </c:pt>
                      <c:pt idx="112">
                        <c:v>-3.2003707885742188</c:v>
                      </c:pt>
                      <c:pt idx="113">
                        <c:v>-2.3559494018554688</c:v>
                      </c:pt>
                      <c:pt idx="114">
                        <c:v>-1.5115280151367188</c:v>
                      </c:pt>
                      <c:pt idx="115">
                        <c:v>-0.66710662841796875</c:v>
                      </c:pt>
                      <c:pt idx="116">
                        <c:v>0.17731475830078125</c:v>
                      </c:pt>
                      <c:pt idx="117">
                        <c:v>1.0217361450195313</c:v>
                      </c:pt>
                      <c:pt idx="118">
                        <c:v>1.8661575317382813</c:v>
                      </c:pt>
                      <c:pt idx="119">
                        <c:v>2.7105789184570313</c:v>
                      </c:pt>
                      <c:pt idx="120">
                        <c:v>3.5550003051757813</c:v>
                      </c:pt>
                      <c:pt idx="121">
                        <c:v>4.3994216918945313</c:v>
                      </c:pt>
                      <c:pt idx="122">
                        <c:v>5.2438430786132813</c:v>
                      </c:pt>
                      <c:pt idx="123">
                        <c:v>6.0882644653320313</c:v>
                      </c:pt>
                      <c:pt idx="124">
                        <c:v>6.9326858520507813</c:v>
                      </c:pt>
                      <c:pt idx="125">
                        <c:v>7.7771072387695313</c:v>
                      </c:pt>
                      <c:pt idx="126">
                        <c:v>8.6215286254882813</c:v>
                      </c:pt>
                      <c:pt idx="127">
                        <c:v>9.4659500122070313</c:v>
                      </c:pt>
                      <c:pt idx="128">
                        <c:v>10.310432434082031</c:v>
                      </c:pt>
                      <c:pt idx="129">
                        <c:v>11.154914855957031</c:v>
                      </c:pt>
                      <c:pt idx="130">
                        <c:v>11.999397277832031</c:v>
                      </c:pt>
                      <c:pt idx="131">
                        <c:v>12.843879699707031</c:v>
                      </c:pt>
                      <c:pt idx="132">
                        <c:v>13.688362121582031</c:v>
                      </c:pt>
                      <c:pt idx="133">
                        <c:v>14.532844543457031</c:v>
                      </c:pt>
                      <c:pt idx="134">
                        <c:v>15.377326965332031</c:v>
                      </c:pt>
                      <c:pt idx="135">
                        <c:v>16.221809387207031</c:v>
                      </c:pt>
                      <c:pt idx="136">
                        <c:v>17.066291809082031</c:v>
                      </c:pt>
                      <c:pt idx="137">
                        <c:v>17.910774230957031</c:v>
                      </c:pt>
                      <c:pt idx="138">
                        <c:v>18.755256652832031</c:v>
                      </c:pt>
                      <c:pt idx="139">
                        <c:v>19.599739074707031</c:v>
                      </c:pt>
                      <c:pt idx="140">
                        <c:v>20.444221496582031</c:v>
                      </c:pt>
                      <c:pt idx="141">
                        <c:v>21.288703918457031</c:v>
                      </c:pt>
                      <c:pt idx="142">
                        <c:v>22.133186340332031</c:v>
                      </c:pt>
                      <c:pt idx="143">
                        <c:v>22.977668762207031</c:v>
                      </c:pt>
                      <c:pt idx="144">
                        <c:v>23.822151184082031</c:v>
                      </c:pt>
                      <c:pt idx="145">
                        <c:v>24.666633605957031</c:v>
                      </c:pt>
                      <c:pt idx="146">
                        <c:v>25.511116027832031</c:v>
                      </c:pt>
                      <c:pt idx="147">
                        <c:v>26.355598449707031</c:v>
                      </c:pt>
                      <c:pt idx="148">
                        <c:v>27.200080871582031</c:v>
                      </c:pt>
                      <c:pt idx="149">
                        <c:v>28.044563293457031</c:v>
                      </c:pt>
                      <c:pt idx="150">
                        <c:v>28.889045715332031</c:v>
                      </c:pt>
                      <c:pt idx="151">
                        <c:v>29.733528137207031</c:v>
                      </c:pt>
                      <c:pt idx="152">
                        <c:v>30.578033447265625</c:v>
                      </c:pt>
                      <c:pt idx="153">
                        <c:v>31.422515869140625</c:v>
                      </c:pt>
                      <c:pt idx="154">
                        <c:v>32.266998291015625</c:v>
                      </c:pt>
                      <c:pt idx="155">
                        <c:v>33.111480712890625</c:v>
                      </c:pt>
                      <c:pt idx="156">
                        <c:v>33.955963134765625</c:v>
                      </c:pt>
                      <c:pt idx="157">
                        <c:v>34.800445556640625</c:v>
                      </c:pt>
                      <c:pt idx="158">
                        <c:v>35.644927978515625</c:v>
                      </c:pt>
                      <c:pt idx="159">
                        <c:v>36.489410400390625</c:v>
                      </c:pt>
                      <c:pt idx="160">
                        <c:v>37.333892822265625</c:v>
                      </c:pt>
                      <c:pt idx="161">
                        <c:v>38.178375244140625</c:v>
                      </c:pt>
                      <c:pt idx="162">
                        <c:v>39.022857666015625</c:v>
                      </c:pt>
                      <c:pt idx="163">
                        <c:v>39.867340087890625</c:v>
                      </c:pt>
                      <c:pt idx="164">
                        <c:v>40.711822509765625</c:v>
                      </c:pt>
                      <c:pt idx="165">
                        <c:v>41.556411743164063</c:v>
                      </c:pt>
                      <c:pt idx="166">
                        <c:v>42.401016235351563</c:v>
                      </c:pt>
                      <c:pt idx="167">
                        <c:v>43.245620727539063</c:v>
                      </c:pt>
                      <c:pt idx="168">
                        <c:v>44.090225219726563</c:v>
                      </c:pt>
                      <c:pt idx="169">
                        <c:v>44.934829711914063</c:v>
                      </c:pt>
                      <c:pt idx="170">
                        <c:v>45.779434204101563</c:v>
                      </c:pt>
                      <c:pt idx="171">
                        <c:v>46.624038696289063</c:v>
                      </c:pt>
                      <c:pt idx="172">
                        <c:v>47.468643188476563</c:v>
                      </c:pt>
                      <c:pt idx="173">
                        <c:v>48.313247680664063</c:v>
                      </c:pt>
                      <c:pt idx="174">
                        <c:v>49.157852172851563</c:v>
                      </c:pt>
                      <c:pt idx="175">
                        <c:v>50.002456665039063</c:v>
                      </c:pt>
                      <c:pt idx="176">
                        <c:v>50.847061157226563</c:v>
                      </c:pt>
                      <c:pt idx="177">
                        <c:v>51.691665649414063</c:v>
                      </c:pt>
                      <c:pt idx="178">
                        <c:v>52.536270141601563</c:v>
                      </c:pt>
                      <c:pt idx="179">
                        <c:v>53.380874633789063</c:v>
                      </c:pt>
                      <c:pt idx="180">
                        <c:v>54.225479125976563</c:v>
                      </c:pt>
                      <c:pt idx="181">
                        <c:v>55.070083618164063</c:v>
                      </c:pt>
                      <c:pt idx="182">
                        <c:v>55.914688110351563</c:v>
                      </c:pt>
                      <c:pt idx="183">
                        <c:v>56.759292602539063</c:v>
                      </c:pt>
                      <c:pt idx="184">
                        <c:v>57.603897094726563</c:v>
                      </c:pt>
                      <c:pt idx="185">
                        <c:v>58.448501586914063</c:v>
                      </c:pt>
                      <c:pt idx="186">
                        <c:v>59.293106079101563</c:v>
                      </c:pt>
                      <c:pt idx="187">
                        <c:v>60.137710571289063</c:v>
                      </c:pt>
                      <c:pt idx="188">
                        <c:v>60.982315063476563</c:v>
                      </c:pt>
                      <c:pt idx="189">
                        <c:v>61.826919555664063</c:v>
                      </c:pt>
                      <c:pt idx="190">
                        <c:v>62.671524047851563</c:v>
                      </c:pt>
                      <c:pt idx="191">
                        <c:v>63.516128540039063</c:v>
                      </c:pt>
                      <c:pt idx="192">
                        <c:v>64.360733032226563</c:v>
                      </c:pt>
                      <c:pt idx="193">
                        <c:v>65.205337524414063</c:v>
                      </c:pt>
                      <c:pt idx="194">
                        <c:v>66.049942016601563</c:v>
                      </c:pt>
                      <c:pt idx="195">
                        <c:v>66.894546508789063</c:v>
                      </c:pt>
                      <c:pt idx="196">
                        <c:v>67.739151000976563</c:v>
                      </c:pt>
                      <c:pt idx="197">
                        <c:v>68.583755493164063</c:v>
                      </c:pt>
                      <c:pt idx="198">
                        <c:v>69.428359985351563</c:v>
                      </c:pt>
                      <c:pt idx="199">
                        <c:v>70.272964477539063</c:v>
                      </c:pt>
                      <c:pt idx="200">
                        <c:v>71.117568969726563</c:v>
                      </c:pt>
                      <c:pt idx="201">
                        <c:v>71.962173461914063</c:v>
                      </c:pt>
                      <c:pt idx="202">
                        <c:v>72.806777954101563</c:v>
                      </c:pt>
                      <c:pt idx="203">
                        <c:v>73.651382446289063</c:v>
                      </c:pt>
                      <c:pt idx="204">
                        <c:v>74.495986938476563</c:v>
                      </c:pt>
                      <c:pt idx="205">
                        <c:v>75.340591430664063</c:v>
                      </c:pt>
                      <c:pt idx="206">
                        <c:v>76.185195922851563</c:v>
                      </c:pt>
                      <c:pt idx="207">
                        <c:v>77.029800415039063</c:v>
                      </c:pt>
                      <c:pt idx="208">
                        <c:v>77.874404907226563</c:v>
                      </c:pt>
                      <c:pt idx="209">
                        <c:v>78.719009399414063</c:v>
                      </c:pt>
                      <c:pt idx="210">
                        <c:v>79.563613891601563</c:v>
                      </c:pt>
                      <c:pt idx="211">
                        <c:v>80.408233642578125</c:v>
                      </c:pt>
                      <c:pt idx="212">
                        <c:v>81.252960205078125</c:v>
                      </c:pt>
                      <c:pt idx="213">
                        <c:v>82.097686767578125</c:v>
                      </c:pt>
                      <c:pt idx="214">
                        <c:v>82.942413330078125</c:v>
                      </c:pt>
                      <c:pt idx="215">
                        <c:v>83.787139892578125</c:v>
                      </c:pt>
                      <c:pt idx="216">
                        <c:v>84.631866455078125</c:v>
                      </c:pt>
                      <c:pt idx="217">
                        <c:v>85.476593017578125</c:v>
                      </c:pt>
                      <c:pt idx="218">
                        <c:v>86.321319580078125</c:v>
                      </c:pt>
                      <c:pt idx="219">
                        <c:v>87.166046142578125</c:v>
                      </c:pt>
                      <c:pt idx="220">
                        <c:v>88.010772705078125</c:v>
                      </c:pt>
                      <c:pt idx="221">
                        <c:v>88.855499267578125</c:v>
                      </c:pt>
                      <c:pt idx="222">
                        <c:v>89.700225830078125</c:v>
                      </c:pt>
                      <c:pt idx="223">
                        <c:v>90.544952392578125</c:v>
                      </c:pt>
                      <c:pt idx="224">
                        <c:v>91.389678955078125</c:v>
                      </c:pt>
                      <c:pt idx="225">
                        <c:v>92.234405517578125</c:v>
                      </c:pt>
                      <c:pt idx="226">
                        <c:v>93.079132080078125</c:v>
                      </c:pt>
                      <c:pt idx="227">
                        <c:v>93.923858642578125</c:v>
                      </c:pt>
                      <c:pt idx="228">
                        <c:v>94.768585205078125</c:v>
                      </c:pt>
                      <c:pt idx="229">
                        <c:v>95.613311767578125</c:v>
                      </c:pt>
                      <c:pt idx="230">
                        <c:v>96.458038330078125</c:v>
                      </c:pt>
                      <c:pt idx="231">
                        <c:v>97.302764892578125</c:v>
                      </c:pt>
                      <c:pt idx="232">
                        <c:v>98.147491455078125</c:v>
                      </c:pt>
                      <c:pt idx="233">
                        <c:v>98.992218017578125</c:v>
                      </c:pt>
                      <c:pt idx="234">
                        <c:v>99.836944580078125</c:v>
                      </c:pt>
                      <c:pt idx="235">
                        <c:v>100.68167114257813</c:v>
                      </c:pt>
                      <c:pt idx="236">
                        <c:v>101.52639770507813</c:v>
                      </c:pt>
                      <c:pt idx="237">
                        <c:v>102.37112426757813</c:v>
                      </c:pt>
                      <c:pt idx="238">
                        <c:v>103.21585083007813</c:v>
                      </c:pt>
                      <c:pt idx="239">
                        <c:v>104.06057739257813</c:v>
                      </c:pt>
                      <c:pt idx="240">
                        <c:v>104.90530395507813</c:v>
                      </c:pt>
                      <c:pt idx="241">
                        <c:v>105.75003051757813</c:v>
                      </c:pt>
                      <c:pt idx="242">
                        <c:v>106.59475708007813</c:v>
                      </c:pt>
                      <c:pt idx="243">
                        <c:v>107.43948364257813</c:v>
                      </c:pt>
                      <c:pt idx="244">
                        <c:v>108.28421020507813</c:v>
                      </c:pt>
                      <c:pt idx="245">
                        <c:v>109.12893676757813</c:v>
                      </c:pt>
                      <c:pt idx="246">
                        <c:v>109.97366333007813</c:v>
                      </c:pt>
                      <c:pt idx="247">
                        <c:v>110.81838989257813</c:v>
                      </c:pt>
                      <c:pt idx="248">
                        <c:v>111.66311645507813</c:v>
                      </c:pt>
                      <c:pt idx="249">
                        <c:v>112.50784301757813</c:v>
                      </c:pt>
                      <c:pt idx="250">
                        <c:v>113.35256958007813</c:v>
                      </c:pt>
                      <c:pt idx="251">
                        <c:v>114.19729614257813</c:v>
                      </c:pt>
                      <c:pt idx="252">
                        <c:v>115.04202270507813</c:v>
                      </c:pt>
                      <c:pt idx="253">
                        <c:v>115.88674926757813</c:v>
                      </c:pt>
                      <c:pt idx="254">
                        <c:v>116.73147583007813</c:v>
                      </c:pt>
                      <c:pt idx="255">
                        <c:v>117.57620239257813</c:v>
                      </c:pt>
                      <c:pt idx="256">
                        <c:v>118.42092895507813</c:v>
                      </c:pt>
                      <c:pt idx="257">
                        <c:v>119.26565551757813</c:v>
                      </c:pt>
                      <c:pt idx="258">
                        <c:v>120.11038208007813</c:v>
                      </c:pt>
                      <c:pt idx="259">
                        <c:v>120.95510864257813</c:v>
                      </c:pt>
                      <c:pt idx="260">
                        <c:v>121.79983520507813</c:v>
                      </c:pt>
                      <c:pt idx="261">
                        <c:v>122.64456176757813</c:v>
                      </c:pt>
                      <c:pt idx="262">
                        <c:v>123.48928833007813</c:v>
                      </c:pt>
                      <c:pt idx="263">
                        <c:v>124.33413696289063</c:v>
                      </c:pt>
                      <c:pt idx="264">
                        <c:v>125.17898559570313</c:v>
                      </c:pt>
                      <c:pt idx="265">
                        <c:v>126.02383422851563</c:v>
                      </c:pt>
                      <c:pt idx="266">
                        <c:v>126.86868286132813</c:v>
                      </c:pt>
                      <c:pt idx="267">
                        <c:v>127.71353149414063</c:v>
                      </c:pt>
                      <c:pt idx="268">
                        <c:v>128.55838012695313</c:v>
                      </c:pt>
                      <c:pt idx="269">
                        <c:v>129.40322875976563</c:v>
                      </c:pt>
                      <c:pt idx="270">
                        <c:v>130.24807739257813</c:v>
                      </c:pt>
                      <c:pt idx="271">
                        <c:v>131.09292602539063</c:v>
                      </c:pt>
                      <c:pt idx="272">
                        <c:v>131.93777465820313</c:v>
                      </c:pt>
                      <c:pt idx="273">
                        <c:v>132.78262329101563</c:v>
                      </c:pt>
                      <c:pt idx="274">
                        <c:v>133.62747192382813</c:v>
                      </c:pt>
                      <c:pt idx="275">
                        <c:v>134.47232055664063</c:v>
                      </c:pt>
                      <c:pt idx="276">
                        <c:v>135.31716918945313</c:v>
                      </c:pt>
                      <c:pt idx="277">
                        <c:v>136.16201782226563</c:v>
                      </c:pt>
                      <c:pt idx="278">
                        <c:v>137.00686645507813</c:v>
                      </c:pt>
                      <c:pt idx="279">
                        <c:v>137.85171508789063</c:v>
                      </c:pt>
                      <c:pt idx="280">
                        <c:v>138.69656372070313</c:v>
                      </c:pt>
                      <c:pt idx="281">
                        <c:v>139.54141235351563</c:v>
                      </c:pt>
                      <c:pt idx="282">
                        <c:v>140.38626098632813</c:v>
                      </c:pt>
                      <c:pt idx="283">
                        <c:v>141.23110961914063</c:v>
                      </c:pt>
                      <c:pt idx="284">
                        <c:v>142.07595825195313</c:v>
                      </c:pt>
                      <c:pt idx="285">
                        <c:v>142.92080688476563</c:v>
                      </c:pt>
                      <c:pt idx="286">
                        <c:v>143.76565551757813</c:v>
                      </c:pt>
                      <c:pt idx="287">
                        <c:v>144.61050415039063</c:v>
                      </c:pt>
                      <c:pt idx="288">
                        <c:v>145.45535278320313</c:v>
                      </c:pt>
                      <c:pt idx="289">
                        <c:v>146.30020141601563</c:v>
                      </c:pt>
                      <c:pt idx="290">
                        <c:v>147.14505004882813</c:v>
                      </c:pt>
                      <c:pt idx="291">
                        <c:v>147.98989868164063</c:v>
                      </c:pt>
                      <c:pt idx="292">
                        <c:v>148.83474731445313</c:v>
                      </c:pt>
                      <c:pt idx="293">
                        <c:v>149.67959594726563</c:v>
                      </c:pt>
                      <c:pt idx="294">
                        <c:v>150.52444458007813</c:v>
                      </c:pt>
                      <c:pt idx="295">
                        <c:v>151.36929321289063</c:v>
                      </c:pt>
                      <c:pt idx="296">
                        <c:v>152.21414184570313</c:v>
                      </c:pt>
                      <c:pt idx="297">
                        <c:v>153.05899047851563</c:v>
                      </c:pt>
                      <c:pt idx="298">
                        <c:v>153.90383911132813</c:v>
                      </c:pt>
                      <c:pt idx="299">
                        <c:v>154.74868774414063</c:v>
                      </c:pt>
                      <c:pt idx="300">
                        <c:v>155.59353637695313</c:v>
                      </c:pt>
                      <c:pt idx="301">
                        <c:v>156.43838500976563</c:v>
                      </c:pt>
                      <c:pt idx="302">
                        <c:v>157.28323364257813</c:v>
                      </c:pt>
                      <c:pt idx="303">
                        <c:v>158.12808227539063</c:v>
                      </c:pt>
                      <c:pt idx="304">
                        <c:v>158.97305297851563</c:v>
                      </c:pt>
                      <c:pt idx="305">
                        <c:v>159.81802368164063</c:v>
                      </c:pt>
                      <c:pt idx="306">
                        <c:v>160.66299438476563</c:v>
                      </c:pt>
                      <c:pt idx="307">
                        <c:v>161.50796508789063</c:v>
                      </c:pt>
                      <c:pt idx="308">
                        <c:v>162.35293579101563</c:v>
                      </c:pt>
                      <c:pt idx="309">
                        <c:v>163.19790649414063</c:v>
                      </c:pt>
                      <c:pt idx="310">
                        <c:v>164.04287719726563</c:v>
                      </c:pt>
                      <c:pt idx="311">
                        <c:v>164.88784790039063</c:v>
                      </c:pt>
                      <c:pt idx="312">
                        <c:v>165.73281860351563</c:v>
                      </c:pt>
                      <c:pt idx="313">
                        <c:v>166.57778930664063</c:v>
                      </c:pt>
                      <c:pt idx="314">
                        <c:v>167.42276000976563</c:v>
                      </c:pt>
                      <c:pt idx="315">
                        <c:v>168.26773071289063</c:v>
                      </c:pt>
                      <c:pt idx="316">
                        <c:v>169.11270141601563</c:v>
                      </c:pt>
                      <c:pt idx="317">
                        <c:v>169.95767211914063</c:v>
                      </c:pt>
                      <c:pt idx="318">
                        <c:v>170.80264282226563</c:v>
                      </c:pt>
                      <c:pt idx="319">
                        <c:v>171.64761352539063</c:v>
                      </c:pt>
                      <c:pt idx="320">
                        <c:v>172.49258422851563</c:v>
                      </c:pt>
                      <c:pt idx="321">
                        <c:v>173.33755493164063</c:v>
                      </c:pt>
                      <c:pt idx="322">
                        <c:v>174.18252563476563</c:v>
                      </c:pt>
                      <c:pt idx="323">
                        <c:v>175.02749633789063</c:v>
                      </c:pt>
                      <c:pt idx="324">
                        <c:v>175.87246704101563</c:v>
                      </c:pt>
                      <c:pt idx="325">
                        <c:v>176.71743774414063</c:v>
                      </c:pt>
                      <c:pt idx="326">
                        <c:v>177.56240844726563</c:v>
                      </c:pt>
                      <c:pt idx="327">
                        <c:v>178.40737915039063</c:v>
                      </c:pt>
                      <c:pt idx="328">
                        <c:v>179.25234985351563</c:v>
                      </c:pt>
                      <c:pt idx="329">
                        <c:v>180.09732055664063</c:v>
                      </c:pt>
                      <c:pt idx="330">
                        <c:v>180.94229125976563</c:v>
                      </c:pt>
                      <c:pt idx="331">
                        <c:v>181.78726196289063</c:v>
                      </c:pt>
                      <c:pt idx="332">
                        <c:v>182.63223266601563</c:v>
                      </c:pt>
                      <c:pt idx="333">
                        <c:v>183.47720336914063</c:v>
                      </c:pt>
                      <c:pt idx="334">
                        <c:v>184.32217407226563</c:v>
                      </c:pt>
                      <c:pt idx="335">
                        <c:v>185.16714477539063</c:v>
                      </c:pt>
                      <c:pt idx="336">
                        <c:v>186.01211547851563</c:v>
                      </c:pt>
                      <c:pt idx="337">
                        <c:v>186.85708618164063</c:v>
                      </c:pt>
                      <c:pt idx="338">
                        <c:v>187.70205688476563</c:v>
                      </c:pt>
                      <c:pt idx="339">
                        <c:v>188.54702758789063</c:v>
                      </c:pt>
                      <c:pt idx="340">
                        <c:v>189.39199829101563</c:v>
                      </c:pt>
                      <c:pt idx="341">
                        <c:v>190.23696899414063</c:v>
                      </c:pt>
                      <c:pt idx="342">
                        <c:v>191.08193969726563</c:v>
                      </c:pt>
                      <c:pt idx="343">
                        <c:v>191.92691040039063</c:v>
                      </c:pt>
                      <c:pt idx="344">
                        <c:v>192.77188110351563</c:v>
                      </c:pt>
                      <c:pt idx="345">
                        <c:v>193.61685180664063</c:v>
                      </c:pt>
                      <c:pt idx="346">
                        <c:v>194.46182250976563</c:v>
                      </c:pt>
                      <c:pt idx="347">
                        <c:v>195.30679321289063</c:v>
                      </c:pt>
                      <c:pt idx="348">
                        <c:v>196.15176391601563</c:v>
                      </c:pt>
                      <c:pt idx="349">
                        <c:v>196.99673461914063</c:v>
                      </c:pt>
                      <c:pt idx="350">
                        <c:v>197.84170532226563</c:v>
                      </c:pt>
                      <c:pt idx="351">
                        <c:v>198.68667602539063</c:v>
                      </c:pt>
                      <c:pt idx="352">
                        <c:v>199.53164672851563</c:v>
                      </c:pt>
                      <c:pt idx="353">
                        <c:v>200.37661743164063</c:v>
                      </c:pt>
                      <c:pt idx="354">
                        <c:v>201.22158813476563</c:v>
                      </c:pt>
                      <c:pt idx="355">
                        <c:v>202.06655883789063</c:v>
                      </c:pt>
                      <c:pt idx="356">
                        <c:v>202.91152954101563</c:v>
                      </c:pt>
                      <c:pt idx="357">
                        <c:v>203.75650024414063</c:v>
                      </c:pt>
                      <c:pt idx="358">
                        <c:v>204.60147094726563</c:v>
                      </c:pt>
                      <c:pt idx="359">
                        <c:v>205.44644165039063</c:v>
                      </c:pt>
                      <c:pt idx="360">
                        <c:v>206.29141235351563</c:v>
                      </c:pt>
                      <c:pt idx="361">
                        <c:v>207.13638305664063</c:v>
                      </c:pt>
                      <c:pt idx="362">
                        <c:v>207.98135375976563</c:v>
                      </c:pt>
                      <c:pt idx="363">
                        <c:v>208.82632446289063</c:v>
                      </c:pt>
                      <c:pt idx="364">
                        <c:v>209.67129516601563</c:v>
                      </c:pt>
                      <c:pt idx="365">
                        <c:v>210.51626586914063</c:v>
                      </c:pt>
                      <c:pt idx="366">
                        <c:v>211.36123657226563</c:v>
                      </c:pt>
                      <c:pt idx="367">
                        <c:v>212.20620727539063</c:v>
                      </c:pt>
                      <c:pt idx="368">
                        <c:v>213.05117797851563</c:v>
                      </c:pt>
                      <c:pt idx="369">
                        <c:v>213.89614868164063</c:v>
                      </c:pt>
                      <c:pt idx="370">
                        <c:v>214.74111938476563</c:v>
                      </c:pt>
                      <c:pt idx="371">
                        <c:v>215.58609008789063</c:v>
                      </c:pt>
                      <c:pt idx="372">
                        <c:v>216.43106079101563</c:v>
                      </c:pt>
                      <c:pt idx="373">
                        <c:v>217.27603149414063</c:v>
                      </c:pt>
                      <c:pt idx="374">
                        <c:v>218.12100219726563</c:v>
                      </c:pt>
                      <c:pt idx="375">
                        <c:v>218.96597290039063</c:v>
                      </c:pt>
                      <c:pt idx="376">
                        <c:v>219.81094360351563</c:v>
                      </c:pt>
                      <c:pt idx="377">
                        <c:v>220.65591430664063</c:v>
                      </c:pt>
                      <c:pt idx="378">
                        <c:v>221.50088500976563</c:v>
                      </c:pt>
                      <c:pt idx="379">
                        <c:v>222.34585571289063</c:v>
                      </c:pt>
                      <c:pt idx="380">
                        <c:v>223.19082641601563</c:v>
                      </c:pt>
                      <c:pt idx="381">
                        <c:v>224.03579711914063</c:v>
                      </c:pt>
                      <c:pt idx="382">
                        <c:v>224.88076782226563</c:v>
                      </c:pt>
                      <c:pt idx="383">
                        <c:v>225.72573852539063</c:v>
                      </c:pt>
                      <c:pt idx="384">
                        <c:v>226.57070922851563</c:v>
                      </c:pt>
                      <c:pt idx="385">
                        <c:v>227.41567993164063</c:v>
                      </c:pt>
                      <c:pt idx="386">
                        <c:v>228.26065063476563</c:v>
                      </c:pt>
                      <c:pt idx="387">
                        <c:v>229.10562133789063</c:v>
                      </c:pt>
                      <c:pt idx="388">
                        <c:v>229.95059204101563</c:v>
                      </c:pt>
                      <c:pt idx="389">
                        <c:v>230.79556274414063</c:v>
                      </c:pt>
                      <c:pt idx="390">
                        <c:v>231.64053344726563</c:v>
                      </c:pt>
                      <c:pt idx="391">
                        <c:v>232.48568725585938</c:v>
                      </c:pt>
                      <c:pt idx="392">
                        <c:v>233.33090209960938</c:v>
                      </c:pt>
                      <c:pt idx="393">
                        <c:v>234.17611694335938</c:v>
                      </c:pt>
                      <c:pt idx="394">
                        <c:v>235.02133178710938</c:v>
                      </c:pt>
                      <c:pt idx="395">
                        <c:v>235.86654663085938</c:v>
                      </c:pt>
                      <c:pt idx="396">
                        <c:v>236.71176147460938</c:v>
                      </c:pt>
                      <c:pt idx="397">
                        <c:v>237.55697631835938</c:v>
                      </c:pt>
                      <c:pt idx="398">
                        <c:v>238.40219116210938</c:v>
                      </c:pt>
                      <c:pt idx="399">
                        <c:v>239.24740600585938</c:v>
                      </c:pt>
                      <c:pt idx="400">
                        <c:v>240.09262084960938</c:v>
                      </c:pt>
                      <c:pt idx="401">
                        <c:v>240.93783569335938</c:v>
                      </c:pt>
                      <c:pt idx="402">
                        <c:v>241.78305053710938</c:v>
                      </c:pt>
                      <c:pt idx="403">
                        <c:v>242.62826538085938</c:v>
                      </c:pt>
                      <c:pt idx="404">
                        <c:v>243.47348022460938</c:v>
                      </c:pt>
                      <c:pt idx="405">
                        <c:v>244.31869506835938</c:v>
                      </c:pt>
                      <c:pt idx="406">
                        <c:v>245.16390991210938</c:v>
                      </c:pt>
                      <c:pt idx="407">
                        <c:v>246.00912475585938</c:v>
                      </c:pt>
                      <c:pt idx="408">
                        <c:v>246.85433959960938</c:v>
                      </c:pt>
                      <c:pt idx="409">
                        <c:v>247.69955444335938</c:v>
                      </c:pt>
                      <c:pt idx="410">
                        <c:v>248.54476928710938</c:v>
                      </c:pt>
                      <c:pt idx="411">
                        <c:v>249.38998413085938</c:v>
                      </c:pt>
                      <c:pt idx="412">
                        <c:v>250.23519897460938</c:v>
                      </c:pt>
                      <c:pt idx="413">
                        <c:v>251.08041381835938</c:v>
                      </c:pt>
                      <c:pt idx="414">
                        <c:v>251.92562866210938</c:v>
                      </c:pt>
                      <c:pt idx="415">
                        <c:v>252.77084350585938</c:v>
                      </c:pt>
                      <c:pt idx="416">
                        <c:v>253.61605834960938</c:v>
                      </c:pt>
                      <c:pt idx="417">
                        <c:v>254.46127319335938</c:v>
                      </c:pt>
                      <c:pt idx="418">
                        <c:v>255.30648803710938</c:v>
                      </c:pt>
                      <c:pt idx="419">
                        <c:v>256.15170288085938</c:v>
                      </c:pt>
                      <c:pt idx="420">
                        <c:v>256.99691772460938</c:v>
                      </c:pt>
                      <c:pt idx="421">
                        <c:v>257.84213256835938</c:v>
                      </c:pt>
                      <c:pt idx="422">
                        <c:v>258.68734741210938</c:v>
                      </c:pt>
                      <c:pt idx="423">
                        <c:v>259.53256225585938</c:v>
                      </c:pt>
                      <c:pt idx="424">
                        <c:v>260.37777709960938</c:v>
                      </c:pt>
                      <c:pt idx="425">
                        <c:v>261.22299194335938</c:v>
                      </c:pt>
                      <c:pt idx="426">
                        <c:v>262.06820678710938</c:v>
                      </c:pt>
                      <c:pt idx="427">
                        <c:v>262.91342163085938</c:v>
                      </c:pt>
                      <c:pt idx="428">
                        <c:v>263.75863647460938</c:v>
                      </c:pt>
                      <c:pt idx="429">
                        <c:v>264.60385131835938</c:v>
                      </c:pt>
                      <c:pt idx="430">
                        <c:v>265.44906616210938</c:v>
                      </c:pt>
                      <c:pt idx="431">
                        <c:v>266.29428100585938</c:v>
                      </c:pt>
                      <c:pt idx="432">
                        <c:v>267.13949584960938</c:v>
                      </c:pt>
                      <c:pt idx="433">
                        <c:v>267.98471069335938</c:v>
                      </c:pt>
                      <c:pt idx="434">
                        <c:v>268.82992553710938</c:v>
                      </c:pt>
                      <c:pt idx="435">
                        <c:v>269.67514038085938</c:v>
                      </c:pt>
                      <c:pt idx="436">
                        <c:v>270.52035522460938</c:v>
                      </c:pt>
                      <c:pt idx="437">
                        <c:v>271.36557006835938</c:v>
                      </c:pt>
                      <c:pt idx="438">
                        <c:v>272.21078491210938</c:v>
                      </c:pt>
                      <c:pt idx="439">
                        <c:v>273.05599975585938</c:v>
                      </c:pt>
                      <c:pt idx="440">
                        <c:v>273.90121459960938</c:v>
                      </c:pt>
                      <c:pt idx="441">
                        <c:v>274.74642944335938</c:v>
                      </c:pt>
                      <c:pt idx="442">
                        <c:v>275.59164428710938</c:v>
                      </c:pt>
                      <c:pt idx="443">
                        <c:v>276.43685913085938</c:v>
                      </c:pt>
                      <c:pt idx="444">
                        <c:v>277.28207397460938</c:v>
                      </c:pt>
                      <c:pt idx="445">
                        <c:v>278.12728881835938</c:v>
                      </c:pt>
                      <c:pt idx="446">
                        <c:v>278.97250366210938</c:v>
                      </c:pt>
                      <c:pt idx="447">
                        <c:v>279.81771850585938</c:v>
                      </c:pt>
                      <c:pt idx="448">
                        <c:v>280.66293334960938</c:v>
                      </c:pt>
                      <c:pt idx="449">
                        <c:v>281.50814819335938</c:v>
                      </c:pt>
                      <c:pt idx="450">
                        <c:v>282.35336303710938</c:v>
                      </c:pt>
                      <c:pt idx="451">
                        <c:v>283.19857788085938</c:v>
                      </c:pt>
                      <c:pt idx="452">
                        <c:v>284.04379272460938</c:v>
                      </c:pt>
                      <c:pt idx="453">
                        <c:v>284.88900756835938</c:v>
                      </c:pt>
                      <c:pt idx="454">
                        <c:v>285.73422241210938</c:v>
                      </c:pt>
                      <c:pt idx="455">
                        <c:v>286.57943725585938</c:v>
                      </c:pt>
                      <c:pt idx="456">
                        <c:v>287.42465209960938</c:v>
                      </c:pt>
                      <c:pt idx="457">
                        <c:v>288.26986694335938</c:v>
                      </c:pt>
                      <c:pt idx="458">
                        <c:v>289.11508178710938</c:v>
                      </c:pt>
                      <c:pt idx="459">
                        <c:v>289.96029663085938</c:v>
                      </c:pt>
                      <c:pt idx="460">
                        <c:v>290.80551147460938</c:v>
                      </c:pt>
                      <c:pt idx="461">
                        <c:v>291.65072631835938</c:v>
                      </c:pt>
                      <c:pt idx="462">
                        <c:v>292.49594116210938</c:v>
                      </c:pt>
                      <c:pt idx="463">
                        <c:v>293.34115600585938</c:v>
                      </c:pt>
                      <c:pt idx="464">
                        <c:v>294.18637084960938</c:v>
                      </c:pt>
                      <c:pt idx="465">
                        <c:v>295.03158569335938</c:v>
                      </c:pt>
                      <c:pt idx="466">
                        <c:v>295.87680053710938</c:v>
                      </c:pt>
                      <c:pt idx="467">
                        <c:v>296.72201538085938</c:v>
                      </c:pt>
                      <c:pt idx="468">
                        <c:v>297.56723022460938</c:v>
                      </c:pt>
                      <c:pt idx="469">
                        <c:v>298.41244506835938</c:v>
                      </c:pt>
                      <c:pt idx="470">
                        <c:v>299.25765991210938</c:v>
                      </c:pt>
                      <c:pt idx="471">
                        <c:v>300.10287475585938</c:v>
                      </c:pt>
                      <c:pt idx="472">
                        <c:v>300.94808959960938</c:v>
                      </c:pt>
                      <c:pt idx="473">
                        <c:v>301.79330444335938</c:v>
                      </c:pt>
                      <c:pt idx="474">
                        <c:v>302.63851928710938</c:v>
                      </c:pt>
                      <c:pt idx="475">
                        <c:v>303.48373413085938</c:v>
                      </c:pt>
                      <c:pt idx="476">
                        <c:v>304.32894897460938</c:v>
                      </c:pt>
                      <c:pt idx="477">
                        <c:v>305.17416381835938</c:v>
                      </c:pt>
                      <c:pt idx="478">
                        <c:v>306.01937866210938</c:v>
                      </c:pt>
                      <c:pt idx="479">
                        <c:v>306.86459350585938</c:v>
                      </c:pt>
                      <c:pt idx="480">
                        <c:v>307.70980834960938</c:v>
                      </c:pt>
                      <c:pt idx="481">
                        <c:v>308.55502319335938</c:v>
                      </c:pt>
                      <c:pt idx="482">
                        <c:v>309.40023803710938</c:v>
                      </c:pt>
                      <c:pt idx="483">
                        <c:v>310.24545288085938</c:v>
                      </c:pt>
                      <c:pt idx="484">
                        <c:v>311.09066772460938</c:v>
                      </c:pt>
                      <c:pt idx="485">
                        <c:v>311.93588256835938</c:v>
                      </c:pt>
                      <c:pt idx="486">
                        <c:v>312.78109741210938</c:v>
                      </c:pt>
                      <c:pt idx="487">
                        <c:v>313.62631225585938</c:v>
                      </c:pt>
                      <c:pt idx="488">
                        <c:v>314.47152709960938</c:v>
                      </c:pt>
                      <c:pt idx="489">
                        <c:v>315.31674194335938</c:v>
                      </c:pt>
                      <c:pt idx="490">
                        <c:v>316.16195678710938</c:v>
                      </c:pt>
                      <c:pt idx="491">
                        <c:v>317.00717163085938</c:v>
                      </c:pt>
                      <c:pt idx="492">
                        <c:v>317.85238647460938</c:v>
                      </c:pt>
                      <c:pt idx="493">
                        <c:v>318.69760131835938</c:v>
                      </c:pt>
                      <c:pt idx="494">
                        <c:v>319.54302978515625</c:v>
                      </c:pt>
                      <c:pt idx="495">
                        <c:v>320.38848876953125</c:v>
                      </c:pt>
                      <c:pt idx="496">
                        <c:v>321.23394775390625</c:v>
                      </c:pt>
                      <c:pt idx="497">
                        <c:v>322.07940673828125</c:v>
                      </c:pt>
                      <c:pt idx="498">
                        <c:v>322.92486572265625</c:v>
                      </c:pt>
                      <c:pt idx="499">
                        <c:v>323.77032470703125</c:v>
                      </c:pt>
                      <c:pt idx="500">
                        <c:v>324.61578369140625</c:v>
                      </c:pt>
                      <c:pt idx="501">
                        <c:v>325.46124267578125</c:v>
                      </c:pt>
                      <c:pt idx="502">
                        <c:v>326.30670166015625</c:v>
                      </c:pt>
                      <c:pt idx="503">
                        <c:v>327.15216064453125</c:v>
                      </c:pt>
                      <c:pt idx="504">
                        <c:v>327.99761962890625</c:v>
                      </c:pt>
                      <c:pt idx="505">
                        <c:v>328.84307861328125</c:v>
                      </c:pt>
                      <c:pt idx="506">
                        <c:v>329.68853759765625</c:v>
                      </c:pt>
                      <c:pt idx="507">
                        <c:v>330.53399658203125</c:v>
                      </c:pt>
                      <c:pt idx="508">
                        <c:v>331.37945556640625</c:v>
                      </c:pt>
                      <c:pt idx="509">
                        <c:v>332.22491455078125</c:v>
                      </c:pt>
                      <c:pt idx="510">
                        <c:v>333.07037353515625</c:v>
                      </c:pt>
                      <c:pt idx="511">
                        <c:v>333.91583251953125</c:v>
                      </c:pt>
                      <c:pt idx="512">
                        <c:v>334.76129150390625</c:v>
                      </c:pt>
                      <c:pt idx="513">
                        <c:v>335.60675048828125</c:v>
                      </c:pt>
                      <c:pt idx="514">
                        <c:v>336.45220947265625</c:v>
                      </c:pt>
                      <c:pt idx="515">
                        <c:v>337.29766845703125</c:v>
                      </c:pt>
                      <c:pt idx="516">
                        <c:v>338.14312744140625</c:v>
                      </c:pt>
                      <c:pt idx="517">
                        <c:v>338.98858642578125</c:v>
                      </c:pt>
                      <c:pt idx="518">
                        <c:v>339.83404541015625</c:v>
                      </c:pt>
                      <c:pt idx="519">
                        <c:v>340.67950439453125</c:v>
                      </c:pt>
                      <c:pt idx="520">
                        <c:v>341.52496337890625</c:v>
                      </c:pt>
                      <c:pt idx="521">
                        <c:v>342.37042236328125</c:v>
                      </c:pt>
                      <c:pt idx="522">
                        <c:v>343.21588134765625</c:v>
                      </c:pt>
                      <c:pt idx="523">
                        <c:v>344.06134033203125</c:v>
                      </c:pt>
                      <c:pt idx="524">
                        <c:v>344.90679931640625</c:v>
                      </c:pt>
                      <c:pt idx="525">
                        <c:v>345.75225830078125</c:v>
                      </c:pt>
                      <c:pt idx="526">
                        <c:v>346.59771728515625</c:v>
                      </c:pt>
                      <c:pt idx="527">
                        <c:v>347.44317626953125</c:v>
                      </c:pt>
                      <c:pt idx="528">
                        <c:v>348.28863525390625</c:v>
                      </c:pt>
                      <c:pt idx="529">
                        <c:v>349.13409423828125</c:v>
                      </c:pt>
                      <c:pt idx="530">
                        <c:v>349.97955322265625</c:v>
                      </c:pt>
                      <c:pt idx="531">
                        <c:v>350.82501220703125</c:v>
                      </c:pt>
                      <c:pt idx="532">
                        <c:v>351.67047119140625</c:v>
                      </c:pt>
                      <c:pt idx="533">
                        <c:v>352.51593017578125</c:v>
                      </c:pt>
                      <c:pt idx="534">
                        <c:v>353.36138916015625</c:v>
                      </c:pt>
                      <c:pt idx="535">
                        <c:v>354.20684814453125</c:v>
                      </c:pt>
                      <c:pt idx="536">
                        <c:v>355.05230712890625</c:v>
                      </c:pt>
                      <c:pt idx="537">
                        <c:v>355.89776611328125</c:v>
                      </c:pt>
                      <c:pt idx="538">
                        <c:v>356.74322509765625</c:v>
                      </c:pt>
                      <c:pt idx="539">
                        <c:v>357.58868408203125</c:v>
                      </c:pt>
                      <c:pt idx="540">
                        <c:v>358.43414306640625</c:v>
                      </c:pt>
                      <c:pt idx="541">
                        <c:v>359.27960205078125</c:v>
                      </c:pt>
                      <c:pt idx="542">
                        <c:v>360.12506103515625</c:v>
                      </c:pt>
                      <c:pt idx="543">
                        <c:v>360.97052001953125</c:v>
                      </c:pt>
                      <c:pt idx="544">
                        <c:v>361.81597900390625</c:v>
                      </c:pt>
                      <c:pt idx="545">
                        <c:v>362.66143798828125</c:v>
                      </c:pt>
                      <c:pt idx="546">
                        <c:v>363.50689697265625</c:v>
                      </c:pt>
                      <c:pt idx="547">
                        <c:v>364.35235595703125</c:v>
                      </c:pt>
                      <c:pt idx="548">
                        <c:v>365.19781494140625</c:v>
                      </c:pt>
                      <c:pt idx="549">
                        <c:v>366.04327392578125</c:v>
                      </c:pt>
                      <c:pt idx="550">
                        <c:v>366.88873291015625</c:v>
                      </c:pt>
                      <c:pt idx="551">
                        <c:v>367.73419189453125</c:v>
                      </c:pt>
                      <c:pt idx="552">
                        <c:v>368.57965087890625</c:v>
                      </c:pt>
                      <c:pt idx="553">
                        <c:v>369.42510986328125</c:v>
                      </c:pt>
                      <c:pt idx="554">
                        <c:v>370.27056884765625</c:v>
                      </c:pt>
                      <c:pt idx="555">
                        <c:v>371.11602783203125</c:v>
                      </c:pt>
                      <c:pt idx="556">
                        <c:v>371.96148681640625</c:v>
                      </c:pt>
                      <c:pt idx="557">
                        <c:v>372.80694580078125</c:v>
                      </c:pt>
                      <c:pt idx="558">
                        <c:v>373.65240478515625</c:v>
                      </c:pt>
                      <c:pt idx="559">
                        <c:v>374.49786376953125</c:v>
                      </c:pt>
                      <c:pt idx="560">
                        <c:v>375.34332275390625</c:v>
                      </c:pt>
                      <c:pt idx="561">
                        <c:v>376.18878173828125</c:v>
                      </c:pt>
                      <c:pt idx="562">
                        <c:v>377.03424072265625</c:v>
                      </c:pt>
                      <c:pt idx="563">
                        <c:v>377.87969970703125</c:v>
                      </c:pt>
                      <c:pt idx="564">
                        <c:v>378.72515869140625</c:v>
                      </c:pt>
                      <c:pt idx="565">
                        <c:v>379.57061767578125</c:v>
                      </c:pt>
                      <c:pt idx="566">
                        <c:v>380.41607666015625</c:v>
                      </c:pt>
                      <c:pt idx="567">
                        <c:v>381.26153564453125</c:v>
                      </c:pt>
                      <c:pt idx="568">
                        <c:v>382.10699462890625</c:v>
                      </c:pt>
                      <c:pt idx="569">
                        <c:v>382.95245361328125</c:v>
                      </c:pt>
                      <c:pt idx="570">
                        <c:v>383.79791259765625</c:v>
                      </c:pt>
                      <c:pt idx="571">
                        <c:v>384.64337158203125</c:v>
                      </c:pt>
                      <c:pt idx="572">
                        <c:v>385.48883056640625</c:v>
                      </c:pt>
                      <c:pt idx="573">
                        <c:v>386.33428955078125</c:v>
                      </c:pt>
                      <c:pt idx="574">
                        <c:v>387.17974853515625</c:v>
                      </c:pt>
                      <c:pt idx="575">
                        <c:v>388.02520751953125</c:v>
                      </c:pt>
                      <c:pt idx="576">
                        <c:v>388.87066650390625</c:v>
                      </c:pt>
                      <c:pt idx="577">
                        <c:v>389.71612548828125</c:v>
                      </c:pt>
                      <c:pt idx="578">
                        <c:v>390.56158447265625</c:v>
                      </c:pt>
                      <c:pt idx="579">
                        <c:v>391.40704345703125</c:v>
                      </c:pt>
                      <c:pt idx="580">
                        <c:v>392.25250244140625</c:v>
                      </c:pt>
                      <c:pt idx="581">
                        <c:v>393.09796142578125</c:v>
                      </c:pt>
                      <c:pt idx="582">
                        <c:v>393.94342041015625</c:v>
                      </c:pt>
                      <c:pt idx="583">
                        <c:v>394.78887939453125</c:v>
                      </c:pt>
                      <c:pt idx="584">
                        <c:v>395.63433837890625</c:v>
                      </c:pt>
                      <c:pt idx="585">
                        <c:v>396.47979736328125</c:v>
                      </c:pt>
                      <c:pt idx="586">
                        <c:v>397.32525634765625</c:v>
                      </c:pt>
                      <c:pt idx="587">
                        <c:v>398.17086791992188</c:v>
                      </c:pt>
                      <c:pt idx="588">
                        <c:v>399.01657104492188</c:v>
                      </c:pt>
                      <c:pt idx="589">
                        <c:v>399.86227416992188</c:v>
                      </c:pt>
                      <c:pt idx="590">
                        <c:v>400.70797729492188</c:v>
                      </c:pt>
                      <c:pt idx="591">
                        <c:v>401.55368041992188</c:v>
                      </c:pt>
                      <c:pt idx="592">
                        <c:v>402.39938354492188</c:v>
                      </c:pt>
                      <c:pt idx="593">
                        <c:v>403.24508666992188</c:v>
                      </c:pt>
                      <c:pt idx="594">
                        <c:v>404.09078979492188</c:v>
                      </c:pt>
                      <c:pt idx="595">
                        <c:v>404.93649291992188</c:v>
                      </c:pt>
                      <c:pt idx="596">
                        <c:v>405.78219604492188</c:v>
                      </c:pt>
                      <c:pt idx="597">
                        <c:v>406.62789916992188</c:v>
                      </c:pt>
                      <c:pt idx="598">
                        <c:v>407.47360229492188</c:v>
                      </c:pt>
                      <c:pt idx="599">
                        <c:v>408.31930541992188</c:v>
                      </c:pt>
                      <c:pt idx="600">
                        <c:v>409.16500854492188</c:v>
                      </c:pt>
                      <c:pt idx="601">
                        <c:v>410.01071166992188</c:v>
                      </c:pt>
                      <c:pt idx="602">
                        <c:v>410.85641479492188</c:v>
                      </c:pt>
                      <c:pt idx="603">
                        <c:v>411.70211791992188</c:v>
                      </c:pt>
                      <c:pt idx="604">
                        <c:v>412.54782104492188</c:v>
                      </c:pt>
                      <c:pt idx="605">
                        <c:v>413.39352416992188</c:v>
                      </c:pt>
                      <c:pt idx="606">
                        <c:v>414.23919677734375</c:v>
                      </c:pt>
                      <c:pt idx="607">
                        <c:v>415.08489990234375</c:v>
                      </c:pt>
                      <c:pt idx="608">
                        <c:v>415.93060302734375</c:v>
                      </c:pt>
                      <c:pt idx="609">
                        <c:v>416.77630615234375</c:v>
                      </c:pt>
                      <c:pt idx="610">
                        <c:v>417.62200927734375</c:v>
                      </c:pt>
                      <c:pt idx="611">
                        <c:v>418.46771240234375</c:v>
                      </c:pt>
                      <c:pt idx="612">
                        <c:v>419.31341552734375</c:v>
                      </c:pt>
                      <c:pt idx="613">
                        <c:v>420.15911865234375</c:v>
                      </c:pt>
                      <c:pt idx="614">
                        <c:v>421.00482177734375</c:v>
                      </c:pt>
                      <c:pt idx="615">
                        <c:v>421.85052490234375</c:v>
                      </c:pt>
                      <c:pt idx="616">
                        <c:v>422.69622802734375</c:v>
                      </c:pt>
                      <c:pt idx="617">
                        <c:v>423.54193115234375</c:v>
                      </c:pt>
                      <c:pt idx="618">
                        <c:v>424.38763427734375</c:v>
                      </c:pt>
                      <c:pt idx="619">
                        <c:v>425.23333740234375</c:v>
                      </c:pt>
                      <c:pt idx="620">
                        <c:v>426.07904052734375</c:v>
                      </c:pt>
                      <c:pt idx="621">
                        <c:v>426.92474365234375</c:v>
                      </c:pt>
                      <c:pt idx="622">
                        <c:v>427.77044677734375</c:v>
                      </c:pt>
                      <c:pt idx="623">
                        <c:v>428.61614990234375</c:v>
                      </c:pt>
                      <c:pt idx="624">
                        <c:v>429.46185302734375</c:v>
                      </c:pt>
                      <c:pt idx="625">
                        <c:v>430.30755615234375</c:v>
                      </c:pt>
                      <c:pt idx="626">
                        <c:v>431.15325927734375</c:v>
                      </c:pt>
                      <c:pt idx="627">
                        <c:v>431.99896240234375</c:v>
                      </c:pt>
                      <c:pt idx="628">
                        <c:v>432.84466552734375</c:v>
                      </c:pt>
                      <c:pt idx="629">
                        <c:v>433.69036865234375</c:v>
                      </c:pt>
                      <c:pt idx="630">
                        <c:v>434.53607177734375</c:v>
                      </c:pt>
                      <c:pt idx="631">
                        <c:v>435.38177490234375</c:v>
                      </c:pt>
                      <c:pt idx="632">
                        <c:v>436.22747802734375</c:v>
                      </c:pt>
                      <c:pt idx="633">
                        <c:v>437.07318115234375</c:v>
                      </c:pt>
                      <c:pt idx="634">
                        <c:v>437.91888427734375</c:v>
                      </c:pt>
                      <c:pt idx="635">
                        <c:v>438.76458740234375</c:v>
                      </c:pt>
                      <c:pt idx="636">
                        <c:v>439.61029052734375</c:v>
                      </c:pt>
                      <c:pt idx="637">
                        <c:v>440.45599365234375</c:v>
                      </c:pt>
                      <c:pt idx="638">
                        <c:v>441.30169677734375</c:v>
                      </c:pt>
                      <c:pt idx="639">
                        <c:v>442.14739990234375</c:v>
                      </c:pt>
                      <c:pt idx="640">
                        <c:v>442.99310302734375</c:v>
                      </c:pt>
                      <c:pt idx="641">
                        <c:v>443.83880615234375</c:v>
                      </c:pt>
                      <c:pt idx="642">
                        <c:v>444.68450927734375</c:v>
                      </c:pt>
                      <c:pt idx="643">
                        <c:v>445.53021240234375</c:v>
                      </c:pt>
                      <c:pt idx="644">
                        <c:v>446.37591552734375</c:v>
                      </c:pt>
                      <c:pt idx="645">
                        <c:v>447.22161865234375</c:v>
                      </c:pt>
                      <c:pt idx="646">
                        <c:v>448.06732177734375</c:v>
                      </c:pt>
                      <c:pt idx="647">
                        <c:v>448.91302490234375</c:v>
                      </c:pt>
                      <c:pt idx="648">
                        <c:v>449.75872802734375</c:v>
                      </c:pt>
                      <c:pt idx="649">
                        <c:v>450.60443115234375</c:v>
                      </c:pt>
                      <c:pt idx="650">
                        <c:v>451.45013427734375</c:v>
                      </c:pt>
                      <c:pt idx="651">
                        <c:v>452.29583740234375</c:v>
                      </c:pt>
                      <c:pt idx="652">
                        <c:v>453.14154052734375</c:v>
                      </c:pt>
                      <c:pt idx="653">
                        <c:v>453.98724365234375</c:v>
                      </c:pt>
                      <c:pt idx="654">
                        <c:v>454.83294677734375</c:v>
                      </c:pt>
                      <c:pt idx="655">
                        <c:v>455.67864990234375</c:v>
                      </c:pt>
                      <c:pt idx="656">
                        <c:v>456.52435302734375</c:v>
                      </c:pt>
                      <c:pt idx="657">
                        <c:v>457.37005615234375</c:v>
                      </c:pt>
                      <c:pt idx="658">
                        <c:v>458.21575927734375</c:v>
                      </c:pt>
                      <c:pt idx="659">
                        <c:v>459.06146240234375</c:v>
                      </c:pt>
                      <c:pt idx="660">
                        <c:v>459.90716552734375</c:v>
                      </c:pt>
                      <c:pt idx="661">
                        <c:v>460.75286865234375</c:v>
                      </c:pt>
                      <c:pt idx="662">
                        <c:v>461.59857177734375</c:v>
                      </c:pt>
                      <c:pt idx="663">
                        <c:v>462.44427490234375</c:v>
                      </c:pt>
                      <c:pt idx="664">
                        <c:v>463.28997802734375</c:v>
                      </c:pt>
                      <c:pt idx="665">
                        <c:v>464.13568115234375</c:v>
                      </c:pt>
                      <c:pt idx="666">
                        <c:v>464.98138427734375</c:v>
                      </c:pt>
                      <c:pt idx="667">
                        <c:v>465.82708740234375</c:v>
                      </c:pt>
                      <c:pt idx="668">
                        <c:v>466.67279052734375</c:v>
                      </c:pt>
                      <c:pt idx="669">
                        <c:v>467.51849365234375</c:v>
                      </c:pt>
                      <c:pt idx="670">
                        <c:v>468.36419677734375</c:v>
                      </c:pt>
                      <c:pt idx="671">
                        <c:v>469.20989990234375</c:v>
                      </c:pt>
                      <c:pt idx="672">
                        <c:v>470.05560302734375</c:v>
                      </c:pt>
                      <c:pt idx="673">
                        <c:v>470.90130615234375</c:v>
                      </c:pt>
                      <c:pt idx="674">
                        <c:v>471.74700927734375</c:v>
                      </c:pt>
                      <c:pt idx="675">
                        <c:v>472.59271240234375</c:v>
                      </c:pt>
                      <c:pt idx="676">
                        <c:v>473.43841552734375</c:v>
                      </c:pt>
                      <c:pt idx="677">
                        <c:v>474.28411865234375</c:v>
                      </c:pt>
                      <c:pt idx="678">
                        <c:v>475.12982177734375</c:v>
                      </c:pt>
                      <c:pt idx="679">
                        <c:v>475.97552490234375</c:v>
                      </c:pt>
                      <c:pt idx="680">
                        <c:v>476.82122802734375</c:v>
                      </c:pt>
                      <c:pt idx="681">
                        <c:v>477.66693115234375</c:v>
                      </c:pt>
                      <c:pt idx="682">
                        <c:v>478.51263427734375</c:v>
                      </c:pt>
                      <c:pt idx="683">
                        <c:v>479.35833740234375</c:v>
                      </c:pt>
                      <c:pt idx="684">
                        <c:v>480.20404052734375</c:v>
                      </c:pt>
                      <c:pt idx="685">
                        <c:v>481.04974365234375</c:v>
                      </c:pt>
                      <c:pt idx="686">
                        <c:v>481.89544677734375</c:v>
                      </c:pt>
                      <c:pt idx="687">
                        <c:v>482.74114990234375</c:v>
                      </c:pt>
                      <c:pt idx="688">
                        <c:v>483.58685302734375</c:v>
                      </c:pt>
                      <c:pt idx="689">
                        <c:v>484.43255615234375</c:v>
                      </c:pt>
                      <c:pt idx="690">
                        <c:v>485.27825927734375</c:v>
                      </c:pt>
                      <c:pt idx="691">
                        <c:v>486.12396240234375</c:v>
                      </c:pt>
                      <c:pt idx="692">
                        <c:v>486.96966552734375</c:v>
                      </c:pt>
                      <c:pt idx="693">
                        <c:v>487.81536865234375</c:v>
                      </c:pt>
                      <c:pt idx="694">
                        <c:v>488.66107177734375</c:v>
                      </c:pt>
                      <c:pt idx="695">
                        <c:v>489.50677490234375</c:v>
                      </c:pt>
                      <c:pt idx="696">
                        <c:v>490.35247802734375</c:v>
                      </c:pt>
                      <c:pt idx="697">
                        <c:v>491.19818115234375</c:v>
                      </c:pt>
                      <c:pt idx="698">
                        <c:v>492.04388427734375</c:v>
                      </c:pt>
                      <c:pt idx="699">
                        <c:v>492.88958740234375</c:v>
                      </c:pt>
                      <c:pt idx="700">
                        <c:v>493.73529052734375</c:v>
                      </c:pt>
                      <c:pt idx="701">
                        <c:v>494.58099365234375</c:v>
                      </c:pt>
                      <c:pt idx="702">
                        <c:v>495.42669677734375</c:v>
                      </c:pt>
                      <c:pt idx="703">
                        <c:v>496.27239990234375</c:v>
                      </c:pt>
                      <c:pt idx="704">
                        <c:v>497.11810302734375</c:v>
                      </c:pt>
                      <c:pt idx="705">
                        <c:v>497.96380615234375</c:v>
                      </c:pt>
                      <c:pt idx="706">
                        <c:v>498.80950927734375</c:v>
                      </c:pt>
                      <c:pt idx="707">
                        <c:v>499.65521240234375</c:v>
                      </c:pt>
                      <c:pt idx="708">
                        <c:v>500.50091552734375</c:v>
                      </c:pt>
                      <c:pt idx="709">
                        <c:v>501.34661865234375</c:v>
                      </c:pt>
                      <c:pt idx="710">
                        <c:v>502.19232177734375</c:v>
                      </c:pt>
                      <c:pt idx="711">
                        <c:v>503.03802490234375</c:v>
                      </c:pt>
                      <c:pt idx="712">
                        <c:v>503.88372802734375</c:v>
                      </c:pt>
                      <c:pt idx="713">
                        <c:v>504.72943115234375</c:v>
                      </c:pt>
                      <c:pt idx="714">
                        <c:v>505.57513427734375</c:v>
                      </c:pt>
                      <c:pt idx="715">
                        <c:v>506.42083740234375</c:v>
                      </c:pt>
                      <c:pt idx="716">
                        <c:v>507.26654052734375</c:v>
                      </c:pt>
                      <c:pt idx="717">
                        <c:v>508.11224365234375</c:v>
                      </c:pt>
                      <c:pt idx="718">
                        <c:v>508.95794677734375</c:v>
                      </c:pt>
                      <c:pt idx="719">
                        <c:v>509.80364990234375</c:v>
                      </c:pt>
                      <c:pt idx="720">
                        <c:v>510.64935302734375</c:v>
                      </c:pt>
                      <c:pt idx="721">
                        <c:v>511.49505615234375</c:v>
                      </c:pt>
                      <c:pt idx="722">
                        <c:v>512.34075927734375</c:v>
                      </c:pt>
                      <c:pt idx="723">
                        <c:v>513.18646240234375</c:v>
                      </c:pt>
                      <c:pt idx="724">
                        <c:v>514.03216552734375</c:v>
                      </c:pt>
                      <c:pt idx="725">
                        <c:v>514.87786865234375</c:v>
                      </c:pt>
                      <c:pt idx="726">
                        <c:v>515.72357177734375</c:v>
                      </c:pt>
                      <c:pt idx="727">
                        <c:v>516.56927490234375</c:v>
                      </c:pt>
                      <c:pt idx="728">
                        <c:v>517.41497802734375</c:v>
                      </c:pt>
                      <c:pt idx="729">
                        <c:v>518.26068115234375</c:v>
                      </c:pt>
                      <c:pt idx="730">
                        <c:v>519.10638427734375</c:v>
                      </c:pt>
                      <c:pt idx="731">
                        <c:v>519.95208740234375</c:v>
                      </c:pt>
                      <c:pt idx="732">
                        <c:v>520.79779052734375</c:v>
                      </c:pt>
                      <c:pt idx="733">
                        <c:v>521.64349365234375</c:v>
                      </c:pt>
                      <c:pt idx="734">
                        <c:v>522.48919677734375</c:v>
                      </c:pt>
                      <c:pt idx="735">
                        <c:v>523.33489990234375</c:v>
                      </c:pt>
                      <c:pt idx="736">
                        <c:v>524.18060302734375</c:v>
                      </c:pt>
                      <c:pt idx="737">
                        <c:v>525.02630615234375</c:v>
                      </c:pt>
                      <c:pt idx="738">
                        <c:v>525.87200927734375</c:v>
                      </c:pt>
                      <c:pt idx="739">
                        <c:v>526.71771240234375</c:v>
                      </c:pt>
                      <c:pt idx="740">
                        <c:v>527.56341552734375</c:v>
                      </c:pt>
                      <c:pt idx="741">
                        <c:v>528.40911865234375</c:v>
                      </c:pt>
                      <c:pt idx="742">
                        <c:v>529.25482177734375</c:v>
                      </c:pt>
                      <c:pt idx="743">
                        <c:v>530.10052490234375</c:v>
                      </c:pt>
                      <c:pt idx="744">
                        <c:v>530.94622802734375</c:v>
                      </c:pt>
                      <c:pt idx="745">
                        <c:v>531.79193115234375</c:v>
                      </c:pt>
                      <c:pt idx="746">
                        <c:v>532.63763427734375</c:v>
                      </c:pt>
                      <c:pt idx="747">
                        <c:v>533.48333740234375</c:v>
                      </c:pt>
                      <c:pt idx="748">
                        <c:v>534.32904052734375</c:v>
                      </c:pt>
                      <c:pt idx="749">
                        <c:v>535.17474365234375</c:v>
                      </c:pt>
                      <c:pt idx="750">
                        <c:v>536.02044677734375</c:v>
                      </c:pt>
                      <c:pt idx="751">
                        <c:v>536.8665771484375</c:v>
                      </c:pt>
                      <c:pt idx="752">
                        <c:v>537.7127685546875</c:v>
                      </c:pt>
                      <c:pt idx="753">
                        <c:v>538.5589599609375</c:v>
                      </c:pt>
                      <c:pt idx="754">
                        <c:v>539.4051513671875</c:v>
                      </c:pt>
                      <c:pt idx="755">
                        <c:v>540.2513427734375</c:v>
                      </c:pt>
                      <c:pt idx="756">
                        <c:v>541.0975341796875</c:v>
                      </c:pt>
                      <c:pt idx="757">
                        <c:v>541.9437255859375</c:v>
                      </c:pt>
                      <c:pt idx="758">
                        <c:v>542.7899169921875</c:v>
                      </c:pt>
                      <c:pt idx="759">
                        <c:v>543.6361083984375</c:v>
                      </c:pt>
                      <c:pt idx="760">
                        <c:v>544.4822998046875</c:v>
                      </c:pt>
                      <c:pt idx="761">
                        <c:v>545.3284912109375</c:v>
                      </c:pt>
                      <c:pt idx="762">
                        <c:v>546.1746826171875</c:v>
                      </c:pt>
                      <c:pt idx="763">
                        <c:v>547.0208740234375</c:v>
                      </c:pt>
                      <c:pt idx="764">
                        <c:v>547.8670654296875</c:v>
                      </c:pt>
                      <c:pt idx="765">
                        <c:v>548.7132568359375</c:v>
                      </c:pt>
                      <c:pt idx="766">
                        <c:v>549.5594482421875</c:v>
                      </c:pt>
                      <c:pt idx="767">
                        <c:v>550.4056396484375</c:v>
                      </c:pt>
                      <c:pt idx="768">
                        <c:v>551.2518310546875</c:v>
                      </c:pt>
                      <c:pt idx="769">
                        <c:v>552.0980224609375</c:v>
                      </c:pt>
                      <c:pt idx="770">
                        <c:v>552.9442138671875</c:v>
                      </c:pt>
                      <c:pt idx="771">
                        <c:v>553.7904052734375</c:v>
                      </c:pt>
                      <c:pt idx="772">
                        <c:v>554.6365966796875</c:v>
                      </c:pt>
                      <c:pt idx="773">
                        <c:v>555.4827880859375</c:v>
                      </c:pt>
                      <c:pt idx="774">
                        <c:v>556.3289794921875</c:v>
                      </c:pt>
                      <c:pt idx="775">
                        <c:v>557.1751708984375</c:v>
                      </c:pt>
                      <c:pt idx="776">
                        <c:v>558.0213623046875</c:v>
                      </c:pt>
                      <c:pt idx="777">
                        <c:v>558.8675537109375</c:v>
                      </c:pt>
                      <c:pt idx="778">
                        <c:v>559.7137451171875</c:v>
                      </c:pt>
                      <c:pt idx="779">
                        <c:v>560.5599365234375</c:v>
                      </c:pt>
                      <c:pt idx="780">
                        <c:v>561.4061279296875</c:v>
                      </c:pt>
                      <c:pt idx="781">
                        <c:v>562.2523193359375</c:v>
                      </c:pt>
                      <c:pt idx="782">
                        <c:v>563.0985107421875</c:v>
                      </c:pt>
                      <c:pt idx="783">
                        <c:v>563.9447021484375</c:v>
                      </c:pt>
                      <c:pt idx="784">
                        <c:v>564.7908935546875</c:v>
                      </c:pt>
                      <c:pt idx="785">
                        <c:v>565.6370849609375</c:v>
                      </c:pt>
                      <c:pt idx="786">
                        <c:v>566.4832763671875</c:v>
                      </c:pt>
                      <c:pt idx="787">
                        <c:v>567.3294677734375</c:v>
                      </c:pt>
                      <c:pt idx="788">
                        <c:v>568.1756591796875</c:v>
                      </c:pt>
                      <c:pt idx="789">
                        <c:v>569.0218505859375</c:v>
                      </c:pt>
                      <c:pt idx="790">
                        <c:v>569.8680419921875</c:v>
                      </c:pt>
                      <c:pt idx="791">
                        <c:v>570.7142333984375</c:v>
                      </c:pt>
                      <c:pt idx="792">
                        <c:v>571.5604248046875</c:v>
                      </c:pt>
                      <c:pt idx="793">
                        <c:v>572.4066162109375</c:v>
                      </c:pt>
                      <c:pt idx="794">
                        <c:v>573.2528076171875</c:v>
                      </c:pt>
                      <c:pt idx="795">
                        <c:v>574.0989990234375</c:v>
                      </c:pt>
                      <c:pt idx="796">
                        <c:v>574.9451904296875</c:v>
                      </c:pt>
                      <c:pt idx="797">
                        <c:v>575.7913818359375</c:v>
                      </c:pt>
                      <c:pt idx="798">
                        <c:v>576.6375732421875</c:v>
                      </c:pt>
                      <c:pt idx="799">
                        <c:v>577.4837646484375</c:v>
                      </c:pt>
                      <c:pt idx="800">
                        <c:v>578.3299560546875</c:v>
                      </c:pt>
                      <c:pt idx="801">
                        <c:v>579.1761474609375</c:v>
                      </c:pt>
                      <c:pt idx="802">
                        <c:v>580.0223388671875</c:v>
                      </c:pt>
                      <c:pt idx="803">
                        <c:v>580.8685302734375</c:v>
                      </c:pt>
                      <c:pt idx="804">
                        <c:v>581.7147216796875</c:v>
                      </c:pt>
                      <c:pt idx="805">
                        <c:v>582.5609130859375</c:v>
                      </c:pt>
                      <c:pt idx="806">
                        <c:v>583.4071044921875</c:v>
                      </c:pt>
                      <c:pt idx="807">
                        <c:v>584.2532958984375</c:v>
                      </c:pt>
                      <c:pt idx="808">
                        <c:v>585.0994873046875</c:v>
                      </c:pt>
                      <c:pt idx="809">
                        <c:v>585.9456787109375</c:v>
                      </c:pt>
                      <c:pt idx="810">
                        <c:v>586.7918701171875</c:v>
                      </c:pt>
                      <c:pt idx="811">
                        <c:v>587.6380615234375</c:v>
                      </c:pt>
                      <c:pt idx="812">
                        <c:v>588.4842529296875</c:v>
                      </c:pt>
                      <c:pt idx="813">
                        <c:v>589.3304443359375</c:v>
                      </c:pt>
                      <c:pt idx="814">
                        <c:v>590.1766357421875</c:v>
                      </c:pt>
                      <c:pt idx="815">
                        <c:v>591.0228271484375</c:v>
                      </c:pt>
                      <c:pt idx="816">
                        <c:v>591.8690185546875</c:v>
                      </c:pt>
                      <c:pt idx="817">
                        <c:v>592.7152099609375</c:v>
                      </c:pt>
                      <c:pt idx="818">
                        <c:v>593.5614013671875</c:v>
                      </c:pt>
                      <c:pt idx="819">
                        <c:v>594.4075927734375</c:v>
                      </c:pt>
                      <c:pt idx="820">
                        <c:v>595.2537841796875</c:v>
                      </c:pt>
                      <c:pt idx="821">
                        <c:v>596.0999755859375</c:v>
                      </c:pt>
                      <c:pt idx="822">
                        <c:v>596.9461669921875</c:v>
                      </c:pt>
                      <c:pt idx="823">
                        <c:v>597.7923583984375</c:v>
                      </c:pt>
                      <c:pt idx="824">
                        <c:v>598.6385498046875</c:v>
                      </c:pt>
                      <c:pt idx="825">
                        <c:v>599.4847412109375</c:v>
                      </c:pt>
                      <c:pt idx="826">
                        <c:v>600.3309326171875</c:v>
                      </c:pt>
                      <c:pt idx="827">
                        <c:v>601.1771240234375</c:v>
                      </c:pt>
                      <c:pt idx="828">
                        <c:v>602.0233154296875</c:v>
                      </c:pt>
                      <c:pt idx="829">
                        <c:v>602.8695068359375</c:v>
                      </c:pt>
                      <c:pt idx="830">
                        <c:v>603.7156982421875</c:v>
                      </c:pt>
                      <c:pt idx="831">
                        <c:v>604.5618896484375</c:v>
                      </c:pt>
                      <c:pt idx="832">
                        <c:v>605.4080810546875</c:v>
                      </c:pt>
                      <c:pt idx="833">
                        <c:v>606.2542724609375</c:v>
                      </c:pt>
                      <c:pt idx="834">
                        <c:v>607.1004638671875</c:v>
                      </c:pt>
                      <c:pt idx="835">
                        <c:v>607.9466552734375</c:v>
                      </c:pt>
                      <c:pt idx="836">
                        <c:v>608.7928466796875</c:v>
                      </c:pt>
                      <c:pt idx="837">
                        <c:v>609.6390380859375</c:v>
                      </c:pt>
                      <c:pt idx="838">
                        <c:v>610.4852294921875</c:v>
                      </c:pt>
                      <c:pt idx="839">
                        <c:v>611.3314208984375</c:v>
                      </c:pt>
                      <c:pt idx="840">
                        <c:v>612.1776123046875</c:v>
                      </c:pt>
                      <c:pt idx="841">
                        <c:v>613.0238037109375</c:v>
                      </c:pt>
                      <c:pt idx="842">
                        <c:v>613.8699951171875</c:v>
                      </c:pt>
                      <c:pt idx="843">
                        <c:v>614.7161865234375</c:v>
                      </c:pt>
                      <c:pt idx="844">
                        <c:v>615.5623779296875</c:v>
                      </c:pt>
                      <c:pt idx="845">
                        <c:v>616.4085693359375</c:v>
                      </c:pt>
                      <c:pt idx="846">
                        <c:v>617.2547607421875</c:v>
                      </c:pt>
                      <c:pt idx="847">
                        <c:v>618.1009521484375</c:v>
                      </c:pt>
                      <c:pt idx="848">
                        <c:v>618.9471435546875</c:v>
                      </c:pt>
                      <c:pt idx="849">
                        <c:v>619.7933349609375</c:v>
                      </c:pt>
                      <c:pt idx="850">
                        <c:v>620.6395263671875</c:v>
                      </c:pt>
                      <c:pt idx="851">
                        <c:v>621.4857177734375</c:v>
                      </c:pt>
                    </c:numCache>
                  </c:numRef>
                </c:xVal>
                <c:yVal>
                  <c:numRef>
                    <c:extLst xmlns:c15="http://schemas.microsoft.com/office/drawing/2012/chart">
                      <c:ext xmlns:c15="http://schemas.microsoft.com/office/drawing/2012/chart" uri="{02D57815-91ED-43cb-92C2-25804820EDAC}">
                        <c15:formulaRef>
                          <c15:sqref>'[1]Case 3'!$B$3:$B$854</c15:sqref>
                        </c15:formulaRef>
                      </c:ext>
                    </c:extLst>
                    <c:numCache>
                      <c:formatCode>General</c:formatCode>
                      <c:ptCount val="852"/>
                      <c:pt idx="0">
                        <c:v>3.0280942916870117</c:v>
                      </c:pt>
                      <c:pt idx="1">
                        <c:v>3.0688407421112061</c:v>
                      </c:pt>
                      <c:pt idx="2">
                        <c:v>3.1107816696166992</c:v>
                      </c:pt>
                      <c:pt idx="3">
                        <c:v>3.1539552211761475</c:v>
                      </c:pt>
                      <c:pt idx="4">
                        <c:v>3.1984057426452637</c:v>
                      </c:pt>
                      <c:pt idx="5">
                        <c:v>3.244175910949707</c:v>
                      </c:pt>
                      <c:pt idx="6">
                        <c:v>3.2913143634796143</c:v>
                      </c:pt>
                      <c:pt idx="7">
                        <c:v>3.3398699760437012</c:v>
                      </c:pt>
                      <c:pt idx="8">
                        <c:v>3.3898916244506836</c:v>
                      </c:pt>
                      <c:pt idx="9">
                        <c:v>3.4414317607879639</c:v>
                      </c:pt>
                      <c:pt idx="10">
                        <c:v>3.4945468902587891</c:v>
                      </c:pt>
                      <c:pt idx="11">
                        <c:v>3.5492949485778809</c:v>
                      </c:pt>
                      <c:pt idx="12">
                        <c:v>3.6057336330413818</c:v>
                      </c:pt>
                      <c:pt idx="13">
                        <c:v>3.663926362991333</c:v>
                      </c:pt>
                      <c:pt idx="14">
                        <c:v>3.7239432334899902</c:v>
                      </c:pt>
                      <c:pt idx="15">
                        <c:v>3.7858438491821289</c:v>
                      </c:pt>
                      <c:pt idx="16">
                        <c:v>3.8497068881988525</c:v>
                      </c:pt>
                      <c:pt idx="17">
                        <c:v>3.9156014919281006</c:v>
                      </c:pt>
                      <c:pt idx="18">
                        <c:v>3.9836103916168213</c:v>
                      </c:pt>
                      <c:pt idx="19">
                        <c:v>4.0538139343261719</c:v>
                      </c:pt>
                      <c:pt idx="20">
                        <c:v>4.1262979507446289</c:v>
                      </c:pt>
                      <c:pt idx="21">
                        <c:v>4.2011489868164063</c:v>
                      </c:pt>
                      <c:pt idx="22">
                        <c:v>4.2784667015075684</c:v>
                      </c:pt>
                      <c:pt idx="23">
                        <c:v>4.3583436012268066</c:v>
                      </c:pt>
                      <c:pt idx="24">
                        <c:v>4.4408879280090332</c:v>
                      </c:pt>
                      <c:pt idx="25">
                        <c:v>4.5262022018432617</c:v>
                      </c:pt>
                      <c:pt idx="26">
                        <c:v>4.6144008636474609</c:v>
                      </c:pt>
                      <c:pt idx="27">
                        <c:v>4.7056055068969727</c:v>
                      </c:pt>
                      <c:pt idx="28">
                        <c:v>4.7999329566955566</c:v>
                      </c:pt>
                      <c:pt idx="29">
                        <c:v>4.8975167274475098</c:v>
                      </c:pt>
                      <c:pt idx="30">
                        <c:v>4.9984903335571289</c:v>
                      </c:pt>
                      <c:pt idx="31">
                        <c:v>5.1030001640319824</c:v>
                      </c:pt>
                      <c:pt idx="32">
                        <c:v>5.2111954689025879</c:v>
                      </c:pt>
                      <c:pt idx="33">
                        <c:v>5.3232312202453613</c:v>
                      </c:pt>
                      <c:pt idx="34">
                        <c:v>5.4392685890197754</c:v>
                      </c:pt>
                      <c:pt idx="35">
                        <c:v>5.559481143951416</c:v>
                      </c:pt>
                      <c:pt idx="36">
                        <c:v>5.6840496063232422</c:v>
                      </c:pt>
                      <c:pt idx="37">
                        <c:v>5.8131685256958008</c:v>
                      </c:pt>
                      <c:pt idx="38">
                        <c:v>5.9470357894897461</c:v>
                      </c:pt>
                      <c:pt idx="39">
                        <c:v>6.0858554840087891</c:v>
                      </c:pt>
                      <c:pt idx="40">
                        <c:v>6.2294073104858398</c:v>
                      </c:pt>
                      <c:pt idx="41">
                        <c:v>6.3778238296508789</c:v>
                      </c:pt>
                      <c:pt idx="42">
                        <c:v>6.5318179130554199</c:v>
                      </c:pt>
                      <c:pt idx="43">
                        <c:v>6.6916532516479492</c:v>
                      </c:pt>
                      <c:pt idx="44">
                        <c:v>6.8575892448425293</c:v>
                      </c:pt>
                      <c:pt idx="45">
                        <c:v>7.0298967361450195</c:v>
                      </c:pt>
                      <c:pt idx="46">
                        <c:v>7.2088751792907715</c:v>
                      </c:pt>
                      <c:pt idx="47">
                        <c:v>7.3948202133178711</c:v>
                      </c:pt>
                      <c:pt idx="48">
                        <c:v>7.5880632400512695</c:v>
                      </c:pt>
                      <c:pt idx="49">
                        <c:v>7.7889142036437988</c:v>
                      </c:pt>
                      <c:pt idx="50">
                        <c:v>7.9977531433105469</c:v>
                      </c:pt>
                      <c:pt idx="51">
                        <c:v>8.2149343490600586</c:v>
                      </c:pt>
                      <c:pt idx="52">
                        <c:v>8.4408407211303711</c:v>
                      </c:pt>
                      <c:pt idx="53">
                        <c:v>8.6759004592895508</c:v>
                      </c:pt>
                      <c:pt idx="54">
                        <c:v>8.920501708984375</c:v>
                      </c:pt>
                      <c:pt idx="55">
                        <c:v>9.1751213073730469</c:v>
                      </c:pt>
                      <c:pt idx="56">
                        <c:v>9.4402027130126953</c:v>
                      </c:pt>
                      <c:pt idx="57">
                        <c:v>9.716242790222168</c:v>
                      </c:pt>
                      <c:pt idx="58">
                        <c:v>10.003749847412109</c:v>
                      </c:pt>
                      <c:pt idx="59">
                        <c:v>10.303257942199707</c:v>
                      </c:pt>
                      <c:pt idx="60">
                        <c:v>10.615315437316895</c:v>
                      </c:pt>
                      <c:pt idx="61">
                        <c:v>10.940505981445313</c:v>
                      </c:pt>
                      <c:pt idx="62">
                        <c:v>11.279447555541992</c:v>
                      </c:pt>
                      <c:pt idx="63">
                        <c:v>11.632752418518066</c:v>
                      </c:pt>
                      <c:pt idx="64">
                        <c:v>12.000690460205078</c:v>
                      </c:pt>
                      <c:pt idx="65">
                        <c:v>12.382227897644043</c:v>
                      </c:pt>
                      <c:pt idx="66">
                        <c:v>12.780006408691406</c:v>
                      </c:pt>
                      <c:pt idx="67">
                        <c:v>13.194734573364258</c:v>
                      </c:pt>
                      <c:pt idx="68">
                        <c:v>13.627179145812988</c:v>
                      </c:pt>
                      <c:pt idx="69">
                        <c:v>14.078134536743164</c:v>
                      </c:pt>
                      <c:pt idx="70">
                        <c:v>14.548392295837402</c:v>
                      </c:pt>
                      <c:pt idx="71">
                        <c:v>15.038793563842773</c:v>
                      </c:pt>
                      <c:pt idx="72">
                        <c:v>15.550212860107422</c:v>
                      </c:pt>
                      <c:pt idx="73">
                        <c:v>16.083541870117188</c:v>
                      </c:pt>
                      <c:pt idx="74">
                        <c:v>16.639678955078125</c:v>
                      </c:pt>
                      <c:pt idx="75">
                        <c:v>17.219579696655273</c:v>
                      </c:pt>
                      <c:pt idx="76">
                        <c:v>17.824256896972656</c:v>
                      </c:pt>
                      <c:pt idx="77">
                        <c:v>18.454753875732422</c:v>
                      </c:pt>
                      <c:pt idx="78">
                        <c:v>19.112096786499023</c:v>
                      </c:pt>
                      <c:pt idx="79">
                        <c:v>19.797521591186523</c:v>
                      </c:pt>
                      <c:pt idx="80">
                        <c:v>20.073171615600586</c:v>
                      </c:pt>
                      <c:pt idx="81">
                        <c:v>20.780012130737305</c:v>
                      </c:pt>
                      <c:pt idx="82">
                        <c:v>21.530881881713867</c:v>
                      </c:pt>
                      <c:pt idx="83">
                        <c:v>22.315549850463867</c:v>
                      </c:pt>
                      <c:pt idx="84">
                        <c:v>23.134317398071289</c:v>
                      </c:pt>
                      <c:pt idx="85">
                        <c:v>23.988246917724609</c:v>
                      </c:pt>
                      <c:pt idx="86">
                        <c:v>24.877468109130859</c:v>
                      </c:pt>
                      <c:pt idx="87">
                        <c:v>25.793525695800781</c:v>
                      </c:pt>
                      <c:pt idx="88">
                        <c:v>26.750537872314453</c:v>
                      </c:pt>
                      <c:pt idx="89">
                        <c:v>27.747596740722656</c:v>
                      </c:pt>
                      <c:pt idx="90">
                        <c:v>28.786342620849609</c:v>
                      </c:pt>
                      <c:pt idx="91">
                        <c:v>29.868642807006836</c:v>
                      </c:pt>
                      <c:pt idx="92">
                        <c:v>30.996212005615234</c:v>
                      </c:pt>
                      <c:pt idx="93">
                        <c:v>32.171173095703125</c:v>
                      </c:pt>
                      <c:pt idx="94">
                        <c:v>33.395488739013672</c:v>
                      </c:pt>
                      <c:pt idx="95">
                        <c:v>34.671379089355469</c:v>
                      </c:pt>
                      <c:pt idx="96">
                        <c:v>36.001060485839844</c:v>
                      </c:pt>
                      <c:pt idx="97">
                        <c:v>37.380184173583984</c:v>
                      </c:pt>
                      <c:pt idx="98">
                        <c:v>38.803947448730469</c:v>
                      </c:pt>
                      <c:pt idx="99">
                        <c:v>40.286556243896484</c:v>
                      </c:pt>
                      <c:pt idx="100">
                        <c:v>41.830535888671875</c:v>
                      </c:pt>
                      <c:pt idx="101">
                        <c:v>43.438701629638672</c:v>
                      </c:pt>
                      <c:pt idx="102">
                        <c:v>45.11383056640625</c:v>
                      </c:pt>
                      <c:pt idx="103">
                        <c:v>46.858226776123047</c:v>
                      </c:pt>
                      <c:pt idx="104">
                        <c:v>48.647994995117188</c:v>
                      </c:pt>
                      <c:pt idx="105">
                        <c:v>50.504966735839844</c:v>
                      </c:pt>
                      <c:pt idx="106">
                        <c:v>52.435520172119141</c:v>
                      </c:pt>
                      <c:pt idx="107">
                        <c:v>54.441970825195313</c:v>
                      </c:pt>
                      <c:pt idx="108">
                        <c:v>56.509914398193359</c:v>
                      </c:pt>
                      <c:pt idx="109">
                        <c:v>58.629020690917969</c:v>
                      </c:pt>
                      <c:pt idx="110">
                        <c:v>60.822734832763672</c:v>
                      </c:pt>
                      <c:pt idx="111">
                        <c:v>63.090576171875</c:v>
                      </c:pt>
                      <c:pt idx="112">
                        <c:v>65.388252258300781</c:v>
                      </c:pt>
                      <c:pt idx="113">
                        <c:v>67.752738952636719</c:v>
                      </c:pt>
                      <c:pt idx="114">
                        <c:v>70.173538208007813</c:v>
                      </c:pt>
                      <c:pt idx="115">
                        <c:v>72.61724853515625</c:v>
                      </c:pt>
                      <c:pt idx="116">
                        <c:v>75.113571166992188</c:v>
                      </c:pt>
                      <c:pt idx="117">
                        <c:v>77.617851257324219</c:v>
                      </c:pt>
                      <c:pt idx="118">
                        <c:v>80.148239135742188</c:v>
                      </c:pt>
                      <c:pt idx="119">
                        <c:v>82.674957275390625</c:v>
                      </c:pt>
                      <c:pt idx="120">
                        <c:v>85.200370788574219</c:v>
                      </c:pt>
                      <c:pt idx="121">
                        <c:v>87.692428588867188</c:v>
                      </c:pt>
                      <c:pt idx="122">
                        <c:v>90.155540466308594</c:v>
                      </c:pt>
                      <c:pt idx="123">
                        <c:v>92.530799865722656</c:v>
                      </c:pt>
                      <c:pt idx="124">
                        <c:v>94.833877563476563</c:v>
                      </c:pt>
                      <c:pt idx="125">
                        <c:v>97.032241821289063</c:v>
                      </c:pt>
                      <c:pt idx="126">
                        <c:v>99.10162353515625</c:v>
                      </c:pt>
                      <c:pt idx="127">
                        <c:v>101.03018188476563</c:v>
                      </c:pt>
                      <c:pt idx="128">
                        <c:v>102.78034210205078</c:v>
                      </c:pt>
                      <c:pt idx="129">
                        <c:v>104.33669281005859</c:v>
                      </c:pt>
                      <c:pt idx="130">
                        <c:v>105.68289184570313</c:v>
                      </c:pt>
                      <c:pt idx="131">
                        <c:v>106.77133941650391</c:v>
                      </c:pt>
                      <c:pt idx="132">
                        <c:v>107.60514831542969</c:v>
                      </c:pt>
                      <c:pt idx="133">
                        <c:v>108.15540313720703</c:v>
                      </c:pt>
                      <c:pt idx="134">
                        <c:v>108.4013671875</c:v>
                      </c:pt>
                      <c:pt idx="135">
                        <c:v>108.34501647949219</c:v>
                      </c:pt>
                      <c:pt idx="136">
                        <c:v>107.96309661865234</c:v>
                      </c:pt>
                      <c:pt idx="137">
                        <c:v>107.26991271972656</c:v>
                      </c:pt>
                      <c:pt idx="138">
                        <c:v>106.29669952392578</c:v>
                      </c:pt>
                      <c:pt idx="139">
                        <c:v>104.99375152587891</c:v>
                      </c:pt>
                      <c:pt idx="140">
                        <c:v>103.44479370117188</c:v>
                      </c:pt>
                      <c:pt idx="141">
                        <c:v>101.66938018798828</c:v>
                      </c:pt>
                      <c:pt idx="142">
                        <c:v>99.683662414550781</c:v>
                      </c:pt>
                      <c:pt idx="143">
                        <c:v>97.518180847167969</c:v>
                      </c:pt>
                      <c:pt idx="144">
                        <c:v>95.204582214355469</c:v>
                      </c:pt>
                      <c:pt idx="145">
                        <c:v>92.774169921875</c:v>
                      </c:pt>
                      <c:pt idx="146">
                        <c:v>90.257682800292969</c:v>
                      </c:pt>
                      <c:pt idx="147">
                        <c:v>87.685188293457031</c:v>
                      </c:pt>
                      <c:pt idx="148">
                        <c:v>84.729118347167969</c:v>
                      </c:pt>
                      <c:pt idx="149">
                        <c:v>81.843513488769531</c:v>
                      </c:pt>
                      <c:pt idx="150">
                        <c:v>79.066619873046875</c:v>
                      </c:pt>
                      <c:pt idx="151">
                        <c:v>76.396087646484375</c:v>
                      </c:pt>
                      <c:pt idx="152">
                        <c:v>73.824882507324219</c:v>
                      </c:pt>
                      <c:pt idx="153">
                        <c:v>71.325386047363281</c:v>
                      </c:pt>
                      <c:pt idx="154">
                        <c:v>68.925468444824219</c:v>
                      </c:pt>
                      <c:pt idx="155">
                        <c:v>66.622093200683594</c:v>
                      </c:pt>
                      <c:pt idx="156">
                        <c:v>64.411697387695313</c:v>
                      </c:pt>
                      <c:pt idx="157">
                        <c:v>62.291305541992188</c:v>
                      </c:pt>
                      <c:pt idx="158">
                        <c:v>60.244625091552734</c:v>
                      </c:pt>
                      <c:pt idx="159">
                        <c:v>58.272964477539063</c:v>
                      </c:pt>
                      <c:pt idx="160">
                        <c:v>56.382724761962891</c:v>
                      </c:pt>
                      <c:pt idx="161">
                        <c:v>54.570358276367188</c:v>
                      </c:pt>
                      <c:pt idx="162">
                        <c:v>52.832874298095703</c:v>
                      </c:pt>
                      <c:pt idx="163">
                        <c:v>51.167064666748047</c:v>
                      </c:pt>
                      <c:pt idx="164">
                        <c:v>49.529903411865234</c:v>
                      </c:pt>
                      <c:pt idx="165">
                        <c:v>47.958065032958984</c:v>
                      </c:pt>
                      <c:pt idx="166">
                        <c:v>46.459156036376953</c:v>
                      </c:pt>
                      <c:pt idx="167">
                        <c:v>45.028846740722656</c:v>
                      </c:pt>
                      <c:pt idx="168">
                        <c:v>43.663143157958984</c:v>
                      </c:pt>
                      <c:pt idx="169">
                        <c:v>42.358345031738281</c:v>
                      </c:pt>
                      <c:pt idx="170">
                        <c:v>41.102558135986328</c:v>
                      </c:pt>
                      <c:pt idx="171">
                        <c:v>39.895359039306641</c:v>
                      </c:pt>
                      <c:pt idx="172">
                        <c:v>38.73919677734375</c:v>
                      </c:pt>
                      <c:pt idx="173">
                        <c:v>37.631641387939453</c:v>
                      </c:pt>
                      <c:pt idx="174">
                        <c:v>36.570091247558594</c:v>
                      </c:pt>
                      <c:pt idx="175">
                        <c:v>35.552417755126953</c:v>
                      </c:pt>
                      <c:pt idx="176">
                        <c:v>34.576389312744141</c:v>
                      </c:pt>
                      <c:pt idx="177">
                        <c:v>33.635978698730469</c:v>
                      </c:pt>
                      <c:pt idx="178">
                        <c:v>32.728137969970703</c:v>
                      </c:pt>
                      <c:pt idx="179">
                        <c:v>31.856254577636719</c:v>
                      </c:pt>
                      <c:pt idx="180">
                        <c:v>31.018747329711914</c:v>
                      </c:pt>
                      <c:pt idx="181">
                        <c:v>30.213964462280273</c:v>
                      </c:pt>
                      <c:pt idx="182">
                        <c:v>29.440395355224609</c:v>
                      </c:pt>
                      <c:pt idx="183">
                        <c:v>28.696617126464844</c:v>
                      </c:pt>
                      <c:pt idx="184">
                        <c:v>27.981298446655273</c:v>
                      </c:pt>
                      <c:pt idx="185">
                        <c:v>27.292449951171875</c:v>
                      </c:pt>
                      <c:pt idx="186">
                        <c:v>26.625459671020508</c:v>
                      </c:pt>
                      <c:pt idx="187">
                        <c:v>25.983375549316406</c:v>
                      </c:pt>
                      <c:pt idx="188">
                        <c:v>25.365077972412109</c:v>
                      </c:pt>
                      <c:pt idx="189">
                        <c:v>24.769512176513672</c:v>
                      </c:pt>
                      <c:pt idx="190">
                        <c:v>24.195714950561523</c:v>
                      </c:pt>
                      <c:pt idx="191">
                        <c:v>23.642694473266602</c:v>
                      </c:pt>
                      <c:pt idx="192">
                        <c:v>23.10960578918457</c:v>
                      </c:pt>
                      <c:pt idx="193">
                        <c:v>22.595535278320313</c:v>
                      </c:pt>
                      <c:pt idx="194">
                        <c:v>22.099714279174805</c:v>
                      </c:pt>
                      <c:pt idx="195">
                        <c:v>21.620302200317383</c:v>
                      </c:pt>
                      <c:pt idx="196">
                        <c:v>21.156492233276367</c:v>
                      </c:pt>
                      <c:pt idx="197">
                        <c:v>20.708782196044922</c:v>
                      </c:pt>
                      <c:pt idx="198">
                        <c:v>20.276496887207031</c:v>
                      </c:pt>
                      <c:pt idx="199">
                        <c:v>19.859012603759766</c:v>
                      </c:pt>
                      <c:pt idx="200">
                        <c:v>19.455728530883789</c:v>
                      </c:pt>
                      <c:pt idx="201">
                        <c:v>19.0660400390625</c:v>
                      </c:pt>
                      <c:pt idx="202">
                        <c:v>18.689426422119141</c:v>
                      </c:pt>
                      <c:pt idx="203">
                        <c:v>18.325334548950195</c:v>
                      </c:pt>
                      <c:pt idx="204">
                        <c:v>17.973281860351563</c:v>
                      </c:pt>
                      <c:pt idx="205">
                        <c:v>17.632783889770508</c:v>
                      </c:pt>
                      <c:pt idx="206">
                        <c:v>17.303369522094727</c:v>
                      </c:pt>
                      <c:pt idx="207">
                        <c:v>16.983726501464844</c:v>
                      </c:pt>
                      <c:pt idx="208">
                        <c:v>16.674236297607422</c:v>
                      </c:pt>
                      <c:pt idx="209">
                        <c:v>16.374628067016602</c:v>
                      </c:pt>
                      <c:pt idx="210">
                        <c:v>16.08454704284668</c:v>
                      </c:pt>
                      <c:pt idx="211">
                        <c:v>15.803613662719727</c:v>
                      </c:pt>
                      <c:pt idx="212">
                        <c:v>15.531435012817383</c:v>
                      </c:pt>
                      <c:pt idx="213">
                        <c:v>15.267745971679688</c:v>
                      </c:pt>
                      <c:pt idx="214">
                        <c:v>15.012225151062012</c:v>
                      </c:pt>
                      <c:pt idx="215">
                        <c:v>14.764552116394043</c:v>
                      </c:pt>
                      <c:pt idx="216">
                        <c:v>14.524452209472656</c:v>
                      </c:pt>
                      <c:pt idx="217">
                        <c:v>14.291637420654297</c:v>
                      </c:pt>
                      <c:pt idx="218">
                        <c:v>14.065855026245117</c:v>
                      </c:pt>
                      <c:pt idx="219">
                        <c:v>13.846846580505371</c:v>
                      </c:pt>
                      <c:pt idx="220">
                        <c:v>13.634366035461426</c:v>
                      </c:pt>
                      <c:pt idx="221">
                        <c:v>13.427980422973633</c:v>
                      </c:pt>
                      <c:pt idx="222">
                        <c:v>13.227375030517578</c:v>
                      </c:pt>
                      <c:pt idx="223">
                        <c:v>13.032652854919434</c:v>
                      </c:pt>
                      <c:pt idx="224">
                        <c:v>12.843609809875488</c:v>
                      </c:pt>
                      <c:pt idx="225">
                        <c:v>12.660054206848145</c:v>
                      </c:pt>
                      <c:pt idx="226">
                        <c:v>12.481789588928223</c:v>
                      </c:pt>
                      <c:pt idx="227">
                        <c:v>12.308647155761719</c:v>
                      </c:pt>
                      <c:pt idx="228">
                        <c:v>12.140442848205566</c:v>
                      </c:pt>
                      <c:pt idx="229">
                        <c:v>11.97701358795166</c:v>
                      </c:pt>
                      <c:pt idx="230">
                        <c:v>11.818207740783691</c:v>
                      </c:pt>
                      <c:pt idx="231">
                        <c:v>11.663864135742188</c:v>
                      </c:pt>
                      <c:pt idx="232">
                        <c:v>11.513842582702637</c:v>
                      </c:pt>
                      <c:pt idx="233">
                        <c:v>11.367999076843262</c:v>
                      </c:pt>
                      <c:pt idx="234">
                        <c:v>11.226193428039551</c:v>
                      </c:pt>
                      <c:pt idx="235">
                        <c:v>11.088303565979004</c:v>
                      </c:pt>
                      <c:pt idx="236">
                        <c:v>10.954202651977539</c:v>
                      </c:pt>
                      <c:pt idx="237">
                        <c:v>10.823773384094238</c:v>
                      </c:pt>
                      <c:pt idx="238">
                        <c:v>10.696892738342285</c:v>
                      </c:pt>
                      <c:pt idx="239">
                        <c:v>10.573458671569824</c:v>
                      </c:pt>
                      <c:pt idx="240">
                        <c:v>10.453303337097168</c:v>
                      </c:pt>
                      <c:pt idx="241">
                        <c:v>10.335811614990234</c:v>
                      </c:pt>
                      <c:pt idx="242">
                        <c:v>10.221480369567871</c:v>
                      </c:pt>
                      <c:pt idx="243">
                        <c:v>10.110208511352539</c:v>
                      </c:pt>
                      <c:pt idx="244">
                        <c:v>10.001904487609863</c:v>
                      </c:pt>
                      <c:pt idx="245">
                        <c:v>9.8964900970458984</c:v>
                      </c:pt>
                      <c:pt idx="246">
                        <c:v>9.7938709259033203</c:v>
                      </c:pt>
                      <c:pt idx="247">
                        <c:v>9.6939678192138672</c:v>
                      </c:pt>
                      <c:pt idx="248">
                        <c:v>9.5967025756835938</c:v>
                      </c:pt>
                      <c:pt idx="249">
                        <c:v>9.5020017623901367</c:v>
                      </c:pt>
                      <c:pt idx="250">
                        <c:v>9.4097824096679688</c:v>
                      </c:pt>
                      <c:pt idx="251">
                        <c:v>9.3199834823608398</c:v>
                      </c:pt>
                      <c:pt idx="252">
                        <c:v>9.2325334548950195</c:v>
                      </c:pt>
                      <c:pt idx="253">
                        <c:v>9.147364616394043</c:v>
                      </c:pt>
                      <c:pt idx="254">
                        <c:v>9.0644197463989258</c:v>
                      </c:pt>
                      <c:pt idx="255">
                        <c:v>8.9836359024047852</c:v>
                      </c:pt>
                      <c:pt idx="256">
                        <c:v>8.9049472808837891</c:v>
                      </c:pt>
                      <c:pt idx="257">
                        <c:v>8.8283090591430664</c:v>
                      </c:pt>
                      <c:pt idx="258">
                        <c:v>8.7536563873291016</c:v>
                      </c:pt>
                      <c:pt idx="259">
                        <c:v>8.6809444427490234</c:v>
                      </c:pt>
                      <c:pt idx="260">
                        <c:v>8.6101140975952148</c:v>
                      </c:pt>
                      <c:pt idx="261">
                        <c:v>8.5411176681518555</c:v>
                      </c:pt>
                      <c:pt idx="262">
                        <c:v>8.4728803634643555</c:v>
                      </c:pt>
                      <c:pt idx="263">
                        <c:v>8.4041528701782227</c:v>
                      </c:pt>
                      <c:pt idx="264">
                        <c:v>8.3355741500854492</c:v>
                      </c:pt>
                      <c:pt idx="265">
                        <c:v>8.2671928405761719</c:v>
                      </c:pt>
                      <c:pt idx="266">
                        <c:v>8.1991291046142578</c:v>
                      </c:pt>
                      <c:pt idx="267">
                        <c:v>8.1314258575439453</c:v>
                      </c:pt>
                      <c:pt idx="268">
                        <c:v>8.0641164779663086</c:v>
                      </c:pt>
                      <c:pt idx="269">
                        <c:v>7.9971880912780762</c:v>
                      </c:pt>
                      <c:pt idx="270">
                        <c:v>7.9308700561523438</c:v>
                      </c:pt>
                      <c:pt idx="271">
                        <c:v>7.8651819229125977</c:v>
                      </c:pt>
                      <c:pt idx="272">
                        <c:v>7.800133228302002</c:v>
                      </c:pt>
                      <c:pt idx="273">
                        <c:v>7.7357182502746582</c:v>
                      </c:pt>
                      <c:pt idx="274">
                        <c:v>7.672025203704834</c:v>
                      </c:pt>
                      <c:pt idx="275">
                        <c:v>7.6090469360351563</c:v>
                      </c:pt>
                      <c:pt idx="276">
                        <c:v>7.5465092658996582</c:v>
                      </c:pt>
                      <c:pt idx="277">
                        <c:v>7.4843087196350098</c:v>
                      </c:pt>
                      <c:pt idx="278">
                        <c:v>7.4224362373352051</c:v>
                      </c:pt>
                      <c:pt idx="279">
                        <c:v>7.3608951568603516</c:v>
                      </c:pt>
                      <c:pt idx="280">
                        <c:v>7.2997612953186035</c:v>
                      </c:pt>
                      <c:pt idx="281">
                        <c:v>7.2390761375427246</c:v>
                      </c:pt>
                      <c:pt idx="282">
                        <c:v>7.1789112091064453</c:v>
                      </c:pt>
                      <c:pt idx="283">
                        <c:v>7.1193141937255859</c:v>
                      </c:pt>
                      <c:pt idx="284">
                        <c:v>7.060338020324707</c:v>
                      </c:pt>
                      <c:pt idx="285">
                        <c:v>7.0020785331726074</c:v>
                      </c:pt>
                      <c:pt idx="286">
                        <c:v>6.9446687698364258</c:v>
                      </c:pt>
                      <c:pt idx="287">
                        <c:v>6.8881516456604004</c:v>
                      </c:pt>
                      <c:pt idx="288">
                        <c:v>6.832554817199707</c:v>
                      </c:pt>
                      <c:pt idx="289">
                        <c:v>6.7779092788696289</c:v>
                      </c:pt>
                      <c:pt idx="290">
                        <c:v>6.7242355346679688</c:v>
                      </c:pt>
                      <c:pt idx="291">
                        <c:v>6.6715526580810547</c:v>
                      </c:pt>
                      <c:pt idx="292">
                        <c:v>6.6198582649230957</c:v>
                      </c:pt>
                      <c:pt idx="293">
                        <c:v>6.5690994262695313</c:v>
                      </c:pt>
                      <c:pt idx="294">
                        <c:v>6.5192775726318359</c:v>
                      </c:pt>
                      <c:pt idx="295">
                        <c:v>6.4703755378723145</c:v>
                      </c:pt>
                      <c:pt idx="296">
                        <c:v>6.4223856925964355</c:v>
                      </c:pt>
                      <c:pt idx="297">
                        <c:v>6.375269889831543</c:v>
                      </c:pt>
                      <c:pt idx="298">
                        <c:v>6.3290104866027832</c:v>
                      </c:pt>
                      <c:pt idx="299">
                        <c:v>6.2836027145385742</c:v>
                      </c:pt>
                      <c:pt idx="300">
                        <c:v>6.2389211654663086</c:v>
                      </c:pt>
                      <c:pt idx="301">
                        <c:v>6.1950235366821289</c:v>
                      </c:pt>
                      <c:pt idx="302">
                        <c:v>6.1519370079040527</c:v>
                      </c:pt>
                      <c:pt idx="303">
                        <c:v>6.1096539497375488</c:v>
                      </c:pt>
                      <c:pt idx="304">
                        <c:v>6.0681557655334473</c:v>
                      </c:pt>
                      <c:pt idx="305">
                        <c:v>6.0274248123168945</c:v>
                      </c:pt>
                      <c:pt idx="306">
                        <c:v>5.9874410629272461</c:v>
                      </c:pt>
                      <c:pt idx="307">
                        <c:v>5.9482088088989258</c:v>
                      </c:pt>
                      <c:pt idx="308">
                        <c:v>5.9097118377685547</c:v>
                      </c:pt>
                      <c:pt idx="309">
                        <c:v>5.8719735145568848</c:v>
                      </c:pt>
                      <c:pt idx="310">
                        <c:v>5.834998607635498</c:v>
                      </c:pt>
                      <c:pt idx="311">
                        <c:v>5.798738956451416</c:v>
                      </c:pt>
                      <c:pt idx="312">
                        <c:v>5.7631654739379883</c:v>
                      </c:pt>
                      <c:pt idx="313">
                        <c:v>5.7282648086547852</c:v>
                      </c:pt>
                      <c:pt idx="314">
                        <c:v>5.6940269470214844</c:v>
                      </c:pt>
                      <c:pt idx="315">
                        <c:v>5.660466194152832</c:v>
                      </c:pt>
                      <c:pt idx="316">
                        <c:v>5.6275949478149414</c:v>
                      </c:pt>
                      <c:pt idx="317">
                        <c:v>5.5953845977783203</c:v>
                      </c:pt>
                      <c:pt idx="318">
                        <c:v>5.5637927055358887</c:v>
                      </c:pt>
                      <c:pt idx="319">
                        <c:v>5.5328130722045898</c:v>
                      </c:pt>
                      <c:pt idx="320">
                        <c:v>5.5024352073669434</c:v>
                      </c:pt>
                      <c:pt idx="321">
                        <c:v>5.472651481628418</c:v>
                      </c:pt>
                      <c:pt idx="322">
                        <c:v>5.4434475898742676</c:v>
                      </c:pt>
                      <c:pt idx="323">
                        <c:v>5.414818286895752</c:v>
                      </c:pt>
                      <c:pt idx="324">
                        <c:v>5.3867602348327637</c:v>
                      </c:pt>
                      <c:pt idx="325">
                        <c:v>5.3592681884765625</c:v>
                      </c:pt>
                      <c:pt idx="326">
                        <c:v>5.332331657409668</c:v>
                      </c:pt>
                      <c:pt idx="327">
                        <c:v>5.3059463500976563</c:v>
                      </c:pt>
                      <c:pt idx="328">
                        <c:v>5.2801399230957031</c:v>
                      </c:pt>
                      <c:pt idx="329">
                        <c:v>5.2549018859863281</c:v>
                      </c:pt>
                      <c:pt idx="330">
                        <c:v>5.2301764488220215</c:v>
                      </c:pt>
                      <c:pt idx="331">
                        <c:v>5.2059364318847656</c:v>
                      </c:pt>
                      <c:pt idx="332">
                        <c:v>5.1820087432861328</c:v>
                      </c:pt>
                      <c:pt idx="333">
                        <c:v>5.1582727432250977</c:v>
                      </c:pt>
                      <c:pt idx="334">
                        <c:v>5.1343803405761719</c:v>
                      </c:pt>
                      <c:pt idx="335">
                        <c:v>5.1102519035339355</c:v>
                      </c:pt>
                      <c:pt idx="336">
                        <c:v>5.0859336853027344</c:v>
                      </c:pt>
                      <c:pt idx="337">
                        <c:v>5.0614514350891113</c:v>
                      </c:pt>
                      <c:pt idx="338">
                        <c:v>5.0366420745849609</c:v>
                      </c:pt>
                      <c:pt idx="339">
                        <c:v>5.0114264488220215</c:v>
                      </c:pt>
                      <c:pt idx="340">
                        <c:v>4.9858007431030273</c:v>
                      </c:pt>
                      <c:pt idx="341">
                        <c:v>4.9597725868225098</c:v>
                      </c:pt>
                      <c:pt idx="342">
                        <c:v>4.9333047866821289</c:v>
                      </c:pt>
                      <c:pt idx="343">
                        <c:v>4.9061884880065918</c:v>
                      </c:pt>
                      <c:pt idx="344">
                        <c:v>4.8783755302429199</c:v>
                      </c:pt>
                      <c:pt idx="345">
                        <c:v>4.8497757911682129</c:v>
                      </c:pt>
                      <c:pt idx="346">
                        <c:v>4.8203849792480469</c:v>
                      </c:pt>
                      <c:pt idx="347">
                        <c:v>4.790283203125</c:v>
                      </c:pt>
                      <c:pt idx="348">
                        <c:v>4.7594351768493652</c:v>
                      </c:pt>
                      <c:pt idx="349">
                        <c:v>4.7276625633239746</c:v>
                      </c:pt>
                      <c:pt idx="350">
                        <c:v>4.6949210166931152</c:v>
                      </c:pt>
                      <c:pt idx="351">
                        <c:v>4.6612238883972168</c:v>
                      </c:pt>
                      <c:pt idx="352">
                        <c:v>4.6265788078308105</c:v>
                      </c:pt>
                      <c:pt idx="353">
                        <c:v>4.5909285545349121</c:v>
                      </c:pt>
                      <c:pt idx="354">
                        <c:v>4.5537452697753906</c:v>
                      </c:pt>
                      <c:pt idx="355">
                        <c:v>4.5144195556640625</c:v>
                      </c:pt>
                      <c:pt idx="356">
                        <c:v>4.4729146957397461</c:v>
                      </c:pt>
                      <c:pt idx="357">
                        <c:v>4.4291129112243652</c:v>
                      </c:pt>
                      <c:pt idx="358">
                        <c:v>4.382988452911377</c:v>
                      </c:pt>
                      <c:pt idx="359">
                        <c:v>4.3354167938232422</c:v>
                      </c:pt>
                      <c:pt idx="360">
                        <c:v>4.2870903015136719</c:v>
                      </c:pt>
                      <c:pt idx="361">
                        <c:v>4.2380194664001465</c:v>
                      </c:pt>
                      <c:pt idx="362">
                        <c:v>4.1882510185241699</c:v>
                      </c:pt>
                      <c:pt idx="363">
                        <c:v>4.1378264427185059</c:v>
                      </c:pt>
                      <c:pt idx="364">
                        <c:v>4.0866045951843262</c:v>
                      </c:pt>
                      <c:pt idx="365">
                        <c:v>4.0345587730407715</c:v>
                      </c:pt>
                      <c:pt idx="366">
                        <c:v>3.9817147254943848</c:v>
                      </c:pt>
                      <c:pt idx="367">
                        <c:v>3.9281189441680908</c:v>
                      </c:pt>
                      <c:pt idx="368">
                        <c:v>3.873955249786377</c:v>
                      </c:pt>
                      <c:pt idx="369">
                        <c:v>3.8196725845336914</c:v>
                      </c:pt>
                      <c:pt idx="370">
                        <c:v>3.7653427124023438</c:v>
                      </c:pt>
                      <c:pt idx="371">
                        <c:v>3.7110359668731689</c:v>
                      </c:pt>
                      <c:pt idx="372">
                        <c:v>3.6568105220794678</c:v>
                      </c:pt>
                      <c:pt idx="373">
                        <c:v>3.6028661727905273</c:v>
                      </c:pt>
                      <c:pt idx="374">
                        <c:v>3.5491135120391846</c:v>
                      </c:pt>
                      <c:pt idx="375">
                        <c:v>3.4958243370056152</c:v>
                      </c:pt>
                      <c:pt idx="376">
                        <c:v>3.4430534839630127</c:v>
                      </c:pt>
                      <c:pt idx="377">
                        <c:v>3.39082932472229</c:v>
                      </c:pt>
                      <c:pt idx="378">
                        <c:v>3.3391287326812744</c:v>
                      </c:pt>
                      <c:pt idx="379">
                        <c:v>3.287961483001709</c:v>
                      </c:pt>
                      <c:pt idx="380">
                        <c:v>3.2373628616333008</c:v>
                      </c:pt>
                      <c:pt idx="381">
                        <c:v>3.1873505115509033</c:v>
                      </c:pt>
                      <c:pt idx="382">
                        <c:v>3.1379508972167969</c:v>
                      </c:pt>
                      <c:pt idx="383">
                        <c:v>3.0891034603118896</c:v>
                      </c:pt>
                      <c:pt idx="384">
                        <c:v>3.0407555103302002</c:v>
                      </c:pt>
                      <c:pt idx="385">
                        <c:v>2.9929108619689941</c:v>
                      </c:pt>
                      <c:pt idx="386">
                        <c:v>2.9455690383911133</c:v>
                      </c:pt>
                      <c:pt idx="387">
                        <c:v>2.8987441062927246</c:v>
                      </c:pt>
                      <c:pt idx="388">
                        <c:v>2.8524343967437744</c:v>
                      </c:pt>
                      <c:pt idx="389">
                        <c:v>2.8065168857574463</c:v>
                      </c:pt>
                      <c:pt idx="390">
                        <c:v>2.7609872817993164</c:v>
                      </c:pt>
                      <c:pt idx="391">
                        <c:v>2.715862512588501</c:v>
                      </c:pt>
                      <c:pt idx="392">
                        <c:v>2.6711521148681641</c:v>
                      </c:pt>
                      <c:pt idx="393">
                        <c:v>2.6268675327301025</c:v>
                      </c:pt>
                      <c:pt idx="394">
                        <c:v>2.5829365253448486</c:v>
                      </c:pt>
                      <c:pt idx="395">
                        <c:v>2.5390520095825195</c:v>
                      </c:pt>
                      <c:pt idx="396">
                        <c:v>2.4954252243041992</c:v>
                      </c:pt>
                      <c:pt idx="397">
                        <c:v>2.4520573616027832</c:v>
                      </c:pt>
                      <c:pt idx="398">
                        <c:v>2.4089710712432861</c:v>
                      </c:pt>
                      <c:pt idx="399">
                        <c:v>2.3661825656890869</c:v>
                      </c:pt>
                      <c:pt idx="400">
                        <c:v>2.3237452507019043</c:v>
                      </c:pt>
                      <c:pt idx="401">
                        <c:v>2.2817807197570801</c:v>
                      </c:pt>
                      <c:pt idx="402">
                        <c:v>2.24029541015625</c:v>
                      </c:pt>
                      <c:pt idx="403">
                        <c:v>2.1992909908294678</c:v>
                      </c:pt>
                      <c:pt idx="404">
                        <c:v>2.158768892288208</c:v>
                      </c:pt>
                      <c:pt idx="405">
                        <c:v>2.118727445602417</c:v>
                      </c:pt>
                      <c:pt idx="406">
                        <c:v>2.0791459083557129</c:v>
                      </c:pt>
                      <c:pt idx="407">
                        <c:v>2.0394952297210693</c:v>
                      </c:pt>
                      <c:pt idx="408">
                        <c:v>1.9996068477630615</c:v>
                      </c:pt>
                      <c:pt idx="409">
                        <c:v>1.9595391750335693</c:v>
                      </c:pt>
                      <c:pt idx="410">
                        <c:v>1.9193269014358521</c:v>
                      </c:pt>
                      <c:pt idx="411">
                        <c:v>1.8790223598480225</c:v>
                      </c:pt>
                      <c:pt idx="412">
                        <c:v>1.8386529684066772</c:v>
                      </c:pt>
                      <c:pt idx="413">
                        <c:v>1.7981966733932495</c:v>
                      </c:pt>
                      <c:pt idx="414">
                        <c:v>1.7579613924026489</c:v>
                      </c:pt>
                      <c:pt idx="415">
                        <c:v>1.7185072898864746</c:v>
                      </c:pt>
                      <c:pt idx="416">
                        <c:v>1.6797679662704468</c:v>
                      </c:pt>
                      <c:pt idx="417">
                        <c:v>1.6417484283447266</c:v>
                      </c:pt>
                      <c:pt idx="418">
                        <c:v>1.6044588088989258</c:v>
                      </c:pt>
                      <c:pt idx="419">
                        <c:v>1.5679126977920532</c:v>
                      </c:pt>
                      <c:pt idx="420">
                        <c:v>1.5321214199066162</c:v>
                      </c:pt>
                      <c:pt idx="421">
                        <c:v>1.4970905780792236</c:v>
                      </c:pt>
                      <c:pt idx="422">
                        <c:v>1.4628356695175171</c:v>
                      </c:pt>
                      <c:pt idx="423">
                        <c:v>1.429384708404541</c:v>
                      </c:pt>
                      <c:pt idx="424">
                        <c:v>1.3967550992965698</c:v>
                      </c:pt>
                      <c:pt idx="425">
                        <c:v>1.3649663925170898</c:v>
                      </c:pt>
                      <c:pt idx="426">
                        <c:v>1.33403480052948</c:v>
                      </c:pt>
                      <c:pt idx="427">
                        <c:v>1.3039838075637817</c:v>
                      </c:pt>
                      <c:pt idx="428">
                        <c:v>1.2748264074325562</c:v>
                      </c:pt>
                      <c:pt idx="429">
                        <c:v>1.2465890645980835</c:v>
                      </c:pt>
                      <c:pt idx="430">
                        <c:v>1.2192775011062622</c:v>
                      </c:pt>
                      <c:pt idx="431">
                        <c:v>1.1927797794342041</c:v>
                      </c:pt>
                      <c:pt idx="432">
                        <c:v>1.1672848463058472</c:v>
                      </c:pt>
                      <c:pt idx="433">
                        <c:v>1.1428217887878418</c:v>
                      </c:pt>
                      <c:pt idx="434">
                        <c:v>1.1194146871566772</c:v>
                      </c:pt>
                      <c:pt idx="435">
                        <c:v>1.0970872640609741</c:v>
                      </c:pt>
                      <c:pt idx="436">
                        <c:v>1.0758687257766724</c:v>
                      </c:pt>
                      <c:pt idx="437">
                        <c:v>1.0557949542999268</c:v>
                      </c:pt>
                      <c:pt idx="438">
                        <c:v>1.0369112491607666</c:v>
                      </c:pt>
                      <c:pt idx="439">
                        <c:v>1.019270658493042</c:v>
                      </c:pt>
                      <c:pt idx="440">
                        <c:v>1.0029400587081909</c:v>
                      </c:pt>
                      <c:pt idx="441">
                        <c:v>0.98799419403076172</c:v>
                      </c:pt>
                      <c:pt idx="442">
                        <c:v>0.97452491521835327</c:v>
                      </c:pt>
                      <c:pt idx="443">
                        <c:v>0.96263235807418823</c:v>
                      </c:pt>
                      <c:pt idx="444">
                        <c:v>0.9524267315864563</c:v>
                      </c:pt>
                      <c:pt idx="445">
                        <c:v>0.94402182102203369</c:v>
                      </c:pt>
                      <c:pt idx="446">
                        <c:v>0.93753248453140259</c:v>
                      </c:pt>
                      <c:pt idx="447">
                        <c:v>0.93305963277816772</c:v>
                      </c:pt>
                      <c:pt idx="448">
                        <c:v>0.93068438768386841</c:v>
                      </c:pt>
                      <c:pt idx="449">
                        <c:v>0.93046450614929199</c:v>
                      </c:pt>
                      <c:pt idx="450">
                        <c:v>0.93244200944900513</c:v>
                      </c:pt>
                      <c:pt idx="451">
                        <c:v>0.9367099404335022</c:v>
                      </c:pt>
                      <c:pt idx="452">
                        <c:v>0.94332391023635864</c:v>
                      </c:pt>
                      <c:pt idx="453">
                        <c:v>0.95230060815811157</c:v>
                      </c:pt>
                      <c:pt idx="454">
                        <c:v>0.96368557214736938</c:v>
                      </c:pt>
                      <c:pt idx="455">
                        <c:v>0.97746706008911133</c:v>
                      </c:pt>
                      <c:pt idx="456">
                        <c:v>0.99351078271865845</c:v>
                      </c:pt>
                      <c:pt idx="457">
                        <c:v>1.0114641189575195</c:v>
                      </c:pt>
                      <c:pt idx="458">
                        <c:v>1.0306888818740845</c:v>
                      </c:pt>
                      <c:pt idx="459">
                        <c:v>1.0501773357391357</c:v>
                      </c:pt>
                      <c:pt idx="460">
                        <c:v>1.0686616897583008</c:v>
                      </c:pt>
                      <c:pt idx="461">
                        <c:v>1.085249662399292</c:v>
                      </c:pt>
                      <c:pt idx="462">
                        <c:v>1.0994982719421387</c:v>
                      </c:pt>
                      <c:pt idx="463">
                        <c:v>1.1112978458404541</c:v>
                      </c:pt>
                      <c:pt idx="464">
                        <c:v>1.1207619905471802</c:v>
                      </c:pt>
                      <c:pt idx="465">
                        <c:v>1.1280083656311035</c:v>
                      </c:pt>
                      <c:pt idx="466">
                        <c:v>1.1330528259277344</c:v>
                      </c:pt>
                      <c:pt idx="467">
                        <c:v>1.1359169483184814</c:v>
                      </c:pt>
                      <c:pt idx="468">
                        <c:v>1.1367963552474976</c:v>
                      </c:pt>
                      <c:pt idx="469">
                        <c:v>1.1358474493026733</c:v>
                      </c:pt>
                      <c:pt idx="470">
                        <c:v>1.1330158710479736</c:v>
                      </c:pt>
                      <c:pt idx="471">
                        <c:v>1.1282827854156494</c:v>
                      </c:pt>
                      <c:pt idx="472">
                        <c:v>1.1217694282531738</c:v>
                      </c:pt>
                      <c:pt idx="473">
                        <c:v>1.1137468814849854</c:v>
                      </c:pt>
                      <c:pt idx="474">
                        <c:v>1.1045743227005005</c:v>
                      </c:pt>
                      <c:pt idx="475">
                        <c:v>1.0946129560470581</c:v>
                      </c:pt>
                      <c:pt idx="476">
                        <c:v>1.0841434001922607</c:v>
                      </c:pt>
                      <c:pt idx="477">
                        <c:v>1.0733520984649658</c:v>
                      </c:pt>
                      <c:pt idx="478">
                        <c:v>1.0624105930328369</c:v>
                      </c:pt>
                      <c:pt idx="479">
                        <c:v>1.051485538482666</c:v>
                      </c:pt>
                      <c:pt idx="480">
                        <c:v>1.0407137870788574</c:v>
                      </c:pt>
                      <c:pt idx="481">
                        <c:v>1.030203104019165</c:v>
                      </c:pt>
                      <c:pt idx="482">
                        <c:v>1.0200388431549072</c:v>
                      </c:pt>
                      <c:pt idx="483">
                        <c:v>1.0102646350860596</c:v>
                      </c:pt>
                      <c:pt idx="484">
                        <c:v>1.0008944272994995</c:v>
                      </c:pt>
                      <c:pt idx="485">
                        <c:v>0.99189591407775879</c:v>
                      </c:pt>
                      <c:pt idx="486">
                        <c:v>0.9832121729850769</c:v>
                      </c:pt>
                      <c:pt idx="487">
                        <c:v>0.9747810959815979</c:v>
                      </c:pt>
                      <c:pt idx="488">
                        <c:v>0.96655946969985962</c:v>
                      </c:pt>
                      <c:pt idx="489">
                        <c:v>0.95851320028305054</c:v>
                      </c:pt>
                      <c:pt idx="490">
                        <c:v>0.95062118768692017</c:v>
                      </c:pt>
                      <c:pt idx="491">
                        <c:v>0.94286936521530151</c:v>
                      </c:pt>
                      <c:pt idx="492">
                        <c:v>0.93528091907501221</c:v>
                      </c:pt>
                      <c:pt idx="493">
                        <c:v>0.92793399095535278</c:v>
                      </c:pt>
                      <c:pt idx="494">
                        <c:v>0.92106258869171143</c:v>
                      </c:pt>
                      <c:pt idx="495">
                        <c:v>0.91498571634292603</c:v>
                      </c:pt>
                      <c:pt idx="496">
                        <c:v>0.90984165668487549</c:v>
                      </c:pt>
                      <c:pt idx="497">
                        <c:v>0.9054337739944458</c:v>
                      </c:pt>
                      <c:pt idx="498">
                        <c:v>0.9016382098197937</c:v>
                      </c:pt>
                      <c:pt idx="499">
                        <c:v>0.89828258752822876</c:v>
                      </c:pt>
                      <c:pt idx="500">
                        <c:v>0.89522475004196167</c:v>
                      </c:pt>
                      <c:pt idx="501">
                        <c:v>0.89228266477584839</c:v>
                      </c:pt>
                      <c:pt idx="502">
                        <c:v>0.88929569721221924</c:v>
                      </c:pt>
                      <c:pt idx="503">
                        <c:v>0.88605344295501709</c:v>
                      </c:pt>
                      <c:pt idx="504">
                        <c:v>0.88237828016281128</c:v>
                      </c:pt>
                      <c:pt idx="505">
                        <c:v>0.87815850973129272</c:v>
                      </c:pt>
                      <c:pt idx="506">
                        <c:v>0.87341123819351196</c:v>
                      </c:pt>
                      <c:pt idx="507">
                        <c:v>0.8682747483253479</c:v>
                      </c:pt>
                      <c:pt idx="508">
                        <c:v>0.86298936605453491</c:v>
                      </c:pt>
                      <c:pt idx="509">
                        <c:v>0.85787612199783325</c:v>
                      </c:pt>
                      <c:pt idx="510">
                        <c:v>0.85336166620254517</c:v>
                      </c:pt>
                      <c:pt idx="511">
                        <c:v>0.85000419616699219</c:v>
                      </c:pt>
                      <c:pt idx="512">
                        <c:v>0.84820377826690674</c:v>
                      </c:pt>
                      <c:pt idx="513">
                        <c:v>0.84819048643112183</c:v>
                      </c:pt>
                      <c:pt idx="514">
                        <c:v>0.85002928972244263</c:v>
                      </c:pt>
                      <c:pt idx="515">
                        <c:v>0.85367900133132935</c:v>
                      </c:pt>
                      <c:pt idx="516">
                        <c:v>0.85905283689498901</c:v>
                      </c:pt>
                      <c:pt idx="517">
                        <c:v>0.86584979295730591</c:v>
                      </c:pt>
                      <c:pt idx="518">
                        <c:v>0.87341845035552979</c:v>
                      </c:pt>
                      <c:pt idx="519">
                        <c:v>0.88147389888763428</c:v>
                      </c:pt>
                      <c:pt idx="520">
                        <c:v>0.88971740007400513</c:v>
                      </c:pt>
                      <c:pt idx="521">
                        <c:v>0.89993935823440552</c:v>
                      </c:pt>
                      <c:pt idx="522">
                        <c:v>0.91317439079284668</c:v>
                      </c:pt>
                      <c:pt idx="523">
                        <c:v>0.92968243360519409</c:v>
                      </c:pt>
                      <c:pt idx="524">
                        <c:v>0.94846796989440918</c:v>
                      </c:pt>
                      <c:pt idx="525">
                        <c:v>0.96834981441497803</c:v>
                      </c:pt>
                      <c:pt idx="526">
                        <c:v>0.98896193504333496</c:v>
                      </c:pt>
                      <c:pt idx="527">
                        <c:v>1.0103925466537476</c:v>
                      </c:pt>
                      <c:pt idx="528">
                        <c:v>1.0327664613723755</c:v>
                      </c:pt>
                      <c:pt idx="529">
                        <c:v>1.0575070381164551</c:v>
                      </c:pt>
                      <c:pt idx="530">
                        <c:v>1.0849665403366089</c:v>
                      </c:pt>
                      <c:pt idx="531">
                        <c:v>1.1156730651855469</c:v>
                      </c:pt>
                      <c:pt idx="532">
                        <c:v>1.1501123905181885</c:v>
                      </c:pt>
                      <c:pt idx="533">
                        <c:v>1.1865148544311523</c:v>
                      </c:pt>
                      <c:pt idx="534">
                        <c:v>1.2234159708023071</c:v>
                      </c:pt>
                      <c:pt idx="535">
                        <c:v>1.259901762008667</c:v>
                      </c:pt>
                      <c:pt idx="536">
                        <c:v>1.2936803102493286</c:v>
                      </c:pt>
                      <c:pt idx="537">
                        <c:v>1.3222675323486328</c:v>
                      </c:pt>
                      <c:pt idx="538">
                        <c:v>1.3448331356048584</c:v>
                      </c:pt>
                      <c:pt idx="539">
                        <c:v>1.362549901008606</c:v>
                      </c:pt>
                      <c:pt idx="540">
                        <c:v>1.3767826557159424</c:v>
                      </c:pt>
                      <c:pt idx="541">
                        <c:v>1.389403223991394</c:v>
                      </c:pt>
                      <c:pt idx="542">
                        <c:v>1.4034384489059448</c:v>
                      </c:pt>
                      <c:pt idx="543">
                        <c:v>1.4189295768737793</c:v>
                      </c:pt>
                      <c:pt idx="544">
                        <c:v>1.4354399442672729</c:v>
                      </c:pt>
                      <c:pt idx="545">
                        <c:v>1.452572226524353</c:v>
                      </c:pt>
                      <c:pt idx="546">
                        <c:v>1.4697637557983398</c:v>
                      </c:pt>
                      <c:pt idx="547">
                        <c:v>1.4862129688262939</c:v>
                      </c:pt>
                      <c:pt idx="548">
                        <c:v>1.5018421411514282</c:v>
                      </c:pt>
                      <c:pt idx="549">
                        <c:v>1.5167373418807983</c:v>
                      </c:pt>
                      <c:pt idx="550">
                        <c:v>1.5307135581970215</c:v>
                      </c:pt>
                      <c:pt idx="551">
                        <c:v>1.543526291847229</c:v>
                      </c:pt>
                      <c:pt idx="552">
                        <c:v>1.5558600425720215</c:v>
                      </c:pt>
                      <c:pt idx="553">
                        <c:v>1.5678962469100952</c:v>
                      </c:pt>
                      <c:pt idx="554">
                        <c:v>1.5797984600067139</c:v>
                      </c:pt>
                      <c:pt idx="555">
                        <c:v>1.5911513566970825</c:v>
                      </c:pt>
                      <c:pt idx="556">
                        <c:v>1.6028348207473755</c:v>
                      </c:pt>
                      <c:pt idx="557">
                        <c:v>1.6151158809661865</c:v>
                      </c:pt>
                      <c:pt idx="558">
                        <c:v>1.6275094747543335</c:v>
                      </c:pt>
                      <c:pt idx="559">
                        <c:v>1.6401870250701904</c:v>
                      </c:pt>
                      <c:pt idx="560">
                        <c:v>1.6536620855331421</c:v>
                      </c:pt>
                      <c:pt idx="561">
                        <c:v>1.6674169301986694</c:v>
                      </c:pt>
                      <c:pt idx="562">
                        <c:v>1.681265115737915</c:v>
                      </c:pt>
                      <c:pt idx="563">
                        <c:v>1.6951618194580078</c:v>
                      </c:pt>
                      <c:pt idx="564">
                        <c:v>1.7088580131530762</c:v>
                      </c:pt>
                      <c:pt idx="565">
                        <c:v>1.7228277921676636</c:v>
                      </c:pt>
                      <c:pt idx="566">
                        <c:v>1.7390450239181519</c:v>
                      </c:pt>
                      <c:pt idx="567">
                        <c:v>1.7569681406021118</c:v>
                      </c:pt>
                      <c:pt idx="568">
                        <c:v>1.7761087417602539</c:v>
                      </c:pt>
                      <c:pt idx="569">
                        <c:v>1.7963337898254395</c:v>
                      </c:pt>
                      <c:pt idx="570">
                        <c:v>1.8170242309570313</c:v>
                      </c:pt>
                      <c:pt idx="571">
                        <c:v>1.8370273113250732</c:v>
                      </c:pt>
                      <c:pt idx="572">
                        <c:v>1.8566970825195313</c:v>
                      </c:pt>
                      <c:pt idx="573">
                        <c:v>1.8762059211730957</c:v>
                      </c:pt>
                      <c:pt idx="574">
                        <c:v>1.8953819274902344</c:v>
                      </c:pt>
                      <c:pt idx="575">
                        <c:v>1.9139704704284668</c:v>
                      </c:pt>
                      <c:pt idx="576">
                        <c:v>1.9316442012786865</c:v>
                      </c:pt>
                      <c:pt idx="577">
                        <c:v>1.9483577013015747</c:v>
                      </c:pt>
                      <c:pt idx="578">
                        <c:v>1.9640260934829712</c:v>
                      </c:pt>
                      <c:pt idx="579">
                        <c:v>1.9786336421966553</c:v>
                      </c:pt>
                      <c:pt idx="580">
                        <c:v>1.992253303527832</c:v>
                      </c:pt>
                      <c:pt idx="581">
                        <c:v>2.0047233104705811</c:v>
                      </c:pt>
                      <c:pt idx="582">
                        <c:v>2.0157763957977295</c:v>
                      </c:pt>
                      <c:pt idx="583">
                        <c:v>2.025393009185791</c:v>
                      </c:pt>
                      <c:pt idx="584">
                        <c:v>2.0337355136871338</c:v>
                      </c:pt>
                      <c:pt idx="585">
                        <c:v>2.0410594940185547</c:v>
                      </c:pt>
                      <c:pt idx="586">
                        <c:v>2.0475130081176758</c:v>
                      </c:pt>
                      <c:pt idx="587">
                        <c:v>2.0529906749725342</c:v>
                      </c:pt>
                      <c:pt idx="588">
                        <c:v>2.0577306747436523</c:v>
                      </c:pt>
                      <c:pt idx="589">
                        <c:v>2.0618941783905029</c:v>
                      </c:pt>
                      <c:pt idx="590">
                        <c:v>2.0656986236572266</c:v>
                      </c:pt>
                      <c:pt idx="591">
                        <c:v>2.069185733795166</c:v>
                      </c:pt>
                      <c:pt idx="592">
                        <c:v>2.0724740028381348</c:v>
                      </c:pt>
                      <c:pt idx="593">
                        <c:v>2.0755281448364258</c:v>
                      </c:pt>
                      <c:pt idx="594">
                        <c:v>2.0783360004425049</c:v>
                      </c:pt>
                      <c:pt idx="595">
                        <c:v>2.080930233001709</c:v>
                      </c:pt>
                      <c:pt idx="596">
                        <c:v>2.0832521915435791</c:v>
                      </c:pt>
                      <c:pt idx="597">
                        <c:v>2.0851302146911621</c:v>
                      </c:pt>
                      <c:pt idx="598">
                        <c:v>2.0865316390991211</c:v>
                      </c:pt>
                      <c:pt idx="599">
                        <c:v>2.0874731540679932</c:v>
                      </c:pt>
                      <c:pt idx="600">
                        <c:v>2.087942361831665</c:v>
                      </c:pt>
                      <c:pt idx="601">
                        <c:v>2.0879220962524414</c:v>
                      </c:pt>
                      <c:pt idx="602">
                        <c:v>2.0873987674713135</c:v>
                      </c:pt>
                      <c:pt idx="603">
                        <c:v>2.0863902568817139</c:v>
                      </c:pt>
                      <c:pt idx="604">
                        <c:v>2.0849130153656006</c:v>
                      </c:pt>
                      <c:pt idx="605">
                        <c:v>2.0829761028289795</c:v>
                      </c:pt>
                      <c:pt idx="606">
                        <c:v>2.0805847644805908</c:v>
                      </c:pt>
                      <c:pt idx="607">
                        <c:v>2.0777592658996582</c:v>
                      </c:pt>
                      <c:pt idx="608">
                        <c:v>2.0745248794555664</c:v>
                      </c:pt>
                      <c:pt idx="609">
                        <c:v>2.0709047317504883</c:v>
                      </c:pt>
                      <c:pt idx="610">
                        <c:v>2.066903829574585</c:v>
                      </c:pt>
                      <c:pt idx="611">
                        <c:v>2.062549352645874</c:v>
                      </c:pt>
                      <c:pt idx="612">
                        <c:v>2.0578856468200684</c:v>
                      </c:pt>
                      <c:pt idx="613">
                        <c:v>2.0529212951660156</c:v>
                      </c:pt>
                      <c:pt idx="614">
                        <c:v>2.0476772785186768</c:v>
                      </c:pt>
                      <c:pt idx="615">
                        <c:v>2.0421643257141113</c:v>
                      </c:pt>
                      <c:pt idx="616">
                        <c:v>2.0363669395446777</c:v>
                      </c:pt>
                      <c:pt idx="617">
                        <c:v>2.0303468704223633</c:v>
                      </c:pt>
                      <c:pt idx="618">
                        <c:v>2.0241250991821289</c:v>
                      </c:pt>
                      <c:pt idx="619">
                        <c:v>2.0177316665649414</c:v>
                      </c:pt>
                      <c:pt idx="620">
                        <c:v>2.0112044811248779</c:v>
                      </c:pt>
                      <c:pt idx="621">
                        <c:v>2.0045726299285889</c:v>
                      </c:pt>
                      <c:pt idx="622">
                        <c:v>1.9978636503219604</c:v>
                      </c:pt>
                      <c:pt idx="623">
                        <c:v>1.9911057949066162</c:v>
                      </c:pt>
                      <c:pt idx="624">
                        <c:v>1.9843353033065796</c:v>
                      </c:pt>
                      <c:pt idx="625">
                        <c:v>1.9775919914245605</c:v>
                      </c:pt>
                      <c:pt idx="626">
                        <c:v>1.970911979675293</c:v>
                      </c:pt>
                      <c:pt idx="627">
                        <c:v>1.9643318653106689</c:v>
                      </c:pt>
                      <c:pt idx="628">
                        <c:v>1.9578897953033447</c:v>
                      </c:pt>
                      <c:pt idx="629">
                        <c:v>1.9516218900680542</c:v>
                      </c:pt>
                      <c:pt idx="630">
                        <c:v>1.9455567598342896</c:v>
                      </c:pt>
                      <c:pt idx="631">
                        <c:v>1.9397119283676147</c:v>
                      </c:pt>
                      <c:pt idx="632">
                        <c:v>1.9341092109680176</c:v>
                      </c:pt>
                      <c:pt idx="633">
                        <c:v>1.9287604093551636</c:v>
                      </c:pt>
                      <c:pt idx="634">
                        <c:v>1.9236692190170288</c:v>
                      </c:pt>
                      <c:pt idx="635">
                        <c:v>1.918840765953064</c:v>
                      </c:pt>
                      <c:pt idx="636">
                        <c:v>1.9142866134643555</c:v>
                      </c:pt>
                      <c:pt idx="637">
                        <c:v>1.9100233316421509</c:v>
                      </c:pt>
                      <c:pt idx="638">
                        <c:v>1.9060690402984619</c:v>
                      </c:pt>
                      <c:pt idx="639">
                        <c:v>1.9024407863616943</c:v>
                      </c:pt>
                      <c:pt idx="640">
                        <c:v>1.8991454839706421</c:v>
                      </c:pt>
                      <c:pt idx="641">
                        <c:v>1.8962099552154541</c:v>
                      </c:pt>
                      <c:pt idx="642">
                        <c:v>1.8936593532562256</c:v>
                      </c:pt>
                      <c:pt idx="643">
                        <c:v>1.8915060758590698</c:v>
                      </c:pt>
                      <c:pt idx="644">
                        <c:v>1.8897570371627808</c:v>
                      </c:pt>
                      <c:pt idx="645">
                        <c:v>1.8884329795837402</c:v>
                      </c:pt>
                      <c:pt idx="646">
                        <c:v>1.8875443935394287</c:v>
                      </c:pt>
                      <c:pt idx="647">
                        <c:v>1.8871184587478638</c:v>
                      </c:pt>
                      <c:pt idx="648">
                        <c:v>1.8871726989746094</c:v>
                      </c:pt>
                      <c:pt idx="649">
                        <c:v>1.8877382278442383</c:v>
                      </c:pt>
                      <c:pt idx="650">
                        <c:v>1.888845682144165</c:v>
                      </c:pt>
                      <c:pt idx="651">
                        <c:v>1.8905309438705444</c:v>
                      </c:pt>
                      <c:pt idx="652">
                        <c:v>1.8928045034408569</c:v>
                      </c:pt>
                      <c:pt idx="653">
                        <c:v>1.8956167697906494</c:v>
                      </c:pt>
                      <c:pt idx="654">
                        <c:v>1.8989590406417847</c:v>
                      </c:pt>
                      <c:pt idx="655">
                        <c:v>1.902820348739624</c:v>
                      </c:pt>
                      <c:pt idx="656">
                        <c:v>1.907185435295105</c:v>
                      </c:pt>
                      <c:pt idx="657">
                        <c:v>1.9120516777038574</c:v>
                      </c:pt>
                      <c:pt idx="658">
                        <c:v>1.9173948764801025</c:v>
                      </c:pt>
                      <c:pt idx="659">
                        <c:v>1.9232054948806763</c:v>
                      </c:pt>
                      <c:pt idx="660">
                        <c:v>1.9294495582580566</c:v>
                      </c:pt>
                      <c:pt idx="661">
                        <c:v>1.9360759258270264</c:v>
                      </c:pt>
                      <c:pt idx="662">
                        <c:v>1.9428609609603882</c:v>
                      </c:pt>
                      <c:pt idx="663">
                        <c:v>1.9497252702713013</c:v>
                      </c:pt>
                      <c:pt idx="664">
                        <c:v>1.9566465616226196</c:v>
                      </c:pt>
                      <c:pt idx="665">
                        <c:v>1.9635968208312988</c:v>
                      </c:pt>
                      <c:pt idx="666">
                        <c:v>1.9705549478530884</c:v>
                      </c:pt>
                      <c:pt idx="667">
                        <c:v>1.9774982929229736</c:v>
                      </c:pt>
                      <c:pt idx="668">
                        <c:v>1.9844133853912354</c:v>
                      </c:pt>
                      <c:pt idx="669">
                        <c:v>1.9912794828414917</c:v>
                      </c:pt>
                      <c:pt idx="670">
                        <c:v>1.9980796575546265</c:v>
                      </c:pt>
                      <c:pt idx="671">
                        <c:v>2.0048038959503174</c:v>
                      </c:pt>
                      <c:pt idx="672">
                        <c:v>2.0114412307739258</c:v>
                      </c:pt>
                      <c:pt idx="673">
                        <c:v>2.0179817676544189</c:v>
                      </c:pt>
                      <c:pt idx="674">
                        <c:v>2.0244240760803223</c:v>
                      </c:pt>
                      <c:pt idx="675">
                        <c:v>2.0307676792144775</c:v>
                      </c:pt>
                      <c:pt idx="676">
                        <c:v>2.0370147228240967</c:v>
                      </c:pt>
                      <c:pt idx="677">
                        <c:v>2.043175220489502</c:v>
                      </c:pt>
                      <c:pt idx="678">
                        <c:v>2.0492632389068604</c:v>
                      </c:pt>
                      <c:pt idx="679">
                        <c:v>2.0552897453308105</c:v>
                      </c:pt>
                      <c:pt idx="680">
                        <c:v>2.0612654685974121</c:v>
                      </c:pt>
                      <c:pt idx="681">
                        <c:v>2.0672001838684082</c:v>
                      </c:pt>
                      <c:pt idx="682">
                        <c:v>2.0731041431427002</c:v>
                      </c:pt>
                      <c:pt idx="683">
                        <c:v>2.0789847373962402</c:v>
                      </c:pt>
                      <c:pt idx="684">
                        <c:v>2.0848500728607178</c:v>
                      </c:pt>
                      <c:pt idx="685">
                        <c:v>2.0907056331634521</c:v>
                      </c:pt>
                      <c:pt idx="686">
                        <c:v>2.0965533256530762</c:v>
                      </c:pt>
                      <c:pt idx="687">
                        <c:v>2.102391242980957</c:v>
                      </c:pt>
                      <c:pt idx="688">
                        <c:v>2.1082167625427246</c:v>
                      </c:pt>
                      <c:pt idx="689">
                        <c:v>2.1140244007110596</c:v>
                      </c:pt>
                      <c:pt idx="690">
                        <c:v>2.1197996139526367</c:v>
                      </c:pt>
                      <c:pt idx="691">
                        <c:v>2.1255350112915039</c:v>
                      </c:pt>
                      <c:pt idx="692">
                        <c:v>2.1312146186828613</c:v>
                      </c:pt>
                      <c:pt idx="693">
                        <c:v>2.1368169784545898</c:v>
                      </c:pt>
                      <c:pt idx="694">
                        <c:v>2.1423249244689941</c:v>
                      </c:pt>
                      <c:pt idx="695">
                        <c:v>2.147716760635376</c:v>
                      </c:pt>
                      <c:pt idx="696">
                        <c:v>2.1529700756072998</c:v>
                      </c:pt>
                      <c:pt idx="697">
                        <c:v>2.1580581665039063</c:v>
                      </c:pt>
                      <c:pt idx="698">
                        <c:v>2.1629641056060791</c:v>
                      </c:pt>
                      <c:pt idx="699">
                        <c:v>2.1676628589630127</c:v>
                      </c:pt>
                      <c:pt idx="700">
                        <c:v>2.1721317768096924</c:v>
                      </c:pt>
                      <c:pt idx="701">
                        <c:v>2.1763567924499512</c:v>
                      </c:pt>
                      <c:pt idx="702">
                        <c:v>2.1803145408630371</c:v>
                      </c:pt>
                      <c:pt idx="703">
                        <c:v>2.1839931011199951</c:v>
                      </c:pt>
                      <c:pt idx="704">
                        <c:v>2.1873772144317627</c:v>
                      </c:pt>
                      <c:pt idx="705">
                        <c:v>2.1904580593109131</c:v>
                      </c:pt>
                      <c:pt idx="706">
                        <c:v>2.1932282447814941</c:v>
                      </c:pt>
                      <c:pt idx="707">
                        <c:v>2.1956808567047119</c:v>
                      </c:pt>
                      <c:pt idx="708">
                        <c:v>2.1978206634521484</c:v>
                      </c:pt>
                      <c:pt idx="709">
                        <c:v>2.1996474266052246</c:v>
                      </c:pt>
                      <c:pt idx="710">
                        <c:v>2.201174259185791</c:v>
                      </c:pt>
                      <c:pt idx="711">
                        <c:v>2.2024133205413818</c:v>
                      </c:pt>
                      <c:pt idx="712">
                        <c:v>2.2033796310424805</c:v>
                      </c:pt>
                      <c:pt idx="713">
                        <c:v>2.204082727432251</c:v>
                      </c:pt>
                      <c:pt idx="714">
                        <c:v>2.2045443058013916</c:v>
                      </c:pt>
                      <c:pt idx="715">
                        <c:v>2.2047884464263916</c:v>
                      </c:pt>
                      <c:pt idx="716">
                        <c:v>2.2048404216766357</c:v>
                      </c:pt>
                      <c:pt idx="717">
                        <c:v>2.2047247886657715</c:v>
                      </c:pt>
                      <c:pt idx="718">
                        <c:v>2.2044682502746582</c:v>
                      </c:pt>
                      <c:pt idx="719">
                        <c:v>2.2040905952453613</c:v>
                      </c:pt>
                      <c:pt idx="720">
                        <c:v>2.2036089897155762</c:v>
                      </c:pt>
                      <c:pt idx="721">
                        <c:v>2.2030351161956787</c:v>
                      </c:pt>
                      <c:pt idx="722">
                        <c:v>2.2023820877075195</c:v>
                      </c:pt>
                      <c:pt idx="723">
                        <c:v>2.2016525268554688</c:v>
                      </c:pt>
                      <c:pt idx="724">
                        <c:v>2.2008497714996338</c:v>
                      </c:pt>
                      <c:pt idx="725">
                        <c:v>2.1999671459197998</c:v>
                      </c:pt>
                      <c:pt idx="726">
                        <c:v>2.1989963054656982</c:v>
                      </c:pt>
                      <c:pt idx="727">
                        <c:v>2.1979241371154785</c:v>
                      </c:pt>
                      <c:pt idx="728">
                        <c:v>2.1967399120330811</c:v>
                      </c:pt>
                      <c:pt idx="729">
                        <c:v>2.1954345703125</c:v>
                      </c:pt>
                      <c:pt idx="730">
                        <c:v>2.1939976215362549</c:v>
                      </c:pt>
                      <c:pt idx="731">
                        <c:v>2.1924233436584473</c:v>
                      </c:pt>
                      <c:pt idx="732">
                        <c:v>2.190697193145752</c:v>
                      </c:pt>
                      <c:pt idx="733">
                        <c:v>2.1888132095336914</c:v>
                      </c:pt>
                      <c:pt idx="734">
                        <c:v>2.1867599487304688</c:v>
                      </c:pt>
                      <c:pt idx="735">
                        <c:v>2.1845338344573975</c:v>
                      </c:pt>
                      <c:pt idx="736">
                        <c:v>2.1821296215057373</c:v>
                      </c:pt>
                      <c:pt idx="737">
                        <c:v>2.1795482635498047</c:v>
                      </c:pt>
                      <c:pt idx="738">
                        <c:v>2.1767933368682861</c:v>
                      </c:pt>
                      <c:pt idx="739">
                        <c:v>2.1738681793212891</c:v>
                      </c:pt>
                      <c:pt idx="740">
                        <c:v>2.1707851886749268</c:v>
                      </c:pt>
                      <c:pt idx="741">
                        <c:v>2.1675207614898682</c:v>
                      </c:pt>
                      <c:pt idx="742">
                        <c:v>2.1640536785125732</c:v>
                      </c:pt>
                      <c:pt idx="743">
                        <c:v>2.1604461669921875</c:v>
                      </c:pt>
                      <c:pt idx="744">
                        <c:v>2.156749963760376</c:v>
                      </c:pt>
                      <c:pt idx="745">
                        <c:v>2.1529946327209473</c:v>
                      </c:pt>
                      <c:pt idx="746">
                        <c:v>2.1492049694061279</c:v>
                      </c:pt>
                      <c:pt idx="747">
                        <c:v>2.1454083919525146</c:v>
                      </c:pt>
                      <c:pt idx="748">
                        <c:v>2.1416218280792236</c:v>
                      </c:pt>
                      <c:pt idx="749">
                        <c:v>2.1378774642944336</c:v>
                      </c:pt>
                      <c:pt idx="750">
                        <c:v>2.1341707706451416</c:v>
                      </c:pt>
                      <c:pt idx="751">
                        <c:v>2.1305007934570313</c:v>
                      </c:pt>
                      <c:pt idx="752">
                        <c:v>2.1268808841705322</c:v>
                      </c:pt>
                      <c:pt idx="753">
                        <c:v>2.1233136653900146</c:v>
                      </c:pt>
                      <c:pt idx="754">
                        <c:v>2.1197841167449951</c:v>
                      </c:pt>
                      <c:pt idx="755">
                        <c:v>2.116281270980835</c:v>
                      </c:pt>
                      <c:pt idx="756">
                        <c:v>2.1128008365631104</c:v>
                      </c:pt>
                      <c:pt idx="757">
                        <c:v>2.1093666553497314</c:v>
                      </c:pt>
                      <c:pt idx="758">
                        <c:v>2.1060009002685547</c:v>
                      </c:pt>
                      <c:pt idx="759">
                        <c:v>2.1027083396911621</c:v>
                      </c:pt>
                      <c:pt idx="760">
                        <c:v>2.0994722843170166</c:v>
                      </c:pt>
                      <c:pt idx="761">
                        <c:v>2.0962796211242676</c:v>
                      </c:pt>
                      <c:pt idx="762">
                        <c:v>2.0931346416473389</c:v>
                      </c:pt>
                      <c:pt idx="763">
                        <c:v>2.0900595188140869</c:v>
                      </c:pt>
                      <c:pt idx="764">
                        <c:v>2.0870621204376221</c:v>
                      </c:pt>
                      <c:pt idx="765">
                        <c:v>2.0841350555419922</c:v>
                      </c:pt>
                      <c:pt idx="766">
                        <c:v>2.0812780857086182</c:v>
                      </c:pt>
                      <c:pt idx="767">
                        <c:v>2.0785243511199951</c:v>
                      </c:pt>
                      <c:pt idx="768">
                        <c:v>2.0759015083312988</c:v>
                      </c:pt>
                      <c:pt idx="769">
                        <c:v>2.0734307765960693</c:v>
                      </c:pt>
                      <c:pt idx="770">
                        <c:v>2.0710849761962891</c:v>
                      </c:pt>
                      <c:pt idx="771">
                        <c:v>2.0688867568969727</c:v>
                      </c:pt>
                      <c:pt idx="772">
                        <c:v>2.0668792724609375</c:v>
                      </c:pt>
                      <c:pt idx="773">
                        <c:v>2.0650863647460938</c:v>
                      </c:pt>
                      <c:pt idx="774">
                        <c:v>2.0635209083557129</c:v>
                      </c:pt>
                      <c:pt idx="775">
                        <c:v>2.0621845722198486</c:v>
                      </c:pt>
                      <c:pt idx="776">
                        <c:v>2.0610861778259277</c:v>
                      </c:pt>
                      <c:pt idx="777">
                        <c:v>2.0602343082427979</c:v>
                      </c:pt>
                      <c:pt idx="778">
                        <c:v>2.0596342086791992</c:v>
                      </c:pt>
                      <c:pt idx="779">
                        <c:v>2.0592708587646484</c:v>
                      </c:pt>
                      <c:pt idx="780">
                        <c:v>2.059128999710083</c:v>
                      </c:pt>
                      <c:pt idx="781">
                        <c:v>2.0592098236083984</c:v>
                      </c:pt>
                      <c:pt idx="782">
                        <c:v>2.0595223903656006</c:v>
                      </c:pt>
                      <c:pt idx="783">
                        <c:v>2.0600681304931641</c:v>
                      </c:pt>
                      <c:pt idx="784">
                        <c:v>2.0608277320861816</c:v>
                      </c:pt>
                      <c:pt idx="785">
                        <c:v>2.0617594718933105</c:v>
                      </c:pt>
                      <c:pt idx="786">
                        <c:v>2.0628464221954346</c:v>
                      </c:pt>
                      <c:pt idx="787">
                        <c:v>2.0640923976898193</c:v>
                      </c:pt>
                      <c:pt idx="788">
                        <c:v>2.0654916763305664</c:v>
                      </c:pt>
                      <c:pt idx="789">
                        <c:v>2.0670068264007568</c:v>
                      </c:pt>
                      <c:pt idx="790">
                        <c:v>2.0686154365539551</c:v>
                      </c:pt>
                      <c:pt idx="791">
                        <c:v>2.0703194141387939</c:v>
                      </c:pt>
                      <c:pt idx="792">
                        <c:v>2.0721309185028076</c:v>
                      </c:pt>
                      <c:pt idx="793">
                        <c:v>2.0740597248077393</c:v>
                      </c:pt>
                      <c:pt idx="794">
                        <c:v>2.076120138168335</c:v>
                      </c:pt>
                      <c:pt idx="795">
                        <c:v>2.0783083438873291</c:v>
                      </c:pt>
                      <c:pt idx="796">
                        <c:v>2.0806245803833008</c:v>
                      </c:pt>
                      <c:pt idx="797">
                        <c:v>2.0831050872802734</c:v>
                      </c:pt>
                      <c:pt idx="798">
                        <c:v>2.0857763290405273</c:v>
                      </c:pt>
                      <c:pt idx="799">
                        <c:v>2.0886430740356445</c:v>
                      </c:pt>
                      <c:pt idx="800">
                        <c:v>2.0917186737060547</c:v>
                      </c:pt>
                      <c:pt idx="801">
                        <c:v>2.0950279235839844</c:v>
                      </c:pt>
                      <c:pt idx="802">
                        <c:v>2.0985982418060303</c:v>
                      </c:pt>
                      <c:pt idx="803">
                        <c:v>2.102452278137207</c:v>
                      </c:pt>
                      <c:pt idx="804">
                        <c:v>2.1066131591796875</c:v>
                      </c:pt>
                      <c:pt idx="805">
                        <c:v>2.1111142635345459</c:v>
                      </c:pt>
                      <c:pt idx="806">
                        <c:v>2.1159772872924805</c:v>
                      </c:pt>
                      <c:pt idx="807">
                        <c:v>2.1211955547332764</c:v>
                      </c:pt>
                      <c:pt idx="808">
                        <c:v>2.1267728805541992</c:v>
                      </c:pt>
                      <c:pt idx="809">
                        <c:v>2.1327221393585205</c:v>
                      </c:pt>
                      <c:pt idx="810">
                        <c:v>2.1390790939331055</c:v>
                      </c:pt>
                      <c:pt idx="811">
                        <c:v>2.1459128856658936</c:v>
                      </c:pt>
                      <c:pt idx="812">
                        <c:v>2.1532702445983887</c:v>
                      </c:pt>
                      <c:pt idx="813">
                        <c:v>2.1611852645874023</c:v>
                      </c:pt>
                      <c:pt idx="814">
                        <c:v>2.1696813106536865</c:v>
                      </c:pt>
                      <c:pt idx="815">
                        <c:v>2.1788120269775391</c:v>
                      </c:pt>
                      <c:pt idx="816">
                        <c:v>2.1886379718780518</c:v>
                      </c:pt>
                      <c:pt idx="817">
                        <c:v>2.1992037296295166</c:v>
                      </c:pt>
                      <c:pt idx="818">
                        <c:v>2.2105283737182617</c:v>
                      </c:pt>
                      <c:pt idx="819">
                        <c:v>2.2226188182830811</c:v>
                      </c:pt>
                      <c:pt idx="820">
                        <c:v>2.2355155944824219</c:v>
                      </c:pt>
                      <c:pt idx="821">
                        <c:v>2.2492814064025879</c:v>
                      </c:pt>
                      <c:pt idx="822">
                        <c:v>2.2639830112457275</c:v>
                      </c:pt>
                      <c:pt idx="823">
                        <c:v>2.2796924114227295</c:v>
                      </c:pt>
                      <c:pt idx="824">
                        <c:v>2.2964379787445068</c:v>
                      </c:pt>
                      <c:pt idx="825">
                        <c:v>2.3140928745269775</c:v>
                      </c:pt>
                      <c:pt idx="826">
                        <c:v>2.3325216770172119</c:v>
                      </c:pt>
                      <c:pt idx="827">
                        <c:v>2.3514783382415771</c:v>
                      </c:pt>
                      <c:pt idx="828">
                        <c:v>2.3709790706634521</c:v>
                      </c:pt>
                      <c:pt idx="829">
                        <c:v>2.3910377025604248</c:v>
                      </c:pt>
                      <c:pt idx="830">
                        <c:v>2.4116888046264648</c:v>
                      </c:pt>
                      <c:pt idx="831">
                        <c:v>2.4329607486724854</c:v>
                      </c:pt>
                      <c:pt idx="832">
                        <c:v>2.454857349395752</c:v>
                      </c:pt>
                      <c:pt idx="833">
                        <c:v>2.4774019718170166</c:v>
                      </c:pt>
                      <c:pt idx="834">
                        <c:v>2.5006217956542969</c:v>
                      </c:pt>
                      <c:pt idx="835">
                        <c:v>2.5245449542999268</c:v>
                      </c:pt>
                      <c:pt idx="836">
                        <c:v>2.5491921901702881</c:v>
                      </c:pt>
                      <c:pt idx="837">
                        <c:v>2.5745785236358643</c:v>
                      </c:pt>
                      <c:pt idx="838">
                        <c:v>2.6007266044616699</c:v>
                      </c:pt>
                      <c:pt idx="839">
                        <c:v>2.6276693344116211</c:v>
                      </c:pt>
                      <c:pt idx="840">
                        <c:v>2.6554286479949951</c:v>
                      </c:pt>
                      <c:pt idx="841">
                        <c:v>2.6840410232543945</c:v>
                      </c:pt>
                      <c:pt idx="842">
                        <c:v>2.7135405540466309</c:v>
                      </c:pt>
                      <c:pt idx="843">
                        <c:v>2.7439684867858887</c:v>
                      </c:pt>
                      <c:pt idx="844">
                        <c:v>2.7753522396087646</c:v>
                      </c:pt>
                      <c:pt idx="845">
                        <c:v>2.8077290058135986</c:v>
                      </c:pt>
                      <c:pt idx="846">
                        <c:v>2.8411147594451904</c:v>
                      </c:pt>
                      <c:pt idx="847">
                        <c:v>2.8754215240478516</c:v>
                      </c:pt>
                      <c:pt idx="848">
                        <c:v>2.9107472896575928</c:v>
                      </c:pt>
                      <c:pt idx="849">
                        <c:v>2.9472081661224365</c:v>
                      </c:pt>
                      <c:pt idx="850">
                        <c:v>2.9848635196685791</c:v>
                      </c:pt>
                      <c:pt idx="851">
                        <c:v>3.023761510848999</c:v>
                      </c:pt>
                    </c:numCache>
                  </c:numRef>
                </c:yVal>
                <c:smooth val="1"/>
                <c:extLst>
                  <c:ext xmlns:c16="http://schemas.microsoft.com/office/drawing/2014/chart" uri="{C3380CC4-5D6E-409C-BE32-E72D297353CC}">
                    <c16:uniqueId val="{00000012-CEA7-4326-8BE8-659DFC0BDD93}"/>
                  </c:ext>
                </c:extLst>
              </c15:ser>
            </c15:filteredScatterSeries>
            <c15:filteredScatterSeries>
              <c15:ser>
                <c:idx val="19"/>
                <c:order val="18"/>
                <c:tx>
                  <c:v>4000 RPM</c:v>
                </c:tx>
                <c:marker>
                  <c:symbol val="none"/>
                </c:marker>
                <c:xVal>
                  <c:numRef>
                    <c:extLst xmlns:c15="http://schemas.microsoft.com/office/drawing/2012/chart">
                      <c:ext xmlns:c15="http://schemas.microsoft.com/office/drawing/2012/chart" uri="{02D57815-91ED-43cb-92C2-25804820EDAC}">
                        <c15:formulaRef>
                          <c15:sqref>'[1]Case 2'!$A$3:$A$957</c15:sqref>
                        </c15:formulaRef>
                      </c:ext>
                    </c:extLst>
                    <c:numCache>
                      <c:formatCode>General</c:formatCode>
                      <c:ptCount val="955"/>
                      <c:pt idx="0">
                        <c:v>-97.764373779296875</c:v>
                      </c:pt>
                      <c:pt idx="1">
                        <c:v>-96.969207763671875</c:v>
                      </c:pt>
                      <c:pt idx="2">
                        <c:v>-96.174041748046875</c:v>
                      </c:pt>
                      <c:pt idx="3">
                        <c:v>-95.378875732421875</c:v>
                      </c:pt>
                      <c:pt idx="4">
                        <c:v>-94.583709716796875</c:v>
                      </c:pt>
                      <c:pt idx="5">
                        <c:v>-93.788551330566406</c:v>
                      </c:pt>
                      <c:pt idx="6">
                        <c:v>-92.993385314941406</c:v>
                      </c:pt>
                      <c:pt idx="7">
                        <c:v>-92.198226928710938</c:v>
                      </c:pt>
                      <c:pt idx="8">
                        <c:v>-91.403060913085938</c:v>
                      </c:pt>
                      <c:pt idx="9">
                        <c:v>-90.607902526855469</c:v>
                      </c:pt>
                      <c:pt idx="10">
                        <c:v>-89.812736511230469</c:v>
                      </c:pt>
                      <c:pt idx="11">
                        <c:v>-89.017578125</c:v>
                      </c:pt>
                      <c:pt idx="12">
                        <c:v>-88.222419738769531</c:v>
                      </c:pt>
                      <c:pt idx="13">
                        <c:v>-87.427261352539063</c:v>
                      </c:pt>
                      <c:pt idx="14">
                        <c:v>-86.632102966308594</c:v>
                      </c:pt>
                      <c:pt idx="15">
                        <c:v>-85.836944580078125</c:v>
                      </c:pt>
                      <c:pt idx="16">
                        <c:v>-85.041786193847656</c:v>
                      </c:pt>
                      <c:pt idx="17">
                        <c:v>-84.246627807617188</c:v>
                      </c:pt>
                      <c:pt idx="18">
                        <c:v>-83.451469421386719</c:v>
                      </c:pt>
                      <c:pt idx="19">
                        <c:v>-82.65631103515625</c:v>
                      </c:pt>
                      <c:pt idx="20">
                        <c:v>-81.861152648925781</c:v>
                      </c:pt>
                      <c:pt idx="21">
                        <c:v>-81.066001892089844</c:v>
                      </c:pt>
                      <c:pt idx="22">
                        <c:v>-80.270851135253906</c:v>
                      </c:pt>
                      <c:pt idx="23">
                        <c:v>-79.475700378417969</c:v>
                      </c:pt>
                      <c:pt idx="24">
                        <c:v>-78.680549621582031</c:v>
                      </c:pt>
                      <c:pt idx="25">
                        <c:v>-77.885398864746094</c:v>
                      </c:pt>
                      <c:pt idx="26">
                        <c:v>-77.090248107910156</c:v>
                      </c:pt>
                      <c:pt idx="27">
                        <c:v>-76.295097351074219</c:v>
                      </c:pt>
                      <c:pt idx="28">
                        <c:v>-75.499946594238281</c:v>
                      </c:pt>
                      <c:pt idx="29">
                        <c:v>-74.704795837402344</c:v>
                      </c:pt>
                      <c:pt idx="30">
                        <c:v>-73.909645080566406</c:v>
                      </c:pt>
                      <c:pt idx="31">
                        <c:v>-73.114494323730469</c:v>
                      </c:pt>
                      <c:pt idx="32">
                        <c:v>-72.319343566894531</c:v>
                      </c:pt>
                      <c:pt idx="33">
                        <c:v>-71.524192810058594</c:v>
                      </c:pt>
                      <c:pt idx="34">
                        <c:v>-70.729042053222656</c:v>
                      </c:pt>
                      <c:pt idx="35">
                        <c:v>-69.933891296386719</c:v>
                      </c:pt>
                      <c:pt idx="36">
                        <c:v>-69.138740539550781</c:v>
                      </c:pt>
                      <c:pt idx="37">
                        <c:v>-68.343589782714844</c:v>
                      </c:pt>
                      <c:pt idx="38">
                        <c:v>-67.548439025878906</c:v>
                      </c:pt>
                      <c:pt idx="39">
                        <c:v>-66.753288269042969</c:v>
                      </c:pt>
                      <c:pt idx="40">
                        <c:v>-65.958137512207031</c:v>
                      </c:pt>
                      <c:pt idx="41">
                        <c:v>-65.163002014160156</c:v>
                      </c:pt>
                      <c:pt idx="42">
                        <c:v>-64.367866516113281</c:v>
                      </c:pt>
                      <c:pt idx="43">
                        <c:v>-63.572731018066406</c:v>
                      </c:pt>
                      <c:pt idx="44">
                        <c:v>-62.777595520019531</c:v>
                      </c:pt>
                      <c:pt idx="45">
                        <c:v>-61.982460021972656</c:v>
                      </c:pt>
                      <c:pt idx="46">
                        <c:v>-61.187324523925781</c:v>
                      </c:pt>
                      <c:pt idx="47">
                        <c:v>-60.392189025878906</c:v>
                      </c:pt>
                      <c:pt idx="48">
                        <c:v>-59.597053527832031</c:v>
                      </c:pt>
                      <c:pt idx="49">
                        <c:v>-58.801918029785156</c:v>
                      </c:pt>
                      <c:pt idx="50">
                        <c:v>-58.006782531738281</c:v>
                      </c:pt>
                      <c:pt idx="51">
                        <c:v>-57.211647033691406</c:v>
                      </c:pt>
                      <c:pt idx="52">
                        <c:v>-56.416511535644531</c:v>
                      </c:pt>
                      <c:pt idx="53">
                        <c:v>-55.621376037597656</c:v>
                      </c:pt>
                      <c:pt idx="54">
                        <c:v>-54.826240539550781</c:v>
                      </c:pt>
                      <c:pt idx="55">
                        <c:v>-54.031105041503906</c:v>
                      </c:pt>
                      <c:pt idx="56">
                        <c:v>-53.235969543457031</c:v>
                      </c:pt>
                      <c:pt idx="57">
                        <c:v>-52.440834045410156</c:v>
                      </c:pt>
                      <c:pt idx="58">
                        <c:v>-51.645698547363281</c:v>
                      </c:pt>
                      <c:pt idx="59">
                        <c:v>-50.850563049316406</c:v>
                      </c:pt>
                      <c:pt idx="60">
                        <c:v>-50.055427551269531</c:v>
                      </c:pt>
                      <c:pt idx="61">
                        <c:v>-49.260292053222656</c:v>
                      </c:pt>
                      <c:pt idx="62">
                        <c:v>-48.465156555175781</c:v>
                      </c:pt>
                      <c:pt idx="63">
                        <c:v>-47.670021057128906</c:v>
                      </c:pt>
                      <c:pt idx="64">
                        <c:v>-46.874885559082031</c:v>
                      </c:pt>
                      <c:pt idx="65">
                        <c:v>-46.079750061035156</c:v>
                      </c:pt>
                      <c:pt idx="66">
                        <c:v>-45.284614562988281</c:v>
                      </c:pt>
                      <c:pt idx="67">
                        <c:v>-44.489479064941406</c:v>
                      </c:pt>
                      <c:pt idx="68">
                        <c:v>-43.694343566894531</c:v>
                      </c:pt>
                      <c:pt idx="69">
                        <c:v>-42.899208068847656</c:v>
                      </c:pt>
                      <c:pt idx="70">
                        <c:v>-42.104072570800781</c:v>
                      </c:pt>
                      <c:pt idx="71">
                        <c:v>-41.308937072753906</c:v>
                      </c:pt>
                      <c:pt idx="72">
                        <c:v>-40.513801574707031</c:v>
                      </c:pt>
                      <c:pt idx="73">
                        <c:v>-39.718666076660156</c:v>
                      </c:pt>
                      <c:pt idx="74">
                        <c:v>-38.923530578613281</c:v>
                      </c:pt>
                      <c:pt idx="75">
                        <c:v>-38.128395080566406</c:v>
                      </c:pt>
                      <c:pt idx="76">
                        <c:v>-37.333259582519531</c:v>
                      </c:pt>
                      <c:pt idx="77">
                        <c:v>-36.538124084472656</c:v>
                      </c:pt>
                      <c:pt idx="78">
                        <c:v>-35.742988586425781</c:v>
                      </c:pt>
                      <c:pt idx="79">
                        <c:v>-34.947853088378906</c:v>
                      </c:pt>
                      <c:pt idx="80">
                        <c:v>-34.152717590332031</c:v>
                      </c:pt>
                      <c:pt idx="81">
                        <c:v>-33.35760498046875</c:v>
                      </c:pt>
                      <c:pt idx="82">
                        <c:v>-32.5625</c:v>
                      </c:pt>
                      <c:pt idx="83">
                        <c:v>-31.76739501953125</c:v>
                      </c:pt>
                      <c:pt idx="84">
                        <c:v>-30.9722900390625</c:v>
                      </c:pt>
                      <c:pt idx="85">
                        <c:v>-30.17718505859375</c:v>
                      </c:pt>
                      <c:pt idx="86">
                        <c:v>-29.382080078125</c:v>
                      </c:pt>
                      <c:pt idx="87">
                        <c:v>-28.58697509765625</c:v>
                      </c:pt>
                      <c:pt idx="88">
                        <c:v>-27.7918701171875</c:v>
                      </c:pt>
                      <c:pt idx="89">
                        <c:v>-26.99676513671875</c:v>
                      </c:pt>
                      <c:pt idx="90">
                        <c:v>-26.20166015625</c:v>
                      </c:pt>
                      <c:pt idx="91">
                        <c:v>-25.40655517578125</c:v>
                      </c:pt>
                      <c:pt idx="92">
                        <c:v>-24.6114501953125</c:v>
                      </c:pt>
                      <c:pt idx="93">
                        <c:v>-23.81634521484375</c:v>
                      </c:pt>
                      <c:pt idx="94">
                        <c:v>-23.021240234375</c:v>
                      </c:pt>
                      <c:pt idx="95">
                        <c:v>-22.22613525390625</c:v>
                      </c:pt>
                      <c:pt idx="96">
                        <c:v>-21.4310302734375</c:v>
                      </c:pt>
                      <c:pt idx="97">
                        <c:v>-20.63592529296875</c:v>
                      </c:pt>
                      <c:pt idx="98">
                        <c:v>-19.8408203125</c:v>
                      </c:pt>
                      <c:pt idx="99">
                        <c:v>-19.04571533203125</c:v>
                      </c:pt>
                      <c:pt idx="100">
                        <c:v>-18.2506103515625</c:v>
                      </c:pt>
                      <c:pt idx="101">
                        <c:v>-17.45550537109375</c:v>
                      </c:pt>
                      <c:pt idx="102">
                        <c:v>-16.660400390625</c:v>
                      </c:pt>
                      <c:pt idx="103">
                        <c:v>-15.86529541015625</c:v>
                      </c:pt>
                      <c:pt idx="104">
                        <c:v>-15.0701904296875</c:v>
                      </c:pt>
                      <c:pt idx="105">
                        <c:v>-14.27508544921875</c:v>
                      </c:pt>
                      <c:pt idx="106">
                        <c:v>-13.47998046875</c:v>
                      </c:pt>
                      <c:pt idx="107">
                        <c:v>-12.68487548828125</c:v>
                      </c:pt>
                      <c:pt idx="108">
                        <c:v>-11.8897705078125</c:v>
                      </c:pt>
                      <c:pt idx="109">
                        <c:v>-11.09466552734375</c:v>
                      </c:pt>
                      <c:pt idx="110">
                        <c:v>-10.299560546875</c:v>
                      </c:pt>
                      <c:pt idx="111">
                        <c:v>-9.50445556640625</c:v>
                      </c:pt>
                      <c:pt idx="112">
                        <c:v>-8.7093505859375</c:v>
                      </c:pt>
                      <c:pt idx="113">
                        <c:v>-7.91424560546875</c:v>
                      </c:pt>
                      <c:pt idx="114">
                        <c:v>-7.119140625</c:v>
                      </c:pt>
                      <c:pt idx="115">
                        <c:v>-6.32403564453125</c:v>
                      </c:pt>
                      <c:pt idx="116">
                        <c:v>-5.5289306640625</c:v>
                      </c:pt>
                      <c:pt idx="117">
                        <c:v>-4.73382568359375</c:v>
                      </c:pt>
                      <c:pt idx="118">
                        <c:v>-3.938720703125</c:v>
                      </c:pt>
                      <c:pt idx="119">
                        <c:v>-3.14361572265625</c:v>
                      </c:pt>
                      <c:pt idx="120">
                        <c:v>-2.3485107421875</c:v>
                      </c:pt>
                      <c:pt idx="121">
                        <c:v>-1.55340576171875</c:v>
                      </c:pt>
                      <c:pt idx="122">
                        <c:v>-0.75830078125</c:v>
                      </c:pt>
                      <c:pt idx="123">
                        <c:v>3.680419921875E-2</c:v>
                      </c:pt>
                      <c:pt idx="124">
                        <c:v>0.8319091796875</c:v>
                      </c:pt>
                      <c:pt idx="125">
                        <c:v>1.62701416015625</c:v>
                      </c:pt>
                      <c:pt idx="126">
                        <c:v>2.422119140625</c:v>
                      </c:pt>
                      <c:pt idx="127">
                        <c:v>3.21722412109375</c:v>
                      </c:pt>
                      <c:pt idx="128">
                        <c:v>4.0123291015625</c:v>
                      </c:pt>
                      <c:pt idx="129">
                        <c:v>4.80743408203125</c:v>
                      </c:pt>
                      <c:pt idx="130">
                        <c:v>5.6025390625</c:v>
                      </c:pt>
                      <c:pt idx="131">
                        <c:v>6.39764404296875</c:v>
                      </c:pt>
                      <c:pt idx="132">
                        <c:v>7.1927490234375</c:v>
                      </c:pt>
                      <c:pt idx="133">
                        <c:v>7.98785400390625</c:v>
                      </c:pt>
                      <c:pt idx="134">
                        <c:v>8.782958984375</c:v>
                      </c:pt>
                      <c:pt idx="135">
                        <c:v>9.57806396484375</c:v>
                      </c:pt>
                      <c:pt idx="136">
                        <c:v>10.3731689453125</c:v>
                      </c:pt>
                      <c:pt idx="137">
                        <c:v>11.16827392578125</c:v>
                      </c:pt>
                      <c:pt idx="138">
                        <c:v>11.96337890625</c:v>
                      </c:pt>
                      <c:pt idx="139">
                        <c:v>12.75848388671875</c:v>
                      </c:pt>
                      <c:pt idx="140">
                        <c:v>13.5535888671875</c:v>
                      </c:pt>
                      <c:pt idx="141">
                        <c:v>14.34869384765625</c:v>
                      </c:pt>
                      <c:pt idx="142">
                        <c:v>15.143798828125</c:v>
                      </c:pt>
                      <c:pt idx="143">
                        <c:v>15.93890380859375</c:v>
                      </c:pt>
                      <c:pt idx="144">
                        <c:v>16.7340087890625</c:v>
                      </c:pt>
                      <c:pt idx="145">
                        <c:v>17.52911376953125</c:v>
                      </c:pt>
                      <c:pt idx="146">
                        <c:v>18.32421875</c:v>
                      </c:pt>
                      <c:pt idx="147">
                        <c:v>19.11932373046875</c:v>
                      </c:pt>
                      <c:pt idx="148">
                        <c:v>19.9144287109375</c:v>
                      </c:pt>
                      <c:pt idx="149">
                        <c:v>20.70953369140625</c:v>
                      </c:pt>
                      <c:pt idx="150">
                        <c:v>21.504638671875</c:v>
                      </c:pt>
                      <c:pt idx="151">
                        <c:v>22.29974365234375</c:v>
                      </c:pt>
                      <c:pt idx="152">
                        <c:v>23.0948486328125</c:v>
                      </c:pt>
                      <c:pt idx="153">
                        <c:v>23.88995361328125</c:v>
                      </c:pt>
                      <c:pt idx="154">
                        <c:v>24.68505859375</c:v>
                      </c:pt>
                      <c:pt idx="155">
                        <c:v>25.48016357421875</c:v>
                      </c:pt>
                      <c:pt idx="156">
                        <c:v>26.2752685546875</c:v>
                      </c:pt>
                      <c:pt idx="157">
                        <c:v>27.07037353515625</c:v>
                      </c:pt>
                      <c:pt idx="158">
                        <c:v>27.865478515625</c:v>
                      </c:pt>
                      <c:pt idx="159">
                        <c:v>28.66058349609375</c:v>
                      </c:pt>
                      <c:pt idx="160">
                        <c:v>29.4556884765625</c:v>
                      </c:pt>
                      <c:pt idx="161">
                        <c:v>30.250778198242188</c:v>
                      </c:pt>
                      <c:pt idx="162">
                        <c:v>31.045822143554688</c:v>
                      </c:pt>
                      <c:pt idx="163">
                        <c:v>31.840866088867188</c:v>
                      </c:pt>
                      <c:pt idx="164">
                        <c:v>32.635910034179688</c:v>
                      </c:pt>
                      <c:pt idx="165">
                        <c:v>33.430953979492188</c:v>
                      </c:pt>
                      <c:pt idx="166">
                        <c:v>34.225997924804688</c:v>
                      </c:pt>
                      <c:pt idx="167">
                        <c:v>35.021041870117188</c:v>
                      </c:pt>
                      <c:pt idx="168">
                        <c:v>35.816085815429688</c:v>
                      </c:pt>
                      <c:pt idx="169">
                        <c:v>36.611129760742188</c:v>
                      </c:pt>
                      <c:pt idx="170">
                        <c:v>37.406173706054688</c:v>
                      </c:pt>
                      <c:pt idx="171">
                        <c:v>38.201217651367188</c:v>
                      </c:pt>
                      <c:pt idx="172">
                        <c:v>38.996261596679688</c:v>
                      </c:pt>
                      <c:pt idx="173">
                        <c:v>39.791305541992188</c:v>
                      </c:pt>
                      <c:pt idx="174">
                        <c:v>40.586349487304688</c:v>
                      </c:pt>
                      <c:pt idx="175">
                        <c:v>41.381393432617188</c:v>
                      </c:pt>
                      <c:pt idx="176">
                        <c:v>42.176437377929688</c:v>
                      </c:pt>
                      <c:pt idx="177">
                        <c:v>42.971481323242188</c:v>
                      </c:pt>
                      <c:pt idx="178">
                        <c:v>43.766525268554688</c:v>
                      </c:pt>
                      <c:pt idx="179">
                        <c:v>44.561569213867188</c:v>
                      </c:pt>
                      <c:pt idx="180">
                        <c:v>45.356613159179688</c:v>
                      </c:pt>
                      <c:pt idx="181">
                        <c:v>46.151657104492188</c:v>
                      </c:pt>
                      <c:pt idx="182">
                        <c:v>46.946701049804688</c:v>
                      </c:pt>
                      <c:pt idx="183">
                        <c:v>47.741744995117188</c:v>
                      </c:pt>
                      <c:pt idx="184">
                        <c:v>48.536788940429688</c:v>
                      </c:pt>
                      <c:pt idx="185">
                        <c:v>49.331832885742188</c:v>
                      </c:pt>
                      <c:pt idx="186">
                        <c:v>50.126876831054688</c:v>
                      </c:pt>
                      <c:pt idx="187">
                        <c:v>50.921920776367188</c:v>
                      </c:pt>
                      <c:pt idx="188">
                        <c:v>51.716964721679688</c:v>
                      </c:pt>
                      <c:pt idx="189">
                        <c:v>52.512008666992188</c:v>
                      </c:pt>
                      <c:pt idx="190">
                        <c:v>53.307052612304688</c:v>
                      </c:pt>
                      <c:pt idx="191">
                        <c:v>54.102096557617188</c:v>
                      </c:pt>
                      <c:pt idx="192">
                        <c:v>54.897140502929688</c:v>
                      </c:pt>
                      <c:pt idx="193">
                        <c:v>55.692184448242188</c:v>
                      </c:pt>
                      <c:pt idx="194">
                        <c:v>56.487228393554688</c:v>
                      </c:pt>
                      <c:pt idx="195">
                        <c:v>57.282272338867188</c:v>
                      </c:pt>
                      <c:pt idx="196">
                        <c:v>58.077316284179688</c:v>
                      </c:pt>
                      <c:pt idx="197">
                        <c:v>58.872360229492188</c:v>
                      </c:pt>
                      <c:pt idx="198">
                        <c:v>59.667404174804688</c:v>
                      </c:pt>
                      <c:pt idx="199">
                        <c:v>60.462448120117188</c:v>
                      </c:pt>
                      <c:pt idx="200">
                        <c:v>61.257492065429688</c:v>
                      </c:pt>
                      <c:pt idx="201">
                        <c:v>62.052536010742188</c:v>
                      </c:pt>
                      <c:pt idx="202">
                        <c:v>62.847579956054688</c:v>
                      </c:pt>
                      <c:pt idx="203">
                        <c:v>63.642623901367188</c:v>
                      </c:pt>
                      <c:pt idx="204">
                        <c:v>64.437667846679688</c:v>
                      </c:pt>
                      <c:pt idx="205">
                        <c:v>65.232711791992188</c:v>
                      </c:pt>
                      <c:pt idx="206">
                        <c:v>66.027755737304688</c:v>
                      </c:pt>
                      <c:pt idx="207">
                        <c:v>66.822799682617188</c:v>
                      </c:pt>
                      <c:pt idx="208">
                        <c:v>67.617843627929688</c:v>
                      </c:pt>
                      <c:pt idx="209">
                        <c:v>68.412887573242188</c:v>
                      </c:pt>
                      <c:pt idx="210">
                        <c:v>69.207931518554688</c:v>
                      </c:pt>
                      <c:pt idx="211">
                        <c:v>70.002975463867188</c:v>
                      </c:pt>
                      <c:pt idx="212">
                        <c:v>70.798019409179688</c:v>
                      </c:pt>
                      <c:pt idx="213">
                        <c:v>71.593063354492188</c:v>
                      </c:pt>
                      <c:pt idx="214">
                        <c:v>72.388107299804688</c:v>
                      </c:pt>
                      <c:pt idx="215">
                        <c:v>73.183151245117188</c:v>
                      </c:pt>
                      <c:pt idx="216">
                        <c:v>73.978195190429688</c:v>
                      </c:pt>
                      <c:pt idx="217">
                        <c:v>74.773239135742188</c:v>
                      </c:pt>
                      <c:pt idx="218">
                        <c:v>75.568283081054688</c:v>
                      </c:pt>
                      <c:pt idx="219">
                        <c:v>76.363327026367188</c:v>
                      </c:pt>
                      <c:pt idx="220">
                        <c:v>77.158370971679688</c:v>
                      </c:pt>
                      <c:pt idx="221">
                        <c:v>77.953414916992188</c:v>
                      </c:pt>
                      <c:pt idx="222">
                        <c:v>78.748458862304688</c:v>
                      </c:pt>
                      <c:pt idx="223">
                        <c:v>79.543502807617188</c:v>
                      </c:pt>
                      <c:pt idx="224">
                        <c:v>80.338546752929688</c:v>
                      </c:pt>
                      <c:pt idx="225">
                        <c:v>81.133590698242188</c:v>
                      </c:pt>
                      <c:pt idx="226">
                        <c:v>81.928634643554688</c:v>
                      </c:pt>
                      <c:pt idx="227">
                        <c:v>82.723678588867188</c:v>
                      </c:pt>
                      <c:pt idx="228">
                        <c:v>83.518722534179688</c:v>
                      </c:pt>
                      <c:pt idx="229">
                        <c:v>84.313766479492188</c:v>
                      </c:pt>
                      <c:pt idx="230">
                        <c:v>85.108810424804688</c:v>
                      </c:pt>
                      <c:pt idx="231">
                        <c:v>85.903854370117188</c:v>
                      </c:pt>
                      <c:pt idx="232">
                        <c:v>86.698898315429688</c:v>
                      </c:pt>
                      <c:pt idx="233">
                        <c:v>87.493942260742188</c:v>
                      </c:pt>
                      <c:pt idx="234">
                        <c:v>88.288986206054688</c:v>
                      </c:pt>
                      <c:pt idx="235">
                        <c:v>89.084030151367188</c:v>
                      </c:pt>
                      <c:pt idx="236">
                        <c:v>89.879074096679688</c:v>
                      </c:pt>
                      <c:pt idx="237">
                        <c:v>90.674118041992188</c:v>
                      </c:pt>
                      <c:pt idx="238">
                        <c:v>91.469161987304688</c:v>
                      </c:pt>
                      <c:pt idx="239">
                        <c:v>92.264205932617188</c:v>
                      </c:pt>
                      <c:pt idx="240">
                        <c:v>93.059249877929688</c:v>
                      </c:pt>
                      <c:pt idx="241">
                        <c:v>93.854293823242188</c:v>
                      </c:pt>
                      <c:pt idx="242">
                        <c:v>94.649337768554688</c:v>
                      </c:pt>
                      <c:pt idx="243">
                        <c:v>95.444381713867188</c:v>
                      </c:pt>
                      <c:pt idx="244">
                        <c:v>96.239425659179688</c:v>
                      </c:pt>
                      <c:pt idx="245">
                        <c:v>97.034469604492188</c:v>
                      </c:pt>
                      <c:pt idx="246">
                        <c:v>97.829513549804688</c:v>
                      </c:pt>
                      <c:pt idx="247">
                        <c:v>98.624557495117188</c:v>
                      </c:pt>
                      <c:pt idx="248">
                        <c:v>99.419601440429688</c:v>
                      </c:pt>
                      <c:pt idx="249">
                        <c:v>100.21464538574219</c:v>
                      </c:pt>
                      <c:pt idx="250">
                        <c:v>101.00968933105469</c:v>
                      </c:pt>
                      <c:pt idx="251">
                        <c:v>101.80473327636719</c:v>
                      </c:pt>
                      <c:pt idx="252">
                        <c:v>102.59977722167969</c:v>
                      </c:pt>
                      <c:pt idx="253">
                        <c:v>103.39482116699219</c:v>
                      </c:pt>
                      <c:pt idx="254">
                        <c:v>104.18986511230469</c:v>
                      </c:pt>
                      <c:pt idx="255">
                        <c:v>104.98490905761719</c:v>
                      </c:pt>
                      <c:pt idx="256">
                        <c:v>105.77995300292969</c:v>
                      </c:pt>
                      <c:pt idx="257">
                        <c:v>106.57499694824219</c:v>
                      </c:pt>
                      <c:pt idx="258">
                        <c:v>107.37004089355469</c:v>
                      </c:pt>
                      <c:pt idx="259">
                        <c:v>108.16508483886719</c:v>
                      </c:pt>
                      <c:pt idx="260">
                        <c:v>108.96012878417969</c:v>
                      </c:pt>
                      <c:pt idx="261">
                        <c:v>109.75517272949219</c:v>
                      </c:pt>
                      <c:pt idx="262">
                        <c:v>110.55021667480469</c:v>
                      </c:pt>
                      <c:pt idx="263">
                        <c:v>111.34526062011719</c:v>
                      </c:pt>
                      <c:pt idx="264">
                        <c:v>112.14030456542969</c:v>
                      </c:pt>
                      <c:pt idx="265">
                        <c:v>112.93534851074219</c:v>
                      </c:pt>
                      <c:pt idx="266">
                        <c:v>113.73039245605469</c:v>
                      </c:pt>
                      <c:pt idx="267">
                        <c:v>114.52543640136719</c:v>
                      </c:pt>
                      <c:pt idx="268">
                        <c:v>115.32048034667969</c:v>
                      </c:pt>
                      <c:pt idx="269">
                        <c:v>116.11552429199219</c:v>
                      </c:pt>
                      <c:pt idx="270">
                        <c:v>116.91056823730469</c:v>
                      </c:pt>
                      <c:pt idx="271">
                        <c:v>117.70561218261719</c:v>
                      </c:pt>
                      <c:pt idx="272">
                        <c:v>118.50065612792969</c:v>
                      </c:pt>
                      <c:pt idx="273">
                        <c:v>119.29570007324219</c:v>
                      </c:pt>
                      <c:pt idx="274">
                        <c:v>120.09074401855469</c:v>
                      </c:pt>
                      <c:pt idx="275">
                        <c:v>120.88578796386719</c:v>
                      </c:pt>
                      <c:pt idx="276">
                        <c:v>121.68083190917969</c:v>
                      </c:pt>
                      <c:pt idx="277">
                        <c:v>122.47587585449219</c:v>
                      </c:pt>
                      <c:pt idx="278">
                        <c:v>123.27091979980469</c:v>
                      </c:pt>
                      <c:pt idx="279">
                        <c:v>124.06596374511719</c:v>
                      </c:pt>
                      <c:pt idx="280">
                        <c:v>124.86100769042969</c:v>
                      </c:pt>
                      <c:pt idx="281">
                        <c:v>125.65605163574219</c:v>
                      </c:pt>
                      <c:pt idx="282">
                        <c:v>126.45109558105469</c:v>
                      </c:pt>
                      <c:pt idx="283">
                        <c:v>127.24613952636719</c:v>
                      </c:pt>
                      <c:pt idx="284">
                        <c:v>128.04118347167969</c:v>
                      </c:pt>
                      <c:pt idx="285">
                        <c:v>128.83622741699219</c:v>
                      </c:pt>
                      <c:pt idx="286">
                        <c:v>129.63127136230469</c:v>
                      </c:pt>
                      <c:pt idx="287">
                        <c:v>130.42631530761719</c:v>
                      </c:pt>
                      <c:pt idx="288">
                        <c:v>131.22135925292969</c:v>
                      </c:pt>
                      <c:pt idx="289">
                        <c:v>132.01640319824219</c:v>
                      </c:pt>
                      <c:pt idx="290">
                        <c:v>132.81144714355469</c:v>
                      </c:pt>
                      <c:pt idx="291">
                        <c:v>133.60649108886719</c:v>
                      </c:pt>
                      <c:pt idx="292">
                        <c:v>134.40153503417969</c:v>
                      </c:pt>
                      <c:pt idx="293">
                        <c:v>135.19657897949219</c:v>
                      </c:pt>
                      <c:pt idx="294">
                        <c:v>135.99162292480469</c:v>
                      </c:pt>
                      <c:pt idx="295">
                        <c:v>136.78666687011719</c:v>
                      </c:pt>
                      <c:pt idx="296">
                        <c:v>137.58171081542969</c:v>
                      </c:pt>
                      <c:pt idx="297">
                        <c:v>138.37675476074219</c:v>
                      </c:pt>
                      <c:pt idx="298">
                        <c:v>139.17179870605469</c:v>
                      </c:pt>
                      <c:pt idx="299">
                        <c:v>139.96684265136719</c:v>
                      </c:pt>
                      <c:pt idx="300">
                        <c:v>140.76188659667969</c:v>
                      </c:pt>
                      <c:pt idx="301">
                        <c:v>141.55693054199219</c:v>
                      </c:pt>
                      <c:pt idx="302">
                        <c:v>142.35197448730469</c:v>
                      </c:pt>
                      <c:pt idx="303">
                        <c:v>143.14701843261719</c:v>
                      </c:pt>
                      <c:pt idx="304">
                        <c:v>143.94206237792969</c:v>
                      </c:pt>
                      <c:pt idx="305">
                        <c:v>144.73710632324219</c:v>
                      </c:pt>
                      <c:pt idx="306">
                        <c:v>145.53215026855469</c:v>
                      </c:pt>
                      <c:pt idx="307">
                        <c:v>146.32719421386719</c:v>
                      </c:pt>
                      <c:pt idx="308">
                        <c:v>147.12223815917969</c:v>
                      </c:pt>
                      <c:pt idx="309">
                        <c:v>147.91725158691406</c:v>
                      </c:pt>
                      <c:pt idx="310">
                        <c:v>148.71119689941406</c:v>
                      </c:pt>
                      <c:pt idx="311">
                        <c:v>149.50428771972656</c:v>
                      </c:pt>
                      <c:pt idx="312">
                        <c:v>150.29226684570313</c:v>
                      </c:pt>
                      <c:pt idx="313">
                        <c:v>151.07022094726563</c:v>
                      </c:pt>
                      <c:pt idx="314">
                        <c:v>151.83868408203125</c:v>
                      </c:pt>
                      <c:pt idx="315">
                        <c:v>152.59794616699219</c:v>
                      </c:pt>
                      <c:pt idx="316">
                        <c:v>153.34797668457031</c:v>
                      </c:pt>
                      <c:pt idx="317">
                        <c:v>154.08912658691406</c:v>
                      </c:pt>
                      <c:pt idx="318">
                        <c:v>154.82260131835938</c:v>
                      </c:pt>
                      <c:pt idx="319">
                        <c:v>155.55020141601563</c:v>
                      </c:pt>
                      <c:pt idx="320">
                        <c:v>156.27395629882813</c:v>
                      </c:pt>
                      <c:pt idx="321">
                        <c:v>156.99574279785156</c:v>
                      </c:pt>
                      <c:pt idx="322">
                        <c:v>157.71707153320313</c:v>
                      </c:pt>
                      <c:pt idx="323">
                        <c:v>158.43899536132813</c:v>
                      </c:pt>
                      <c:pt idx="324">
                        <c:v>159.16213989257813</c:v>
                      </c:pt>
                      <c:pt idx="325">
                        <c:v>159.88693237304688</c:v>
                      </c:pt>
                      <c:pt idx="326">
                        <c:v>160.61349487304688</c:v>
                      </c:pt>
                      <c:pt idx="327">
                        <c:v>161.34173583984375</c:v>
                      </c:pt>
                      <c:pt idx="328">
                        <c:v>162.071533203125</c:v>
                      </c:pt>
                      <c:pt idx="329">
                        <c:v>162.8026123046875</c:v>
                      </c:pt>
                      <c:pt idx="330">
                        <c:v>163.5347900390625</c:v>
                      </c:pt>
                      <c:pt idx="331">
                        <c:v>164.26788330078125</c:v>
                      </c:pt>
                      <c:pt idx="332">
                        <c:v>165.00173950195313</c:v>
                      </c:pt>
                      <c:pt idx="333">
                        <c:v>165.73617553710938</c:v>
                      </c:pt>
                      <c:pt idx="334">
                        <c:v>166.47103881835938</c:v>
                      </c:pt>
                      <c:pt idx="335">
                        <c:v>167.2061767578125</c:v>
                      </c:pt>
                      <c:pt idx="336">
                        <c:v>167.9415283203125</c:v>
                      </c:pt>
                      <c:pt idx="337">
                        <c:v>168.67678833007813</c:v>
                      </c:pt>
                      <c:pt idx="338">
                        <c:v>169.411865234375</c:v>
                      </c:pt>
                      <c:pt idx="339">
                        <c:v>170.14663696289063</c:v>
                      </c:pt>
                      <c:pt idx="340">
                        <c:v>170.88104248046875</c:v>
                      </c:pt>
                      <c:pt idx="341">
                        <c:v>171.61502075195313</c:v>
                      </c:pt>
                      <c:pt idx="342">
                        <c:v>172.34860229492188</c:v>
                      </c:pt>
                      <c:pt idx="343">
                        <c:v>173.08187866210938</c:v>
                      </c:pt>
                      <c:pt idx="344">
                        <c:v>173.81503295898438</c:v>
                      </c:pt>
                      <c:pt idx="345">
                        <c:v>174.54818725585938</c:v>
                      </c:pt>
                      <c:pt idx="346">
                        <c:v>175.28143310546875</c:v>
                      </c:pt>
                      <c:pt idx="347">
                        <c:v>176.01507568359375</c:v>
                      </c:pt>
                      <c:pt idx="348">
                        <c:v>176.74932861328125</c:v>
                      </c:pt>
                      <c:pt idx="349">
                        <c:v>177.48431396484375</c:v>
                      </c:pt>
                      <c:pt idx="350">
                        <c:v>178.22018432617188</c:v>
                      </c:pt>
                      <c:pt idx="351">
                        <c:v>178.95700073242188</c:v>
                      </c:pt>
                      <c:pt idx="352">
                        <c:v>179.69479370117188</c:v>
                      </c:pt>
                      <c:pt idx="353">
                        <c:v>180.43353271484375</c:v>
                      </c:pt>
                      <c:pt idx="354">
                        <c:v>181.17306518554688</c:v>
                      </c:pt>
                      <c:pt idx="355">
                        <c:v>181.9130859375</c:v>
                      </c:pt>
                      <c:pt idx="356">
                        <c:v>182.6533203125</c:v>
                      </c:pt>
                      <c:pt idx="357">
                        <c:v>183.39352416992188</c:v>
                      </c:pt>
                      <c:pt idx="358">
                        <c:v>184.13336181640625</c:v>
                      </c:pt>
                      <c:pt idx="359">
                        <c:v>184.87255859375</c:v>
                      </c:pt>
                      <c:pt idx="360">
                        <c:v>185.6109619140625</c:v>
                      </c:pt>
                      <c:pt idx="361">
                        <c:v>186.34835815429688</c:v>
                      </c:pt>
                      <c:pt idx="362">
                        <c:v>187.08468627929688</c:v>
                      </c:pt>
                      <c:pt idx="363">
                        <c:v>187.82003784179688</c:v>
                      </c:pt>
                      <c:pt idx="364">
                        <c:v>188.5545654296875</c:v>
                      </c:pt>
                      <c:pt idx="365">
                        <c:v>189.28842163085938</c:v>
                      </c:pt>
                      <c:pt idx="366">
                        <c:v>190.02182006835938</c:v>
                      </c:pt>
                      <c:pt idx="367">
                        <c:v>190.75497436523438</c:v>
                      </c:pt>
                      <c:pt idx="368">
                        <c:v>191.48818969726563</c:v>
                      </c:pt>
                      <c:pt idx="369">
                        <c:v>192.22171020507813</c:v>
                      </c:pt>
                      <c:pt idx="370">
                        <c:v>192.95565795898438</c:v>
                      </c:pt>
                      <c:pt idx="371">
                        <c:v>193.69021606445313</c:v>
                      </c:pt>
                      <c:pt idx="372">
                        <c:v>194.42538452148438</c:v>
                      </c:pt>
                      <c:pt idx="373">
                        <c:v>195.1612548828125</c:v>
                      </c:pt>
                      <c:pt idx="374">
                        <c:v>195.897705078125</c:v>
                      </c:pt>
                      <c:pt idx="375">
                        <c:v>196.63470458984375</c:v>
                      </c:pt>
                      <c:pt idx="376">
                        <c:v>197.37216186523438</c:v>
                      </c:pt>
                      <c:pt idx="377">
                        <c:v>198.10992431640625</c:v>
                      </c:pt>
                      <c:pt idx="378">
                        <c:v>198.847900390625</c:v>
                      </c:pt>
                      <c:pt idx="379">
                        <c:v>199.5859375</c:v>
                      </c:pt>
                      <c:pt idx="380">
                        <c:v>200.323974609375</c:v>
                      </c:pt>
                      <c:pt idx="381">
                        <c:v>201.06185913085938</c:v>
                      </c:pt>
                      <c:pt idx="382">
                        <c:v>201.79962158203125</c:v>
                      </c:pt>
                      <c:pt idx="383">
                        <c:v>202.53717041015625</c:v>
                      </c:pt>
                      <c:pt idx="384">
                        <c:v>203.2745361328125</c:v>
                      </c:pt>
                      <c:pt idx="385">
                        <c:v>204.01177978515625</c:v>
                      </c:pt>
                      <c:pt idx="386">
                        <c:v>204.74884033203125</c:v>
                      </c:pt>
                      <c:pt idx="387">
                        <c:v>205.48590087890625</c:v>
                      </c:pt>
                      <c:pt idx="388">
                        <c:v>206.22296142578125</c:v>
                      </c:pt>
                      <c:pt idx="389">
                        <c:v>206.96002197265625</c:v>
                      </c:pt>
                      <c:pt idx="390">
                        <c:v>207.69708251953125</c:v>
                      </c:pt>
                      <c:pt idx="391">
                        <c:v>208.43414306640625</c:v>
                      </c:pt>
                      <c:pt idx="392">
                        <c:v>209.17141723632813</c:v>
                      </c:pt>
                      <c:pt idx="393">
                        <c:v>209.90872192382813</c:v>
                      </c:pt>
                      <c:pt idx="394">
                        <c:v>210.64620971679688</c:v>
                      </c:pt>
                      <c:pt idx="395">
                        <c:v>211.38375854492188</c:v>
                      </c:pt>
                      <c:pt idx="396">
                        <c:v>212.12130737304688</c:v>
                      </c:pt>
                      <c:pt idx="397">
                        <c:v>212.85885620117188</c:v>
                      </c:pt>
                      <c:pt idx="398">
                        <c:v>213.59640502929688</c:v>
                      </c:pt>
                      <c:pt idx="399">
                        <c:v>214.33395385742188</c:v>
                      </c:pt>
                      <c:pt idx="400">
                        <c:v>215.07150268554688</c:v>
                      </c:pt>
                      <c:pt idx="401">
                        <c:v>215.808837890625</c:v>
                      </c:pt>
                      <c:pt idx="402">
                        <c:v>216.54608154296875</c:v>
                      </c:pt>
                      <c:pt idx="403">
                        <c:v>217.28314208984375</c:v>
                      </c:pt>
                      <c:pt idx="404">
                        <c:v>218.02001953125</c:v>
                      </c:pt>
                      <c:pt idx="405">
                        <c:v>218.75677490234375</c:v>
                      </c:pt>
                      <c:pt idx="406">
                        <c:v>219.49334716796875</c:v>
                      </c:pt>
                      <c:pt idx="407">
                        <c:v>220.2298583984375</c:v>
                      </c:pt>
                      <c:pt idx="408">
                        <c:v>220.9661865234375</c:v>
                      </c:pt>
                      <c:pt idx="409">
                        <c:v>221.7025146484375</c:v>
                      </c:pt>
                      <c:pt idx="410">
                        <c:v>222.4388427734375</c:v>
                      </c:pt>
                      <c:pt idx="411">
                        <c:v>223.1751708984375</c:v>
                      </c:pt>
                      <c:pt idx="412">
                        <c:v>223.91162109375</c:v>
                      </c:pt>
                      <c:pt idx="413">
                        <c:v>224.648193359375</c:v>
                      </c:pt>
                      <c:pt idx="414">
                        <c:v>225.38482666015625</c:v>
                      </c:pt>
                      <c:pt idx="415">
                        <c:v>226.12164306640625</c:v>
                      </c:pt>
                      <c:pt idx="416">
                        <c:v>226.85848999023438</c:v>
                      </c:pt>
                      <c:pt idx="417">
                        <c:v>227.59555053710938</c:v>
                      </c:pt>
                      <c:pt idx="418">
                        <c:v>228.33261108398438</c:v>
                      </c:pt>
                      <c:pt idx="419">
                        <c:v>229.06967163085938</c:v>
                      </c:pt>
                      <c:pt idx="420">
                        <c:v>229.80673217773438</c:v>
                      </c:pt>
                      <c:pt idx="421">
                        <c:v>230.54379272460938</c:v>
                      </c:pt>
                      <c:pt idx="422">
                        <c:v>231.28085327148438</c:v>
                      </c:pt>
                      <c:pt idx="423">
                        <c:v>232.01791381835938</c:v>
                      </c:pt>
                      <c:pt idx="424">
                        <c:v>232.7548828125</c:v>
                      </c:pt>
                      <c:pt idx="425">
                        <c:v>233.49169921875</c:v>
                      </c:pt>
                      <c:pt idx="426">
                        <c:v>234.22845458984375</c:v>
                      </c:pt>
                      <c:pt idx="427">
                        <c:v>234.96502685546875</c:v>
                      </c:pt>
                      <c:pt idx="428">
                        <c:v>235.70156860351563</c:v>
                      </c:pt>
                      <c:pt idx="429">
                        <c:v>236.43789672851563</c:v>
                      </c:pt>
                      <c:pt idx="430">
                        <c:v>237.17422485351563</c:v>
                      </c:pt>
                      <c:pt idx="431">
                        <c:v>237.910400390625</c:v>
                      </c:pt>
                      <c:pt idx="432">
                        <c:v>238.646484375</c:v>
                      </c:pt>
                      <c:pt idx="433">
                        <c:v>239.382568359375</c:v>
                      </c:pt>
                      <c:pt idx="434">
                        <c:v>240.11865234375</c:v>
                      </c:pt>
                      <c:pt idx="435">
                        <c:v>240.85464477539063</c:v>
                      </c:pt>
                      <c:pt idx="436">
                        <c:v>241.59048461914063</c:v>
                      </c:pt>
                      <c:pt idx="437">
                        <c:v>242.32632446289063</c:v>
                      </c:pt>
                      <c:pt idx="438">
                        <c:v>243.06216430664063</c:v>
                      </c:pt>
                      <c:pt idx="439">
                        <c:v>243.79800415039063</c:v>
                      </c:pt>
                      <c:pt idx="440">
                        <c:v>244.53384399414063</c:v>
                      </c:pt>
                      <c:pt idx="441">
                        <c:v>245.26950073242188</c:v>
                      </c:pt>
                      <c:pt idx="442">
                        <c:v>246.00509643554688</c:v>
                      </c:pt>
                      <c:pt idx="443">
                        <c:v>246.74069213867188</c:v>
                      </c:pt>
                      <c:pt idx="444">
                        <c:v>247.47628784179688</c:v>
                      </c:pt>
                      <c:pt idx="445">
                        <c:v>248.21163940429688</c:v>
                      </c:pt>
                      <c:pt idx="446">
                        <c:v>248.94699096679688</c:v>
                      </c:pt>
                      <c:pt idx="447">
                        <c:v>249.68234252929688</c:v>
                      </c:pt>
                      <c:pt idx="448">
                        <c:v>250.41757202148438</c:v>
                      </c:pt>
                      <c:pt idx="449">
                        <c:v>251.15267944335938</c:v>
                      </c:pt>
                      <c:pt idx="450">
                        <c:v>251.88778686523438</c:v>
                      </c:pt>
                      <c:pt idx="451">
                        <c:v>252.62289428710938</c:v>
                      </c:pt>
                      <c:pt idx="452">
                        <c:v>253.35800170898438</c:v>
                      </c:pt>
                      <c:pt idx="453">
                        <c:v>254.09292602539063</c:v>
                      </c:pt>
                      <c:pt idx="454">
                        <c:v>254.82778930664063</c:v>
                      </c:pt>
                      <c:pt idx="455">
                        <c:v>255.56265258789063</c:v>
                      </c:pt>
                      <c:pt idx="456">
                        <c:v>256.29751586914063</c:v>
                      </c:pt>
                      <c:pt idx="457">
                        <c:v>257.03237915039063</c:v>
                      </c:pt>
                      <c:pt idx="458">
                        <c:v>257.76724243164063</c:v>
                      </c:pt>
                      <c:pt idx="459">
                        <c:v>258.50210571289063</c:v>
                      </c:pt>
                      <c:pt idx="460">
                        <c:v>259.23690795898438</c:v>
                      </c:pt>
                      <c:pt idx="461">
                        <c:v>259.97152709960938</c:v>
                      </c:pt>
                      <c:pt idx="462">
                        <c:v>260.70614624023438</c:v>
                      </c:pt>
                      <c:pt idx="463">
                        <c:v>261.44076538085938</c:v>
                      </c:pt>
                      <c:pt idx="464">
                        <c:v>262.17538452148438</c:v>
                      </c:pt>
                      <c:pt idx="465">
                        <c:v>262.90982055664063</c:v>
                      </c:pt>
                      <c:pt idx="466">
                        <c:v>263.64419555664063</c:v>
                      </c:pt>
                      <c:pt idx="467">
                        <c:v>264.37857055664063</c:v>
                      </c:pt>
                      <c:pt idx="468">
                        <c:v>265.11285400390625</c:v>
                      </c:pt>
                      <c:pt idx="469">
                        <c:v>265.84698486328125</c:v>
                      </c:pt>
                      <c:pt idx="470">
                        <c:v>266.58111572265625</c:v>
                      </c:pt>
                      <c:pt idx="471">
                        <c:v>267.31524658203125</c:v>
                      </c:pt>
                      <c:pt idx="472">
                        <c:v>268.0491943359375</c:v>
                      </c:pt>
                      <c:pt idx="473">
                        <c:v>268.7830810546875</c:v>
                      </c:pt>
                      <c:pt idx="474">
                        <c:v>269.5169677734375</c:v>
                      </c:pt>
                      <c:pt idx="475">
                        <c:v>270.2508544921875</c:v>
                      </c:pt>
                      <c:pt idx="476">
                        <c:v>270.98471069335938</c:v>
                      </c:pt>
                      <c:pt idx="477">
                        <c:v>271.71835327148438</c:v>
                      </c:pt>
                      <c:pt idx="478">
                        <c:v>272.45199584960938</c:v>
                      </c:pt>
                      <c:pt idx="479">
                        <c:v>273.18563842773438</c:v>
                      </c:pt>
                      <c:pt idx="480">
                        <c:v>273.91928100585938</c:v>
                      </c:pt>
                      <c:pt idx="481">
                        <c:v>274.65292358398438</c:v>
                      </c:pt>
                      <c:pt idx="482">
                        <c:v>275.38656616210938</c:v>
                      </c:pt>
                      <c:pt idx="483">
                        <c:v>276.12014770507813</c:v>
                      </c:pt>
                      <c:pt idx="484">
                        <c:v>276.85354614257813</c:v>
                      </c:pt>
                      <c:pt idx="485">
                        <c:v>277.58694458007813</c:v>
                      </c:pt>
                      <c:pt idx="486">
                        <c:v>278.32034301757813</c:v>
                      </c:pt>
                      <c:pt idx="487">
                        <c:v>279.05374145507813</c:v>
                      </c:pt>
                      <c:pt idx="488">
                        <c:v>279.78713989257813</c:v>
                      </c:pt>
                      <c:pt idx="489">
                        <c:v>280.52053833007813</c:v>
                      </c:pt>
                      <c:pt idx="490">
                        <c:v>281.25387573242188</c:v>
                      </c:pt>
                      <c:pt idx="491">
                        <c:v>281.98703002929688</c:v>
                      </c:pt>
                      <c:pt idx="492">
                        <c:v>282.72018432617188</c:v>
                      </c:pt>
                      <c:pt idx="493">
                        <c:v>283.45333862304688</c:v>
                      </c:pt>
                      <c:pt idx="494">
                        <c:v>284.18649291992188</c:v>
                      </c:pt>
                      <c:pt idx="495">
                        <c:v>284.91964721679688</c:v>
                      </c:pt>
                      <c:pt idx="496">
                        <c:v>285.65280151367188</c:v>
                      </c:pt>
                      <c:pt idx="497">
                        <c:v>286.38595581054688</c:v>
                      </c:pt>
                      <c:pt idx="498">
                        <c:v>287.11904907226563</c:v>
                      </c:pt>
                      <c:pt idx="499">
                        <c:v>287.85195922851563</c:v>
                      </c:pt>
                      <c:pt idx="500">
                        <c:v>288.58486938476563</c:v>
                      </c:pt>
                      <c:pt idx="501">
                        <c:v>289.31777954101563</c:v>
                      </c:pt>
                      <c:pt idx="502">
                        <c:v>290.05068969726563</c:v>
                      </c:pt>
                      <c:pt idx="503">
                        <c:v>290.78359985351563</c:v>
                      </c:pt>
                      <c:pt idx="504">
                        <c:v>291.51651000976563</c:v>
                      </c:pt>
                      <c:pt idx="505">
                        <c:v>292.24942016601563</c:v>
                      </c:pt>
                      <c:pt idx="506">
                        <c:v>292.98233032226563</c:v>
                      </c:pt>
                      <c:pt idx="507">
                        <c:v>293.71524047851563</c:v>
                      </c:pt>
                      <c:pt idx="508">
                        <c:v>294.44793701171875</c:v>
                      </c:pt>
                      <c:pt idx="509">
                        <c:v>295.18060302734375</c:v>
                      </c:pt>
                      <c:pt idx="510">
                        <c:v>295.91326904296875</c:v>
                      </c:pt>
                      <c:pt idx="511">
                        <c:v>296.64593505859375</c:v>
                      </c:pt>
                      <c:pt idx="512">
                        <c:v>297.37860107421875</c:v>
                      </c:pt>
                      <c:pt idx="513">
                        <c:v>298.11126708984375</c:v>
                      </c:pt>
                      <c:pt idx="514">
                        <c:v>298.84393310546875</c:v>
                      </c:pt>
                      <c:pt idx="515">
                        <c:v>299.57659912109375</c:v>
                      </c:pt>
                      <c:pt idx="516">
                        <c:v>300.30926513671875</c:v>
                      </c:pt>
                      <c:pt idx="517">
                        <c:v>301.04193115234375</c:v>
                      </c:pt>
                      <c:pt idx="518">
                        <c:v>301.77459716796875</c:v>
                      </c:pt>
                      <c:pt idx="519">
                        <c:v>302.50726318359375</c:v>
                      </c:pt>
                      <c:pt idx="520">
                        <c:v>303.23968505859375</c:v>
                      </c:pt>
                      <c:pt idx="521">
                        <c:v>303.97210693359375</c:v>
                      </c:pt>
                      <c:pt idx="522">
                        <c:v>304.70452880859375</c:v>
                      </c:pt>
                      <c:pt idx="523">
                        <c:v>305.43695068359375</c:v>
                      </c:pt>
                      <c:pt idx="524">
                        <c:v>306.16937255859375</c:v>
                      </c:pt>
                      <c:pt idx="525">
                        <c:v>306.90179443359375</c:v>
                      </c:pt>
                      <c:pt idx="526">
                        <c:v>307.63421630859375</c:v>
                      </c:pt>
                      <c:pt idx="527">
                        <c:v>308.36663818359375</c:v>
                      </c:pt>
                      <c:pt idx="528">
                        <c:v>309.09906005859375</c:v>
                      </c:pt>
                      <c:pt idx="529">
                        <c:v>309.83148193359375</c:v>
                      </c:pt>
                      <c:pt idx="530">
                        <c:v>310.56390380859375</c:v>
                      </c:pt>
                      <c:pt idx="531">
                        <c:v>311.29632568359375</c:v>
                      </c:pt>
                      <c:pt idx="532">
                        <c:v>312.02874755859375</c:v>
                      </c:pt>
                      <c:pt idx="533">
                        <c:v>312.76116943359375</c:v>
                      </c:pt>
                      <c:pt idx="534">
                        <c:v>313.49359130859375</c:v>
                      </c:pt>
                      <c:pt idx="535">
                        <c:v>314.22601318359375</c:v>
                      </c:pt>
                      <c:pt idx="536">
                        <c:v>314.95843505859375</c:v>
                      </c:pt>
                      <c:pt idx="537">
                        <c:v>315.69085693359375</c:v>
                      </c:pt>
                      <c:pt idx="538">
                        <c:v>316.42327880859375</c:v>
                      </c:pt>
                      <c:pt idx="539">
                        <c:v>317.15570068359375</c:v>
                      </c:pt>
                      <c:pt idx="540">
                        <c:v>317.88812255859375</c:v>
                      </c:pt>
                      <c:pt idx="541">
                        <c:v>318.62054443359375</c:v>
                      </c:pt>
                      <c:pt idx="542">
                        <c:v>319.35296630859375</c:v>
                      </c:pt>
                      <c:pt idx="543">
                        <c:v>320.08538818359375</c:v>
                      </c:pt>
                      <c:pt idx="544">
                        <c:v>320.81781005859375</c:v>
                      </c:pt>
                      <c:pt idx="545">
                        <c:v>321.55023193359375</c:v>
                      </c:pt>
                      <c:pt idx="546">
                        <c:v>322.28265380859375</c:v>
                      </c:pt>
                      <c:pt idx="547">
                        <c:v>323.01507568359375</c:v>
                      </c:pt>
                      <c:pt idx="548">
                        <c:v>323.74749755859375</c:v>
                      </c:pt>
                      <c:pt idx="549">
                        <c:v>324.47976684570313</c:v>
                      </c:pt>
                      <c:pt idx="550">
                        <c:v>325.21194458007813</c:v>
                      </c:pt>
                      <c:pt idx="551">
                        <c:v>325.94412231445313</c:v>
                      </c:pt>
                      <c:pt idx="552">
                        <c:v>326.67630004882813</c:v>
                      </c:pt>
                      <c:pt idx="553">
                        <c:v>327.40847778320313</c:v>
                      </c:pt>
                      <c:pt idx="554">
                        <c:v>328.14065551757813</c:v>
                      </c:pt>
                      <c:pt idx="555">
                        <c:v>328.87283325195313</c:v>
                      </c:pt>
                      <c:pt idx="556">
                        <c:v>329.60501098632813</c:v>
                      </c:pt>
                      <c:pt idx="557">
                        <c:v>330.33718872070313</c:v>
                      </c:pt>
                      <c:pt idx="558">
                        <c:v>331.06936645507813</c:v>
                      </c:pt>
                      <c:pt idx="559">
                        <c:v>331.80154418945313</c:v>
                      </c:pt>
                      <c:pt idx="560">
                        <c:v>332.53372192382813</c:v>
                      </c:pt>
                      <c:pt idx="561">
                        <c:v>333.26589965820313</c:v>
                      </c:pt>
                      <c:pt idx="562">
                        <c:v>333.99807739257813</c:v>
                      </c:pt>
                      <c:pt idx="563">
                        <c:v>334.73025512695313</c:v>
                      </c:pt>
                      <c:pt idx="564">
                        <c:v>335.46243286132813</c:v>
                      </c:pt>
                      <c:pt idx="565">
                        <c:v>336.19461059570313</c:v>
                      </c:pt>
                      <c:pt idx="566">
                        <c:v>336.92678833007813</c:v>
                      </c:pt>
                      <c:pt idx="567">
                        <c:v>337.65896606445313</c:v>
                      </c:pt>
                      <c:pt idx="568">
                        <c:v>338.39114379882813</c:v>
                      </c:pt>
                      <c:pt idx="569">
                        <c:v>339.12332153320313</c:v>
                      </c:pt>
                      <c:pt idx="570">
                        <c:v>339.85549926757813</c:v>
                      </c:pt>
                      <c:pt idx="571">
                        <c:v>340.58767700195313</c:v>
                      </c:pt>
                      <c:pt idx="572">
                        <c:v>341.31985473632813</c:v>
                      </c:pt>
                      <c:pt idx="573">
                        <c:v>342.05203247070313</c:v>
                      </c:pt>
                      <c:pt idx="574">
                        <c:v>342.78421020507813</c:v>
                      </c:pt>
                      <c:pt idx="575">
                        <c:v>343.51638793945313</c:v>
                      </c:pt>
                      <c:pt idx="576">
                        <c:v>344.24856567382813</c:v>
                      </c:pt>
                      <c:pt idx="577">
                        <c:v>344.98074340820313</c:v>
                      </c:pt>
                      <c:pt idx="578">
                        <c:v>345.71292114257813</c:v>
                      </c:pt>
                      <c:pt idx="579">
                        <c:v>346.44534301757813</c:v>
                      </c:pt>
                      <c:pt idx="580">
                        <c:v>347.17776489257813</c:v>
                      </c:pt>
                      <c:pt idx="581">
                        <c:v>347.91018676757813</c:v>
                      </c:pt>
                      <c:pt idx="582">
                        <c:v>348.64260864257813</c:v>
                      </c:pt>
                      <c:pt idx="583">
                        <c:v>349.37503051757813</c:v>
                      </c:pt>
                      <c:pt idx="584">
                        <c:v>350.10745239257813</c:v>
                      </c:pt>
                      <c:pt idx="585">
                        <c:v>350.83987426757813</c:v>
                      </c:pt>
                      <c:pt idx="586">
                        <c:v>351.57229614257813</c:v>
                      </c:pt>
                      <c:pt idx="587">
                        <c:v>352.30471801757813</c:v>
                      </c:pt>
                      <c:pt idx="588">
                        <c:v>353.03713989257813</c:v>
                      </c:pt>
                      <c:pt idx="589">
                        <c:v>353.76956176757813</c:v>
                      </c:pt>
                      <c:pt idx="590">
                        <c:v>354.50198364257813</c:v>
                      </c:pt>
                      <c:pt idx="591">
                        <c:v>355.23440551757813</c:v>
                      </c:pt>
                      <c:pt idx="592">
                        <c:v>355.96682739257813</c:v>
                      </c:pt>
                      <c:pt idx="593">
                        <c:v>356.69924926757813</c:v>
                      </c:pt>
                      <c:pt idx="594">
                        <c:v>357.43167114257813</c:v>
                      </c:pt>
                      <c:pt idx="595">
                        <c:v>358.16409301757813</c:v>
                      </c:pt>
                      <c:pt idx="596">
                        <c:v>358.89651489257813</c:v>
                      </c:pt>
                      <c:pt idx="597">
                        <c:v>359.62893676757813</c:v>
                      </c:pt>
                      <c:pt idx="598">
                        <c:v>360.36135864257813</c:v>
                      </c:pt>
                      <c:pt idx="599">
                        <c:v>361.09378051757813</c:v>
                      </c:pt>
                      <c:pt idx="600">
                        <c:v>361.82620239257813</c:v>
                      </c:pt>
                      <c:pt idx="601">
                        <c:v>362.55862426757813</c:v>
                      </c:pt>
                      <c:pt idx="602">
                        <c:v>363.29104614257813</c:v>
                      </c:pt>
                      <c:pt idx="603">
                        <c:v>364.02346801757813</c:v>
                      </c:pt>
                      <c:pt idx="604">
                        <c:v>364.75588989257813</c:v>
                      </c:pt>
                      <c:pt idx="605">
                        <c:v>365.48831176757813</c:v>
                      </c:pt>
                      <c:pt idx="606">
                        <c:v>366.22073364257813</c:v>
                      </c:pt>
                      <c:pt idx="607">
                        <c:v>366.95315551757813</c:v>
                      </c:pt>
                      <c:pt idx="608">
                        <c:v>367.68557739257813</c:v>
                      </c:pt>
                      <c:pt idx="609">
                        <c:v>368.41799926757813</c:v>
                      </c:pt>
                      <c:pt idx="610">
                        <c:v>369.15042114257813</c:v>
                      </c:pt>
                      <c:pt idx="611">
                        <c:v>369.88284301757813</c:v>
                      </c:pt>
                      <c:pt idx="612">
                        <c:v>370.61526489257813</c:v>
                      </c:pt>
                      <c:pt idx="613">
                        <c:v>371.34768676757813</c:v>
                      </c:pt>
                      <c:pt idx="614">
                        <c:v>372.08010864257813</c:v>
                      </c:pt>
                      <c:pt idx="615">
                        <c:v>372.81253051757813</c:v>
                      </c:pt>
                      <c:pt idx="616">
                        <c:v>373.54495239257813</c:v>
                      </c:pt>
                      <c:pt idx="617">
                        <c:v>374.27737426757813</c:v>
                      </c:pt>
                      <c:pt idx="618">
                        <c:v>375.00979614257813</c:v>
                      </c:pt>
                      <c:pt idx="619">
                        <c:v>375.74221801757813</c:v>
                      </c:pt>
                      <c:pt idx="620">
                        <c:v>376.47463989257813</c:v>
                      </c:pt>
                      <c:pt idx="621">
                        <c:v>377.20706176757813</c:v>
                      </c:pt>
                      <c:pt idx="622">
                        <c:v>377.93948364257813</c:v>
                      </c:pt>
                      <c:pt idx="623">
                        <c:v>378.67190551757813</c:v>
                      </c:pt>
                      <c:pt idx="624">
                        <c:v>379.40432739257813</c:v>
                      </c:pt>
                      <c:pt idx="625">
                        <c:v>380.13674926757813</c:v>
                      </c:pt>
                      <c:pt idx="626">
                        <c:v>380.86917114257813</c:v>
                      </c:pt>
                      <c:pt idx="627">
                        <c:v>381.60159301757813</c:v>
                      </c:pt>
                      <c:pt idx="628">
                        <c:v>382.33401489257813</c:v>
                      </c:pt>
                      <c:pt idx="629">
                        <c:v>383.06643676757813</c:v>
                      </c:pt>
                      <c:pt idx="630">
                        <c:v>383.79885864257813</c:v>
                      </c:pt>
                      <c:pt idx="631">
                        <c:v>384.53128051757813</c:v>
                      </c:pt>
                      <c:pt idx="632">
                        <c:v>385.26370239257813</c:v>
                      </c:pt>
                      <c:pt idx="633">
                        <c:v>385.99612426757813</c:v>
                      </c:pt>
                      <c:pt idx="634">
                        <c:v>386.72854614257813</c:v>
                      </c:pt>
                      <c:pt idx="635">
                        <c:v>387.46096801757813</c:v>
                      </c:pt>
                      <c:pt idx="636">
                        <c:v>388.19338989257813</c:v>
                      </c:pt>
                      <c:pt idx="637">
                        <c:v>388.926025390625</c:v>
                      </c:pt>
                      <c:pt idx="638">
                        <c:v>389.65869140625</c:v>
                      </c:pt>
                      <c:pt idx="639">
                        <c:v>390.391357421875</c:v>
                      </c:pt>
                      <c:pt idx="640">
                        <c:v>391.1240234375</c:v>
                      </c:pt>
                      <c:pt idx="641">
                        <c:v>391.856689453125</c:v>
                      </c:pt>
                      <c:pt idx="642">
                        <c:v>392.58935546875</c:v>
                      </c:pt>
                      <c:pt idx="643">
                        <c:v>393.322021484375</c:v>
                      </c:pt>
                      <c:pt idx="644">
                        <c:v>394.0546875</c:v>
                      </c:pt>
                      <c:pt idx="645">
                        <c:v>394.787353515625</c:v>
                      </c:pt>
                      <c:pt idx="646">
                        <c:v>395.52001953125</c:v>
                      </c:pt>
                      <c:pt idx="647">
                        <c:v>396.252685546875</c:v>
                      </c:pt>
                      <c:pt idx="648">
                        <c:v>396.9853515625</c:v>
                      </c:pt>
                      <c:pt idx="649">
                        <c:v>397.718017578125</c:v>
                      </c:pt>
                      <c:pt idx="650">
                        <c:v>398.45068359375</c:v>
                      </c:pt>
                      <c:pt idx="651">
                        <c:v>399.183349609375</c:v>
                      </c:pt>
                      <c:pt idx="652">
                        <c:v>399.916015625</c:v>
                      </c:pt>
                      <c:pt idx="653">
                        <c:v>400.648681640625</c:v>
                      </c:pt>
                      <c:pt idx="654">
                        <c:v>401.38134765625</c:v>
                      </c:pt>
                      <c:pt idx="655">
                        <c:v>402.114013671875</c:v>
                      </c:pt>
                      <c:pt idx="656">
                        <c:v>402.8466796875</c:v>
                      </c:pt>
                      <c:pt idx="657">
                        <c:v>403.579345703125</c:v>
                      </c:pt>
                      <c:pt idx="658">
                        <c:v>404.31201171875</c:v>
                      </c:pt>
                      <c:pt idx="659">
                        <c:v>405.044677734375</c:v>
                      </c:pt>
                      <c:pt idx="660">
                        <c:v>405.77734375</c:v>
                      </c:pt>
                      <c:pt idx="661">
                        <c:v>406.510009765625</c:v>
                      </c:pt>
                      <c:pt idx="662">
                        <c:v>407.24267578125</c:v>
                      </c:pt>
                      <c:pt idx="663">
                        <c:v>407.975341796875</c:v>
                      </c:pt>
                      <c:pt idx="664">
                        <c:v>408.7080078125</c:v>
                      </c:pt>
                      <c:pt idx="665">
                        <c:v>409.440673828125</c:v>
                      </c:pt>
                      <c:pt idx="666">
                        <c:v>410.17333984375</c:v>
                      </c:pt>
                      <c:pt idx="667">
                        <c:v>410.906005859375</c:v>
                      </c:pt>
                      <c:pt idx="668">
                        <c:v>411.638671875</c:v>
                      </c:pt>
                      <c:pt idx="669">
                        <c:v>412.371337890625</c:v>
                      </c:pt>
                      <c:pt idx="670">
                        <c:v>413.10400390625</c:v>
                      </c:pt>
                      <c:pt idx="671">
                        <c:v>413.836669921875</c:v>
                      </c:pt>
                      <c:pt idx="672">
                        <c:v>414.5694580078125</c:v>
                      </c:pt>
                      <c:pt idx="673">
                        <c:v>415.3023681640625</c:v>
                      </c:pt>
                      <c:pt idx="674">
                        <c:v>416.0352783203125</c:v>
                      </c:pt>
                      <c:pt idx="675">
                        <c:v>416.7681884765625</c:v>
                      </c:pt>
                      <c:pt idx="676">
                        <c:v>417.5010986328125</c:v>
                      </c:pt>
                      <c:pt idx="677">
                        <c:v>418.2340087890625</c:v>
                      </c:pt>
                      <c:pt idx="678">
                        <c:v>418.9669189453125</c:v>
                      </c:pt>
                      <c:pt idx="679">
                        <c:v>419.6998291015625</c:v>
                      </c:pt>
                      <c:pt idx="680">
                        <c:v>420.4327392578125</c:v>
                      </c:pt>
                      <c:pt idx="681">
                        <c:v>421.1656494140625</c:v>
                      </c:pt>
                      <c:pt idx="682">
                        <c:v>421.8985595703125</c:v>
                      </c:pt>
                      <c:pt idx="683">
                        <c:v>422.6314697265625</c:v>
                      </c:pt>
                      <c:pt idx="684">
                        <c:v>423.3643798828125</c:v>
                      </c:pt>
                      <c:pt idx="685">
                        <c:v>424.0972900390625</c:v>
                      </c:pt>
                      <c:pt idx="686">
                        <c:v>424.8302001953125</c:v>
                      </c:pt>
                      <c:pt idx="687">
                        <c:v>425.5631103515625</c:v>
                      </c:pt>
                      <c:pt idx="688">
                        <c:v>426.2960205078125</c:v>
                      </c:pt>
                      <c:pt idx="689">
                        <c:v>427.0289306640625</c:v>
                      </c:pt>
                      <c:pt idx="690">
                        <c:v>427.7618408203125</c:v>
                      </c:pt>
                      <c:pt idx="691">
                        <c:v>428.4947509765625</c:v>
                      </c:pt>
                      <c:pt idx="692">
                        <c:v>429.2276611328125</c:v>
                      </c:pt>
                      <c:pt idx="693">
                        <c:v>429.9605712890625</c:v>
                      </c:pt>
                      <c:pt idx="694">
                        <c:v>430.6934814453125</c:v>
                      </c:pt>
                      <c:pt idx="695">
                        <c:v>431.4263916015625</c:v>
                      </c:pt>
                      <c:pt idx="696">
                        <c:v>432.1593017578125</c:v>
                      </c:pt>
                      <c:pt idx="697">
                        <c:v>432.8922119140625</c:v>
                      </c:pt>
                      <c:pt idx="698">
                        <c:v>433.6251220703125</c:v>
                      </c:pt>
                      <c:pt idx="699">
                        <c:v>434.3580322265625</c:v>
                      </c:pt>
                      <c:pt idx="700">
                        <c:v>435.0909423828125</c:v>
                      </c:pt>
                      <c:pt idx="701">
                        <c:v>435.8238525390625</c:v>
                      </c:pt>
                      <c:pt idx="702">
                        <c:v>436.5567626953125</c:v>
                      </c:pt>
                      <c:pt idx="703">
                        <c:v>437.2896728515625</c:v>
                      </c:pt>
                      <c:pt idx="704">
                        <c:v>438.0225830078125</c:v>
                      </c:pt>
                      <c:pt idx="705">
                        <c:v>438.7554931640625</c:v>
                      </c:pt>
                      <c:pt idx="706">
                        <c:v>439.4884033203125</c:v>
                      </c:pt>
                      <c:pt idx="707">
                        <c:v>440.2213134765625</c:v>
                      </c:pt>
                      <c:pt idx="708">
                        <c:v>440.9542236328125</c:v>
                      </c:pt>
                      <c:pt idx="709">
                        <c:v>441.6871337890625</c:v>
                      </c:pt>
                      <c:pt idx="710">
                        <c:v>442.4200439453125</c:v>
                      </c:pt>
                      <c:pt idx="711">
                        <c:v>443.1529541015625</c:v>
                      </c:pt>
                      <c:pt idx="712">
                        <c:v>443.8858642578125</c:v>
                      </c:pt>
                      <c:pt idx="713">
                        <c:v>444.6187744140625</c:v>
                      </c:pt>
                      <c:pt idx="714">
                        <c:v>445.3516845703125</c:v>
                      </c:pt>
                      <c:pt idx="715">
                        <c:v>446.0845947265625</c:v>
                      </c:pt>
                      <c:pt idx="716">
                        <c:v>446.8175048828125</c:v>
                      </c:pt>
                      <c:pt idx="717">
                        <c:v>447.5504150390625</c:v>
                      </c:pt>
                      <c:pt idx="718">
                        <c:v>448.2833251953125</c:v>
                      </c:pt>
                      <c:pt idx="719">
                        <c:v>449.0162353515625</c:v>
                      </c:pt>
                      <c:pt idx="720">
                        <c:v>449.7491455078125</c:v>
                      </c:pt>
                      <c:pt idx="721">
                        <c:v>450.4820556640625</c:v>
                      </c:pt>
                      <c:pt idx="722">
                        <c:v>451.2149658203125</c:v>
                      </c:pt>
                      <c:pt idx="723">
                        <c:v>451.9478759765625</c:v>
                      </c:pt>
                      <c:pt idx="724">
                        <c:v>452.6807861328125</c:v>
                      </c:pt>
                      <c:pt idx="725">
                        <c:v>453.4136962890625</c:v>
                      </c:pt>
                      <c:pt idx="726">
                        <c:v>454.1466064453125</c:v>
                      </c:pt>
                      <c:pt idx="727">
                        <c:v>454.8795166015625</c:v>
                      </c:pt>
                      <c:pt idx="728">
                        <c:v>455.6124267578125</c:v>
                      </c:pt>
                      <c:pt idx="729">
                        <c:v>456.3453369140625</c:v>
                      </c:pt>
                      <c:pt idx="730">
                        <c:v>457.0782470703125</c:v>
                      </c:pt>
                      <c:pt idx="731">
                        <c:v>457.8111572265625</c:v>
                      </c:pt>
                      <c:pt idx="732">
                        <c:v>458.5440673828125</c:v>
                      </c:pt>
                      <c:pt idx="733">
                        <c:v>459.2769775390625</c:v>
                      </c:pt>
                      <c:pt idx="734">
                        <c:v>460.0098876953125</c:v>
                      </c:pt>
                      <c:pt idx="735">
                        <c:v>460.7427978515625</c:v>
                      </c:pt>
                      <c:pt idx="736">
                        <c:v>461.4757080078125</c:v>
                      </c:pt>
                      <c:pt idx="737">
                        <c:v>462.2086181640625</c:v>
                      </c:pt>
                      <c:pt idx="738">
                        <c:v>462.9415283203125</c:v>
                      </c:pt>
                      <c:pt idx="739">
                        <c:v>463.6744384765625</c:v>
                      </c:pt>
                      <c:pt idx="740">
                        <c:v>464.4073486328125</c:v>
                      </c:pt>
                      <c:pt idx="741">
                        <c:v>465.1402587890625</c:v>
                      </c:pt>
                      <c:pt idx="742">
                        <c:v>465.8731689453125</c:v>
                      </c:pt>
                      <c:pt idx="743">
                        <c:v>466.6060791015625</c:v>
                      </c:pt>
                      <c:pt idx="744">
                        <c:v>467.3389892578125</c:v>
                      </c:pt>
                      <c:pt idx="745">
                        <c:v>468.0718994140625</c:v>
                      </c:pt>
                      <c:pt idx="746">
                        <c:v>468.8048095703125</c:v>
                      </c:pt>
                      <c:pt idx="747">
                        <c:v>469.5377197265625</c:v>
                      </c:pt>
                      <c:pt idx="748">
                        <c:v>470.2706298828125</c:v>
                      </c:pt>
                      <c:pt idx="749">
                        <c:v>471.0035400390625</c:v>
                      </c:pt>
                      <c:pt idx="750">
                        <c:v>471.7364501953125</c:v>
                      </c:pt>
                      <c:pt idx="751">
                        <c:v>472.4693603515625</c:v>
                      </c:pt>
                      <c:pt idx="752">
                        <c:v>473.2022705078125</c:v>
                      </c:pt>
                      <c:pt idx="753">
                        <c:v>473.9351806640625</c:v>
                      </c:pt>
                      <c:pt idx="754">
                        <c:v>474.6680908203125</c:v>
                      </c:pt>
                      <c:pt idx="755">
                        <c:v>475.4010009765625</c:v>
                      </c:pt>
                      <c:pt idx="756">
                        <c:v>476.1339111328125</c:v>
                      </c:pt>
                      <c:pt idx="757">
                        <c:v>476.8668212890625</c:v>
                      </c:pt>
                      <c:pt idx="758">
                        <c:v>477.5997314453125</c:v>
                      </c:pt>
                      <c:pt idx="759">
                        <c:v>478.3326416015625</c:v>
                      </c:pt>
                      <c:pt idx="760">
                        <c:v>479.0655517578125</c:v>
                      </c:pt>
                      <c:pt idx="761">
                        <c:v>479.7984619140625</c:v>
                      </c:pt>
                      <c:pt idx="762">
                        <c:v>480.5313720703125</c:v>
                      </c:pt>
                      <c:pt idx="763">
                        <c:v>481.2642822265625</c:v>
                      </c:pt>
                      <c:pt idx="764">
                        <c:v>481.9971923828125</c:v>
                      </c:pt>
                      <c:pt idx="765">
                        <c:v>482.7301025390625</c:v>
                      </c:pt>
                      <c:pt idx="766">
                        <c:v>483.4630126953125</c:v>
                      </c:pt>
                      <c:pt idx="767">
                        <c:v>484.1959228515625</c:v>
                      </c:pt>
                      <c:pt idx="768">
                        <c:v>484.9288330078125</c:v>
                      </c:pt>
                      <c:pt idx="769">
                        <c:v>485.6617431640625</c:v>
                      </c:pt>
                      <c:pt idx="770">
                        <c:v>486.3946533203125</c:v>
                      </c:pt>
                      <c:pt idx="771">
                        <c:v>487.1275634765625</c:v>
                      </c:pt>
                      <c:pt idx="772">
                        <c:v>487.8604736328125</c:v>
                      </c:pt>
                      <c:pt idx="773">
                        <c:v>488.5933837890625</c:v>
                      </c:pt>
                      <c:pt idx="774">
                        <c:v>489.3262939453125</c:v>
                      </c:pt>
                      <c:pt idx="775">
                        <c:v>490.0592041015625</c:v>
                      </c:pt>
                      <c:pt idx="776">
                        <c:v>490.7921142578125</c:v>
                      </c:pt>
                      <c:pt idx="777">
                        <c:v>491.5250244140625</c:v>
                      </c:pt>
                      <c:pt idx="778">
                        <c:v>492.2579345703125</c:v>
                      </c:pt>
                      <c:pt idx="779">
                        <c:v>492.9908447265625</c:v>
                      </c:pt>
                      <c:pt idx="780">
                        <c:v>493.7237548828125</c:v>
                      </c:pt>
                      <c:pt idx="781">
                        <c:v>494.4566650390625</c:v>
                      </c:pt>
                      <c:pt idx="782">
                        <c:v>495.1895751953125</c:v>
                      </c:pt>
                      <c:pt idx="783">
                        <c:v>495.9224853515625</c:v>
                      </c:pt>
                      <c:pt idx="784">
                        <c:v>496.6553955078125</c:v>
                      </c:pt>
                      <c:pt idx="785">
                        <c:v>497.3883056640625</c:v>
                      </c:pt>
                      <c:pt idx="786">
                        <c:v>498.1212158203125</c:v>
                      </c:pt>
                      <c:pt idx="787">
                        <c:v>498.8541259765625</c:v>
                      </c:pt>
                      <c:pt idx="788">
                        <c:v>499.5870361328125</c:v>
                      </c:pt>
                      <c:pt idx="789">
                        <c:v>500.3199462890625</c:v>
                      </c:pt>
                      <c:pt idx="790">
                        <c:v>501.0528564453125</c:v>
                      </c:pt>
                      <c:pt idx="791">
                        <c:v>501.7857666015625</c:v>
                      </c:pt>
                      <c:pt idx="792">
                        <c:v>502.5186767578125</c:v>
                      </c:pt>
                      <c:pt idx="793">
                        <c:v>503.2515869140625</c:v>
                      </c:pt>
                      <c:pt idx="794">
                        <c:v>503.9844970703125</c:v>
                      </c:pt>
                      <c:pt idx="795">
                        <c:v>504.7174072265625</c:v>
                      </c:pt>
                      <c:pt idx="796">
                        <c:v>505.4503173828125</c:v>
                      </c:pt>
                      <c:pt idx="797">
                        <c:v>506.1832275390625</c:v>
                      </c:pt>
                      <c:pt idx="798">
                        <c:v>506.9161376953125</c:v>
                      </c:pt>
                      <c:pt idx="799">
                        <c:v>507.6490478515625</c:v>
                      </c:pt>
                      <c:pt idx="800">
                        <c:v>508.3819580078125</c:v>
                      </c:pt>
                      <c:pt idx="801">
                        <c:v>509.1148681640625</c:v>
                      </c:pt>
                      <c:pt idx="802">
                        <c:v>509.8477783203125</c:v>
                      </c:pt>
                      <c:pt idx="803">
                        <c:v>510.5806884765625</c:v>
                      </c:pt>
                      <c:pt idx="804">
                        <c:v>511.3135986328125</c:v>
                      </c:pt>
                      <c:pt idx="805">
                        <c:v>512.0465087890625</c:v>
                      </c:pt>
                      <c:pt idx="806">
                        <c:v>512.7794189453125</c:v>
                      </c:pt>
                      <c:pt idx="807">
                        <c:v>513.5123291015625</c:v>
                      </c:pt>
                      <c:pt idx="808">
                        <c:v>514.2452392578125</c:v>
                      </c:pt>
                      <c:pt idx="809">
                        <c:v>514.9781494140625</c:v>
                      </c:pt>
                      <c:pt idx="810">
                        <c:v>515.7110595703125</c:v>
                      </c:pt>
                      <c:pt idx="811">
                        <c:v>516.4439697265625</c:v>
                      </c:pt>
                      <c:pt idx="812">
                        <c:v>517.1768798828125</c:v>
                      </c:pt>
                      <c:pt idx="813">
                        <c:v>517.9097900390625</c:v>
                      </c:pt>
                      <c:pt idx="814">
                        <c:v>518.6427001953125</c:v>
                      </c:pt>
                      <c:pt idx="815">
                        <c:v>519.3756103515625</c:v>
                      </c:pt>
                      <c:pt idx="816">
                        <c:v>520.1085205078125</c:v>
                      </c:pt>
                      <c:pt idx="817">
                        <c:v>520.8414306640625</c:v>
                      </c:pt>
                      <c:pt idx="818">
                        <c:v>521.5743408203125</c:v>
                      </c:pt>
                      <c:pt idx="819">
                        <c:v>522.3072509765625</c:v>
                      </c:pt>
                      <c:pt idx="820">
                        <c:v>523.0401611328125</c:v>
                      </c:pt>
                      <c:pt idx="821">
                        <c:v>523.7730712890625</c:v>
                      </c:pt>
                      <c:pt idx="822">
                        <c:v>524.5059814453125</c:v>
                      </c:pt>
                      <c:pt idx="823">
                        <c:v>525.2388916015625</c:v>
                      </c:pt>
                      <c:pt idx="824">
                        <c:v>525.9718017578125</c:v>
                      </c:pt>
                      <c:pt idx="825">
                        <c:v>526.7047119140625</c:v>
                      </c:pt>
                      <c:pt idx="826">
                        <c:v>527.4376220703125</c:v>
                      </c:pt>
                      <c:pt idx="827">
                        <c:v>528.1705322265625</c:v>
                      </c:pt>
                      <c:pt idx="828">
                        <c:v>528.9034423828125</c:v>
                      </c:pt>
                      <c:pt idx="829">
                        <c:v>529.6363525390625</c:v>
                      </c:pt>
                      <c:pt idx="830">
                        <c:v>530.3692626953125</c:v>
                      </c:pt>
                      <c:pt idx="831">
                        <c:v>531.1021728515625</c:v>
                      </c:pt>
                      <c:pt idx="832">
                        <c:v>531.8350830078125</c:v>
                      </c:pt>
                      <c:pt idx="833">
                        <c:v>532.5679931640625</c:v>
                      </c:pt>
                      <c:pt idx="834">
                        <c:v>533.3009033203125</c:v>
                      </c:pt>
                      <c:pt idx="835">
                        <c:v>534.0338134765625</c:v>
                      </c:pt>
                      <c:pt idx="836">
                        <c:v>534.7667236328125</c:v>
                      </c:pt>
                      <c:pt idx="837">
                        <c:v>535.4996337890625</c:v>
                      </c:pt>
                      <c:pt idx="838">
                        <c:v>536.2325439453125</c:v>
                      </c:pt>
                      <c:pt idx="839">
                        <c:v>536.9654541015625</c:v>
                      </c:pt>
                      <c:pt idx="840">
                        <c:v>537.6983642578125</c:v>
                      </c:pt>
                      <c:pt idx="841">
                        <c:v>538.4312744140625</c:v>
                      </c:pt>
                      <c:pt idx="842">
                        <c:v>539.1641845703125</c:v>
                      </c:pt>
                      <c:pt idx="843">
                        <c:v>539.8970947265625</c:v>
                      </c:pt>
                      <c:pt idx="844">
                        <c:v>540.6300048828125</c:v>
                      </c:pt>
                      <c:pt idx="845">
                        <c:v>541.3629150390625</c:v>
                      </c:pt>
                      <c:pt idx="846">
                        <c:v>542.0958251953125</c:v>
                      </c:pt>
                      <c:pt idx="847">
                        <c:v>542.8287353515625</c:v>
                      </c:pt>
                      <c:pt idx="848">
                        <c:v>543.5616455078125</c:v>
                      </c:pt>
                      <c:pt idx="849">
                        <c:v>544.2945556640625</c:v>
                      </c:pt>
                      <c:pt idx="850">
                        <c:v>545.0274658203125</c:v>
                      </c:pt>
                      <c:pt idx="851">
                        <c:v>545.7603759765625</c:v>
                      </c:pt>
                      <c:pt idx="852">
                        <c:v>546.4932861328125</c:v>
                      </c:pt>
                      <c:pt idx="853">
                        <c:v>547.2261962890625</c:v>
                      </c:pt>
                      <c:pt idx="854">
                        <c:v>547.9591064453125</c:v>
                      </c:pt>
                      <c:pt idx="855">
                        <c:v>548.6920166015625</c:v>
                      </c:pt>
                      <c:pt idx="856">
                        <c:v>549.4249267578125</c:v>
                      </c:pt>
                      <c:pt idx="857">
                        <c:v>550.1578369140625</c:v>
                      </c:pt>
                      <c:pt idx="858">
                        <c:v>550.8907470703125</c:v>
                      </c:pt>
                      <c:pt idx="859">
                        <c:v>551.6236572265625</c:v>
                      </c:pt>
                      <c:pt idx="860">
                        <c:v>552.3565673828125</c:v>
                      </c:pt>
                      <c:pt idx="861">
                        <c:v>553.0894775390625</c:v>
                      </c:pt>
                      <c:pt idx="862">
                        <c:v>553.8223876953125</c:v>
                      </c:pt>
                      <c:pt idx="863">
                        <c:v>554.5552978515625</c:v>
                      </c:pt>
                      <c:pt idx="864">
                        <c:v>555.2882080078125</c:v>
                      </c:pt>
                      <c:pt idx="865">
                        <c:v>556.0211181640625</c:v>
                      </c:pt>
                      <c:pt idx="866">
                        <c:v>556.7540283203125</c:v>
                      </c:pt>
                      <c:pt idx="867">
                        <c:v>557.4869384765625</c:v>
                      </c:pt>
                      <c:pt idx="868">
                        <c:v>558.2198486328125</c:v>
                      </c:pt>
                      <c:pt idx="869">
                        <c:v>558.9527587890625</c:v>
                      </c:pt>
                      <c:pt idx="870">
                        <c:v>559.6856689453125</c:v>
                      </c:pt>
                      <c:pt idx="871">
                        <c:v>560.4185791015625</c:v>
                      </c:pt>
                      <c:pt idx="872">
                        <c:v>561.15185546875</c:v>
                      </c:pt>
                      <c:pt idx="873">
                        <c:v>561.88525390625</c:v>
                      </c:pt>
                      <c:pt idx="874">
                        <c:v>562.61865234375</c:v>
                      </c:pt>
                      <c:pt idx="875">
                        <c:v>563.35205078125</c:v>
                      </c:pt>
                      <c:pt idx="876">
                        <c:v>564.08544921875</c:v>
                      </c:pt>
                      <c:pt idx="877">
                        <c:v>564.81884765625</c:v>
                      </c:pt>
                      <c:pt idx="878">
                        <c:v>565.55224609375</c:v>
                      </c:pt>
                      <c:pt idx="879">
                        <c:v>566.28564453125</c:v>
                      </c:pt>
                      <c:pt idx="880">
                        <c:v>567.01904296875</c:v>
                      </c:pt>
                      <c:pt idx="881">
                        <c:v>567.75244140625</c:v>
                      </c:pt>
                      <c:pt idx="882">
                        <c:v>568.48583984375</c:v>
                      </c:pt>
                      <c:pt idx="883">
                        <c:v>569.21923828125</c:v>
                      </c:pt>
                      <c:pt idx="884">
                        <c:v>569.95263671875</c:v>
                      </c:pt>
                      <c:pt idx="885">
                        <c:v>570.68603515625</c:v>
                      </c:pt>
                      <c:pt idx="886">
                        <c:v>571.41943359375</c:v>
                      </c:pt>
                      <c:pt idx="887">
                        <c:v>572.15283203125</c:v>
                      </c:pt>
                      <c:pt idx="888">
                        <c:v>572.88623046875</c:v>
                      </c:pt>
                      <c:pt idx="889">
                        <c:v>573.61962890625</c:v>
                      </c:pt>
                      <c:pt idx="890">
                        <c:v>574.35302734375</c:v>
                      </c:pt>
                      <c:pt idx="891">
                        <c:v>575.08642578125</c:v>
                      </c:pt>
                      <c:pt idx="892">
                        <c:v>575.81982421875</c:v>
                      </c:pt>
                      <c:pt idx="893">
                        <c:v>576.55322265625</c:v>
                      </c:pt>
                      <c:pt idx="894">
                        <c:v>577.28662109375</c:v>
                      </c:pt>
                      <c:pt idx="895">
                        <c:v>578.02001953125</c:v>
                      </c:pt>
                      <c:pt idx="896">
                        <c:v>578.75341796875</c:v>
                      </c:pt>
                      <c:pt idx="897">
                        <c:v>579.48681640625</c:v>
                      </c:pt>
                      <c:pt idx="898">
                        <c:v>580.22021484375</c:v>
                      </c:pt>
                      <c:pt idx="899">
                        <c:v>580.95361328125</c:v>
                      </c:pt>
                      <c:pt idx="900">
                        <c:v>581.68701171875</c:v>
                      </c:pt>
                      <c:pt idx="901">
                        <c:v>582.42041015625</c:v>
                      </c:pt>
                      <c:pt idx="902">
                        <c:v>583.15380859375</c:v>
                      </c:pt>
                      <c:pt idx="903">
                        <c:v>583.88720703125</c:v>
                      </c:pt>
                      <c:pt idx="904">
                        <c:v>584.62060546875</c:v>
                      </c:pt>
                      <c:pt idx="905">
                        <c:v>585.35400390625</c:v>
                      </c:pt>
                      <c:pt idx="906">
                        <c:v>586.08740234375</c:v>
                      </c:pt>
                      <c:pt idx="907">
                        <c:v>586.82080078125</c:v>
                      </c:pt>
                      <c:pt idx="908">
                        <c:v>587.55419921875</c:v>
                      </c:pt>
                      <c:pt idx="909">
                        <c:v>588.28759765625</c:v>
                      </c:pt>
                      <c:pt idx="910">
                        <c:v>589.02099609375</c:v>
                      </c:pt>
                      <c:pt idx="911">
                        <c:v>589.75439453125</c:v>
                      </c:pt>
                      <c:pt idx="912">
                        <c:v>590.48779296875</c:v>
                      </c:pt>
                      <c:pt idx="913">
                        <c:v>591.22119140625</c:v>
                      </c:pt>
                      <c:pt idx="914">
                        <c:v>591.95458984375</c:v>
                      </c:pt>
                      <c:pt idx="915">
                        <c:v>592.68798828125</c:v>
                      </c:pt>
                      <c:pt idx="916">
                        <c:v>593.42138671875</c:v>
                      </c:pt>
                      <c:pt idx="917">
                        <c:v>594.15478515625</c:v>
                      </c:pt>
                      <c:pt idx="918">
                        <c:v>594.88818359375</c:v>
                      </c:pt>
                      <c:pt idx="919">
                        <c:v>595.62158203125</c:v>
                      </c:pt>
                      <c:pt idx="920">
                        <c:v>596.35498046875</c:v>
                      </c:pt>
                      <c:pt idx="921">
                        <c:v>597.08837890625</c:v>
                      </c:pt>
                      <c:pt idx="922">
                        <c:v>597.82177734375</c:v>
                      </c:pt>
                      <c:pt idx="923">
                        <c:v>598.55517578125</c:v>
                      </c:pt>
                      <c:pt idx="924">
                        <c:v>599.28857421875</c:v>
                      </c:pt>
                      <c:pt idx="925">
                        <c:v>600.02197265625</c:v>
                      </c:pt>
                      <c:pt idx="926">
                        <c:v>600.75537109375</c:v>
                      </c:pt>
                      <c:pt idx="927">
                        <c:v>601.48876953125</c:v>
                      </c:pt>
                      <c:pt idx="928">
                        <c:v>602.22216796875</c:v>
                      </c:pt>
                      <c:pt idx="929">
                        <c:v>602.95556640625</c:v>
                      </c:pt>
                      <c:pt idx="930">
                        <c:v>603.68896484375</c:v>
                      </c:pt>
                      <c:pt idx="931">
                        <c:v>604.42236328125</c:v>
                      </c:pt>
                      <c:pt idx="932">
                        <c:v>605.15576171875</c:v>
                      </c:pt>
                      <c:pt idx="933">
                        <c:v>605.88916015625</c:v>
                      </c:pt>
                      <c:pt idx="934">
                        <c:v>606.62255859375</c:v>
                      </c:pt>
                      <c:pt idx="935">
                        <c:v>607.35595703125</c:v>
                      </c:pt>
                      <c:pt idx="936">
                        <c:v>608.08935546875</c:v>
                      </c:pt>
                      <c:pt idx="937">
                        <c:v>608.82275390625</c:v>
                      </c:pt>
                      <c:pt idx="938">
                        <c:v>609.55615234375</c:v>
                      </c:pt>
                      <c:pt idx="939">
                        <c:v>610.28955078125</c:v>
                      </c:pt>
                      <c:pt idx="940">
                        <c:v>611.02294921875</c:v>
                      </c:pt>
                      <c:pt idx="941">
                        <c:v>611.75634765625</c:v>
                      </c:pt>
                      <c:pt idx="942">
                        <c:v>612.48974609375</c:v>
                      </c:pt>
                      <c:pt idx="943">
                        <c:v>613.22314453125</c:v>
                      </c:pt>
                      <c:pt idx="944">
                        <c:v>613.95654296875</c:v>
                      </c:pt>
                      <c:pt idx="945">
                        <c:v>614.68994140625</c:v>
                      </c:pt>
                      <c:pt idx="946">
                        <c:v>615.42333984375</c:v>
                      </c:pt>
                      <c:pt idx="947">
                        <c:v>616.15673828125</c:v>
                      </c:pt>
                      <c:pt idx="948">
                        <c:v>616.89013671875</c:v>
                      </c:pt>
                      <c:pt idx="949">
                        <c:v>617.62353515625</c:v>
                      </c:pt>
                      <c:pt idx="950">
                        <c:v>618.35693359375</c:v>
                      </c:pt>
                      <c:pt idx="951">
                        <c:v>619.09033203125</c:v>
                      </c:pt>
                      <c:pt idx="952">
                        <c:v>619.82373046875</c:v>
                      </c:pt>
                      <c:pt idx="953">
                        <c:v>620.55712890625</c:v>
                      </c:pt>
                      <c:pt idx="954">
                        <c:v>621.29052734375</c:v>
                      </c:pt>
                    </c:numCache>
                  </c:numRef>
                </c:xVal>
                <c:yVal>
                  <c:numRef>
                    <c:extLst xmlns:c15="http://schemas.microsoft.com/office/drawing/2012/chart">
                      <c:ext xmlns:c15="http://schemas.microsoft.com/office/drawing/2012/chart" uri="{02D57815-91ED-43cb-92C2-25804820EDAC}">
                        <c15:formulaRef>
                          <c15:sqref>'[1]Case 2'!$B$3:$B$957</c15:sqref>
                        </c15:formulaRef>
                      </c:ext>
                    </c:extLst>
                    <c:numCache>
                      <c:formatCode>General</c:formatCode>
                      <c:ptCount val="955"/>
                      <c:pt idx="0">
                        <c:v>2.5388169288635254</c:v>
                      </c:pt>
                      <c:pt idx="1">
                        <c:v>2.5712723731994629</c:v>
                      </c:pt>
                      <c:pt idx="2">
                        <c:v>2.6046237945556641</c:v>
                      </c:pt>
                      <c:pt idx="3">
                        <c:v>2.6389000415802002</c:v>
                      </c:pt>
                      <c:pt idx="4">
                        <c:v>2.6741316318511963</c:v>
                      </c:pt>
                      <c:pt idx="5">
                        <c:v>2.71034836769104</c:v>
                      </c:pt>
                      <c:pt idx="6">
                        <c:v>2.7475872039794922</c:v>
                      </c:pt>
                      <c:pt idx="7">
                        <c:v>2.7858786582946777</c:v>
                      </c:pt>
                      <c:pt idx="8">
                        <c:v>2.8252594470977783</c:v>
                      </c:pt>
                      <c:pt idx="9">
                        <c:v>2.8657674789428711</c:v>
                      </c:pt>
                      <c:pt idx="10">
                        <c:v>2.9074389934539795</c:v>
                      </c:pt>
                      <c:pt idx="11">
                        <c:v>2.9503157138824463</c:v>
                      </c:pt>
                      <c:pt idx="12">
                        <c:v>2.9944384098052979</c:v>
                      </c:pt>
                      <c:pt idx="13">
                        <c:v>3.0398502349853516</c:v>
                      </c:pt>
                      <c:pt idx="14">
                        <c:v>3.086597204208374</c:v>
                      </c:pt>
                      <c:pt idx="15">
                        <c:v>3.1347281932830811</c:v>
                      </c:pt>
                      <c:pt idx="16">
                        <c:v>3.1842894554138184</c:v>
                      </c:pt>
                      <c:pt idx="17">
                        <c:v>3.2353343963623047</c:v>
                      </c:pt>
                      <c:pt idx="18">
                        <c:v>3.2879157066345215</c:v>
                      </c:pt>
                      <c:pt idx="19">
                        <c:v>3.3420863151550293</c:v>
                      </c:pt>
                      <c:pt idx="20">
                        <c:v>3.3979105949401855</c:v>
                      </c:pt>
                      <c:pt idx="21">
                        <c:v>3.4554452896118164</c:v>
                      </c:pt>
                      <c:pt idx="22">
                        <c:v>3.5144808292388916</c:v>
                      </c:pt>
                      <c:pt idx="23">
                        <c:v>3.5739643573760986</c:v>
                      </c:pt>
                      <c:pt idx="24">
                        <c:v>3.6343250274658203</c:v>
                      </c:pt>
                      <c:pt idx="25">
                        <c:v>3.6961362361907959</c:v>
                      </c:pt>
                      <c:pt idx="26">
                        <c:v>3.7598142623901367</c:v>
                      </c:pt>
                      <c:pt idx="27">
                        <c:v>3.8256144523620605</c:v>
                      </c:pt>
                      <c:pt idx="28">
                        <c:v>3.8937053680419922</c:v>
                      </c:pt>
                      <c:pt idx="29">
                        <c:v>3.9642183780670166</c:v>
                      </c:pt>
                      <c:pt idx="30">
                        <c:v>4.037299633026123</c:v>
                      </c:pt>
                      <c:pt idx="31">
                        <c:v>4.1130638122558594</c:v>
                      </c:pt>
                      <c:pt idx="32">
                        <c:v>4.1915946006774902</c:v>
                      </c:pt>
                      <c:pt idx="33">
                        <c:v>4.2729825973510742</c:v>
                      </c:pt>
                      <c:pt idx="34">
                        <c:v>4.3573193550109863</c:v>
                      </c:pt>
                      <c:pt idx="35">
                        <c:v>4.4446978569030762</c:v>
                      </c:pt>
                      <c:pt idx="36">
                        <c:v>4.5352096557617188</c:v>
                      </c:pt>
                      <c:pt idx="37">
                        <c:v>4.628960132598877</c:v>
                      </c:pt>
                      <c:pt idx="38">
                        <c:v>4.7259302139282227</c:v>
                      </c:pt>
                      <c:pt idx="39">
                        <c:v>4.8254470825195313</c:v>
                      </c:pt>
                      <c:pt idx="40">
                        <c:v>4.9284954071044922</c:v>
                      </c:pt>
                      <c:pt idx="41">
                        <c:v>5.0351967811584473</c:v>
                      </c:pt>
                      <c:pt idx="42">
                        <c:v>5.1457028388977051</c:v>
                      </c:pt>
                      <c:pt idx="43">
                        <c:v>5.2601485252380371</c:v>
                      </c:pt>
                      <c:pt idx="44">
                        <c:v>5.3787012100219727</c:v>
                      </c:pt>
                      <c:pt idx="45">
                        <c:v>5.5015206336975098</c:v>
                      </c:pt>
                      <c:pt idx="46">
                        <c:v>5.6287808418273926</c:v>
                      </c:pt>
                      <c:pt idx="47">
                        <c:v>5.7606725692749023</c:v>
                      </c:pt>
                      <c:pt idx="48">
                        <c:v>5.8973875045776367</c:v>
                      </c:pt>
                      <c:pt idx="49">
                        <c:v>6.0391273498535156</c:v>
                      </c:pt>
                      <c:pt idx="50">
                        <c:v>6.1861062049865723</c:v>
                      </c:pt>
                      <c:pt idx="51">
                        <c:v>6.3385500907897949</c:v>
                      </c:pt>
                      <c:pt idx="52">
                        <c:v>6.4966917037963867</c:v>
                      </c:pt>
                      <c:pt idx="53">
                        <c:v>6.6607823371887207</c:v>
                      </c:pt>
                      <c:pt idx="54">
                        <c:v>6.8310761451721191</c:v>
                      </c:pt>
                      <c:pt idx="55">
                        <c:v>7.0078392028808594</c:v>
                      </c:pt>
                      <c:pt idx="56">
                        <c:v>7.1913576126098633</c:v>
                      </c:pt>
                      <c:pt idx="57">
                        <c:v>7.3819351196289063</c:v>
                      </c:pt>
                      <c:pt idx="58">
                        <c:v>7.5798735618591309</c:v>
                      </c:pt>
                      <c:pt idx="59">
                        <c:v>7.7854876518249512</c:v>
                      </c:pt>
                      <c:pt idx="60">
                        <c:v>7.9991254806518555</c:v>
                      </c:pt>
                      <c:pt idx="61">
                        <c:v>8.2211265563964844</c:v>
                      </c:pt>
                      <c:pt idx="62">
                        <c:v>8.4518766403198242</c:v>
                      </c:pt>
                      <c:pt idx="63">
                        <c:v>8.6917495727539063</c:v>
                      </c:pt>
                      <c:pt idx="64">
                        <c:v>8.9411430358886719</c:v>
                      </c:pt>
                      <c:pt idx="65">
                        <c:v>9.2004776000976563</c:v>
                      </c:pt>
                      <c:pt idx="66">
                        <c:v>9.4701948165893555</c:v>
                      </c:pt>
                      <c:pt idx="67">
                        <c:v>9.7507534027099609</c:v>
                      </c:pt>
                      <c:pt idx="68">
                        <c:v>10.04258918762207</c:v>
                      </c:pt>
                      <c:pt idx="69">
                        <c:v>10.345756530761719</c:v>
                      </c:pt>
                      <c:pt idx="70">
                        <c:v>10.658013343811035</c:v>
                      </c:pt>
                      <c:pt idx="71">
                        <c:v>10.982861518859863</c:v>
                      </c:pt>
                      <c:pt idx="72">
                        <c:v>11.320826530456543</c:v>
                      </c:pt>
                      <c:pt idx="73">
                        <c:v>11.672454833984375</c:v>
                      </c:pt>
                      <c:pt idx="74">
                        <c:v>12.038369178771973</c:v>
                      </c:pt>
                      <c:pt idx="75">
                        <c:v>12.419126510620117</c:v>
                      </c:pt>
                      <c:pt idx="76">
                        <c:v>12.81537914276123</c:v>
                      </c:pt>
                      <c:pt idx="77">
                        <c:v>13.227792739868164</c:v>
                      </c:pt>
                      <c:pt idx="78">
                        <c:v>13.657066345214844</c:v>
                      </c:pt>
                      <c:pt idx="79">
                        <c:v>14.103835105895996</c:v>
                      </c:pt>
                      <c:pt idx="80">
                        <c:v>14.568931579589844</c:v>
                      </c:pt>
                      <c:pt idx="81">
                        <c:v>15.053049087524414</c:v>
                      </c:pt>
                      <c:pt idx="82">
                        <c:v>15.557000160217285</c:v>
                      </c:pt>
                      <c:pt idx="83">
                        <c:v>16.081680297851563</c:v>
                      </c:pt>
                      <c:pt idx="84">
                        <c:v>16.627906799316406</c:v>
                      </c:pt>
                      <c:pt idx="85">
                        <c:v>17.196622848510742</c:v>
                      </c:pt>
                      <c:pt idx="86">
                        <c:v>17.788803100585938</c:v>
                      </c:pt>
                      <c:pt idx="87">
                        <c:v>18.405481338500977</c:v>
                      </c:pt>
                      <c:pt idx="88">
                        <c:v>19.047685623168945</c:v>
                      </c:pt>
                      <c:pt idx="89">
                        <c:v>19.716524124145508</c:v>
                      </c:pt>
                      <c:pt idx="90">
                        <c:v>20.40606689453125</c:v>
                      </c:pt>
                      <c:pt idx="91">
                        <c:v>21.122650146484375</c:v>
                      </c:pt>
                      <c:pt idx="92">
                        <c:v>21.868705749511719</c:v>
                      </c:pt>
                      <c:pt idx="93">
                        <c:v>22.645662307739258</c:v>
                      </c:pt>
                      <c:pt idx="94">
                        <c:v>23.454856872558594</c:v>
                      </c:pt>
                      <c:pt idx="95">
                        <c:v>24.297817230224609</c:v>
                      </c:pt>
                      <c:pt idx="96">
                        <c:v>25.176036834716797</c:v>
                      </c:pt>
                      <c:pt idx="97">
                        <c:v>26.09124755859375</c:v>
                      </c:pt>
                      <c:pt idx="98">
                        <c:v>27.045324325561523</c:v>
                      </c:pt>
                      <c:pt idx="99">
                        <c:v>28.040151596069336</c:v>
                      </c:pt>
                      <c:pt idx="100">
                        <c:v>29.077709197998047</c:v>
                      </c:pt>
                      <c:pt idx="101">
                        <c:v>30.160146713256836</c:v>
                      </c:pt>
                      <c:pt idx="102">
                        <c:v>31.284505844116211</c:v>
                      </c:pt>
                      <c:pt idx="103">
                        <c:v>32.444175720214844</c:v>
                      </c:pt>
                      <c:pt idx="104">
                        <c:v>33.653961181640625</c:v>
                      </c:pt>
                      <c:pt idx="105">
                        <c:v>34.916080474853516</c:v>
                      </c:pt>
                      <c:pt idx="106">
                        <c:v>36.233325958251953</c:v>
                      </c:pt>
                      <c:pt idx="107">
                        <c:v>37.608390808105469</c:v>
                      </c:pt>
                      <c:pt idx="108">
                        <c:v>39.044906616210938</c:v>
                      </c:pt>
                      <c:pt idx="109">
                        <c:v>40.542133331298828</c:v>
                      </c:pt>
                      <c:pt idx="110">
                        <c:v>42.077060699462891</c:v>
                      </c:pt>
                      <c:pt idx="111">
                        <c:v>43.675235748291016</c:v>
                      </c:pt>
                      <c:pt idx="112">
                        <c:v>45.344066619873047</c:v>
                      </c:pt>
                      <c:pt idx="113">
                        <c:v>47.083175659179688</c:v>
                      </c:pt>
                      <c:pt idx="114">
                        <c:v>48.886436462402344</c:v>
                      </c:pt>
                      <c:pt idx="115">
                        <c:v>50.730800628662109</c:v>
                      </c:pt>
                      <c:pt idx="116">
                        <c:v>52.646804809570313</c:v>
                      </c:pt>
                      <c:pt idx="117">
                        <c:v>54.635173797607422</c:v>
                      </c:pt>
                      <c:pt idx="118">
                        <c:v>56.671028137207031</c:v>
                      </c:pt>
                      <c:pt idx="119">
                        <c:v>58.755538940429688</c:v>
                      </c:pt>
                      <c:pt idx="120">
                        <c:v>60.906734466552734</c:v>
                      </c:pt>
                      <c:pt idx="121">
                        <c:v>63.096630096435547</c:v>
                      </c:pt>
                      <c:pt idx="122">
                        <c:v>65.324188232421875</c:v>
                      </c:pt>
                      <c:pt idx="123">
                        <c:v>67.605911254882813</c:v>
                      </c:pt>
                      <c:pt idx="124">
                        <c:v>69.888572692871094</c:v>
                      </c:pt>
                      <c:pt idx="125">
                        <c:v>72.210128784179688</c:v>
                      </c:pt>
                      <c:pt idx="126">
                        <c:v>74.528938293457031</c:v>
                      </c:pt>
                      <c:pt idx="127">
                        <c:v>76.855171203613281</c:v>
                      </c:pt>
                      <c:pt idx="128">
                        <c:v>79.163177490234375</c:v>
                      </c:pt>
                      <c:pt idx="129">
                        <c:v>81.453887939453125</c:v>
                      </c:pt>
                      <c:pt idx="130">
                        <c:v>83.696266174316406</c:v>
                      </c:pt>
                      <c:pt idx="131">
                        <c:v>85.895637512207031</c:v>
                      </c:pt>
                      <c:pt idx="132">
                        <c:v>87.994956970214844</c:v>
                      </c:pt>
                      <c:pt idx="133">
                        <c:v>90.012413024902344</c:v>
                      </c:pt>
                      <c:pt idx="134">
                        <c:v>91.916450500488281</c:v>
                      </c:pt>
                      <c:pt idx="135">
                        <c:v>93.690826416015625</c:v>
                      </c:pt>
                      <c:pt idx="136">
                        <c:v>95.324539184570313</c:v>
                      </c:pt>
                      <c:pt idx="137">
                        <c:v>96.780708312988281</c:v>
                      </c:pt>
                      <c:pt idx="138">
                        <c:v>98.059478759765625</c:v>
                      </c:pt>
                      <c:pt idx="139">
                        <c:v>99.132011413574219</c:v>
                      </c:pt>
                      <c:pt idx="140">
                        <c:v>99.98248291015625</c:v>
                      </c:pt>
                      <c:pt idx="141">
                        <c:v>100.60221862792969</c:v>
                      </c:pt>
                      <c:pt idx="142">
                        <c:v>100.96520233154297</c:v>
                      </c:pt>
                      <c:pt idx="143">
                        <c:v>101.07984161376953</c:v>
                      </c:pt>
                      <c:pt idx="144">
                        <c:v>100.91854858398438</c:v>
                      </c:pt>
                      <c:pt idx="145">
                        <c:v>100.49659729003906</c:v>
                      </c:pt>
                      <c:pt idx="146">
                        <c:v>99.821128845214844</c:v>
                      </c:pt>
                      <c:pt idx="147">
                        <c:v>98.8673095703125</c:v>
                      </c:pt>
                      <c:pt idx="148">
                        <c:v>97.687850952148438</c:v>
                      </c:pt>
                      <c:pt idx="149">
                        <c:v>96.295860290527344</c:v>
                      </c:pt>
                      <c:pt idx="150">
                        <c:v>94.707511901855469</c:v>
                      </c:pt>
                      <c:pt idx="151">
                        <c:v>92.921913146972656</c:v>
                      </c:pt>
                      <c:pt idx="152">
                        <c:v>90.990676879882813</c:v>
                      </c:pt>
                      <c:pt idx="153">
                        <c:v>88.938789367675781</c:v>
                      </c:pt>
                      <c:pt idx="154">
                        <c:v>86.790809631347656</c:v>
                      </c:pt>
                      <c:pt idx="155">
                        <c:v>84.571250915527344</c:v>
                      </c:pt>
                      <c:pt idx="156">
                        <c:v>82.303482055664063</c:v>
                      </c:pt>
                      <c:pt idx="157">
                        <c:v>79.722808837890625</c:v>
                      </c:pt>
                      <c:pt idx="158">
                        <c:v>77.119285583496094</c:v>
                      </c:pt>
                      <c:pt idx="159">
                        <c:v>74.609024047851563</c:v>
                      </c:pt>
                      <c:pt idx="160">
                        <c:v>72.190208435058594</c:v>
                      </c:pt>
                      <c:pt idx="161">
                        <c:v>69.860694885253906</c:v>
                      </c:pt>
                      <c:pt idx="162">
                        <c:v>67.618232727050781</c:v>
                      </c:pt>
                      <c:pt idx="163">
                        <c:v>65.44708251953125</c:v>
                      </c:pt>
                      <c:pt idx="164">
                        <c:v>63.348453521728516</c:v>
                      </c:pt>
                      <c:pt idx="165">
                        <c:v>61.330581665039063</c:v>
                      </c:pt>
                      <c:pt idx="166">
                        <c:v>59.390625</c:v>
                      </c:pt>
                      <c:pt idx="167">
                        <c:v>57.525871276855469</c:v>
                      </c:pt>
                      <c:pt idx="168">
                        <c:v>55.733688354492188</c:v>
                      </c:pt>
                      <c:pt idx="169">
                        <c:v>54.000816345214844</c:v>
                      </c:pt>
                      <c:pt idx="170">
                        <c:v>52.333026885986328</c:v>
                      </c:pt>
                      <c:pt idx="171">
                        <c:v>50.727508544921875</c:v>
                      </c:pt>
                      <c:pt idx="172">
                        <c:v>49.161506652832031</c:v>
                      </c:pt>
                      <c:pt idx="173">
                        <c:v>47.665000915527344</c:v>
                      </c:pt>
                      <c:pt idx="174">
                        <c:v>46.234073638916016</c:v>
                      </c:pt>
                      <c:pt idx="175">
                        <c:v>44.856155395507813</c:v>
                      </c:pt>
                      <c:pt idx="176">
                        <c:v>43.532100677490234</c:v>
                      </c:pt>
                      <c:pt idx="177">
                        <c:v>42.262741088867188</c:v>
                      </c:pt>
                      <c:pt idx="178">
                        <c:v>41.045360565185547</c:v>
                      </c:pt>
                      <c:pt idx="179">
                        <c:v>39.877490997314453</c:v>
                      </c:pt>
                      <c:pt idx="180">
                        <c:v>38.756820678710938</c:v>
                      </c:pt>
                      <c:pt idx="181">
                        <c:v>37.681060791015625</c:v>
                      </c:pt>
                      <c:pt idx="182">
                        <c:v>36.640113830566406</c:v>
                      </c:pt>
                      <c:pt idx="183">
                        <c:v>35.638591766357422</c:v>
                      </c:pt>
                      <c:pt idx="184">
                        <c:v>34.675971984863281</c:v>
                      </c:pt>
                      <c:pt idx="185">
                        <c:v>33.750514984130859</c:v>
                      </c:pt>
                      <c:pt idx="186">
                        <c:v>32.860569000244141</c:v>
                      </c:pt>
                      <c:pt idx="187">
                        <c:v>32.0045166015625</c:v>
                      </c:pt>
                      <c:pt idx="188">
                        <c:v>31.180892944335938</c:v>
                      </c:pt>
                      <c:pt idx="189">
                        <c:v>30.388265609741211</c:v>
                      </c:pt>
                      <c:pt idx="190">
                        <c:v>29.620468139648438</c:v>
                      </c:pt>
                      <c:pt idx="191">
                        <c:v>28.880804061889648</c:v>
                      </c:pt>
                      <c:pt idx="192">
                        <c:v>28.168329238891602</c:v>
                      </c:pt>
                      <c:pt idx="193">
                        <c:v>27.481904983520508</c:v>
                      </c:pt>
                      <c:pt idx="194">
                        <c:v>26.820384979248047</c:v>
                      </c:pt>
                      <c:pt idx="195">
                        <c:v>26.18272590637207</c:v>
                      </c:pt>
                      <c:pt idx="196">
                        <c:v>25.56788444519043</c:v>
                      </c:pt>
                      <c:pt idx="197">
                        <c:v>24.974958419799805</c:v>
                      </c:pt>
                      <c:pt idx="198">
                        <c:v>24.402944564819336</c:v>
                      </c:pt>
                      <c:pt idx="199">
                        <c:v>23.849065780639648</c:v>
                      </c:pt>
                      <c:pt idx="200">
                        <c:v>23.31396484375</c:v>
                      </c:pt>
                      <c:pt idx="201">
                        <c:v>22.797388076782227</c:v>
                      </c:pt>
                      <c:pt idx="202">
                        <c:v>22.298580169677734</c:v>
                      </c:pt>
                      <c:pt idx="203">
                        <c:v>21.816814422607422</c:v>
                      </c:pt>
                      <c:pt idx="204">
                        <c:v>21.351404190063477</c:v>
                      </c:pt>
                      <c:pt idx="205">
                        <c:v>20.901683807373047</c:v>
                      </c:pt>
                      <c:pt idx="206">
                        <c:v>20.467012405395508</c:v>
                      </c:pt>
                      <c:pt idx="207">
                        <c:v>20.046792984008789</c:v>
                      </c:pt>
                      <c:pt idx="208">
                        <c:v>19.64044189453125</c:v>
                      </c:pt>
                      <c:pt idx="209">
                        <c:v>19.247430801391602</c:v>
                      </c:pt>
                      <c:pt idx="210">
                        <c:v>18.866025924682617</c:v>
                      </c:pt>
                      <c:pt idx="211">
                        <c:v>18.496944427490234</c:v>
                      </c:pt>
                      <c:pt idx="212">
                        <c:v>18.139738082885742</c:v>
                      </c:pt>
                      <c:pt idx="213">
                        <c:v>17.793947219848633</c:v>
                      </c:pt>
                      <c:pt idx="214">
                        <c:v>17.459146499633789</c:v>
                      </c:pt>
                      <c:pt idx="215">
                        <c:v>17.134893417358398</c:v>
                      </c:pt>
                      <c:pt idx="216">
                        <c:v>16.820804595947266</c:v>
                      </c:pt>
                      <c:pt idx="217">
                        <c:v>16.51649284362793</c:v>
                      </c:pt>
                      <c:pt idx="218">
                        <c:v>16.221588134765625</c:v>
                      </c:pt>
                      <c:pt idx="219">
                        <c:v>15.935746192932129</c:v>
                      </c:pt>
                      <c:pt idx="220">
                        <c:v>15.658636093139648</c:v>
                      </c:pt>
                      <c:pt idx="221">
                        <c:v>15.389936447143555</c:v>
                      </c:pt>
                      <c:pt idx="222">
                        <c:v>15.129315376281738</c:v>
                      </c:pt>
                      <c:pt idx="223">
                        <c:v>14.876010894775391</c:v>
                      </c:pt>
                      <c:pt idx="224">
                        <c:v>14.630125045776367</c:v>
                      </c:pt>
                      <c:pt idx="225">
                        <c:v>14.391521453857422</c:v>
                      </c:pt>
                      <c:pt idx="226">
                        <c:v>14.159938812255859</c:v>
                      </c:pt>
                      <c:pt idx="227">
                        <c:v>13.93513011932373</c:v>
                      </c:pt>
                      <c:pt idx="228">
                        <c:v>13.71685791015625</c:v>
                      </c:pt>
                      <c:pt idx="229">
                        <c:v>13.504897117614746</c:v>
                      </c:pt>
                      <c:pt idx="230">
                        <c:v>13.29902458190918</c:v>
                      </c:pt>
                      <c:pt idx="231">
                        <c:v>13.099039077758789</c:v>
                      </c:pt>
                      <c:pt idx="232">
                        <c:v>12.904729843139648</c:v>
                      </c:pt>
                      <c:pt idx="233">
                        <c:v>12.715906143188477</c:v>
                      </c:pt>
                      <c:pt idx="234">
                        <c:v>12.532388687133789</c:v>
                      </c:pt>
                      <c:pt idx="235">
                        <c:v>12.354000091552734</c:v>
                      </c:pt>
                      <c:pt idx="236">
                        <c:v>12.18056583404541</c:v>
                      </c:pt>
                      <c:pt idx="237">
                        <c:v>12.011919021606445</c:v>
                      </c:pt>
                      <c:pt idx="238">
                        <c:v>11.847908973693848</c:v>
                      </c:pt>
                      <c:pt idx="239">
                        <c:v>11.688384056091309</c:v>
                      </c:pt>
                      <c:pt idx="240">
                        <c:v>11.532405853271484</c:v>
                      </c:pt>
                      <c:pt idx="241">
                        <c:v>11.380622863769531</c:v>
                      </c:pt>
                      <c:pt idx="242">
                        <c:v>11.232928276062012</c:v>
                      </c:pt>
                      <c:pt idx="243">
                        <c:v>11.089203834533691</c:v>
                      </c:pt>
                      <c:pt idx="244">
                        <c:v>10.949318885803223</c:v>
                      </c:pt>
                      <c:pt idx="245">
                        <c:v>10.813151359558105</c:v>
                      </c:pt>
                      <c:pt idx="246">
                        <c:v>10.680595397949219</c:v>
                      </c:pt>
                      <c:pt idx="247">
                        <c:v>10.551529884338379</c:v>
                      </c:pt>
                      <c:pt idx="248">
                        <c:v>10.425857543945313</c:v>
                      </c:pt>
                      <c:pt idx="249">
                        <c:v>10.303462982177734</c:v>
                      </c:pt>
                      <c:pt idx="250">
                        <c:v>10.18425464630127</c:v>
                      </c:pt>
                      <c:pt idx="251">
                        <c:v>10.068134307861328</c:v>
                      </c:pt>
                      <c:pt idx="252">
                        <c:v>9.9550085067749023</c:v>
                      </c:pt>
                      <c:pt idx="253">
                        <c:v>9.8447933197021484</c:v>
                      </c:pt>
                      <c:pt idx="254">
                        <c:v>9.7373971939086914</c:v>
                      </c:pt>
                      <c:pt idx="255">
                        <c:v>9.6327476501464844</c:v>
                      </c:pt>
                      <c:pt idx="256">
                        <c:v>9.5307559967041016</c:v>
                      </c:pt>
                      <c:pt idx="257">
                        <c:v>9.4313478469848633</c:v>
                      </c:pt>
                      <c:pt idx="258">
                        <c:v>9.3344497680664063</c:v>
                      </c:pt>
                      <c:pt idx="259">
                        <c:v>9.2399930953979492</c:v>
                      </c:pt>
                      <c:pt idx="260">
                        <c:v>9.1479053497314453</c:v>
                      </c:pt>
                      <c:pt idx="261">
                        <c:v>9.0581207275390625</c:v>
                      </c:pt>
                      <c:pt idx="262">
                        <c:v>8.9705715179443359</c:v>
                      </c:pt>
                      <c:pt idx="263">
                        <c:v>8.8849735260009766</c:v>
                      </c:pt>
                      <c:pt idx="264">
                        <c:v>8.8015003204345703</c:v>
                      </c:pt>
                      <c:pt idx="265">
                        <c:v>8.7201004028320313</c:v>
                      </c:pt>
                      <c:pt idx="266">
                        <c:v>8.6407127380371094</c:v>
                      </c:pt>
                      <c:pt idx="267">
                        <c:v>8.5632839202880859</c:v>
                      </c:pt>
                      <c:pt idx="268">
                        <c:v>8.487767219543457</c:v>
                      </c:pt>
                      <c:pt idx="269">
                        <c:v>8.4141044616699219</c:v>
                      </c:pt>
                      <c:pt idx="270">
                        <c:v>8.3422527313232422</c:v>
                      </c:pt>
                      <c:pt idx="271">
                        <c:v>8.2721710205078125</c:v>
                      </c:pt>
                      <c:pt idx="272">
                        <c:v>8.2038021087646484</c:v>
                      </c:pt>
                      <c:pt idx="273">
                        <c:v>8.1371049880981445</c:v>
                      </c:pt>
                      <c:pt idx="274">
                        <c:v>8.0720462799072266</c:v>
                      </c:pt>
                      <c:pt idx="275">
                        <c:v>8.0085744857788086</c:v>
                      </c:pt>
                      <c:pt idx="276">
                        <c:v>7.9466547966003418</c:v>
                      </c:pt>
                      <c:pt idx="277">
                        <c:v>7.8862533569335938</c:v>
                      </c:pt>
                      <c:pt idx="278">
                        <c:v>7.8269610404968262</c:v>
                      </c:pt>
                      <c:pt idx="279">
                        <c:v>7.7668375968933105</c:v>
                      </c:pt>
                      <c:pt idx="280">
                        <c:v>7.7065443992614746</c:v>
                      </c:pt>
                      <c:pt idx="281">
                        <c:v>7.6461043357849121</c:v>
                      </c:pt>
                      <c:pt idx="282">
                        <c:v>7.5856471061706543</c:v>
                      </c:pt>
                      <c:pt idx="283">
                        <c:v>7.5252289772033691</c:v>
                      </c:pt>
                      <c:pt idx="284">
                        <c:v>7.4649443626403809</c:v>
                      </c:pt>
                      <c:pt idx="285">
                        <c:v>7.4048643112182617</c:v>
                      </c:pt>
                      <c:pt idx="286">
                        <c:v>7.3450555801391602</c:v>
                      </c:pt>
                      <c:pt idx="287">
                        <c:v>7.2856035232543945</c:v>
                      </c:pt>
                      <c:pt idx="288">
                        <c:v>7.2265229225158691</c:v>
                      </c:pt>
                      <c:pt idx="289">
                        <c:v>7.167823314666748</c:v>
                      </c:pt>
                      <c:pt idx="290">
                        <c:v>7.109525203704834</c:v>
                      </c:pt>
                      <c:pt idx="291">
                        <c:v>7.051703929901123</c:v>
                      </c:pt>
                      <c:pt idx="292">
                        <c:v>6.9943766593933105</c:v>
                      </c:pt>
                      <c:pt idx="293">
                        <c:v>6.9372892379760742</c:v>
                      </c:pt>
                      <c:pt idx="294">
                        <c:v>6.8802847862243652</c:v>
                      </c:pt>
                      <c:pt idx="295">
                        <c:v>6.8232364654541016</c:v>
                      </c:pt>
                      <c:pt idx="296">
                        <c:v>6.7663064002990723</c:v>
                      </c:pt>
                      <c:pt idx="297">
                        <c:v>6.7095479965209961</c:v>
                      </c:pt>
                      <c:pt idx="298">
                        <c:v>6.6530523300170898</c:v>
                      </c:pt>
                      <c:pt idx="299">
                        <c:v>6.5968337059020996</c:v>
                      </c:pt>
                      <c:pt idx="300">
                        <c:v>6.5409975051879883</c:v>
                      </c:pt>
                      <c:pt idx="301">
                        <c:v>6.4855594635009766</c:v>
                      </c:pt>
                      <c:pt idx="302">
                        <c:v>6.4305973052978516</c:v>
                      </c:pt>
                      <c:pt idx="303">
                        <c:v>6.3762288093566895</c:v>
                      </c:pt>
                      <c:pt idx="304">
                        <c:v>6.3225693702697754</c:v>
                      </c:pt>
                      <c:pt idx="305">
                        <c:v>6.2696413993835449</c:v>
                      </c:pt>
                      <c:pt idx="306">
                        <c:v>6.217473030090332</c:v>
                      </c:pt>
                      <c:pt idx="307">
                        <c:v>6.1661057472229004</c:v>
                      </c:pt>
                      <c:pt idx="308">
                        <c:v>6.1155438423156738</c:v>
                      </c:pt>
                      <c:pt idx="309">
                        <c:v>6.0658345222473145</c:v>
                      </c:pt>
                      <c:pt idx="310">
                        <c:v>6.0170230865478516</c:v>
                      </c:pt>
                      <c:pt idx="311">
                        <c:v>5.9690585136413574</c:v>
                      </c:pt>
                      <c:pt idx="312">
                        <c:v>5.9221773147583008</c:v>
                      </c:pt>
                      <c:pt idx="313">
                        <c:v>5.8766570091247559</c:v>
                      </c:pt>
                      <c:pt idx="314">
                        <c:v>5.8324155807495117</c:v>
                      </c:pt>
                      <c:pt idx="315">
                        <c:v>5.7893943786621094</c:v>
                      </c:pt>
                      <c:pt idx="316">
                        <c:v>5.7475523948669434</c:v>
                      </c:pt>
                      <c:pt idx="317">
                        <c:v>5.7068419456481934</c:v>
                      </c:pt>
                      <c:pt idx="318">
                        <c:v>5.6671657562255859</c:v>
                      </c:pt>
                      <c:pt idx="319">
                        <c:v>5.6283998489379883</c:v>
                      </c:pt>
                      <c:pt idx="320">
                        <c:v>5.5904226303100586</c:v>
                      </c:pt>
                      <c:pt idx="321">
                        <c:v>5.5531125068664551</c:v>
                      </c:pt>
                      <c:pt idx="322">
                        <c:v>5.516385555267334</c:v>
                      </c:pt>
                      <c:pt idx="323">
                        <c:v>5.4801774024963379</c:v>
                      </c:pt>
                      <c:pt idx="324">
                        <c:v>5.4444618225097656</c:v>
                      </c:pt>
                      <c:pt idx="325">
                        <c:v>5.4091892242431641</c:v>
                      </c:pt>
                      <c:pt idx="326">
                        <c:v>5.3743605613708496</c:v>
                      </c:pt>
                      <c:pt idx="327">
                        <c:v>5.3399720191955566</c:v>
                      </c:pt>
                      <c:pt idx="328">
                        <c:v>5.3060364723205566</c:v>
                      </c:pt>
                      <c:pt idx="329">
                        <c:v>5.2725729942321777</c:v>
                      </c:pt>
                      <c:pt idx="330">
                        <c:v>5.2395505905151367</c:v>
                      </c:pt>
                      <c:pt idx="331">
                        <c:v>5.2069573402404785</c:v>
                      </c:pt>
                      <c:pt idx="332">
                        <c:v>5.1748342514038086</c:v>
                      </c:pt>
                      <c:pt idx="333">
                        <c:v>5.1431741714477539</c:v>
                      </c:pt>
                      <c:pt idx="334">
                        <c:v>5.1119804382324219</c:v>
                      </c:pt>
                      <c:pt idx="335">
                        <c:v>5.0812554359436035</c:v>
                      </c:pt>
                      <c:pt idx="336">
                        <c:v>5.051002025604248</c:v>
                      </c:pt>
                      <c:pt idx="337">
                        <c:v>5.0212574005126953</c:v>
                      </c:pt>
                      <c:pt idx="338">
                        <c:v>4.9920139312744141</c:v>
                      </c:pt>
                      <c:pt idx="339">
                        <c:v>4.9632477760314941</c:v>
                      </c:pt>
                      <c:pt idx="340">
                        <c:v>4.9349327087402344</c:v>
                      </c:pt>
                      <c:pt idx="341">
                        <c:v>4.9070720672607422</c:v>
                      </c:pt>
                      <c:pt idx="342">
                        <c:v>4.8796539306640625</c:v>
                      </c:pt>
                      <c:pt idx="343">
                        <c:v>4.8526701927185059</c:v>
                      </c:pt>
                      <c:pt idx="344">
                        <c:v>4.826106071472168</c:v>
                      </c:pt>
                      <c:pt idx="345">
                        <c:v>4.7999610900878906</c:v>
                      </c:pt>
                      <c:pt idx="346">
                        <c:v>4.7742137908935547</c:v>
                      </c:pt>
                      <c:pt idx="347">
                        <c:v>4.7488532066345215</c:v>
                      </c:pt>
                      <c:pt idx="348">
                        <c:v>4.7238755226135254</c:v>
                      </c:pt>
                      <c:pt idx="349">
                        <c:v>4.6992626190185547</c:v>
                      </c:pt>
                      <c:pt idx="350">
                        <c:v>4.6750173568725586</c:v>
                      </c:pt>
                      <c:pt idx="351">
                        <c:v>4.651148796081543</c:v>
                      </c:pt>
                      <c:pt idx="352">
                        <c:v>4.6276669502258301</c:v>
                      </c:pt>
                      <c:pt idx="353">
                        <c:v>4.6045432090759277</c:v>
                      </c:pt>
                      <c:pt idx="354">
                        <c:v>4.5817503929138184</c:v>
                      </c:pt>
                      <c:pt idx="355">
                        <c:v>4.559260368347168</c:v>
                      </c:pt>
                      <c:pt idx="356">
                        <c:v>4.5369467735290527</c:v>
                      </c:pt>
                      <c:pt idx="357">
                        <c:v>4.514747142791748</c:v>
                      </c:pt>
                      <c:pt idx="358">
                        <c:v>4.4923849105834961</c:v>
                      </c:pt>
                      <c:pt idx="359">
                        <c:v>4.4698023796081543</c:v>
                      </c:pt>
                      <c:pt idx="360">
                        <c:v>4.4470272064208984</c:v>
                      </c:pt>
                      <c:pt idx="361">
                        <c:v>4.4240961074829102</c:v>
                      </c:pt>
                      <c:pt idx="362">
                        <c:v>4.4010009765625</c:v>
                      </c:pt>
                      <c:pt idx="363">
                        <c:v>4.3775858879089355</c:v>
                      </c:pt>
                      <c:pt idx="364">
                        <c:v>4.3538289070129395</c:v>
                      </c:pt>
                      <c:pt idx="365">
                        <c:v>4.3297233581542969</c:v>
                      </c:pt>
                      <c:pt idx="366">
                        <c:v>4.3052740097045898</c:v>
                      </c:pt>
                      <c:pt idx="367">
                        <c:v>4.2804770469665527</c:v>
                      </c:pt>
                      <c:pt idx="368">
                        <c:v>4.2551779747009277</c:v>
                      </c:pt>
                      <c:pt idx="369">
                        <c:v>4.2293086051940918</c:v>
                      </c:pt>
                      <c:pt idx="370">
                        <c:v>4.2028203010559082</c:v>
                      </c:pt>
                      <c:pt idx="371">
                        <c:v>4.1757063865661621</c:v>
                      </c:pt>
                      <c:pt idx="372">
                        <c:v>4.1479811668395996</c:v>
                      </c:pt>
                      <c:pt idx="373">
                        <c:v>4.1196408271789551</c:v>
                      </c:pt>
                      <c:pt idx="374">
                        <c:v>4.0906963348388672</c:v>
                      </c:pt>
                      <c:pt idx="375">
                        <c:v>4.0610179901123047</c:v>
                      </c:pt>
                      <c:pt idx="376">
                        <c:v>4.0305514335632324</c:v>
                      </c:pt>
                      <c:pt idx="377">
                        <c:v>3.9993057250976563</c:v>
                      </c:pt>
                      <c:pt idx="378">
                        <c:v>3.9672658443450928</c:v>
                      </c:pt>
                      <c:pt idx="379">
                        <c:v>3.9343628883361816</c:v>
                      </c:pt>
                      <c:pt idx="380">
                        <c:v>3.9006805419921875</c:v>
                      </c:pt>
                      <c:pt idx="381">
                        <c:v>3.8658757209777832</c:v>
                      </c:pt>
                      <c:pt idx="382">
                        <c:v>3.8294196128845215</c:v>
                      </c:pt>
                      <c:pt idx="383">
                        <c:v>3.7913253307342529</c:v>
                      </c:pt>
                      <c:pt idx="384">
                        <c:v>3.7515237331390381</c:v>
                      </c:pt>
                      <c:pt idx="385">
                        <c:v>3.7099783420562744</c:v>
                      </c:pt>
                      <c:pt idx="386">
                        <c:v>3.6667506694793701</c:v>
                      </c:pt>
                      <c:pt idx="387">
                        <c:v>3.6226918697357178</c:v>
                      </c:pt>
                      <c:pt idx="388">
                        <c:v>3.5781378746032715</c:v>
                      </c:pt>
                      <c:pt idx="389">
                        <c:v>3.5331015586853027</c:v>
                      </c:pt>
                      <c:pt idx="390">
                        <c:v>3.4876072406768799</c:v>
                      </c:pt>
                      <c:pt idx="391">
                        <c:v>3.4417040348052979</c:v>
                      </c:pt>
                      <c:pt idx="392">
                        <c:v>3.3953633308410645</c:v>
                      </c:pt>
                      <c:pt idx="393">
                        <c:v>3.3484909534454346</c:v>
                      </c:pt>
                      <c:pt idx="394">
                        <c:v>3.3011155128479004</c:v>
                      </c:pt>
                      <c:pt idx="395">
                        <c:v>3.2532613277435303</c:v>
                      </c:pt>
                      <c:pt idx="396">
                        <c:v>3.2049715518951416</c:v>
                      </c:pt>
                      <c:pt idx="397">
                        <c:v>3.1563484668731689</c:v>
                      </c:pt>
                      <c:pt idx="398">
                        <c:v>3.1077520847320557</c:v>
                      </c:pt>
                      <c:pt idx="399">
                        <c:v>3.0592632293701172</c:v>
                      </c:pt>
                      <c:pt idx="400">
                        <c:v>3.0109214782714844</c:v>
                      </c:pt>
                      <c:pt idx="401">
                        <c:v>2.9627816677093506</c:v>
                      </c:pt>
                      <c:pt idx="402">
                        <c:v>2.9148933887481689</c:v>
                      </c:pt>
                      <c:pt idx="403">
                        <c:v>2.867412805557251</c:v>
                      </c:pt>
                      <c:pt idx="404">
                        <c:v>2.8202283382415771</c:v>
                      </c:pt>
                      <c:pt idx="405">
                        <c:v>2.7735066413879395</c:v>
                      </c:pt>
                      <c:pt idx="406">
                        <c:v>2.7273290157318115</c:v>
                      </c:pt>
                      <c:pt idx="407">
                        <c:v>2.6817097663879395</c:v>
                      </c:pt>
                      <c:pt idx="408">
                        <c:v>2.6366536617279053</c:v>
                      </c:pt>
                      <c:pt idx="409">
                        <c:v>2.5921366214752197</c:v>
                      </c:pt>
                      <c:pt idx="410">
                        <c:v>2.548166036605835</c:v>
                      </c:pt>
                      <c:pt idx="411">
                        <c:v>2.5047659873962402</c:v>
                      </c:pt>
                      <c:pt idx="412">
                        <c:v>2.4619431495666504</c:v>
                      </c:pt>
                      <c:pt idx="413">
                        <c:v>2.4197080135345459</c:v>
                      </c:pt>
                      <c:pt idx="414">
                        <c:v>2.3780431747436523</c:v>
                      </c:pt>
                      <c:pt idx="415">
                        <c:v>2.3368794918060303</c:v>
                      </c:pt>
                      <c:pt idx="416">
                        <c:v>2.2962245941162109</c:v>
                      </c:pt>
                      <c:pt idx="417">
                        <c:v>2.2560780048370361</c:v>
                      </c:pt>
                      <c:pt idx="418">
                        <c:v>2.2164323329925537</c:v>
                      </c:pt>
                      <c:pt idx="419">
                        <c:v>2.1772987842559814</c:v>
                      </c:pt>
                      <c:pt idx="420">
                        <c:v>2.1386857032775879</c:v>
                      </c:pt>
                      <c:pt idx="421">
                        <c:v>2.1005077362060547</c:v>
                      </c:pt>
                      <c:pt idx="422">
                        <c:v>2.0627541542053223</c:v>
                      </c:pt>
                      <c:pt idx="423">
                        <c:v>2.0254325866699219</c:v>
                      </c:pt>
                      <c:pt idx="424">
                        <c:v>1.9885358810424805</c:v>
                      </c:pt>
                      <c:pt idx="425">
                        <c:v>1.9518939256668091</c:v>
                      </c:pt>
                      <c:pt idx="426">
                        <c:v>1.9157092571258545</c:v>
                      </c:pt>
                      <c:pt idx="427">
                        <c:v>1.8799456357955933</c:v>
                      </c:pt>
                      <c:pt idx="428">
                        <c:v>1.8445119857788086</c:v>
                      </c:pt>
                      <c:pt idx="429">
                        <c:v>1.8094103336334229</c:v>
                      </c:pt>
                      <c:pt idx="430">
                        <c:v>1.7747036218643188</c:v>
                      </c:pt>
                      <c:pt idx="431">
                        <c:v>1.740357518196106</c:v>
                      </c:pt>
                      <c:pt idx="432">
                        <c:v>1.7063944339752197</c:v>
                      </c:pt>
                      <c:pt idx="433">
                        <c:v>1.6728388071060181</c:v>
                      </c:pt>
                      <c:pt idx="434">
                        <c:v>1.6397480964660645</c:v>
                      </c:pt>
                      <c:pt idx="435">
                        <c:v>1.6072064638137817</c:v>
                      </c:pt>
                      <c:pt idx="436">
                        <c:v>1.575232982635498</c:v>
                      </c:pt>
                      <c:pt idx="437">
                        <c:v>1.5438462495803833</c:v>
                      </c:pt>
                      <c:pt idx="438">
                        <c:v>1.5130645036697388</c:v>
                      </c:pt>
                      <c:pt idx="439">
                        <c:v>1.4829087257385254</c:v>
                      </c:pt>
                      <c:pt idx="440">
                        <c:v>1.4533951282501221</c:v>
                      </c:pt>
                      <c:pt idx="441">
                        <c:v>1.424513578414917</c:v>
                      </c:pt>
                      <c:pt idx="442">
                        <c:v>1.3959728479385376</c:v>
                      </c:pt>
                      <c:pt idx="443">
                        <c:v>1.3677644729614258</c:v>
                      </c:pt>
                      <c:pt idx="444">
                        <c:v>1.3399168252944946</c:v>
                      </c:pt>
                      <c:pt idx="445">
                        <c:v>1.3123708963394165</c:v>
                      </c:pt>
                      <c:pt idx="446">
                        <c:v>1.2853230237960815</c:v>
                      </c:pt>
                      <c:pt idx="447">
                        <c:v>1.2587947845458984</c:v>
                      </c:pt>
                      <c:pt idx="448">
                        <c:v>1.2327992916107178</c:v>
                      </c:pt>
                      <c:pt idx="449">
                        <c:v>1.2073559761047363</c:v>
                      </c:pt>
                      <c:pt idx="450">
                        <c:v>1.1826514005661011</c:v>
                      </c:pt>
                      <c:pt idx="451">
                        <c:v>1.1587785482406616</c:v>
                      </c:pt>
                      <c:pt idx="452">
                        <c:v>1.135705828666687</c:v>
                      </c:pt>
                      <c:pt idx="453">
                        <c:v>1.1134096384048462</c:v>
                      </c:pt>
                      <c:pt idx="454">
                        <c:v>1.0918842554092407</c:v>
                      </c:pt>
                      <c:pt idx="455">
                        <c:v>1.0711406469345093</c:v>
                      </c:pt>
                      <c:pt idx="456">
                        <c:v>1.0512068271636963</c:v>
                      </c:pt>
                      <c:pt idx="457">
                        <c:v>1.032099723815918</c:v>
                      </c:pt>
                      <c:pt idx="458">
                        <c:v>1.013845682144165</c:v>
                      </c:pt>
                      <c:pt idx="459">
                        <c:v>0.99649584293365479</c:v>
                      </c:pt>
                      <c:pt idx="460">
                        <c:v>0.98011821508407593</c:v>
                      </c:pt>
                      <c:pt idx="461">
                        <c:v>0.96479088068008423</c:v>
                      </c:pt>
                      <c:pt idx="462">
                        <c:v>0.95060396194458008</c:v>
                      </c:pt>
                      <c:pt idx="463">
                        <c:v>0.93765681982040405</c:v>
                      </c:pt>
                      <c:pt idx="464">
                        <c:v>0.92606091499328613</c:v>
                      </c:pt>
                      <c:pt idx="465">
                        <c:v>0.91593670845031738</c:v>
                      </c:pt>
                      <c:pt idx="466">
                        <c:v>0.90742570161819458</c:v>
                      </c:pt>
                      <c:pt idx="467">
                        <c:v>0.90068173408508301</c:v>
                      </c:pt>
                      <c:pt idx="468">
                        <c:v>0.8958594799041748</c:v>
                      </c:pt>
                      <c:pt idx="469">
                        <c:v>0.89311313629150391</c:v>
                      </c:pt>
                      <c:pt idx="470">
                        <c:v>0.89261829853057861</c:v>
                      </c:pt>
                      <c:pt idx="471">
                        <c:v>0.89449572563171387</c:v>
                      </c:pt>
                      <c:pt idx="472">
                        <c:v>0.89870083332061768</c:v>
                      </c:pt>
                      <c:pt idx="473">
                        <c:v>0.90514642000198364</c:v>
                      </c:pt>
                      <c:pt idx="474">
                        <c:v>0.91368591785430908</c:v>
                      </c:pt>
                      <c:pt idx="475">
                        <c:v>0.92413985729217529</c:v>
                      </c:pt>
                      <c:pt idx="476">
                        <c:v>0.93642663955688477</c:v>
                      </c:pt>
                      <c:pt idx="477">
                        <c:v>0.95036524534225464</c:v>
                      </c:pt>
                      <c:pt idx="478">
                        <c:v>0.96518915891647339</c:v>
                      </c:pt>
                      <c:pt idx="479">
                        <c:v>0.98031353950500488</c:v>
                      </c:pt>
                      <c:pt idx="480">
                        <c:v>0.99515736103057861</c:v>
                      </c:pt>
                      <c:pt idx="481">
                        <c:v>1.0091503858566284</c:v>
                      </c:pt>
                      <c:pt idx="482">
                        <c:v>1.0215659141540527</c:v>
                      </c:pt>
                      <c:pt idx="483">
                        <c:v>1.032410740852356</c:v>
                      </c:pt>
                      <c:pt idx="484">
                        <c:v>1.0416209697723389</c:v>
                      </c:pt>
                      <c:pt idx="485">
                        <c:v>1.0492217540740967</c:v>
                      </c:pt>
                      <c:pt idx="486">
                        <c:v>1.0556255578994751</c:v>
                      </c:pt>
                      <c:pt idx="487">
                        <c:v>1.0609557628631592</c:v>
                      </c:pt>
                      <c:pt idx="488">
                        <c:v>1.0650619268417358</c:v>
                      </c:pt>
                      <c:pt idx="489">
                        <c:v>1.0679984092712402</c:v>
                      </c:pt>
                      <c:pt idx="490">
                        <c:v>1.0699833631515503</c:v>
                      </c:pt>
                      <c:pt idx="491">
                        <c:v>1.0708240270614624</c:v>
                      </c:pt>
                      <c:pt idx="492">
                        <c:v>1.0704472064971924</c:v>
                      </c:pt>
                      <c:pt idx="493">
                        <c:v>1.0690678358078003</c:v>
                      </c:pt>
                      <c:pt idx="494">
                        <c:v>1.0667427778244019</c:v>
                      </c:pt>
                      <c:pt idx="495">
                        <c:v>1.0635694265365601</c:v>
                      </c:pt>
                      <c:pt idx="496">
                        <c:v>1.059725284576416</c:v>
                      </c:pt>
                      <c:pt idx="497">
                        <c:v>1.0552711486816406</c:v>
                      </c:pt>
                      <c:pt idx="498">
                        <c:v>1.0501682758331299</c:v>
                      </c:pt>
                      <c:pt idx="499">
                        <c:v>1.044492244720459</c:v>
                      </c:pt>
                      <c:pt idx="500">
                        <c:v>1.0383452177047729</c:v>
                      </c:pt>
                      <c:pt idx="501">
                        <c:v>1.0317327976226807</c:v>
                      </c:pt>
                      <c:pt idx="502">
                        <c:v>1.0246505737304688</c:v>
                      </c:pt>
                      <c:pt idx="503">
                        <c:v>1.0170936584472656</c:v>
                      </c:pt>
                      <c:pt idx="504">
                        <c:v>1.0090532302856445</c:v>
                      </c:pt>
                      <c:pt idx="505">
                        <c:v>1.0005636215209961</c:v>
                      </c:pt>
                      <c:pt idx="506">
                        <c:v>0.99170845746994019</c:v>
                      </c:pt>
                      <c:pt idx="507">
                        <c:v>0.98256099224090576</c:v>
                      </c:pt>
                      <c:pt idx="508">
                        <c:v>0.97318506240844727</c:v>
                      </c:pt>
                      <c:pt idx="509">
                        <c:v>0.96368867158889771</c:v>
                      </c:pt>
                      <c:pt idx="510">
                        <c:v>0.9541933536529541</c:v>
                      </c:pt>
                      <c:pt idx="511">
                        <c:v>0.94485008716583252</c:v>
                      </c:pt>
                      <c:pt idx="512">
                        <c:v>0.93579912185668945</c:v>
                      </c:pt>
                      <c:pt idx="513">
                        <c:v>0.92723286151885986</c:v>
                      </c:pt>
                      <c:pt idx="514">
                        <c:v>0.91933929920196533</c:v>
                      </c:pt>
                      <c:pt idx="515">
                        <c:v>0.91223186254501343</c:v>
                      </c:pt>
                      <c:pt idx="516">
                        <c:v>0.9059862494468689</c:v>
                      </c:pt>
                      <c:pt idx="517">
                        <c:v>0.90062618255615234</c:v>
                      </c:pt>
                      <c:pt idx="518">
                        <c:v>0.89614236354827881</c:v>
                      </c:pt>
                      <c:pt idx="519">
                        <c:v>0.89250493049621582</c:v>
                      </c:pt>
                      <c:pt idx="520">
                        <c:v>0.88963830471038818</c:v>
                      </c:pt>
                      <c:pt idx="521">
                        <c:v>0.88744843006134033</c:v>
                      </c:pt>
                      <c:pt idx="522">
                        <c:v>0.88580048084259033</c:v>
                      </c:pt>
                      <c:pt idx="523">
                        <c:v>0.88453900814056396</c:v>
                      </c:pt>
                      <c:pt idx="524">
                        <c:v>0.8834986686706543</c:v>
                      </c:pt>
                      <c:pt idx="525">
                        <c:v>0.88254797458648682</c:v>
                      </c:pt>
                      <c:pt idx="526">
                        <c:v>0.88161569833755493</c:v>
                      </c:pt>
                      <c:pt idx="527">
                        <c:v>0.88069993257522583</c:v>
                      </c:pt>
                      <c:pt idx="528">
                        <c:v>0.87985587120056152</c:v>
                      </c:pt>
                      <c:pt idx="529">
                        <c:v>0.87917095422744751</c:v>
                      </c:pt>
                      <c:pt idx="530">
                        <c:v>0.8787340521812439</c:v>
                      </c:pt>
                      <c:pt idx="531">
                        <c:v>0.87862515449523926</c:v>
                      </c:pt>
                      <c:pt idx="532">
                        <c:v>0.87889945507049561</c:v>
                      </c:pt>
                      <c:pt idx="533">
                        <c:v>0.87959444522857666</c:v>
                      </c:pt>
                      <c:pt idx="534">
                        <c:v>0.88073712587356567</c:v>
                      </c:pt>
                      <c:pt idx="535">
                        <c:v>0.88234895467758179</c:v>
                      </c:pt>
                      <c:pt idx="536">
                        <c:v>0.8844638466835022</c:v>
                      </c:pt>
                      <c:pt idx="537">
                        <c:v>0.88714170455932617</c:v>
                      </c:pt>
                      <c:pt idx="538">
                        <c:v>0.89045333862304688</c:v>
                      </c:pt>
                      <c:pt idx="539">
                        <c:v>0.8944362998008728</c:v>
                      </c:pt>
                      <c:pt idx="540">
                        <c:v>0.8990328311920166</c:v>
                      </c:pt>
                      <c:pt idx="541">
                        <c:v>0.9040406346321106</c:v>
                      </c:pt>
                      <c:pt idx="542">
                        <c:v>0.90916526317596436</c:v>
                      </c:pt>
                      <c:pt idx="543">
                        <c:v>0.91416263580322266</c:v>
                      </c:pt>
                      <c:pt idx="544">
                        <c:v>0.91864985227584839</c:v>
                      </c:pt>
                      <c:pt idx="545">
                        <c:v>0.92249834537506104</c:v>
                      </c:pt>
                      <c:pt idx="546">
                        <c:v>0.92546015977859497</c:v>
                      </c:pt>
                      <c:pt idx="547">
                        <c:v>0.92758888006210327</c:v>
                      </c:pt>
                      <c:pt idx="548">
                        <c:v>0.92885679006576538</c:v>
                      </c:pt>
                      <c:pt idx="549">
                        <c:v>0.92918890714645386</c:v>
                      </c:pt>
                      <c:pt idx="550">
                        <c:v>0.9284932017326355</c:v>
                      </c:pt>
                      <c:pt idx="551">
                        <c:v>0.92683303356170654</c:v>
                      </c:pt>
                      <c:pt idx="552">
                        <c:v>0.92439693212509155</c:v>
                      </c:pt>
                      <c:pt idx="553">
                        <c:v>0.92145466804504395</c:v>
                      </c:pt>
                      <c:pt idx="554">
                        <c:v>0.91828703880310059</c:v>
                      </c:pt>
                      <c:pt idx="555">
                        <c:v>0.91510319709777832</c:v>
                      </c:pt>
                      <c:pt idx="556">
                        <c:v>0.91206580400466919</c:v>
                      </c:pt>
                      <c:pt idx="557">
                        <c:v>0.90926623344421387</c:v>
                      </c:pt>
                      <c:pt idx="558">
                        <c:v>0.90671086311340332</c:v>
                      </c:pt>
                      <c:pt idx="559">
                        <c:v>0.90436393022537231</c:v>
                      </c:pt>
                      <c:pt idx="560">
                        <c:v>0.902138352394104</c:v>
                      </c:pt>
                      <c:pt idx="561">
                        <c:v>0.90003013610839844</c:v>
                      </c:pt>
                      <c:pt idx="562">
                        <c:v>0.89807426929473877</c:v>
                      </c:pt>
                      <c:pt idx="563">
                        <c:v>0.89618194103240967</c:v>
                      </c:pt>
                      <c:pt idx="564">
                        <c:v>0.89420545101165771</c:v>
                      </c:pt>
                      <c:pt idx="565">
                        <c:v>0.89193803071975708</c:v>
                      </c:pt>
                      <c:pt idx="566">
                        <c:v>0.88922744989395142</c:v>
                      </c:pt>
                      <c:pt idx="567">
                        <c:v>0.88654696941375732</c:v>
                      </c:pt>
                      <c:pt idx="568">
                        <c:v>0.88425403833389282</c:v>
                      </c:pt>
                      <c:pt idx="569">
                        <c:v>0.88266164064407349</c:v>
                      </c:pt>
                      <c:pt idx="570">
                        <c:v>0.88207757472991943</c:v>
                      </c:pt>
                      <c:pt idx="571">
                        <c:v>0.88305205106735229</c:v>
                      </c:pt>
                      <c:pt idx="572">
                        <c:v>0.88645178079605103</c:v>
                      </c:pt>
                      <c:pt idx="573">
                        <c:v>0.89438009262084961</c:v>
                      </c:pt>
                      <c:pt idx="574">
                        <c:v>0.91025155782699585</c:v>
                      </c:pt>
                      <c:pt idx="575">
                        <c:v>0.93625891208648682</c:v>
                      </c:pt>
                      <c:pt idx="576">
                        <c:v>0.97623080015182495</c:v>
                      </c:pt>
                      <c:pt idx="577">
                        <c:v>1.0318899154663086</c:v>
                      </c:pt>
                      <c:pt idx="578">
                        <c:v>1.1000053882598877</c:v>
                      </c:pt>
                      <c:pt idx="579">
                        <c:v>1.167902946472168</c:v>
                      </c:pt>
                      <c:pt idx="580">
                        <c:v>1.22367262840271</c:v>
                      </c:pt>
                      <c:pt idx="581">
                        <c:v>1.2623591423034668</c:v>
                      </c:pt>
                      <c:pt idx="582">
                        <c:v>1.2867821455001831</c:v>
                      </c:pt>
                      <c:pt idx="583">
                        <c:v>1.3020589351654053</c:v>
                      </c:pt>
                      <c:pt idx="584">
                        <c:v>1.3131592273712158</c:v>
                      </c:pt>
                      <c:pt idx="585">
                        <c:v>1.3203566074371338</c:v>
                      </c:pt>
                      <c:pt idx="586">
                        <c:v>1.3210887908935547</c:v>
                      </c:pt>
                      <c:pt idx="587">
                        <c:v>1.3191734552383423</c:v>
                      </c:pt>
                      <c:pt idx="588">
                        <c:v>1.3178310394287109</c:v>
                      </c:pt>
                      <c:pt idx="589">
                        <c:v>1.3153785467147827</c:v>
                      </c:pt>
                      <c:pt idx="590">
                        <c:v>1.3100839853286743</c:v>
                      </c:pt>
                      <c:pt idx="591">
                        <c:v>1.3039654493331909</c:v>
                      </c:pt>
                      <c:pt idx="592">
                        <c:v>1.2994190454483032</c:v>
                      </c:pt>
                      <c:pt idx="593">
                        <c:v>1.2974050045013428</c:v>
                      </c:pt>
                      <c:pt idx="594">
                        <c:v>1.2981836795806885</c:v>
                      </c:pt>
                      <c:pt idx="595">
                        <c:v>1.3011723756790161</c:v>
                      </c:pt>
                      <c:pt idx="596">
                        <c:v>1.305935263633728</c:v>
                      </c:pt>
                      <c:pt idx="597">
                        <c:v>1.3125041723251343</c:v>
                      </c:pt>
                      <c:pt idx="598">
                        <c:v>1.3203988075256348</c:v>
                      </c:pt>
                      <c:pt idx="599">
                        <c:v>1.3290729522705078</c:v>
                      </c:pt>
                      <c:pt idx="600">
                        <c:v>1.3384164571762085</c:v>
                      </c:pt>
                      <c:pt idx="601">
                        <c:v>1.3482285737991333</c:v>
                      </c:pt>
                      <c:pt idx="602">
                        <c:v>1.3582570552825928</c:v>
                      </c:pt>
                      <c:pt idx="603">
                        <c:v>1.3677552938461304</c:v>
                      </c:pt>
                      <c:pt idx="604">
                        <c:v>1.3762011528015137</c:v>
                      </c:pt>
                      <c:pt idx="605">
                        <c:v>1.3836908340454102</c:v>
                      </c:pt>
                      <c:pt idx="606">
                        <c:v>1.3902695178985596</c:v>
                      </c:pt>
                      <c:pt idx="607">
                        <c:v>1.3959107398986816</c:v>
                      </c:pt>
                      <c:pt idx="608">
                        <c:v>1.4006863832473755</c:v>
                      </c:pt>
                      <c:pt idx="609">
                        <c:v>1.4048042297363281</c:v>
                      </c:pt>
                      <c:pt idx="610">
                        <c:v>1.4083923101425171</c:v>
                      </c:pt>
                      <c:pt idx="611">
                        <c:v>1.4118691682815552</c:v>
                      </c:pt>
                      <c:pt idx="612">
                        <c:v>1.4155211448669434</c:v>
                      </c:pt>
                      <c:pt idx="613">
                        <c:v>1.4191317558288574</c:v>
                      </c:pt>
                      <c:pt idx="614">
                        <c:v>1.4232429265975952</c:v>
                      </c:pt>
                      <c:pt idx="615">
                        <c:v>1.427990198135376</c:v>
                      </c:pt>
                      <c:pt idx="616">
                        <c:v>1.4328906536102295</c:v>
                      </c:pt>
                      <c:pt idx="617">
                        <c:v>1.4380472898483276</c:v>
                      </c:pt>
                      <c:pt idx="618">
                        <c:v>1.4439533948898315</c:v>
                      </c:pt>
                      <c:pt idx="619">
                        <c:v>1.4506353139877319</c:v>
                      </c:pt>
                      <c:pt idx="620">
                        <c:v>1.4580192565917969</c:v>
                      </c:pt>
                      <c:pt idx="621">
                        <c:v>1.4662563800811768</c:v>
                      </c:pt>
                      <c:pt idx="622">
                        <c:v>1.4753273725509644</c:v>
                      </c:pt>
                      <c:pt idx="623">
                        <c:v>1.4849467277526855</c:v>
                      </c:pt>
                      <c:pt idx="624">
                        <c:v>1.4951181411743164</c:v>
                      </c:pt>
                      <c:pt idx="625">
                        <c:v>1.5071264505386353</c:v>
                      </c:pt>
                      <c:pt idx="626">
                        <c:v>1.5202885866165161</c:v>
                      </c:pt>
                      <c:pt idx="627">
                        <c:v>1.5339072942733765</c:v>
                      </c:pt>
                      <c:pt idx="628">
                        <c:v>1.5474705696105957</c:v>
                      </c:pt>
                      <c:pt idx="629">
                        <c:v>1.5608887672424316</c:v>
                      </c:pt>
                      <c:pt idx="630">
                        <c:v>1.5734560489654541</c:v>
                      </c:pt>
                      <c:pt idx="631">
                        <c:v>1.5844807624816895</c:v>
                      </c:pt>
                      <c:pt idx="632">
                        <c:v>1.5942608118057251</c:v>
                      </c:pt>
                      <c:pt idx="633">
                        <c:v>1.6030120849609375</c:v>
                      </c:pt>
                      <c:pt idx="634">
                        <c:v>1.6108887195587158</c:v>
                      </c:pt>
                      <c:pt idx="635">
                        <c:v>1.6178467273712158</c:v>
                      </c:pt>
                      <c:pt idx="636">
                        <c:v>1.6239479780197144</c:v>
                      </c:pt>
                      <c:pt idx="637">
                        <c:v>1.6291948556900024</c:v>
                      </c:pt>
                      <c:pt idx="638">
                        <c:v>1.6337884664535522</c:v>
                      </c:pt>
                      <c:pt idx="639">
                        <c:v>1.6378699541091919</c:v>
                      </c:pt>
                      <c:pt idx="640">
                        <c:v>1.6415166854858398</c:v>
                      </c:pt>
                      <c:pt idx="641">
                        <c:v>1.6448671817779541</c:v>
                      </c:pt>
                      <c:pt idx="642">
                        <c:v>1.6479256153106689</c:v>
                      </c:pt>
                      <c:pt idx="643">
                        <c:v>1.6506907939910889</c:v>
                      </c:pt>
                      <c:pt idx="644">
                        <c:v>1.6530300378799438</c:v>
                      </c:pt>
                      <c:pt idx="645">
                        <c:v>1.6550555229187012</c:v>
                      </c:pt>
                      <c:pt idx="646">
                        <c:v>1.6568764448165894</c:v>
                      </c:pt>
                      <c:pt idx="647">
                        <c:v>1.6585123538970947</c:v>
                      </c:pt>
                      <c:pt idx="648">
                        <c:v>1.65999436378479</c:v>
                      </c:pt>
                      <c:pt idx="649">
                        <c:v>1.6611424684524536</c:v>
                      </c:pt>
                      <c:pt idx="650">
                        <c:v>1.6620079278945923</c:v>
                      </c:pt>
                      <c:pt idx="651">
                        <c:v>1.6626805067062378</c:v>
                      </c:pt>
                      <c:pt idx="652">
                        <c:v>1.6632497310638428</c:v>
                      </c:pt>
                      <c:pt idx="653">
                        <c:v>1.6637941598892212</c:v>
                      </c:pt>
                      <c:pt idx="654">
                        <c:v>1.6642600297927856</c:v>
                      </c:pt>
                      <c:pt idx="655">
                        <c:v>1.6646416187286377</c:v>
                      </c:pt>
                      <c:pt idx="656">
                        <c:v>1.6648212671279907</c:v>
                      </c:pt>
                      <c:pt idx="657">
                        <c:v>1.6647685766220093</c:v>
                      </c:pt>
                      <c:pt idx="658">
                        <c:v>1.6644582748413086</c:v>
                      </c:pt>
                      <c:pt idx="659">
                        <c:v>1.6638509035110474</c:v>
                      </c:pt>
                      <c:pt idx="660">
                        <c:v>1.6629711389541626</c:v>
                      </c:pt>
                      <c:pt idx="661">
                        <c:v>1.6617836952209473</c:v>
                      </c:pt>
                      <c:pt idx="662">
                        <c:v>1.6603313684463501</c:v>
                      </c:pt>
                      <c:pt idx="663">
                        <c:v>1.6586822271347046</c:v>
                      </c:pt>
                      <c:pt idx="664">
                        <c:v>1.6569159030914307</c:v>
                      </c:pt>
                      <c:pt idx="665">
                        <c:v>1.6550793647766113</c:v>
                      </c:pt>
                      <c:pt idx="666">
                        <c:v>1.6532200574874878</c:v>
                      </c:pt>
                      <c:pt idx="667">
                        <c:v>1.6513564586639404</c:v>
                      </c:pt>
                      <c:pt idx="668">
                        <c:v>1.6495070457458496</c:v>
                      </c:pt>
                      <c:pt idx="669">
                        <c:v>1.6476709842681885</c:v>
                      </c:pt>
                      <c:pt idx="670">
                        <c:v>1.6458196640014648</c:v>
                      </c:pt>
                      <c:pt idx="671">
                        <c:v>1.643912672996521</c:v>
                      </c:pt>
                      <c:pt idx="672">
                        <c:v>1.6418998241424561</c:v>
                      </c:pt>
                      <c:pt idx="673">
                        <c:v>1.6397358179092407</c:v>
                      </c:pt>
                      <c:pt idx="674">
                        <c:v>1.6373856067657471</c:v>
                      </c:pt>
                      <c:pt idx="675">
                        <c:v>1.6348063945770264</c:v>
                      </c:pt>
                      <c:pt idx="676">
                        <c:v>1.6319795846939087</c:v>
                      </c:pt>
                      <c:pt idx="677">
                        <c:v>1.6289126873016357</c:v>
                      </c:pt>
                      <c:pt idx="678">
                        <c:v>1.6256542205810547</c:v>
                      </c:pt>
                      <c:pt idx="679">
                        <c:v>1.6222429275512695</c:v>
                      </c:pt>
                      <c:pt idx="680">
                        <c:v>1.6187288761138916</c:v>
                      </c:pt>
                      <c:pt idx="681">
                        <c:v>1.6151663064956665</c:v>
                      </c:pt>
                      <c:pt idx="682">
                        <c:v>1.6116012334823608</c:v>
                      </c:pt>
                      <c:pt idx="683">
                        <c:v>1.6080716848373413</c:v>
                      </c:pt>
                      <c:pt idx="684">
                        <c:v>1.6046264171600342</c:v>
                      </c:pt>
                      <c:pt idx="685">
                        <c:v>1.6013095378875732</c:v>
                      </c:pt>
                      <c:pt idx="686">
                        <c:v>1.5981404781341553</c:v>
                      </c:pt>
                      <c:pt idx="687">
                        <c:v>1.5951218605041504</c:v>
                      </c:pt>
                      <c:pt idx="688">
                        <c:v>1.5922454595565796</c:v>
                      </c:pt>
                      <c:pt idx="689">
                        <c:v>1.5895028114318848</c:v>
                      </c:pt>
                      <c:pt idx="690">
                        <c:v>1.5868785381317139</c:v>
                      </c:pt>
                      <c:pt idx="691">
                        <c:v>1.5843641757965088</c:v>
                      </c:pt>
                      <c:pt idx="692">
                        <c:v>1.5819610357284546</c:v>
                      </c:pt>
                      <c:pt idx="693">
                        <c:v>1.5795888900756836</c:v>
                      </c:pt>
                      <c:pt idx="694">
                        <c:v>1.5770653486251831</c:v>
                      </c:pt>
                      <c:pt idx="695">
                        <c:v>1.574453592300415</c:v>
                      </c:pt>
                      <c:pt idx="696">
                        <c:v>1.5718151330947876</c:v>
                      </c:pt>
                      <c:pt idx="697">
                        <c:v>1.5692106485366821</c:v>
                      </c:pt>
                      <c:pt idx="698">
                        <c:v>1.5666913986206055</c:v>
                      </c:pt>
                      <c:pt idx="699">
                        <c:v>1.5643028020858765</c:v>
                      </c:pt>
                      <c:pt idx="700">
                        <c:v>1.5621038675308228</c:v>
                      </c:pt>
                      <c:pt idx="701">
                        <c:v>1.5601643323898315</c:v>
                      </c:pt>
                      <c:pt idx="702">
                        <c:v>1.55853271484375</c:v>
                      </c:pt>
                      <c:pt idx="703">
                        <c:v>1.5572260618209839</c:v>
                      </c:pt>
                      <c:pt idx="704">
                        <c:v>1.5562365055084229</c:v>
                      </c:pt>
                      <c:pt idx="705">
                        <c:v>1.5555592775344849</c:v>
                      </c:pt>
                      <c:pt idx="706">
                        <c:v>1.5551990270614624</c:v>
                      </c:pt>
                      <c:pt idx="707">
                        <c:v>1.5551923513412476</c:v>
                      </c:pt>
                      <c:pt idx="708">
                        <c:v>1.555572509765625</c:v>
                      </c:pt>
                      <c:pt idx="709">
                        <c:v>1.5563480854034424</c:v>
                      </c:pt>
                      <c:pt idx="710">
                        <c:v>1.5574949979782104</c:v>
                      </c:pt>
                      <c:pt idx="711">
                        <c:v>1.5590161085128784</c:v>
                      </c:pt>
                      <c:pt idx="712">
                        <c:v>1.5609216690063477</c:v>
                      </c:pt>
                      <c:pt idx="713">
                        <c:v>1.5631998777389526</c:v>
                      </c:pt>
                      <c:pt idx="714">
                        <c:v>1.5658398866653442</c:v>
                      </c:pt>
                      <c:pt idx="715">
                        <c:v>1.5688228607177734</c:v>
                      </c:pt>
                      <c:pt idx="716">
                        <c:v>1.5721199512481689</c:v>
                      </c:pt>
                      <c:pt idx="717">
                        <c:v>1.5756832361221313</c:v>
                      </c:pt>
                      <c:pt idx="718">
                        <c:v>1.5794806480407715</c:v>
                      </c:pt>
                      <c:pt idx="719">
                        <c:v>1.5834658145904541</c:v>
                      </c:pt>
                      <c:pt idx="720">
                        <c:v>1.5876128673553467</c:v>
                      </c:pt>
                      <c:pt idx="721">
                        <c:v>1.5919425487518311</c:v>
                      </c:pt>
                      <c:pt idx="722">
                        <c:v>1.5964423418045044</c:v>
                      </c:pt>
                      <c:pt idx="723">
                        <c:v>1.6010969877243042</c:v>
                      </c:pt>
                      <c:pt idx="724">
                        <c:v>1.6059077978134155</c:v>
                      </c:pt>
                      <c:pt idx="725">
                        <c:v>1.6108651161193848</c:v>
                      </c:pt>
                      <c:pt idx="726">
                        <c:v>1.6158479452133179</c:v>
                      </c:pt>
                      <c:pt idx="727">
                        <c:v>1.6208134889602661</c:v>
                      </c:pt>
                      <c:pt idx="728">
                        <c:v>1.6257826089859009</c:v>
                      </c:pt>
                      <c:pt idx="729">
                        <c:v>1.6307592391967773</c:v>
                      </c:pt>
                      <c:pt idx="730">
                        <c:v>1.6357437372207642</c:v>
                      </c:pt>
                      <c:pt idx="731">
                        <c:v>1.6407442092895508</c:v>
                      </c:pt>
                      <c:pt idx="732">
                        <c:v>1.6457598209381104</c:v>
                      </c:pt>
                      <c:pt idx="733">
                        <c:v>1.6507793664932251</c:v>
                      </c:pt>
                      <c:pt idx="734">
                        <c:v>1.6557860374450684</c:v>
                      </c:pt>
                      <c:pt idx="735">
                        <c:v>1.6607670783996582</c:v>
                      </c:pt>
                      <c:pt idx="736">
                        <c:v>1.6655771732330322</c:v>
                      </c:pt>
                      <c:pt idx="737">
                        <c:v>1.6701717376708984</c:v>
                      </c:pt>
                      <c:pt idx="738">
                        <c:v>1.6745611429214478</c:v>
                      </c:pt>
                      <c:pt idx="739">
                        <c:v>1.6787717342376709</c:v>
                      </c:pt>
                      <c:pt idx="740">
                        <c:v>1.6828198432922363</c:v>
                      </c:pt>
                      <c:pt idx="741">
                        <c:v>1.6867252588272095</c:v>
                      </c:pt>
                      <c:pt idx="742">
                        <c:v>1.6905035972595215</c:v>
                      </c:pt>
                      <c:pt idx="743">
                        <c:v>1.694166898727417</c:v>
                      </c:pt>
                      <c:pt idx="744">
                        <c:v>1.6977694034576416</c:v>
                      </c:pt>
                      <c:pt idx="745">
                        <c:v>1.7013143301010132</c:v>
                      </c:pt>
                      <c:pt idx="746">
                        <c:v>1.7047964334487915</c:v>
                      </c:pt>
                      <c:pt idx="747">
                        <c:v>1.7082275152206421</c:v>
                      </c:pt>
                      <c:pt idx="748">
                        <c:v>1.7116190195083618</c:v>
                      </c:pt>
                      <c:pt idx="749">
                        <c:v>1.7149748802185059</c:v>
                      </c:pt>
                      <c:pt idx="750">
                        <c:v>1.7183034420013428</c:v>
                      </c:pt>
                      <c:pt idx="751">
                        <c:v>1.7216033935546875</c:v>
                      </c:pt>
                      <c:pt idx="752">
                        <c:v>1.7248722314834595</c:v>
                      </c:pt>
                      <c:pt idx="753">
                        <c:v>1.7281084060668945</c:v>
                      </c:pt>
                      <c:pt idx="754">
                        <c:v>1.7313029766082764</c:v>
                      </c:pt>
                      <c:pt idx="755">
                        <c:v>1.7344493865966797</c:v>
                      </c:pt>
                      <c:pt idx="756">
                        <c:v>1.7375329732894897</c:v>
                      </c:pt>
                      <c:pt idx="757">
                        <c:v>1.740536093711853</c:v>
                      </c:pt>
                      <c:pt idx="758">
                        <c:v>1.7434512376785278</c:v>
                      </c:pt>
                      <c:pt idx="759">
                        <c:v>1.7462706565856934</c:v>
                      </c:pt>
                      <c:pt idx="760">
                        <c:v>1.7489751577377319</c:v>
                      </c:pt>
                      <c:pt idx="761">
                        <c:v>1.7515466213226318</c:v>
                      </c:pt>
                      <c:pt idx="762">
                        <c:v>1.7539645433425903</c:v>
                      </c:pt>
                      <c:pt idx="763">
                        <c:v>1.7562185525894165</c:v>
                      </c:pt>
                      <c:pt idx="764">
                        <c:v>1.7582883834838867</c:v>
                      </c:pt>
                      <c:pt idx="765">
                        <c:v>1.7601592540740967</c:v>
                      </c:pt>
                      <c:pt idx="766">
                        <c:v>1.7618108987808228</c:v>
                      </c:pt>
                      <c:pt idx="767">
                        <c:v>1.7632304430007935</c:v>
                      </c:pt>
                      <c:pt idx="768">
                        <c:v>1.7644050121307373</c:v>
                      </c:pt>
                      <c:pt idx="769">
                        <c:v>1.7653290033340454</c:v>
                      </c:pt>
                      <c:pt idx="770">
                        <c:v>1.76600182056427</c:v>
                      </c:pt>
                      <c:pt idx="771">
                        <c:v>1.7664215564727783</c:v>
                      </c:pt>
                      <c:pt idx="772">
                        <c:v>1.7665948867797852</c:v>
                      </c:pt>
                      <c:pt idx="773">
                        <c:v>1.7665317058563232</c:v>
                      </c:pt>
                      <c:pt idx="774">
                        <c:v>1.766244649887085</c:v>
                      </c:pt>
                      <c:pt idx="775">
                        <c:v>1.7657517194747925</c:v>
                      </c:pt>
                      <c:pt idx="776">
                        <c:v>1.765067458152771</c:v>
                      </c:pt>
                      <c:pt idx="777">
                        <c:v>1.7642092704772949</c:v>
                      </c:pt>
                      <c:pt idx="778">
                        <c:v>1.7631927728652954</c:v>
                      </c:pt>
                      <c:pt idx="779">
                        <c:v>1.7620326280593872</c:v>
                      </c:pt>
                      <c:pt idx="780">
                        <c:v>1.7607427835464478</c:v>
                      </c:pt>
                      <c:pt idx="781">
                        <c:v>1.7593380212783813</c:v>
                      </c:pt>
                      <c:pt idx="782">
                        <c:v>1.757830023765564</c:v>
                      </c:pt>
                      <c:pt idx="783">
                        <c:v>1.7562319040298462</c:v>
                      </c:pt>
                      <c:pt idx="784">
                        <c:v>1.7545595169067383</c:v>
                      </c:pt>
                      <c:pt idx="785">
                        <c:v>1.7528223991394043</c:v>
                      </c:pt>
                      <c:pt idx="786">
                        <c:v>1.7510309219360352</c:v>
                      </c:pt>
                      <c:pt idx="787">
                        <c:v>1.749199390411377</c:v>
                      </c:pt>
                      <c:pt idx="788">
                        <c:v>1.7473379373550415</c:v>
                      </c:pt>
                      <c:pt idx="789">
                        <c:v>1.7454544305801392</c:v>
                      </c:pt>
                      <c:pt idx="790">
                        <c:v>1.7435587644577026</c:v>
                      </c:pt>
                      <c:pt idx="791">
                        <c:v>1.7416528463363647</c:v>
                      </c:pt>
                      <c:pt idx="792">
                        <c:v>1.7397385835647583</c:v>
                      </c:pt>
                      <c:pt idx="793">
                        <c:v>1.7378139495849609</c:v>
                      </c:pt>
                      <c:pt idx="794">
                        <c:v>1.7358787059783936</c:v>
                      </c:pt>
                      <c:pt idx="795">
                        <c:v>1.7339296340942383</c:v>
                      </c:pt>
                      <c:pt idx="796">
                        <c:v>1.731965184211731</c:v>
                      </c:pt>
                      <c:pt idx="797">
                        <c:v>1.7299792766571045</c:v>
                      </c:pt>
                      <c:pt idx="798">
                        <c:v>1.7279655933380127</c:v>
                      </c:pt>
                      <c:pt idx="799">
                        <c:v>1.7259172201156616</c:v>
                      </c:pt>
                      <c:pt idx="800">
                        <c:v>1.7238268852233887</c:v>
                      </c:pt>
                      <c:pt idx="801">
                        <c:v>1.7216942310333252</c:v>
                      </c:pt>
                      <c:pt idx="802">
                        <c:v>1.7195124626159668</c:v>
                      </c:pt>
                      <c:pt idx="803">
                        <c:v>1.7172846794128418</c:v>
                      </c:pt>
                      <c:pt idx="804">
                        <c:v>1.7150126695632935</c:v>
                      </c:pt>
                      <c:pt idx="805">
                        <c:v>1.7126984596252441</c:v>
                      </c:pt>
                      <c:pt idx="806">
                        <c:v>1.7103452682495117</c:v>
                      </c:pt>
                      <c:pt idx="807">
                        <c:v>1.7079581022262573</c:v>
                      </c:pt>
                      <c:pt idx="808">
                        <c:v>1.7055457830429077</c:v>
                      </c:pt>
                      <c:pt idx="809">
                        <c:v>1.7031171321868896</c:v>
                      </c:pt>
                      <c:pt idx="810">
                        <c:v>1.7006821632385254</c:v>
                      </c:pt>
                      <c:pt idx="811">
                        <c:v>1.6982508897781372</c:v>
                      </c:pt>
                      <c:pt idx="812">
                        <c:v>1.6958348751068115</c:v>
                      </c:pt>
                      <c:pt idx="813">
                        <c:v>1.6934417486190796</c:v>
                      </c:pt>
                      <c:pt idx="814">
                        <c:v>1.6910794973373413</c:v>
                      </c:pt>
                      <c:pt idx="815">
                        <c:v>1.6887602806091309</c:v>
                      </c:pt>
                      <c:pt idx="816">
                        <c:v>1.686492919921875</c:v>
                      </c:pt>
                      <c:pt idx="817">
                        <c:v>1.6842896938323975</c:v>
                      </c:pt>
                      <c:pt idx="818">
                        <c:v>1.682165265083313</c:v>
                      </c:pt>
                      <c:pt idx="819">
                        <c:v>1.6801325082778931</c:v>
                      </c:pt>
                      <c:pt idx="820">
                        <c:v>1.6782045364379883</c:v>
                      </c:pt>
                      <c:pt idx="821">
                        <c:v>1.6763917207717896</c:v>
                      </c:pt>
                      <c:pt idx="822">
                        <c:v>1.6747057437896729</c:v>
                      </c:pt>
                      <c:pt idx="823">
                        <c:v>1.6731551885604858</c:v>
                      </c:pt>
                      <c:pt idx="824">
                        <c:v>1.6717466115951538</c:v>
                      </c:pt>
                      <c:pt idx="825">
                        <c:v>1.6704870462417603</c:v>
                      </c:pt>
                      <c:pt idx="826">
                        <c:v>1.669378399848938</c:v>
                      </c:pt>
                      <c:pt idx="827">
                        <c:v>1.6684260368347168</c:v>
                      </c:pt>
                      <c:pt idx="828">
                        <c:v>1.6676279306411743</c:v>
                      </c:pt>
                      <c:pt idx="829">
                        <c:v>1.6669840812683105</c:v>
                      </c:pt>
                      <c:pt idx="830">
                        <c:v>1.6664897203445435</c:v>
                      </c:pt>
                      <c:pt idx="831">
                        <c:v>1.6661422252655029</c:v>
                      </c:pt>
                      <c:pt idx="832">
                        <c:v>1.6659401655197144</c:v>
                      </c:pt>
                      <c:pt idx="833">
                        <c:v>1.6658815145492554</c:v>
                      </c:pt>
                      <c:pt idx="834">
                        <c:v>1.6659642457962036</c:v>
                      </c:pt>
                      <c:pt idx="835">
                        <c:v>1.6661814451217651</c:v>
                      </c:pt>
                      <c:pt idx="836">
                        <c:v>1.6665303707122803</c:v>
                      </c:pt>
                      <c:pt idx="837">
                        <c:v>1.6670043468475342</c:v>
                      </c:pt>
                      <c:pt idx="838">
                        <c:v>1.6675957441329956</c:v>
                      </c:pt>
                      <c:pt idx="839">
                        <c:v>1.6682975292205811</c:v>
                      </c:pt>
                      <c:pt idx="840">
                        <c:v>1.6691001653671265</c:v>
                      </c:pt>
                      <c:pt idx="841">
                        <c:v>1.6699942350387573</c:v>
                      </c:pt>
                      <c:pt idx="842">
                        <c:v>1.6709698438644409</c:v>
                      </c:pt>
                      <c:pt idx="843">
                        <c:v>1.6720136404037476</c:v>
                      </c:pt>
                      <c:pt idx="844">
                        <c:v>1.6731151342391968</c:v>
                      </c:pt>
                      <c:pt idx="845">
                        <c:v>1.6742621660232544</c:v>
                      </c:pt>
                      <c:pt idx="846">
                        <c:v>1.675444483757019</c:v>
                      </c:pt>
                      <c:pt idx="847">
                        <c:v>1.6766541004180908</c:v>
                      </c:pt>
                      <c:pt idx="848">
                        <c:v>1.6778842210769653</c:v>
                      </c:pt>
                      <c:pt idx="849">
                        <c:v>1.6791332960128784</c:v>
                      </c:pt>
                      <c:pt idx="850">
                        <c:v>1.6804014444351196</c:v>
                      </c:pt>
                      <c:pt idx="851">
                        <c:v>1.6816862821578979</c:v>
                      </c:pt>
                      <c:pt idx="852">
                        <c:v>1.6829847097396851</c:v>
                      </c:pt>
                      <c:pt idx="853">
                        <c:v>1.6842938661575317</c:v>
                      </c:pt>
                      <c:pt idx="854">
                        <c:v>1.6856298446655273</c:v>
                      </c:pt>
                      <c:pt idx="855">
                        <c:v>1.6870212554931641</c:v>
                      </c:pt>
                      <c:pt idx="856">
                        <c:v>1.6884728670120239</c:v>
                      </c:pt>
                      <c:pt idx="857">
                        <c:v>1.6899884939193726</c:v>
                      </c:pt>
                      <c:pt idx="858">
                        <c:v>1.6915848255157471</c:v>
                      </c:pt>
                      <c:pt idx="859">
                        <c:v>1.6932770013809204</c:v>
                      </c:pt>
                      <c:pt idx="860">
                        <c:v>1.6950716972351074</c:v>
                      </c:pt>
                      <c:pt idx="861">
                        <c:v>1.6969808340072632</c:v>
                      </c:pt>
                      <c:pt idx="862">
                        <c:v>1.6990089416503906</c:v>
                      </c:pt>
                      <c:pt idx="863">
                        <c:v>1.701164722442627</c:v>
                      </c:pt>
                      <c:pt idx="864">
                        <c:v>1.7034543752670288</c:v>
                      </c:pt>
                      <c:pt idx="865">
                        <c:v>1.7058773040771484</c:v>
                      </c:pt>
                      <c:pt idx="866">
                        <c:v>1.7084306478500366</c:v>
                      </c:pt>
                      <c:pt idx="867">
                        <c:v>1.7111074924468994</c:v>
                      </c:pt>
                      <c:pt idx="868">
                        <c:v>1.7139073610305786</c:v>
                      </c:pt>
                      <c:pt idx="869">
                        <c:v>1.7168349027633667</c:v>
                      </c:pt>
                      <c:pt idx="870">
                        <c:v>1.7198899984359741</c:v>
                      </c:pt>
                      <c:pt idx="871">
                        <c:v>1.7230455875396729</c:v>
                      </c:pt>
                      <c:pt idx="872">
                        <c:v>1.7262701988220215</c:v>
                      </c:pt>
                      <c:pt idx="873">
                        <c:v>1.7295454740524292</c:v>
                      </c:pt>
                      <c:pt idx="874">
                        <c:v>1.7328574657440186</c:v>
                      </c:pt>
                      <c:pt idx="875">
                        <c:v>1.7361650466918945</c:v>
                      </c:pt>
                      <c:pt idx="876">
                        <c:v>1.7394263744354248</c:v>
                      </c:pt>
                      <c:pt idx="877">
                        <c:v>1.7426291704177856</c:v>
                      </c:pt>
                      <c:pt idx="878">
                        <c:v>1.7457568645477295</c:v>
                      </c:pt>
                      <c:pt idx="879">
                        <c:v>1.7487791776657104</c:v>
                      </c:pt>
                      <c:pt idx="880">
                        <c:v>1.7516804933547974</c:v>
                      </c:pt>
                      <c:pt idx="881">
                        <c:v>1.7544467449188232</c:v>
                      </c:pt>
                      <c:pt idx="882">
                        <c:v>1.7570608854293823</c:v>
                      </c:pt>
                      <c:pt idx="883">
                        <c:v>1.7595211267471313</c:v>
                      </c:pt>
                      <c:pt idx="884">
                        <c:v>1.7618359327316284</c:v>
                      </c:pt>
                      <c:pt idx="885">
                        <c:v>1.7640148401260376</c:v>
                      </c:pt>
                      <c:pt idx="886">
                        <c:v>1.7660589218139648</c:v>
                      </c:pt>
                      <c:pt idx="887">
                        <c:v>1.7679879665374756</c:v>
                      </c:pt>
                      <c:pt idx="888">
                        <c:v>1.7698255777359009</c:v>
                      </c:pt>
                      <c:pt idx="889">
                        <c:v>1.7715609073638916</c:v>
                      </c:pt>
                      <c:pt idx="890">
                        <c:v>1.7732125520706177</c:v>
                      </c:pt>
                      <c:pt idx="891">
                        <c:v>1.774808406829834</c:v>
                      </c:pt>
                      <c:pt idx="892">
                        <c:v>1.7763795852661133</c:v>
                      </c:pt>
                      <c:pt idx="893">
                        <c:v>1.7779654264450073</c:v>
                      </c:pt>
                      <c:pt idx="894">
                        <c:v>1.7795931100845337</c:v>
                      </c:pt>
                      <c:pt idx="895">
                        <c:v>1.7812697887420654</c:v>
                      </c:pt>
                      <c:pt idx="896">
                        <c:v>1.7830266952514648</c:v>
                      </c:pt>
                      <c:pt idx="897">
                        <c:v>1.7848947048187256</c:v>
                      </c:pt>
                      <c:pt idx="898">
                        <c:v>1.786895751953125</c:v>
                      </c:pt>
                      <c:pt idx="899">
                        <c:v>1.7890368700027466</c:v>
                      </c:pt>
                      <c:pt idx="900">
                        <c:v>1.7913390398025513</c:v>
                      </c:pt>
                      <c:pt idx="901">
                        <c:v>1.7938215732574463</c:v>
                      </c:pt>
                      <c:pt idx="902">
                        <c:v>1.7964904308319092</c:v>
                      </c:pt>
                      <c:pt idx="903">
                        <c:v>1.7993062734603882</c:v>
                      </c:pt>
                      <c:pt idx="904">
                        <c:v>1.8022472858428955</c:v>
                      </c:pt>
                      <c:pt idx="905">
                        <c:v>1.8053300380706787</c:v>
                      </c:pt>
                      <c:pt idx="906">
                        <c:v>1.8085870742797852</c:v>
                      </c:pt>
                      <c:pt idx="907">
                        <c:v>1.8120349645614624</c:v>
                      </c:pt>
                      <c:pt idx="908">
                        <c:v>1.815691351890564</c:v>
                      </c:pt>
                      <c:pt idx="909">
                        <c:v>1.8195914030075073</c:v>
                      </c:pt>
                      <c:pt idx="910">
                        <c:v>1.8237682580947876</c:v>
                      </c:pt>
                      <c:pt idx="911">
                        <c:v>1.828243613243103</c:v>
                      </c:pt>
                      <c:pt idx="912">
                        <c:v>1.8330742120742798</c:v>
                      </c:pt>
                      <c:pt idx="913">
                        <c:v>1.8383437395095825</c:v>
                      </c:pt>
                      <c:pt idx="914">
                        <c:v>1.844090461730957</c:v>
                      </c:pt>
                      <c:pt idx="915">
                        <c:v>1.8503473997116089</c:v>
                      </c:pt>
                      <c:pt idx="916">
                        <c:v>1.8571567535400391</c:v>
                      </c:pt>
                      <c:pt idx="917">
                        <c:v>1.8645459413528442</c:v>
                      </c:pt>
                      <c:pt idx="918">
                        <c:v>1.8725436925888062</c:v>
                      </c:pt>
                      <c:pt idx="919">
                        <c:v>1.8812012672424316</c:v>
                      </c:pt>
                      <c:pt idx="920">
                        <c:v>1.8905686140060425</c:v>
                      </c:pt>
                      <c:pt idx="921">
                        <c:v>1.9006944894790649</c:v>
                      </c:pt>
                      <c:pt idx="922">
                        <c:v>1.9116212129592896</c:v>
                      </c:pt>
                      <c:pt idx="923">
                        <c:v>1.9233429431915283</c:v>
                      </c:pt>
                      <c:pt idx="924">
                        <c:v>1.9357362985610962</c:v>
                      </c:pt>
                      <c:pt idx="925">
                        <c:v>1.9487457275390625</c:v>
                      </c:pt>
                      <c:pt idx="926">
                        <c:v>1.9621163606643677</c:v>
                      </c:pt>
                      <c:pt idx="927">
                        <c:v>1.9758337736129761</c:v>
                      </c:pt>
                      <c:pt idx="928">
                        <c:v>1.9899084568023682</c:v>
                      </c:pt>
                      <c:pt idx="929">
                        <c:v>2.0043535232543945</c:v>
                      </c:pt>
                      <c:pt idx="930">
                        <c:v>2.019190788269043</c:v>
                      </c:pt>
                      <c:pt idx="931">
                        <c:v>2.0344347953796387</c:v>
                      </c:pt>
                      <c:pt idx="932">
                        <c:v>2.0500833988189697</c:v>
                      </c:pt>
                      <c:pt idx="933">
                        <c:v>2.066148042678833</c:v>
                      </c:pt>
                      <c:pt idx="934">
                        <c:v>2.0826475620269775</c:v>
                      </c:pt>
                      <c:pt idx="935">
                        <c:v>2.0995936393737793</c:v>
                      </c:pt>
                      <c:pt idx="936">
                        <c:v>2.116999626159668</c:v>
                      </c:pt>
                      <c:pt idx="937">
                        <c:v>2.1348776817321777</c:v>
                      </c:pt>
                      <c:pt idx="938">
                        <c:v>2.153231143951416</c:v>
                      </c:pt>
                      <c:pt idx="939">
                        <c:v>2.1720714569091797</c:v>
                      </c:pt>
                      <c:pt idx="940">
                        <c:v>2.1914165019989014</c:v>
                      </c:pt>
                      <c:pt idx="941">
                        <c:v>2.2112870216369629</c:v>
                      </c:pt>
                      <c:pt idx="942">
                        <c:v>2.2316989898681641</c:v>
                      </c:pt>
                      <c:pt idx="943">
                        <c:v>2.2526681423187256</c:v>
                      </c:pt>
                      <c:pt idx="944">
                        <c:v>2.2742161750793457</c:v>
                      </c:pt>
                      <c:pt idx="945">
                        <c:v>2.2963650226593018</c:v>
                      </c:pt>
                      <c:pt idx="946">
                        <c:v>2.3191299438476563</c:v>
                      </c:pt>
                      <c:pt idx="947">
                        <c:v>2.3425319194793701</c:v>
                      </c:pt>
                      <c:pt idx="948">
                        <c:v>2.3665809631347656</c:v>
                      </c:pt>
                      <c:pt idx="949">
                        <c:v>2.391291618347168</c:v>
                      </c:pt>
                      <c:pt idx="950">
                        <c:v>2.4166913032531738</c:v>
                      </c:pt>
                      <c:pt idx="951">
                        <c:v>2.4428055286407471</c:v>
                      </c:pt>
                      <c:pt idx="952">
                        <c:v>2.4696688652038574</c:v>
                      </c:pt>
                      <c:pt idx="953">
                        <c:v>2.4973070621490479</c:v>
                      </c:pt>
                      <c:pt idx="954">
                        <c:v>2.5257568359375</c:v>
                      </c:pt>
                    </c:numCache>
                  </c:numRef>
                </c:yVal>
                <c:smooth val="1"/>
                <c:extLst>
                  <c:ext xmlns:c16="http://schemas.microsoft.com/office/drawing/2014/chart" uri="{C3380CC4-5D6E-409C-BE32-E72D297353CC}">
                    <c16:uniqueId val="{00000013-CEA7-4326-8BE8-659DFC0BDD93}"/>
                  </c:ext>
                </c:extLst>
              </c15:ser>
            </c15:filteredScatterSeries>
            <c15:filteredScatterSeries>
              <c15:ser>
                <c:idx val="20"/>
                <c:order val="19"/>
                <c:tx>
                  <c:v>3000 RPM</c:v>
                </c:tx>
                <c:spPr>
                  <a:ln w="19050" cap="rnd">
                    <a:solidFill>
                      <a:schemeClr val="accent1"/>
                    </a:solidFill>
                    <a:round/>
                  </a:ln>
                  <a:effectLst/>
                </c:spPr>
                <c:marker>
                  <c:symbol val="none"/>
                </c:marker>
                <c:xVal>
                  <c:numRef>
                    <c:extLst xmlns:c15="http://schemas.microsoft.com/office/drawing/2012/chart">
                      <c:ext xmlns:c15="http://schemas.microsoft.com/office/drawing/2012/chart" uri="{02D57815-91ED-43cb-92C2-25804820EDAC}">
                        <c15:formulaRef>
                          <c15:sqref>'[1]Case 1'!$A$3:$A$875</c15:sqref>
                        </c15:formulaRef>
                      </c:ext>
                    </c:extLst>
                    <c:numCache>
                      <c:formatCode>General</c:formatCode>
                      <c:ptCount val="873"/>
                      <c:pt idx="0">
                        <c:v>-97.788772583007813</c:v>
                      </c:pt>
                      <c:pt idx="1">
                        <c:v>-96.963775634765625</c:v>
                      </c:pt>
                      <c:pt idx="2">
                        <c:v>-96.138786315917969</c:v>
                      </c:pt>
                      <c:pt idx="3">
                        <c:v>-95.313796997070313</c:v>
                      </c:pt>
                      <c:pt idx="4">
                        <c:v>-94.488815307617188</c:v>
                      </c:pt>
                      <c:pt idx="5">
                        <c:v>-93.663825988769531</c:v>
                      </c:pt>
                      <c:pt idx="6">
                        <c:v>-92.838836669921875</c:v>
                      </c:pt>
                      <c:pt idx="7">
                        <c:v>-92.013847351074219</c:v>
                      </c:pt>
                      <c:pt idx="8">
                        <c:v>-91.188865661621094</c:v>
                      </c:pt>
                      <c:pt idx="9">
                        <c:v>-90.363883972167969</c:v>
                      </c:pt>
                      <c:pt idx="10">
                        <c:v>-89.538894653320313</c:v>
                      </c:pt>
                      <c:pt idx="11">
                        <c:v>-88.713912963867188</c:v>
                      </c:pt>
                      <c:pt idx="12">
                        <c:v>-87.888931274414063</c:v>
                      </c:pt>
                      <c:pt idx="13">
                        <c:v>-87.063957214355469</c:v>
                      </c:pt>
                      <c:pt idx="14">
                        <c:v>-86.238983154296875</c:v>
                      </c:pt>
                      <c:pt idx="15">
                        <c:v>-85.41400146484375</c:v>
                      </c:pt>
                      <c:pt idx="16">
                        <c:v>-84.589027404785156</c:v>
                      </c:pt>
                      <c:pt idx="17">
                        <c:v>-83.764053344726563</c:v>
                      </c:pt>
                      <c:pt idx="18">
                        <c:v>-82.939071655273438</c:v>
                      </c:pt>
                      <c:pt idx="19">
                        <c:v>-82.114097595214844</c:v>
                      </c:pt>
                      <c:pt idx="20">
                        <c:v>-81.28912353515625</c:v>
                      </c:pt>
                      <c:pt idx="21">
                        <c:v>-80.464157104492188</c:v>
                      </c:pt>
                      <c:pt idx="22">
                        <c:v>-79.639190673828125</c:v>
                      </c:pt>
                      <c:pt idx="23">
                        <c:v>-78.814224243164063</c:v>
                      </c:pt>
                      <c:pt idx="24">
                        <c:v>-77.9892578125</c:v>
                      </c:pt>
                      <c:pt idx="25">
                        <c:v>-77.164291381835938</c:v>
                      </c:pt>
                      <c:pt idx="26">
                        <c:v>-76.339324951171875</c:v>
                      </c:pt>
                      <c:pt idx="27">
                        <c:v>-75.514358520507813</c:v>
                      </c:pt>
                      <c:pt idx="28">
                        <c:v>-74.68939208984375</c:v>
                      </c:pt>
                      <c:pt idx="29">
                        <c:v>-73.864425659179688</c:v>
                      </c:pt>
                      <c:pt idx="30">
                        <c:v>-73.039459228515625</c:v>
                      </c:pt>
                      <c:pt idx="31">
                        <c:v>-72.214492797851563</c:v>
                      </c:pt>
                      <c:pt idx="32">
                        <c:v>-71.3895263671875</c:v>
                      </c:pt>
                      <c:pt idx="33">
                        <c:v>-70.564559936523438</c:v>
                      </c:pt>
                      <c:pt idx="34">
                        <c:v>-69.739593505859375</c:v>
                      </c:pt>
                      <c:pt idx="35">
                        <c:v>-68.914627075195313</c:v>
                      </c:pt>
                      <c:pt idx="36">
                        <c:v>-68.08966064453125</c:v>
                      </c:pt>
                      <c:pt idx="37">
                        <c:v>-67.264694213867188</c:v>
                      </c:pt>
                      <c:pt idx="38">
                        <c:v>-66.439727783203125</c:v>
                      </c:pt>
                      <c:pt idx="39">
                        <c:v>-65.614761352539063</c:v>
                      </c:pt>
                      <c:pt idx="40">
                        <c:v>-64.789794921875</c:v>
                      </c:pt>
                      <c:pt idx="41">
                        <c:v>-63.964832305908203</c:v>
                      </c:pt>
                      <c:pt idx="42">
                        <c:v>-63.139865875244141</c:v>
                      </c:pt>
                      <c:pt idx="43">
                        <c:v>-62.314899444580078</c:v>
                      </c:pt>
                      <c:pt idx="44">
                        <c:v>-61.489933013916016</c:v>
                      </c:pt>
                      <c:pt idx="45">
                        <c:v>-60.664966583251953</c:v>
                      </c:pt>
                      <c:pt idx="46">
                        <c:v>-59.840000152587891</c:v>
                      </c:pt>
                      <c:pt idx="47">
                        <c:v>-59.015033721923828</c:v>
                      </c:pt>
                      <c:pt idx="48">
                        <c:v>-58.190067291259766</c:v>
                      </c:pt>
                      <c:pt idx="49">
                        <c:v>-57.365100860595703</c:v>
                      </c:pt>
                      <c:pt idx="50">
                        <c:v>-56.540134429931641</c:v>
                      </c:pt>
                      <c:pt idx="51">
                        <c:v>-55.715167999267578</c:v>
                      </c:pt>
                      <c:pt idx="52">
                        <c:v>-54.890201568603516</c:v>
                      </c:pt>
                      <c:pt idx="53">
                        <c:v>-54.065235137939453</c:v>
                      </c:pt>
                      <c:pt idx="54">
                        <c:v>-53.240268707275391</c:v>
                      </c:pt>
                      <c:pt idx="55">
                        <c:v>-52.415302276611328</c:v>
                      </c:pt>
                      <c:pt idx="56">
                        <c:v>-51.590335845947266</c:v>
                      </c:pt>
                      <c:pt idx="57">
                        <c:v>-50.765369415283203</c:v>
                      </c:pt>
                      <c:pt idx="58">
                        <c:v>-49.940402984619141</c:v>
                      </c:pt>
                      <c:pt idx="59">
                        <c:v>-49.115436553955078</c:v>
                      </c:pt>
                      <c:pt idx="60">
                        <c:v>-48.290473937988281</c:v>
                      </c:pt>
                      <c:pt idx="61">
                        <c:v>-47.465549468994141</c:v>
                      </c:pt>
                      <c:pt idx="62">
                        <c:v>-46.640625</c:v>
                      </c:pt>
                      <c:pt idx="63">
                        <c:v>-45.815700531005859</c:v>
                      </c:pt>
                      <c:pt idx="64">
                        <c:v>-44.990776062011719</c:v>
                      </c:pt>
                      <c:pt idx="65">
                        <c:v>-44.165851593017578</c:v>
                      </c:pt>
                      <c:pt idx="66">
                        <c:v>-43.340927124023438</c:v>
                      </c:pt>
                      <c:pt idx="67">
                        <c:v>-42.516002655029297</c:v>
                      </c:pt>
                      <c:pt idx="68">
                        <c:v>-41.691078186035156</c:v>
                      </c:pt>
                      <c:pt idx="69">
                        <c:v>-40.866153717041016</c:v>
                      </c:pt>
                      <c:pt idx="70">
                        <c:v>-40.041229248046875</c:v>
                      </c:pt>
                      <c:pt idx="71">
                        <c:v>-39.216304779052734</c:v>
                      </c:pt>
                      <c:pt idx="72">
                        <c:v>-38.391380310058594</c:v>
                      </c:pt>
                      <c:pt idx="73">
                        <c:v>-37.566455841064453</c:v>
                      </c:pt>
                      <c:pt idx="74">
                        <c:v>-36.741531372070313</c:v>
                      </c:pt>
                      <c:pt idx="75">
                        <c:v>-35.916606903076172</c:v>
                      </c:pt>
                      <c:pt idx="76">
                        <c:v>-35.091682434082031</c:v>
                      </c:pt>
                      <c:pt idx="77">
                        <c:v>-34.266757965087891</c:v>
                      </c:pt>
                      <c:pt idx="78">
                        <c:v>-33.441810607910156</c:v>
                      </c:pt>
                      <c:pt idx="79">
                        <c:v>-32.616844177246094</c:v>
                      </c:pt>
                      <c:pt idx="80">
                        <c:v>-31.791877746582031</c:v>
                      </c:pt>
                      <c:pt idx="81">
                        <c:v>-30.966911315917969</c:v>
                      </c:pt>
                      <c:pt idx="82">
                        <c:v>-30.141944885253906</c:v>
                      </c:pt>
                      <c:pt idx="83">
                        <c:v>-29.316978454589844</c:v>
                      </c:pt>
                      <c:pt idx="84">
                        <c:v>-28.492012023925781</c:v>
                      </c:pt>
                      <c:pt idx="85">
                        <c:v>-27.667045593261719</c:v>
                      </c:pt>
                      <c:pt idx="86">
                        <c:v>-26.842079162597656</c:v>
                      </c:pt>
                      <c:pt idx="87">
                        <c:v>-26.017120361328125</c:v>
                      </c:pt>
                      <c:pt idx="88">
                        <c:v>-25.192237854003906</c:v>
                      </c:pt>
                      <c:pt idx="89">
                        <c:v>-24.367355346679688</c:v>
                      </c:pt>
                      <c:pt idx="90">
                        <c:v>-23.542472839355469</c:v>
                      </c:pt>
                      <c:pt idx="91">
                        <c:v>-22.71759033203125</c:v>
                      </c:pt>
                      <c:pt idx="92">
                        <c:v>-21.892707824707031</c:v>
                      </c:pt>
                      <c:pt idx="93">
                        <c:v>-21.067825317382813</c:v>
                      </c:pt>
                      <c:pt idx="94">
                        <c:v>-20.242942810058594</c:v>
                      </c:pt>
                      <c:pt idx="95">
                        <c:v>-19.418060302734375</c:v>
                      </c:pt>
                      <c:pt idx="96">
                        <c:v>-18.593177795410156</c:v>
                      </c:pt>
                      <c:pt idx="97">
                        <c:v>-17.768295288085938</c:v>
                      </c:pt>
                      <c:pt idx="98">
                        <c:v>-16.943412780761719</c:v>
                      </c:pt>
                      <c:pt idx="99">
                        <c:v>-16.1185302734375</c:v>
                      </c:pt>
                      <c:pt idx="100">
                        <c:v>-15.293647766113281</c:v>
                      </c:pt>
                      <c:pt idx="101">
                        <c:v>-14.468765258789063</c:v>
                      </c:pt>
                      <c:pt idx="102">
                        <c:v>-13.643882751464844</c:v>
                      </c:pt>
                      <c:pt idx="103">
                        <c:v>-12.819000244140625</c:v>
                      </c:pt>
                      <c:pt idx="104">
                        <c:v>-11.994117736816406</c:v>
                      </c:pt>
                      <c:pt idx="105">
                        <c:v>-11.169235229492188</c:v>
                      </c:pt>
                      <c:pt idx="106">
                        <c:v>-10.344352722167969</c:v>
                      </c:pt>
                      <c:pt idx="107">
                        <c:v>-9.51947021484375</c:v>
                      </c:pt>
                      <c:pt idx="108">
                        <c:v>-8.6945877075195313</c:v>
                      </c:pt>
                      <c:pt idx="109">
                        <c:v>-7.8697052001953125</c:v>
                      </c:pt>
                      <c:pt idx="110">
                        <c:v>-7.0448226928710938</c:v>
                      </c:pt>
                      <c:pt idx="111">
                        <c:v>-6.219940185546875</c:v>
                      </c:pt>
                      <c:pt idx="112">
                        <c:v>-5.3950576782226563</c:v>
                      </c:pt>
                      <c:pt idx="113">
                        <c:v>-4.5701751708984375</c:v>
                      </c:pt>
                      <c:pt idx="114">
                        <c:v>-3.7452926635742188</c:v>
                      </c:pt>
                      <c:pt idx="115">
                        <c:v>-2.92041015625</c:v>
                      </c:pt>
                      <c:pt idx="116">
                        <c:v>-2.0955276489257813</c:v>
                      </c:pt>
                      <c:pt idx="117">
                        <c:v>-1.2706451416015625</c:v>
                      </c:pt>
                      <c:pt idx="118">
                        <c:v>-0.44576263427734375</c:v>
                      </c:pt>
                      <c:pt idx="119">
                        <c:v>0.379119873046875</c:v>
                      </c:pt>
                      <c:pt idx="120">
                        <c:v>1.2040023803710938</c:v>
                      </c:pt>
                      <c:pt idx="121">
                        <c:v>2.0288848876953125</c:v>
                      </c:pt>
                      <c:pt idx="122">
                        <c:v>2.8537673950195313</c:v>
                      </c:pt>
                      <c:pt idx="123">
                        <c:v>3.67864990234375</c:v>
                      </c:pt>
                      <c:pt idx="124">
                        <c:v>4.5035324096679688</c:v>
                      </c:pt>
                      <c:pt idx="125">
                        <c:v>5.3284149169921875</c:v>
                      </c:pt>
                      <c:pt idx="126">
                        <c:v>6.1532974243164063</c:v>
                      </c:pt>
                      <c:pt idx="127">
                        <c:v>6.978179931640625</c:v>
                      </c:pt>
                      <c:pt idx="128">
                        <c:v>7.8030624389648438</c:v>
                      </c:pt>
                      <c:pt idx="129">
                        <c:v>8.6279449462890625</c:v>
                      </c:pt>
                      <c:pt idx="130">
                        <c:v>9.4528274536132813</c:v>
                      </c:pt>
                      <c:pt idx="131">
                        <c:v>10.2777099609375</c:v>
                      </c:pt>
                      <c:pt idx="132">
                        <c:v>11.102592468261719</c:v>
                      </c:pt>
                      <c:pt idx="133">
                        <c:v>11.927474975585938</c:v>
                      </c:pt>
                      <c:pt idx="134">
                        <c:v>12.752357482910156</c:v>
                      </c:pt>
                      <c:pt idx="135">
                        <c:v>13.577239990234375</c:v>
                      </c:pt>
                      <c:pt idx="136">
                        <c:v>14.402122497558594</c:v>
                      </c:pt>
                      <c:pt idx="137">
                        <c:v>15.227005004882813</c:v>
                      </c:pt>
                      <c:pt idx="138">
                        <c:v>16.051887512207031</c:v>
                      </c:pt>
                      <c:pt idx="139">
                        <c:v>16.87677001953125</c:v>
                      </c:pt>
                      <c:pt idx="140">
                        <c:v>17.701652526855469</c:v>
                      </c:pt>
                      <c:pt idx="141">
                        <c:v>18.526535034179688</c:v>
                      </c:pt>
                      <c:pt idx="142">
                        <c:v>19.351417541503906</c:v>
                      </c:pt>
                      <c:pt idx="143">
                        <c:v>20.176300048828125</c:v>
                      </c:pt>
                      <c:pt idx="144">
                        <c:v>21.001182556152344</c:v>
                      </c:pt>
                      <c:pt idx="145">
                        <c:v>21.826065063476563</c:v>
                      </c:pt>
                      <c:pt idx="146">
                        <c:v>22.650947570800781</c:v>
                      </c:pt>
                      <c:pt idx="147">
                        <c:v>23.475830078125</c:v>
                      </c:pt>
                      <c:pt idx="148">
                        <c:v>24.300712585449219</c:v>
                      </c:pt>
                      <c:pt idx="149">
                        <c:v>25.125595092773438</c:v>
                      </c:pt>
                      <c:pt idx="150">
                        <c:v>25.950477600097656</c:v>
                      </c:pt>
                      <c:pt idx="151">
                        <c:v>26.775360107421875</c:v>
                      </c:pt>
                      <c:pt idx="152">
                        <c:v>27.600242614746094</c:v>
                      </c:pt>
                      <c:pt idx="153">
                        <c:v>28.425125122070313</c:v>
                      </c:pt>
                      <c:pt idx="154">
                        <c:v>29.250007629394531</c:v>
                      </c:pt>
                      <c:pt idx="155">
                        <c:v>30.07489013671875</c:v>
                      </c:pt>
                      <c:pt idx="156">
                        <c:v>30.899688720703125</c:v>
                      </c:pt>
                      <c:pt idx="157">
                        <c:v>31.7244873046875</c:v>
                      </c:pt>
                      <c:pt idx="158">
                        <c:v>32.549285888671875</c:v>
                      </c:pt>
                      <c:pt idx="159">
                        <c:v>33.37408447265625</c:v>
                      </c:pt>
                      <c:pt idx="160">
                        <c:v>34.198883056640625</c:v>
                      </c:pt>
                      <c:pt idx="161">
                        <c:v>35.023681640625</c:v>
                      </c:pt>
                      <c:pt idx="162">
                        <c:v>35.848480224609375</c:v>
                      </c:pt>
                      <c:pt idx="163">
                        <c:v>36.67327880859375</c:v>
                      </c:pt>
                      <c:pt idx="164">
                        <c:v>37.498077392578125</c:v>
                      </c:pt>
                      <c:pt idx="165">
                        <c:v>38.3228759765625</c:v>
                      </c:pt>
                      <c:pt idx="166">
                        <c:v>39.147674560546875</c:v>
                      </c:pt>
                      <c:pt idx="167">
                        <c:v>39.97247314453125</c:v>
                      </c:pt>
                      <c:pt idx="168">
                        <c:v>40.797271728515625</c:v>
                      </c:pt>
                      <c:pt idx="169">
                        <c:v>41.6220703125</c:v>
                      </c:pt>
                      <c:pt idx="170">
                        <c:v>42.446868896484375</c:v>
                      </c:pt>
                      <c:pt idx="171">
                        <c:v>43.27166748046875</c:v>
                      </c:pt>
                      <c:pt idx="172">
                        <c:v>44.096466064453125</c:v>
                      </c:pt>
                      <c:pt idx="173">
                        <c:v>44.9212646484375</c:v>
                      </c:pt>
                      <c:pt idx="174">
                        <c:v>45.746063232421875</c:v>
                      </c:pt>
                      <c:pt idx="175">
                        <c:v>46.57086181640625</c:v>
                      </c:pt>
                      <c:pt idx="176">
                        <c:v>47.395660400390625</c:v>
                      </c:pt>
                      <c:pt idx="177">
                        <c:v>48.220458984375</c:v>
                      </c:pt>
                      <c:pt idx="178">
                        <c:v>49.045257568359375</c:v>
                      </c:pt>
                      <c:pt idx="179">
                        <c:v>49.87005615234375</c:v>
                      </c:pt>
                      <c:pt idx="180">
                        <c:v>50.694854736328125</c:v>
                      </c:pt>
                      <c:pt idx="181">
                        <c:v>51.5196533203125</c:v>
                      </c:pt>
                      <c:pt idx="182">
                        <c:v>52.344451904296875</c:v>
                      </c:pt>
                      <c:pt idx="183">
                        <c:v>53.16925048828125</c:v>
                      </c:pt>
                      <c:pt idx="184">
                        <c:v>53.994049072265625</c:v>
                      </c:pt>
                      <c:pt idx="185">
                        <c:v>54.81884765625</c:v>
                      </c:pt>
                      <c:pt idx="186">
                        <c:v>55.643646240234375</c:v>
                      </c:pt>
                      <c:pt idx="187">
                        <c:v>56.46844482421875</c:v>
                      </c:pt>
                      <c:pt idx="188">
                        <c:v>57.293243408203125</c:v>
                      </c:pt>
                      <c:pt idx="189">
                        <c:v>58.1180419921875</c:v>
                      </c:pt>
                      <c:pt idx="190">
                        <c:v>58.942840576171875</c:v>
                      </c:pt>
                      <c:pt idx="191">
                        <c:v>59.76763916015625</c:v>
                      </c:pt>
                      <c:pt idx="192">
                        <c:v>60.592437744140625</c:v>
                      </c:pt>
                      <c:pt idx="193">
                        <c:v>61.417236328125</c:v>
                      </c:pt>
                      <c:pt idx="194">
                        <c:v>62.242034912109375</c:v>
                      </c:pt>
                      <c:pt idx="195">
                        <c:v>63.06683349609375</c:v>
                      </c:pt>
                      <c:pt idx="196">
                        <c:v>63.891632080078125</c:v>
                      </c:pt>
                      <c:pt idx="197">
                        <c:v>64.7164306640625</c:v>
                      </c:pt>
                      <c:pt idx="198">
                        <c:v>65.541229248046875</c:v>
                      </c:pt>
                      <c:pt idx="199">
                        <c:v>66.36602783203125</c:v>
                      </c:pt>
                      <c:pt idx="200">
                        <c:v>67.190826416015625</c:v>
                      </c:pt>
                      <c:pt idx="201">
                        <c:v>68.015625</c:v>
                      </c:pt>
                      <c:pt idx="202">
                        <c:v>68.840423583984375</c:v>
                      </c:pt>
                      <c:pt idx="203">
                        <c:v>69.66522216796875</c:v>
                      </c:pt>
                      <c:pt idx="204">
                        <c:v>70.490020751953125</c:v>
                      </c:pt>
                      <c:pt idx="205">
                        <c:v>71.3148193359375</c:v>
                      </c:pt>
                      <c:pt idx="206">
                        <c:v>72.139617919921875</c:v>
                      </c:pt>
                      <c:pt idx="207">
                        <c:v>72.96441650390625</c:v>
                      </c:pt>
                      <c:pt idx="208">
                        <c:v>73.789215087890625</c:v>
                      </c:pt>
                      <c:pt idx="209">
                        <c:v>74.614013671875</c:v>
                      </c:pt>
                      <c:pt idx="210">
                        <c:v>75.438812255859375</c:v>
                      </c:pt>
                      <c:pt idx="211">
                        <c:v>76.26361083984375</c:v>
                      </c:pt>
                      <c:pt idx="212">
                        <c:v>77.088409423828125</c:v>
                      </c:pt>
                      <c:pt idx="213">
                        <c:v>77.9132080078125</c:v>
                      </c:pt>
                      <c:pt idx="214">
                        <c:v>78.738006591796875</c:v>
                      </c:pt>
                      <c:pt idx="215">
                        <c:v>79.56280517578125</c:v>
                      </c:pt>
                      <c:pt idx="216">
                        <c:v>80.387603759765625</c:v>
                      </c:pt>
                      <c:pt idx="217">
                        <c:v>81.21240234375</c:v>
                      </c:pt>
                      <c:pt idx="218">
                        <c:v>82.037200927734375</c:v>
                      </c:pt>
                      <c:pt idx="219">
                        <c:v>82.86199951171875</c:v>
                      </c:pt>
                      <c:pt idx="220">
                        <c:v>83.686798095703125</c:v>
                      </c:pt>
                      <c:pt idx="221">
                        <c:v>84.5115966796875</c:v>
                      </c:pt>
                      <c:pt idx="222">
                        <c:v>85.336395263671875</c:v>
                      </c:pt>
                      <c:pt idx="223">
                        <c:v>86.16119384765625</c:v>
                      </c:pt>
                      <c:pt idx="224">
                        <c:v>86.985992431640625</c:v>
                      </c:pt>
                      <c:pt idx="225">
                        <c:v>87.810791015625</c:v>
                      </c:pt>
                      <c:pt idx="226">
                        <c:v>88.635589599609375</c:v>
                      </c:pt>
                      <c:pt idx="227">
                        <c:v>89.46038818359375</c:v>
                      </c:pt>
                      <c:pt idx="228">
                        <c:v>90.285186767578125</c:v>
                      </c:pt>
                      <c:pt idx="229">
                        <c:v>91.1099853515625</c:v>
                      </c:pt>
                      <c:pt idx="230">
                        <c:v>91.934783935546875</c:v>
                      </c:pt>
                      <c:pt idx="231">
                        <c:v>92.75958251953125</c:v>
                      </c:pt>
                      <c:pt idx="232">
                        <c:v>93.584381103515625</c:v>
                      </c:pt>
                      <c:pt idx="233">
                        <c:v>94.4091796875</c:v>
                      </c:pt>
                      <c:pt idx="234">
                        <c:v>95.233978271484375</c:v>
                      </c:pt>
                      <c:pt idx="235">
                        <c:v>96.05877685546875</c:v>
                      </c:pt>
                      <c:pt idx="236">
                        <c:v>96.883575439453125</c:v>
                      </c:pt>
                      <c:pt idx="237">
                        <c:v>97.7083740234375</c:v>
                      </c:pt>
                      <c:pt idx="238">
                        <c:v>98.533172607421875</c:v>
                      </c:pt>
                      <c:pt idx="239">
                        <c:v>99.35797119140625</c:v>
                      </c:pt>
                      <c:pt idx="240">
                        <c:v>100.18276977539063</c:v>
                      </c:pt>
                      <c:pt idx="241">
                        <c:v>101.007568359375</c:v>
                      </c:pt>
                      <c:pt idx="242">
                        <c:v>101.83236694335938</c:v>
                      </c:pt>
                      <c:pt idx="243">
                        <c:v>102.65716552734375</c:v>
                      </c:pt>
                      <c:pt idx="244">
                        <c:v>103.48196411132813</c:v>
                      </c:pt>
                      <c:pt idx="245">
                        <c:v>104.3067626953125</c:v>
                      </c:pt>
                      <c:pt idx="246">
                        <c:v>105.13156127929688</c:v>
                      </c:pt>
                      <c:pt idx="247">
                        <c:v>105.95635986328125</c:v>
                      </c:pt>
                      <c:pt idx="248">
                        <c:v>106.78115844726563</c:v>
                      </c:pt>
                      <c:pt idx="249">
                        <c:v>107.60595703125</c:v>
                      </c:pt>
                      <c:pt idx="250">
                        <c:v>108.43075561523438</c:v>
                      </c:pt>
                      <c:pt idx="251">
                        <c:v>109.25555419921875</c:v>
                      </c:pt>
                      <c:pt idx="252">
                        <c:v>110.08035278320313</c:v>
                      </c:pt>
                      <c:pt idx="253">
                        <c:v>110.9051513671875</c:v>
                      </c:pt>
                      <c:pt idx="254">
                        <c:v>111.72994995117188</c:v>
                      </c:pt>
                      <c:pt idx="255">
                        <c:v>112.55474853515625</c:v>
                      </c:pt>
                      <c:pt idx="256">
                        <c:v>113.37954711914063</c:v>
                      </c:pt>
                      <c:pt idx="257">
                        <c:v>114.204345703125</c:v>
                      </c:pt>
                      <c:pt idx="258">
                        <c:v>115.02914428710938</c:v>
                      </c:pt>
                      <c:pt idx="259">
                        <c:v>115.85394287109375</c:v>
                      </c:pt>
                      <c:pt idx="260">
                        <c:v>116.67874145507813</c:v>
                      </c:pt>
                      <c:pt idx="261">
                        <c:v>117.5035400390625</c:v>
                      </c:pt>
                      <c:pt idx="262">
                        <c:v>118.32833862304688</c:v>
                      </c:pt>
                      <c:pt idx="263">
                        <c:v>119.15313720703125</c:v>
                      </c:pt>
                      <c:pt idx="264">
                        <c:v>119.97793579101563</c:v>
                      </c:pt>
                      <c:pt idx="265">
                        <c:v>120.802734375</c:v>
                      </c:pt>
                      <c:pt idx="266">
                        <c:v>121.62753295898438</c:v>
                      </c:pt>
                      <c:pt idx="267">
                        <c:v>122.45233154296875</c:v>
                      </c:pt>
                      <c:pt idx="268">
                        <c:v>123.27713012695313</c:v>
                      </c:pt>
                      <c:pt idx="269">
                        <c:v>124.1019287109375</c:v>
                      </c:pt>
                      <c:pt idx="270">
                        <c:v>124.92672729492188</c:v>
                      </c:pt>
                      <c:pt idx="271">
                        <c:v>125.75152587890625</c:v>
                      </c:pt>
                      <c:pt idx="272">
                        <c:v>126.57632446289063</c:v>
                      </c:pt>
                      <c:pt idx="273">
                        <c:v>127.401123046875</c:v>
                      </c:pt>
                      <c:pt idx="274">
                        <c:v>128.22592163085938</c:v>
                      </c:pt>
                      <c:pt idx="275">
                        <c:v>129.05072021484375</c:v>
                      </c:pt>
                      <c:pt idx="276">
                        <c:v>129.87551879882813</c:v>
                      </c:pt>
                      <c:pt idx="277">
                        <c:v>130.7003173828125</c:v>
                      </c:pt>
                      <c:pt idx="278">
                        <c:v>131.52511596679688</c:v>
                      </c:pt>
                      <c:pt idx="279">
                        <c:v>132.34991455078125</c:v>
                      </c:pt>
                      <c:pt idx="280">
                        <c:v>133.17471313476563</c:v>
                      </c:pt>
                      <c:pt idx="281">
                        <c:v>133.99951171875</c:v>
                      </c:pt>
                      <c:pt idx="282">
                        <c:v>134.82431030273438</c:v>
                      </c:pt>
                      <c:pt idx="283">
                        <c:v>135.64910888671875</c:v>
                      </c:pt>
                      <c:pt idx="284">
                        <c:v>136.47390747070313</c:v>
                      </c:pt>
                      <c:pt idx="285">
                        <c:v>137.2987060546875</c:v>
                      </c:pt>
                      <c:pt idx="286">
                        <c:v>138.12350463867188</c:v>
                      </c:pt>
                      <c:pt idx="287">
                        <c:v>138.94830322265625</c:v>
                      </c:pt>
                      <c:pt idx="288">
                        <c:v>139.77310180664063</c:v>
                      </c:pt>
                      <c:pt idx="289">
                        <c:v>140.597900390625</c:v>
                      </c:pt>
                      <c:pt idx="290">
                        <c:v>141.42269897460938</c:v>
                      </c:pt>
                      <c:pt idx="291">
                        <c:v>142.24749755859375</c:v>
                      </c:pt>
                      <c:pt idx="292">
                        <c:v>143.07229614257813</c:v>
                      </c:pt>
                      <c:pt idx="293">
                        <c:v>143.8970947265625</c:v>
                      </c:pt>
                      <c:pt idx="294">
                        <c:v>144.72189331054688</c:v>
                      </c:pt>
                      <c:pt idx="295">
                        <c:v>145.54669189453125</c:v>
                      </c:pt>
                      <c:pt idx="296">
                        <c:v>146.37149047851563</c:v>
                      </c:pt>
                      <c:pt idx="297">
                        <c:v>147.1962890625</c:v>
                      </c:pt>
                      <c:pt idx="298">
                        <c:v>148.02108764648438</c:v>
                      </c:pt>
                      <c:pt idx="299">
                        <c:v>148.84588623046875</c:v>
                      </c:pt>
                      <c:pt idx="300">
                        <c:v>149.67068481445313</c:v>
                      </c:pt>
                      <c:pt idx="301">
                        <c:v>150.4954833984375</c:v>
                      </c:pt>
                      <c:pt idx="302">
                        <c:v>151.32028198242188</c:v>
                      </c:pt>
                      <c:pt idx="303">
                        <c:v>152.14508056640625</c:v>
                      </c:pt>
                      <c:pt idx="304">
                        <c:v>152.96987915039063</c:v>
                      </c:pt>
                      <c:pt idx="305">
                        <c:v>153.794677734375</c:v>
                      </c:pt>
                      <c:pt idx="306">
                        <c:v>154.61947631835938</c:v>
                      </c:pt>
                      <c:pt idx="307">
                        <c:v>155.44427490234375</c:v>
                      </c:pt>
                      <c:pt idx="308">
                        <c:v>156.26907348632813</c:v>
                      </c:pt>
                      <c:pt idx="309">
                        <c:v>157.0938720703125</c:v>
                      </c:pt>
                      <c:pt idx="310">
                        <c:v>157.91867065429688</c:v>
                      </c:pt>
                      <c:pt idx="311">
                        <c:v>158.74346923828125</c:v>
                      </c:pt>
                      <c:pt idx="312">
                        <c:v>159.56826782226563</c:v>
                      </c:pt>
                      <c:pt idx="313">
                        <c:v>160.39306640625</c:v>
                      </c:pt>
                      <c:pt idx="314">
                        <c:v>161.21786499023438</c:v>
                      </c:pt>
                      <c:pt idx="315">
                        <c:v>162.04266357421875</c:v>
                      </c:pt>
                      <c:pt idx="316">
                        <c:v>162.86746215820313</c:v>
                      </c:pt>
                      <c:pt idx="317">
                        <c:v>163.6922607421875</c:v>
                      </c:pt>
                      <c:pt idx="318">
                        <c:v>164.51705932617188</c:v>
                      </c:pt>
                      <c:pt idx="319">
                        <c:v>165.34185791015625</c:v>
                      </c:pt>
                      <c:pt idx="320">
                        <c:v>166.16665649414063</c:v>
                      </c:pt>
                      <c:pt idx="321">
                        <c:v>166.991455078125</c:v>
                      </c:pt>
                      <c:pt idx="322">
                        <c:v>167.81625366210938</c:v>
                      </c:pt>
                      <c:pt idx="323">
                        <c:v>168.64105224609375</c:v>
                      </c:pt>
                      <c:pt idx="324">
                        <c:v>169.46585083007813</c:v>
                      </c:pt>
                      <c:pt idx="325">
                        <c:v>170.2906494140625</c:v>
                      </c:pt>
                      <c:pt idx="326">
                        <c:v>171.11544799804688</c:v>
                      </c:pt>
                      <c:pt idx="327">
                        <c:v>171.94024658203125</c:v>
                      </c:pt>
                      <c:pt idx="328">
                        <c:v>172.76504516601563</c:v>
                      </c:pt>
                      <c:pt idx="329">
                        <c:v>173.58984375</c:v>
                      </c:pt>
                      <c:pt idx="330">
                        <c:v>174.41464233398438</c:v>
                      </c:pt>
                      <c:pt idx="331">
                        <c:v>175.23944091796875</c:v>
                      </c:pt>
                      <c:pt idx="332">
                        <c:v>176.06423950195313</c:v>
                      </c:pt>
                      <c:pt idx="333">
                        <c:v>176.8890380859375</c:v>
                      </c:pt>
                      <c:pt idx="334">
                        <c:v>177.71383666992188</c:v>
                      </c:pt>
                      <c:pt idx="335">
                        <c:v>178.53863525390625</c:v>
                      </c:pt>
                      <c:pt idx="336">
                        <c:v>179.36343383789063</c:v>
                      </c:pt>
                      <c:pt idx="337">
                        <c:v>180.188232421875</c:v>
                      </c:pt>
                      <c:pt idx="338">
                        <c:v>181.01303100585938</c:v>
                      </c:pt>
                      <c:pt idx="339">
                        <c:v>181.83782958984375</c:v>
                      </c:pt>
                      <c:pt idx="340">
                        <c:v>182.66262817382813</c:v>
                      </c:pt>
                      <c:pt idx="341">
                        <c:v>183.4874267578125</c:v>
                      </c:pt>
                      <c:pt idx="342">
                        <c:v>184.31222534179688</c:v>
                      </c:pt>
                      <c:pt idx="343">
                        <c:v>185.13702392578125</c:v>
                      </c:pt>
                      <c:pt idx="344">
                        <c:v>185.96182250976563</c:v>
                      </c:pt>
                      <c:pt idx="345">
                        <c:v>186.78662109375</c:v>
                      </c:pt>
                      <c:pt idx="346">
                        <c:v>187.61141967773438</c:v>
                      </c:pt>
                      <c:pt idx="347">
                        <c:v>188.43621826171875</c:v>
                      </c:pt>
                      <c:pt idx="348">
                        <c:v>189.26101684570313</c:v>
                      </c:pt>
                      <c:pt idx="349">
                        <c:v>190.0858154296875</c:v>
                      </c:pt>
                      <c:pt idx="350">
                        <c:v>190.91061401367188</c:v>
                      </c:pt>
                      <c:pt idx="351">
                        <c:v>191.73541259765625</c:v>
                      </c:pt>
                      <c:pt idx="352">
                        <c:v>192.56021118164063</c:v>
                      </c:pt>
                      <c:pt idx="353">
                        <c:v>193.385009765625</c:v>
                      </c:pt>
                      <c:pt idx="354">
                        <c:v>194.20980834960938</c:v>
                      </c:pt>
                      <c:pt idx="355">
                        <c:v>195.03460693359375</c:v>
                      </c:pt>
                      <c:pt idx="356">
                        <c:v>195.85940551757813</c:v>
                      </c:pt>
                      <c:pt idx="357">
                        <c:v>196.6842041015625</c:v>
                      </c:pt>
                      <c:pt idx="358">
                        <c:v>197.50900268554688</c:v>
                      </c:pt>
                      <c:pt idx="359">
                        <c:v>198.33380126953125</c:v>
                      </c:pt>
                      <c:pt idx="360">
                        <c:v>199.15859985351563</c:v>
                      </c:pt>
                      <c:pt idx="361">
                        <c:v>199.9833984375</c:v>
                      </c:pt>
                      <c:pt idx="362">
                        <c:v>200.80819702148438</c:v>
                      </c:pt>
                      <c:pt idx="363">
                        <c:v>201.63299560546875</c:v>
                      </c:pt>
                      <c:pt idx="364">
                        <c:v>202.45779418945313</c:v>
                      </c:pt>
                      <c:pt idx="365">
                        <c:v>203.2825927734375</c:v>
                      </c:pt>
                      <c:pt idx="366">
                        <c:v>204.10739135742188</c:v>
                      </c:pt>
                      <c:pt idx="367">
                        <c:v>204.93218994140625</c:v>
                      </c:pt>
                      <c:pt idx="368">
                        <c:v>205.75698852539063</c:v>
                      </c:pt>
                      <c:pt idx="369">
                        <c:v>206.581787109375</c:v>
                      </c:pt>
                      <c:pt idx="370">
                        <c:v>207.40658569335938</c:v>
                      </c:pt>
                      <c:pt idx="371">
                        <c:v>208.23138427734375</c:v>
                      </c:pt>
                      <c:pt idx="372">
                        <c:v>209.05618286132813</c:v>
                      </c:pt>
                      <c:pt idx="373">
                        <c:v>209.8809814453125</c:v>
                      </c:pt>
                      <c:pt idx="374">
                        <c:v>210.70578002929688</c:v>
                      </c:pt>
                      <c:pt idx="375">
                        <c:v>211.53057861328125</c:v>
                      </c:pt>
                      <c:pt idx="376">
                        <c:v>212.35537719726563</c:v>
                      </c:pt>
                      <c:pt idx="377">
                        <c:v>213.18017578125</c:v>
                      </c:pt>
                      <c:pt idx="378">
                        <c:v>214.00497436523438</c:v>
                      </c:pt>
                      <c:pt idx="379">
                        <c:v>214.82977294921875</c:v>
                      </c:pt>
                      <c:pt idx="380">
                        <c:v>215.65457153320313</c:v>
                      </c:pt>
                      <c:pt idx="381">
                        <c:v>216.4793701171875</c:v>
                      </c:pt>
                      <c:pt idx="382">
                        <c:v>217.30416870117188</c:v>
                      </c:pt>
                      <c:pt idx="383">
                        <c:v>218.12896728515625</c:v>
                      </c:pt>
                      <c:pt idx="384">
                        <c:v>218.95376586914063</c:v>
                      </c:pt>
                      <c:pt idx="385">
                        <c:v>219.778564453125</c:v>
                      </c:pt>
                      <c:pt idx="386">
                        <c:v>220.60336303710938</c:v>
                      </c:pt>
                      <c:pt idx="387">
                        <c:v>221.42816162109375</c:v>
                      </c:pt>
                      <c:pt idx="388">
                        <c:v>222.25296020507813</c:v>
                      </c:pt>
                      <c:pt idx="389">
                        <c:v>223.0777587890625</c:v>
                      </c:pt>
                      <c:pt idx="390">
                        <c:v>223.90255737304688</c:v>
                      </c:pt>
                      <c:pt idx="391">
                        <c:v>224.72735595703125</c:v>
                      </c:pt>
                      <c:pt idx="392">
                        <c:v>225.55215454101563</c:v>
                      </c:pt>
                      <c:pt idx="393">
                        <c:v>226.376953125</c:v>
                      </c:pt>
                      <c:pt idx="394">
                        <c:v>227.20175170898438</c:v>
                      </c:pt>
                      <c:pt idx="395">
                        <c:v>228.02655029296875</c:v>
                      </c:pt>
                      <c:pt idx="396">
                        <c:v>228.85134887695313</c:v>
                      </c:pt>
                      <c:pt idx="397">
                        <c:v>229.6761474609375</c:v>
                      </c:pt>
                      <c:pt idx="398">
                        <c:v>230.50094604492188</c:v>
                      </c:pt>
                      <c:pt idx="399">
                        <c:v>231.32574462890625</c:v>
                      </c:pt>
                      <c:pt idx="400">
                        <c:v>232.15054321289063</c:v>
                      </c:pt>
                      <c:pt idx="401">
                        <c:v>232.975341796875</c:v>
                      </c:pt>
                      <c:pt idx="402">
                        <c:v>233.80014038085938</c:v>
                      </c:pt>
                      <c:pt idx="403">
                        <c:v>234.62493896484375</c:v>
                      </c:pt>
                      <c:pt idx="404">
                        <c:v>235.44973754882813</c:v>
                      </c:pt>
                      <c:pt idx="405">
                        <c:v>236.2745361328125</c:v>
                      </c:pt>
                      <c:pt idx="406">
                        <c:v>237.09933471679688</c:v>
                      </c:pt>
                      <c:pt idx="407">
                        <c:v>237.92413330078125</c:v>
                      </c:pt>
                      <c:pt idx="408">
                        <c:v>238.74893188476563</c:v>
                      </c:pt>
                      <c:pt idx="409">
                        <c:v>239.57373046875</c:v>
                      </c:pt>
                      <c:pt idx="410">
                        <c:v>240.39852905273438</c:v>
                      </c:pt>
                      <c:pt idx="411">
                        <c:v>241.22332763671875</c:v>
                      </c:pt>
                      <c:pt idx="412">
                        <c:v>242.04812622070313</c:v>
                      </c:pt>
                      <c:pt idx="413">
                        <c:v>242.8729248046875</c:v>
                      </c:pt>
                      <c:pt idx="414">
                        <c:v>243.69772338867188</c:v>
                      </c:pt>
                      <c:pt idx="415">
                        <c:v>244.52252197265625</c:v>
                      </c:pt>
                      <c:pt idx="416">
                        <c:v>245.34732055664063</c:v>
                      </c:pt>
                      <c:pt idx="417">
                        <c:v>246.172119140625</c:v>
                      </c:pt>
                      <c:pt idx="418">
                        <c:v>246.99691772460938</c:v>
                      </c:pt>
                      <c:pt idx="419">
                        <c:v>247.82171630859375</c:v>
                      </c:pt>
                      <c:pt idx="420">
                        <c:v>248.64651489257813</c:v>
                      </c:pt>
                      <c:pt idx="421">
                        <c:v>249.4713134765625</c:v>
                      </c:pt>
                      <c:pt idx="422">
                        <c:v>250.29611206054688</c:v>
                      </c:pt>
                      <c:pt idx="423">
                        <c:v>251.12091064453125</c:v>
                      </c:pt>
                      <c:pt idx="424">
                        <c:v>251.94570922851563</c:v>
                      </c:pt>
                      <c:pt idx="425">
                        <c:v>252.7705078125</c:v>
                      </c:pt>
                      <c:pt idx="426">
                        <c:v>253.59530639648438</c:v>
                      </c:pt>
                      <c:pt idx="427">
                        <c:v>254.42010498046875</c:v>
                      </c:pt>
                      <c:pt idx="428">
                        <c:v>255.24490356445313</c:v>
                      </c:pt>
                      <c:pt idx="429">
                        <c:v>256.0697021484375</c:v>
                      </c:pt>
                      <c:pt idx="430">
                        <c:v>256.89450073242188</c:v>
                      </c:pt>
                      <c:pt idx="431">
                        <c:v>257.71929931640625</c:v>
                      </c:pt>
                      <c:pt idx="432">
                        <c:v>258.54409790039063</c:v>
                      </c:pt>
                      <c:pt idx="433">
                        <c:v>259.368896484375</c:v>
                      </c:pt>
                      <c:pt idx="434">
                        <c:v>260.19369506835938</c:v>
                      </c:pt>
                      <c:pt idx="435">
                        <c:v>261.01849365234375</c:v>
                      </c:pt>
                      <c:pt idx="436">
                        <c:v>261.84329223632813</c:v>
                      </c:pt>
                      <c:pt idx="437">
                        <c:v>262.6680908203125</c:v>
                      </c:pt>
                      <c:pt idx="438">
                        <c:v>263.49288940429688</c:v>
                      </c:pt>
                      <c:pt idx="439">
                        <c:v>264.31768798828125</c:v>
                      </c:pt>
                      <c:pt idx="440">
                        <c:v>265.14248657226563</c:v>
                      </c:pt>
                      <c:pt idx="441">
                        <c:v>265.96728515625</c:v>
                      </c:pt>
                      <c:pt idx="442">
                        <c:v>266.79208374023438</c:v>
                      </c:pt>
                      <c:pt idx="443">
                        <c:v>267.61688232421875</c:v>
                      </c:pt>
                      <c:pt idx="444">
                        <c:v>268.44168090820313</c:v>
                      </c:pt>
                      <c:pt idx="445">
                        <c:v>269.2664794921875</c:v>
                      </c:pt>
                      <c:pt idx="446">
                        <c:v>270.09127807617188</c:v>
                      </c:pt>
                      <c:pt idx="447">
                        <c:v>270.91607666015625</c:v>
                      </c:pt>
                      <c:pt idx="448">
                        <c:v>271.74087524414063</c:v>
                      </c:pt>
                      <c:pt idx="449">
                        <c:v>272.565673828125</c:v>
                      </c:pt>
                      <c:pt idx="450">
                        <c:v>273.39047241210938</c:v>
                      </c:pt>
                      <c:pt idx="451">
                        <c:v>274.21527099609375</c:v>
                      </c:pt>
                      <c:pt idx="452">
                        <c:v>275.04006958007813</c:v>
                      </c:pt>
                      <c:pt idx="453">
                        <c:v>275.8648681640625</c:v>
                      </c:pt>
                      <c:pt idx="454">
                        <c:v>276.68966674804688</c:v>
                      </c:pt>
                      <c:pt idx="455">
                        <c:v>277.51446533203125</c:v>
                      </c:pt>
                      <c:pt idx="456">
                        <c:v>278.33926391601563</c:v>
                      </c:pt>
                      <c:pt idx="457">
                        <c:v>279.1640625</c:v>
                      </c:pt>
                      <c:pt idx="458">
                        <c:v>279.98886108398438</c:v>
                      </c:pt>
                      <c:pt idx="459">
                        <c:v>280.81365966796875</c:v>
                      </c:pt>
                      <c:pt idx="460">
                        <c:v>281.63845825195313</c:v>
                      </c:pt>
                      <c:pt idx="461">
                        <c:v>282.4632568359375</c:v>
                      </c:pt>
                      <c:pt idx="462">
                        <c:v>283.28805541992188</c:v>
                      </c:pt>
                      <c:pt idx="463">
                        <c:v>284.11285400390625</c:v>
                      </c:pt>
                      <c:pt idx="464">
                        <c:v>284.93765258789063</c:v>
                      </c:pt>
                      <c:pt idx="465">
                        <c:v>285.762451171875</c:v>
                      </c:pt>
                      <c:pt idx="466">
                        <c:v>286.58724975585938</c:v>
                      </c:pt>
                      <c:pt idx="467">
                        <c:v>287.41204833984375</c:v>
                      </c:pt>
                      <c:pt idx="468">
                        <c:v>288.23684692382813</c:v>
                      </c:pt>
                      <c:pt idx="469">
                        <c:v>289.0616455078125</c:v>
                      </c:pt>
                      <c:pt idx="470">
                        <c:v>289.88644409179688</c:v>
                      </c:pt>
                      <c:pt idx="471">
                        <c:v>290.71124267578125</c:v>
                      </c:pt>
                      <c:pt idx="472">
                        <c:v>291.53604125976563</c:v>
                      </c:pt>
                      <c:pt idx="473">
                        <c:v>292.36083984375</c:v>
                      </c:pt>
                      <c:pt idx="474">
                        <c:v>293.18563842773438</c:v>
                      </c:pt>
                      <c:pt idx="475">
                        <c:v>294.01043701171875</c:v>
                      </c:pt>
                      <c:pt idx="476">
                        <c:v>294.83523559570313</c:v>
                      </c:pt>
                      <c:pt idx="477">
                        <c:v>295.6600341796875</c:v>
                      </c:pt>
                      <c:pt idx="478">
                        <c:v>296.48483276367188</c:v>
                      </c:pt>
                      <c:pt idx="479">
                        <c:v>297.30963134765625</c:v>
                      </c:pt>
                      <c:pt idx="480">
                        <c:v>298.13442993164063</c:v>
                      </c:pt>
                      <c:pt idx="481">
                        <c:v>298.959228515625</c:v>
                      </c:pt>
                      <c:pt idx="482">
                        <c:v>299.78402709960938</c:v>
                      </c:pt>
                      <c:pt idx="483">
                        <c:v>300.60882568359375</c:v>
                      </c:pt>
                      <c:pt idx="484">
                        <c:v>301.4334716796875</c:v>
                      </c:pt>
                      <c:pt idx="485">
                        <c:v>302.2579345703125</c:v>
                      </c:pt>
                      <c:pt idx="486">
                        <c:v>303.0823974609375</c:v>
                      </c:pt>
                      <c:pt idx="487">
                        <c:v>303.9068603515625</c:v>
                      </c:pt>
                      <c:pt idx="488">
                        <c:v>304.7313232421875</c:v>
                      </c:pt>
                      <c:pt idx="489">
                        <c:v>305.5557861328125</c:v>
                      </c:pt>
                      <c:pt idx="490">
                        <c:v>306.3802490234375</c:v>
                      </c:pt>
                      <c:pt idx="491">
                        <c:v>307.2047119140625</c:v>
                      </c:pt>
                      <c:pt idx="492">
                        <c:v>308.0291748046875</c:v>
                      </c:pt>
                      <c:pt idx="493">
                        <c:v>308.8536376953125</c:v>
                      </c:pt>
                      <c:pt idx="494">
                        <c:v>309.6781005859375</c:v>
                      </c:pt>
                      <c:pt idx="495">
                        <c:v>310.5025634765625</c:v>
                      </c:pt>
                      <c:pt idx="496">
                        <c:v>311.3270263671875</c:v>
                      </c:pt>
                      <c:pt idx="497">
                        <c:v>312.1514892578125</c:v>
                      </c:pt>
                      <c:pt idx="498">
                        <c:v>312.9759521484375</c:v>
                      </c:pt>
                      <c:pt idx="499">
                        <c:v>313.8004150390625</c:v>
                      </c:pt>
                      <c:pt idx="500">
                        <c:v>314.6248779296875</c:v>
                      </c:pt>
                      <c:pt idx="501">
                        <c:v>315.4493408203125</c:v>
                      </c:pt>
                      <c:pt idx="502">
                        <c:v>316.2738037109375</c:v>
                      </c:pt>
                      <c:pt idx="503">
                        <c:v>317.0982666015625</c:v>
                      </c:pt>
                      <c:pt idx="504">
                        <c:v>317.9227294921875</c:v>
                      </c:pt>
                      <c:pt idx="505">
                        <c:v>318.7471923828125</c:v>
                      </c:pt>
                      <c:pt idx="506">
                        <c:v>319.5716552734375</c:v>
                      </c:pt>
                      <c:pt idx="507">
                        <c:v>320.3961181640625</c:v>
                      </c:pt>
                      <c:pt idx="508">
                        <c:v>321.2205810546875</c:v>
                      </c:pt>
                      <c:pt idx="509">
                        <c:v>322.0450439453125</c:v>
                      </c:pt>
                      <c:pt idx="510">
                        <c:v>322.8695068359375</c:v>
                      </c:pt>
                      <c:pt idx="511">
                        <c:v>323.6939697265625</c:v>
                      </c:pt>
                      <c:pt idx="512">
                        <c:v>324.5184326171875</c:v>
                      </c:pt>
                      <c:pt idx="513">
                        <c:v>325.3428955078125</c:v>
                      </c:pt>
                      <c:pt idx="514">
                        <c:v>326.1673583984375</c:v>
                      </c:pt>
                      <c:pt idx="515">
                        <c:v>326.9918212890625</c:v>
                      </c:pt>
                      <c:pt idx="516">
                        <c:v>327.8162841796875</c:v>
                      </c:pt>
                      <c:pt idx="517">
                        <c:v>328.6407470703125</c:v>
                      </c:pt>
                      <c:pt idx="518">
                        <c:v>329.4652099609375</c:v>
                      </c:pt>
                      <c:pt idx="519">
                        <c:v>330.2896728515625</c:v>
                      </c:pt>
                      <c:pt idx="520">
                        <c:v>331.1141357421875</c:v>
                      </c:pt>
                      <c:pt idx="521">
                        <c:v>331.9385986328125</c:v>
                      </c:pt>
                      <c:pt idx="522">
                        <c:v>332.7630615234375</c:v>
                      </c:pt>
                      <c:pt idx="523">
                        <c:v>333.5875244140625</c:v>
                      </c:pt>
                      <c:pt idx="524">
                        <c:v>334.4119873046875</c:v>
                      </c:pt>
                      <c:pt idx="525">
                        <c:v>335.2364501953125</c:v>
                      </c:pt>
                      <c:pt idx="526">
                        <c:v>336.0609130859375</c:v>
                      </c:pt>
                      <c:pt idx="527">
                        <c:v>336.8853759765625</c:v>
                      </c:pt>
                      <c:pt idx="528">
                        <c:v>337.7098388671875</c:v>
                      </c:pt>
                      <c:pt idx="529">
                        <c:v>338.5343017578125</c:v>
                      </c:pt>
                      <c:pt idx="530">
                        <c:v>339.3587646484375</c:v>
                      </c:pt>
                      <c:pt idx="531">
                        <c:v>340.1832275390625</c:v>
                      </c:pt>
                      <c:pt idx="532">
                        <c:v>341.0076904296875</c:v>
                      </c:pt>
                      <c:pt idx="533">
                        <c:v>341.8321533203125</c:v>
                      </c:pt>
                      <c:pt idx="534">
                        <c:v>342.6566162109375</c:v>
                      </c:pt>
                      <c:pt idx="535">
                        <c:v>343.4810791015625</c:v>
                      </c:pt>
                      <c:pt idx="536">
                        <c:v>344.3055419921875</c:v>
                      </c:pt>
                      <c:pt idx="537">
                        <c:v>345.1300048828125</c:v>
                      </c:pt>
                      <c:pt idx="538">
                        <c:v>345.9544677734375</c:v>
                      </c:pt>
                      <c:pt idx="539">
                        <c:v>346.7789306640625</c:v>
                      </c:pt>
                      <c:pt idx="540">
                        <c:v>347.6033935546875</c:v>
                      </c:pt>
                      <c:pt idx="541">
                        <c:v>348.4278564453125</c:v>
                      </c:pt>
                      <c:pt idx="542">
                        <c:v>349.2523193359375</c:v>
                      </c:pt>
                      <c:pt idx="543">
                        <c:v>350.0767822265625</c:v>
                      </c:pt>
                      <c:pt idx="544">
                        <c:v>350.9012451171875</c:v>
                      </c:pt>
                      <c:pt idx="545">
                        <c:v>351.7257080078125</c:v>
                      </c:pt>
                      <c:pt idx="546">
                        <c:v>352.5501708984375</c:v>
                      </c:pt>
                      <c:pt idx="547">
                        <c:v>353.3746337890625</c:v>
                      </c:pt>
                      <c:pt idx="548">
                        <c:v>354.1990966796875</c:v>
                      </c:pt>
                      <c:pt idx="549">
                        <c:v>355.0235595703125</c:v>
                      </c:pt>
                      <c:pt idx="550">
                        <c:v>355.8480224609375</c:v>
                      </c:pt>
                      <c:pt idx="551">
                        <c:v>356.6724853515625</c:v>
                      </c:pt>
                      <c:pt idx="552">
                        <c:v>357.4969482421875</c:v>
                      </c:pt>
                      <c:pt idx="553">
                        <c:v>358.3214111328125</c:v>
                      </c:pt>
                      <c:pt idx="554">
                        <c:v>359.1458740234375</c:v>
                      </c:pt>
                      <c:pt idx="555">
                        <c:v>359.9703369140625</c:v>
                      </c:pt>
                      <c:pt idx="556">
                        <c:v>360.7947998046875</c:v>
                      </c:pt>
                      <c:pt idx="557">
                        <c:v>361.6192626953125</c:v>
                      </c:pt>
                      <c:pt idx="558">
                        <c:v>362.4437255859375</c:v>
                      </c:pt>
                      <c:pt idx="559">
                        <c:v>363.2681884765625</c:v>
                      </c:pt>
                      <c:pt idx="560">
                        <c:v>364.0926513671875</c:v>
                      </c:pt>
                      <c:pt idx="561">
                        <c:v>364.9171142578125</c:v>
                      </c:pt>
                      <c:pt idx="562">
                        <c:v>365.7415771484375</c:v>
                      </c:pt>
                      <c:pt idx="563">
                        <c:v>366.5660400390625</c:v>
                      </c:pt>
                      <c:pt idx="564">
                        <c:v>367.3905029296875</c:v>
                      </c:pt>
                      <c:pt idx="565">
                        <c:v>368.2149658203125</c:v>
                      </c:pt>
                      <c:pt idx="566">
                        <c:v>369.0394287109375</c:v>
                      </c:pt>
                      <c:pt idx="567">
                        <c:v>369.8638916015625</c:v>
                      </c:pt>
                      <c:pt idx="568">
                        <c:v>370.6883544921875</c:v>
                      </c:pt>
                      <c:pt idx="569">
                        <c:v>371.5128173828125</c:v>
                      </c:pt>
                      <c:pt idx="570">
                        <c:v>372.3372802734375</c:v>
                      </c:pt>
                      <c:pt idx="571">
                        <c:v>373.1617431640625</c:v>
                      </c:pt>
                      <c:pt idx="572">
                        <c:v>373.9862060546875</c:v>
                      </c:pt>
                      <c:pt idx="573">
                        <c:v>374.8106689453125</c:v>
                      </c:pt>
                      <c:pt idx="574">
                        <c:v>375.6351318359375</c:v>
                      </c:pt>
                      <c:pt idx="575">
                        <c:v>376.4595947265625</c:v>
                      </c:pt>
                      <c:pt idx="576">
                        <c:v>377.2840576171875</c:v>
                      </c:pt>
                      <c:pt idx="577">
                        <c:v>378.1085205078125</c:v>
                      </c:pt>
                      <c:pt idx="578">
                        <c:v>378.9329833984375</c:v>
                      </c:pt>
                      <c:pt idx="579">
                        <c:v>379.7574462890625</c:v>
                      </c:pt>
                      <c:pt idx="580">
                        <c:v>380.5819091796875</c:v>
                      </c:pt>
                      <c:pt idx="581">
                        <c:v>381.4063720703125</c:v>
                      </c:pt>
                      <c:pt idx="582">
                        <c:v>382.2308349609375</c:v>
                      </c:pt>
                      <c:pt idx="583">
                        <c:v>383.0552978515625</c:v>
                      </c:pt>
                      <c:pt idx="584">
                        <c:v>383.8797607421875</c:v>
                      </c:pt>
                      <c:pt idx="585">
                        <c:v>384.7042236328125</c:v>
                      </c:pt>
                      <c:pt idx="586">
                        <c:v>385.5286865234375</c:v>
                      </c:pt>
                      <c:pt idx="587">
                        <c:v>386.3531494140625</c:v>
                      </c:pt>
                      <c:pt idx="588">
                        <c:v>387.1776123046875</c:v>
                      </c:pt>
                      <c:pt idx="589">
                        <c:v>388.0020751953125</c:v>
                      </c:pt>
                      <c:pt idx="590">
                        <c:v>388.8265380859375</c:v>
                      </c:pt>
                      <c:pt idx="591">
                        <c:v>389.6510009765625</c:v>
                      </c:pt>
                      <c:pt idx="592">
                        <c:v>390.4754638671875</c:v>
                      </c:pt>
                      <c:pt idx="593">
                        <c:v>391.2999267578125</c:v>
                      </c:pt>
                      <c:pt idx="594">
                        <c:v>392.1243896484375</c:v>
                      </c:pt>
                      <c:pt idx="595">
                        <c:v>392.9488525390625</c:v>
                      </c:pt>
                      <c:pt idx="596">
                        <c:v>393.7733154296875</c:v>
                      </c:pt>
                      <c:pt idx="597">
                        <c:v>394.5977783203125</c:v>
                      </c:pt>
                      <c:pt idx="598">
                        <c:v>395.4222412109375</c:v>
                      </c:pt>
                      <c:pt idx="599">
                        <c:v>396.2467041015625</c:v>
                      </c:pt>
                      <c:pt idx="600">
                        <c:v>397.0711669921875</c:v>
                      </c:pt>
                      <c:pt idx="601">
                        <c:v>397.8956298828125</c:v>
                      </c:pt>
                      <c:pt idx="602">
                        <c:v>398.7200927734375</c:v>
                      </c:pt>
                      <c:pt idx="603">
                        <c:v>399.5445556640625</c:v>
                      </c:pt>
                      <c:pt idx="604">
                        <c:v>400.3690185546875</c:v>
                      </c:pt>
                      <c:pt idx="605">
                        <c:v>401.1934814453125</c:v>
                      </c:pt>
                      <c:pt idx="606">
                        <c:v>402.0179443359375</c:v>
                      </c:pt>
                      <c:pt idx="607">
                        <c:v>402.8424072265625</c:v>
                      </c:pt>
                      <c:pt idx="608">
                        <c:v>403.6668701171875</c:v>
                      </c:pt>
                      <c:pt idx="609">
                        <c:v>404.4913330078125</c:v>
                      </c:pt>
                      <c:pt idx="610">
                        <c:v>405.3157958984375</c:v>
                      </c:pt>
                      <c:pt idx="611">
                        <c:v>406.1402587890625</c:v>
                      </c:pt>
                      <c:pt idx="612">
                        <c:v>406.9647216796875</c:v>
                      </c:pt>
                      <c:pt idx="613">
                        <c:v>407.7891845703125</c:v>
                      </c:pt>
                      <c:pt idx="614">
                        <c:v>408.6136474609375</c:v>
                      </c:pt>
                      <c:pt idx="615">
                        <c:v>409.4381103515625</c:v>
                      </c:pt>
                      <c:pt idx="616">
                        <c:v>410.2625732421875</c:v>
                      </c:pt>
                      <c:pt idx="617">
                        <c:v>411.0870361328125</c:v>
                      </c:pt>
                      <c:pt idx="618">
                        <c:v>411.9114990234375</c:v>
                      </c:pt>
                      <c:pt idx="619">
                        <c:v>412.7359619140625</c:v>
                      </c:pt>
                      <c:pt idx="620">
                        <c:v>413.5604248046875</c:v>
                      </c:pt>
                      <c:pt idx="621">
                        <c:v>414.3848876953125</c:v>
                      </c:pt>
                      <c:pt idx="622">
                        <c:v>415.2093505859375</c:v>
                      </c:pt>
                      <c:pt idx="623">
                        <c:v>416.0338134765625</c:v>
                      </c:pt>
                      <c:pt idx="624">
                        <c:v>416.8582763671875</c:v>
                      </c:pt>
                      <c:pt idx="625">
                        <c:v>417.6827392578125</c:v>
                      </c:pt>
                      <c:pt idx="626">
                        <c:v>418.5072021484375</c:v>
                      </c:pt>
                      <c:pt idx="627">
                        <c:v>419.3316650390625</c:v>
                      </c:pt>
                      <c:pt idx="628">
                        <c:v>420.1561279296875</c:v>
                      </c:pt>
                      <c:pt idx="629">
                        <c:v>420.9805908203125</c:v>
                      </c:pt>
                      <c:pt idx="630">
                        <c:v>421.8050537109375</c:v>
                      </c:pt>
                      <c:pt idx="631">
                        <c:v>422.6295166015625</c:v>
                      </c:pt>
                      <c:pt idx="632">
                        <c:v>423.4539794921875</c:v>
                      </c:pt>
                      <c:pt idx="633">
                        <c:v>424.2784423828125</c:v>
                      </c:pt>
                      <c:pt idx="634">
                        <c:v>425.1029052734375</c:v>
                      </c:pt>
                      <c:pt idx="635">
                        <c:v>425.9273681640625</c:v>
                      </c:pt>
                      <c:pt idx="636">
                        <c:v>426.7518310546875</c:v>
                      </c:pt>
                      <c:pt idx="637">
                        <c:v>427.5762939453125</c:v>
                      </c:pt>
                      <c:pt idx="638">
                        <c:v>428.4007568359375</c:v>
                      </c:pt>
                      <c:pt idx="639">
                        <c:v>429.2252197265625</c:v>
                      </c:pt>
                      <c:pt idx="640">
                        <c:v>430.0496826171875</c:v>
                      </c:pt>
                      <c:pt idx="641">
                        <c:v>430.8741455078125</c:v>
                      </c:pt>
                      <c:pt idx="642">
                        <c:v>431.6986083984375</c:v>
                      </c:pt>
                      <c:pt idx="643">
                        <c:v>432.5230712890625</c:v>
                      </c:pt>
                      <c:pt idx="644">
                        <c:v>433.3475341796875</c:v>
                      </c:pt>
                      <c:pt idx="645">
                        <c:v>434.1719970703125</c:v>
                      </c:pt>
                      <c:pt idx="646">
                        <c:v>434.9964599609375</c:v>
                      </c:pt>
                      <c:pt idx="647">
                        <c:v>435.8209228515625</c:v>
                      </c:pt>
                      <c:pt idx="648">
                        <c:v>436.6453857421875</c:v>
                      </c:pt>
                      <c:pt idx="649">
                        <c:v>437.4698486328125</c:v>
                      </c:pt>
                      <c:pt idx="650">
                        <c:v>438.2943115234375</c:v>
                      </c:pt>
                      <c:pt idx="651">
                        <c:v>439.1187744140625</c:v>
                      </c:pt>
                      <c:pt idx="652">
                        <c:v>439.9432373046875</c:v>
                      </c:pt>
                      <c:pt idx="653">
                        <c:v>440.7677001953125</c:v>
                      </c:pt>
                      <c:pt idx="654">
                        <c:v>441.5921630859375</c:v>
                      </c:pt>
                      <c:pt idx="655">
                        <c:v>442.4166259765625</c:v>
                      </c:pt>
                      <c:pt idx="656">
                        <c:v>443.2410888671875</c:v>
                      </c:pt>
                      <c:pt idx="657">
                        <c:v>444.0655517578125</c:v>
                      </c:pt>
                      <c:pt idx="658">
                        <c:v>444.8900146484375</c:v>
                      </c:pt>
                      <c:pt idx="659">
                        <c:v>445.7144775390625</c:v>
                      </c:pt>
                      <c:pt idx="660">
                        <c:v>446.5389404296875</c:v>
                      </c:pt>
                      <c:pt idx="661">
                        <c:v>447.3634033203125</c:v>
                      </c:pt>
                      <c:pt idx="662">
                        <c:v>448.1878662109375</c:v>
                      </c:pt>
                      <c:pt idx="663">
                        <c:v>449.0123291015625</c:v>
                      </c:pt>
                      <c:pt idx="664">
                        <c:v>449.8367919921875</c:v>
                      </c:pt>
                      <c:pt idx="665">
                        <c:v>450.6612548828125</c:v>
                      </c:pt>
                      <c:pt idx="666">
                        <c:v>451.4857177734375</c:v>
                      </c:pt>
                      <c:pt idx="667">
                        <c:v>452.3101806640625</c:v>
                      </c:pt>
                      <c:pt idx="668">
                        <c:v>453.1346435546875</c:v>
                      </c:pt>
                      <c:pt idx="669">
                        <c:v>453.9591064453125</c:v>
                      </c:pt>
                      <c:pt idx="670">
                        <c:v>454.7835693359375</c:v>
                      </c:pt>
                      <c:pt idx="671">
                        <c:v>455.6080322265625</c:v>
                      </c:pt>
                      <c:pt idx="672">
                        <c:v>456.4324951171875</c:v>
                      </c:pt>
                      <c:pt idx="673">
                        <c:v>457.2569580078125</c:v>
                      </c:pt>
                      <c:pt idx="674">
                        <c:v>458.0814208984375</c:v>
                      </c:pt>
                      <c:pt idx="675">
                        <c:v>458.9058837890625</c:v>
                      </c:pt>
                      <c:pt idx="676">
                        <c:v>459.7303466796875</c:v>
                      </c:pt>
                      <c:pt idx="677">
                        <c:v>460.5548095703125</c:v>
                      </c:pt>
                      <c:pt idx="678">
                        <c:v>461.3792724609375</c:v>
                      </c:pt>
                      <c:pt idx="679">
                        <c:v>462.2037353515625</c:v>
                      </c:pt>
                      <c:pt idx="680">
                        <c:v>463.0281982421875</c:v>
                      </c:pt>
                      <c:pt idx="681">
                        <c:v>463.8526611328125</c:v>
                      </c:pt>
                      <c:pt idx="682">
                        <c:v>464.6771240234375</c:v>
                      </c:pt>
                      <c:pt idx="683">
                        <c:v>465.5015869140625</c:v>
                      </c:pt>
                      <c:pt idx="684">
                        <c:v>466.3260498046875</c:v>
                      </c:pt>
                      <c:pt idx="685">
                        <c:v>467.1505126953125</c:v>
                      </c:pt>
                      <c:pt idx="686">
                        <c:v>467.9749755859375</c:v>
                      </c:pt>
                      <c:pt idx="687">
                        <c:v>468.7994384765625</c:v>
                      </c:pt>
                      <c:pt idx="688">
                        <c:v>469.6239013671875</c:v>
                      </c:pt>
                      <c:pt idx="689">
                        <c:v>470.4483642578125</c:v>
                      </c:pt>
                      <c:pt idx="690">
                        <c:v>471.2728271484375</c:v>
                      </c:pt>
                      <c:pt idx="691">
                        <c:v>472.0972900390625</c:v>
                      </c:pt>
                      <c:pt idx="692">
                        <c:v>472.9217529296875</c:v>
                      </c:pt>
                      <c:pt idx="693">
                        <c:v>473.7462158203125</c:v>
                      </c:pt>
                      <c:pt idx="694">
                        <c:v>474.5706787109375</c:v>
                      </c:pt>
                      <c:pt idx="695">
                        <c:v>475.3951416015625</c:v>
                      </c:pt>
                      <c:pt idx="696">
                        <c:v>476.2196044921875</c:v>
                      </c:pt>
                      <c:pt idx="697">
                        <c:v>477.0440673828125</c:v>
                      </c:pt>
                      <c:pt idx="698">
                        <c:v>477.8685302734375</c:v>
                      </c:pt>
                      <c:pt idx="699">
                        <c:v>478.6929931640625</c:v>
                      </c:pt>
                      <c:pt idx="700">
                        <c:v>479.5174560546875</c:v>
                      </c:pt>
                      <c:pt idx="701">
                        <c:v>480.3419189453125</c:v>
                      </c:pt>
                      <c:pt idx="702">
                        <c:v>481.1663818359375</c:v>
                      </c:pt>
                      <c:pt idx="703">
                        <c:v>481.9908447265625</c:v>
                      </c:pt>
                      <c:pt idx="704">
                        <c:v>482.8153076171875</c:v>
                      </c:pt>
                      <c:pt idx="705">
                        <c:v>483.6397705078125</c:v>
                      </c:pt>
                      <c:pt idx="706">
                        <c:v>484.4642333984375</c:v>
                      </c:pt>
                      <c:pt idx="707">
                        <c:v>485.2886962890625</c:v>
                      </c:pt>
                      <c:pt idx="708">
                        <c:v>486.1131591796875</c:v>
                      </c:pt>
                      <c:pt idx="709">
                        <c:v>486.9376220703125</c:v>
                      </c:pt>
                      <c:pt idx="710">
                        <c:v>487.7620849609375</c:v>
                      </c:pt>
                      <c:pt idx="711">
                        <c:v>488.5865478515625</c:v>
                      </c:pt>
                      <c:pt idx="712">
                        <c:v>489.4110107421875</c:v>
                      </c:pt>
                      <c:pt idx="713">
                        <c:v>490.2354736328125</c:v>
                      </c:pt>
                      <c:pt idx="714">
                        <c:v>491.0599365234375</c:v>
                      </c:pt>
                      <c:pt idx="715">
                        <c:v>491.8843994140625</c:v>
                      </c:pt>
                      <c:pt idx="716">
                        <c:v>492.7088623046875</c:v>
                      </c:pt>
                      <c:pt idx="717">
                        <c:v>493.5333251953125</c:v>
                      </c:pt>
                      <c:pt idx="718">
                        <c:v>494.3577880859375</c:v>
                      </c:pt>
                      <c:pt idx="719">
                        <c:v>495.1822509765625</c:v>
                      </c:pt>
                      <c:pt idx="720">
                        <c:v>496.0067138671875</c:v>
                      </c:pt>
                      <c:pt idx="721">
                        <c:v>496.8311767578125</c:v>
                      </c:pt>
                      <c:pt idx="722">
                        <c:v>497.6556396484375</c:v>
                      </c:pt>
                      <c:pt idx="723">
                        <c:v>498.4801025390625</c:v>
                      </c:pt>
                      <c:pt idx="724">
                        <c:v>499.3045654296875</c:v>
                      </c:pt>
                      <c:pt idx="725">
                        <c:v>500.1290283203125</c:v>
                      </c:pt>
                      <c:pt idx="726">
                        <c:v>500.9534912109375</c:v>
                      </c:pt>
                      <c:pt idx="727">
                        <c:v>501.7779541015625</c:v>
                      </c:pt>
                      <c:pt idx="728">
                        <c:v>502.6024169921875</c:v>
                      </c:pt>
                      <c:pt idx="729">
                        <c:v>503.4268798828125</c:v>
                      </c:pt>
                      <c:pt idx="730">
                        <c:v>504.2513427734375</c:v>
                      </c:pt>
                      <c:pt idx="731">
                        <c:v>505.0758056640625</c:v>
                      </c:pt>
                      <c:pt idx="732">
                        <c:v>505.9002685546875</c:v>
                      </c:pt>
                      <c:pt idx="733">
                        <c:v>506.7247314453125</c:v>
                      </c:pt>
                      <c:pt idx="734">
                        <c:v>507.5491943359375</c:v>
                      </c:pt>
                      <c:pt idx="735">
                        <c:v>508.3736572265625</c:v>
                      </c:pt>
                      <c:pt idx="736">
                        <c:v>509.1981201171875</c:v>
                      </c:pt>
                      <c:pt idx="737">
                        <c:v>510.0225830078125</c:v>
                      </c:pt>
                      <c:pt idx="738">
                        <c:v>510.8470458984375</c:v>
                      </c:pt>
                      <c:pt idx="739">
                        <c:v>511.6715087890625</c:v>
                      </c:pt>
                      <c:pt idx="740">
                        <c:v>512.4959716796875</c:v>
                      </c:pt>
                      <c:pt idx="741">
                        <c:v>513.3204345703125</c:v>
                      </c:pt>
                      <c:pt idx="742">
                        <c:v>514.1448974609375</c:v>
                      </c:pt>
                      <c:pt idx="743">
                        <c:v>514.9693603515625</c:v>
                      </c:pt>
                      <c:pt idx="744">
                        <c:v>515.7938232421875</c:v>
                      </c:pt>
                      <c:pt idx="745">
                        <c:v>516.6182861328125</c:v>
                      </c:pt>
                      <c:pt idx="746">
                        <c:v>517.4427490234375</c:v>
                      </c:pt>
                      <c:pt idx="747">
                        <c:v>518.2672119140625</c:v>
                      </c:pt>
                      <c:pt idx="748">
                        <c:v>519.0916748046875</c:v>
                      </c:pt>
                      <c:pt idx="749">
                        <c:v>519.9161376953125</c:v>
                      </c:pt>
                      <c:pt idx="750">
                        <c:v>520.7406005859375</c:v>
                      </c:pt>
                      <c:pt idx="751">
                        <c:v>521.5650634765625</c:v>
                      </c:pt>
                      <c:pt idx="752">
                        <c:v>522.3895263671875</c:v>
                      </c:pt>
                      <c:pt idx="753">
                        <c:v>523.2139892578125</c:v>
                      </c:pt>
                      <c:pt idx="754">
                        <c:v>524.0384521484375</c:v>
                      </c:pt>
                      <c:pt idx="755">
                        <c:v>524.8629150390625</c:v>
                      </c:pt>
                      <c:pt idx="756">
                        <c:v>525.6873779296875</c:v>
                      </c:pt>
                      <c:pt idx="757">
                        <c:v>526.5118408203125</c:v>
                      </c:pt>
                      <c:pt idx="758">
                        <c:v>527.3363037109375</c:v>
                      </c:pt>
                      <c:pt idx="759">
                        <c:v>528.1607666015625</c:v>
                      </c:pt>
                      <c:pt idx="760">
                        <c:v>528.9852294921875</c:v>
                      </c:pt>
                      <c:pt idx="761">
                        <c:v>529.8096923828125</c:v>
                      </c:pt>
                      <c:pt idx="762">
                        <c:v>530.6341552734375</c:v>
                      </c:pt>
                      <c:pt idx="763">
                        <c:v>531.4586181640625</c:v>
                      </c:pt>
                      <c:pt idx="764">
                        <c:v>532.2830810546875</c:v>
                      </c:pt>
                      <c:pt idx="765">
                        <c:v>533.1075439453125</c:v>
                      </c:pt>
                      <c:pt idx="766">
                        <c:v>533.9320068359375</c:v>
                      </c:pt>
                      <c:pt idx="767">
                        <c:v>534.7564697265625</c:v>
                      </c:pt>
                      <c:pt idx="768">
                        <c:v>535.5809326171875</c:v>
                      </c:pt>
                      <c:pt idx="769">
                        <c:v>536.4053955078125</c:v>
                      </c:pt>
                      <c:pt idx="770">
                        <c:v>537.2298583984375</c:v>
                      </c:pt>
                      <c:pt idx="771">
                        <c:v>538.0543212890625</c:v>
                      </c:pt>
                      <c:pt idx="772">
                        <c:v>538.8787841796875</c:v>
                      </c:pt>
                      <c:pt idx="773">
                        <c:v>539.7032470703125</c:v>
                      </c:pt>
                      <c:pt idx="774">
                        <c:v>540.5277099609375</c:v>
                      </c:pt>
                      <c:pt idx="775">
                        <c:v>541.3521728515625</c:v>
                      </c:pt>
                      <c:pt idx="776">
                        <c:v>542.1766357421875</c:v>
                      </c:pt>
                      <c:pt idx="777">
                        <c:v>543.0010986328125</c:v>
                      </c:pt>
                      <c:pt idx="778">
                        <c:v>543.8255615234375</c:v>
                      </c:pt>
                      <c:pt idx="779">
                        <c:v>544.6500244140625</c:v>
                      </c:pt>
                      <c:pt idx="780">
                        <c:v>545.4744873046875</c:v>
                      </c:pt>
                      <c:pt idx="781">
                        <c:v>546.2989501953125</c:v>
                      </c:pt>
                      <c:pt idx="782">
                        <c:v>547.1234130859375</c:v>
                      </c:pt>
                      <c:pt idx="783">
                        <c:v>547.9478759765625</c:v>
                      </c:pt>
                      <c:pt idx="784">
                        <c:v>548.7723388671875</c:v>
                      </c:pt>
                      <c:pt idx="785">
                        <c:v>549.5968017578125</c:v>
                      </c:pt>
                      <c:pt idx="786">
                        <c:v>550.4212646484375</c:v>
                      </c:pt>
                      <c:pt idx="787">
                        <c:v>551.2457275390625</c:v>
                      </c:pt>
                      <c:pt idx="788">
                        <c:v>552.0701904296875</c:v>
                      </c:pt>
                      <c:pt idx="789">
                        <c:v>552.8946533203125</c:v>
                      </c:pt>
                      <c:pt idx="790">
                        <c:v>553.7191162109375</c:v>
                      </c:pt>
                      <c:pt idx="791">
                        <c:v>554.5435791015625</c:v>
                      </c:pt>
                      <c:pt idx="792">
                        <c:v>555.3680419921875</c:v>
                      </c:pt>
                      <c:pt idx="793">
                        <c:v>556.1925048828125</c:v>
                      </c:pt>
                      <c:pt idx="794">
                        <c:v>557.0169677734375</c:v>
                      </c:pt>
                      <c:pt idx="795">
                        <c:v>557.8414306640625</c:v>
                      </c:pt>
                      <c:pt idx="796">
                        <c:v>558.6658935546875</c:v>
                      </c:pt>
                      <c:pt idx="797">
                        <c:v>559.4903564453125</c:v>
                      </c:pt>
                      <c:pt idx="798">
                        <c:v>560.3148193359375</c:v>
                      </c:pt>
                      <c:pt idx="799">
                        <c:v>561.1392822265625</c:v>
                      </c:pt>
                      <c:pt idx="800">
                        <c:v>561.9637451171875</c:v>
                      </c:pt>
                      <c:pt idx="801">
                        <c:v>562.7882080078125</c:v>
                      </c:pt>
                      <c:pt idx="802">
                        <c:v>563.6126708984375</c:v>
                      </c:pt>
                      <c:pt idx="803">
                        <c:v>564.4371337890625</c:v>
                      </c:pt>
                      <c:pt idx="804">
                        <c:v>565.2615966796875</c:v>
                      </c:pt>
                      <c:pt idx="805">
                        <c:v>566.0860595703125</c:v>
                      </c:pt>
                      <c:pt idx="806">
                        <c:v>566.9105224609375</c:v>
                      </c:pt>
                      <c:pt idx="807">
                        <c:v>567.7349853515625</c:v>
                      </c:pt>
                      <c:pt idx="808">
                        <c:v>568.5594482421875</c:v>
                      </c:pt>
                      <c:pt idx="809">
                        <c:v>569.3839111328125</c:v>
                      </c:pt>
                      <c:pt idx="810">
                        <c:v>570.2083740234375</c:v>
                      </c:pt>
                      <c:pt idx="811">
                        <c:v>571.0328369140625</c:v>
                      </c:pt>
                      <c:pt idx="812">
                        <c:v>571.8572998046875</c:v>
                      </c:pt>
                      <c:pt idx="813">
                        <c:v>572.6817626953125</c:v>
                      </c:pt>
                      <c:pt idx="814">
                        <c:v>573.5062255859375</c:v>
                      </c:pt>
                      <c:pt idx="815">
                        <c:v>574.3306884765625</c:v>
                      </c:pt>
                      <c:pt idx="816">
                        <c:v>575.1551513671875</c:v>
                      </c:pt>
                      <c:pt idx="817">
                        <c:v>575.9796142578125</c:v>
                      </c:pt>
                      <c:pt idx="818">
                        <c:v>576.8040771484375</c:v>
                      </c:pt>
                      <c:pt idx="819">
                        <c:v>577.6285400390625</c:v>
                      </c:pt>
                      <c:pt idx="820">
                        <c:v>578.4530029296875</c:v>
                      </c:pt>
                      <c:pt idx="821">
                        <c:v>579.2774658203125</c:v>
                      </c:pt>
                      <c:pt idx="822">
                        <c:v>580.1019287109375</c:v>
                      </c:pt>
                      <c:pt idx="823">
                        <c:v>580.9263916015625</c:v>
                      </c:pt>
                      <c:pt idx="824">
                        <c:v>581.7508544921875</c:v>
                      </c:pt>
                      <c:pt idx="825">
                        <c:v>582.5753173828125</c:v>
                      </c:pt>
                      <c:pt idx="826">
                        <c:v>583.3997802734375</c:v>
                      </c:pt>
                      <c:pt idx="827">
                        <c:v>584.2242431640625</c:v>
                      </c:pt>
                      <c:pt idx="828">
                        <c:v>585.0487060546875</c:v>
                      </c:pt>
                      <c:pt idx="829">
                        <c:v>585.8731689453125</c:v>
                      </c:pt>
                      <c:pt idx="830">
                        <c:v>586.6976318359375</c:v>
                      </c:pt>
                      <c:pt idx="831">
                        <c:v>587.5220947265625</c:v>
                      </c:pt>
                      <c:pt idx="832">
                        <c:v>588.3465576171875</c:v>
                      </c:pt>
                      <c:pt idx="833">
                        <c:v>589.1710205078125</c:v>
                      </c:pt>
                      <c:pt idx="834">
                        <c:v>589.9954833984375</c:v>
                      </c:pt>
                      <c:pt idx="835">
                        <c:v>590.8199462890625</c:v>
                      </c:pt>
                      <c:pt idx="836">
                        <c:v>591.6444091796875</c:v>
                      </c:pt>
                      <c:pt idx="837">
                        <c:v>592.4688720703125</c:v>
                      </c:pt>
                      <c:pt idx="838">
                        <c:v>593.2933349609375</c:v>
                      </c:pt>
                      <c:pt idx="839">
                        <c:v>594.1177978515625</c:v>
                      </c:pt>
                      <c:pt idx="840">
                        <c:v>594.9422607421875</c:v>
                      </c:pt>
                      <c:pt idx="841">
                        <c:v>595.7667236328125</c:v>
                      </c:pt>
                      <c:pt idx="842">
                        <c:v>596.5911865234375</c:v>
                      </c:pt>
                      <c:pt idx="843">
                        <c:v>597.4156494140625</c:v>
                      </c:pt>
                      <c:pt idx="844">
                        <c:v>598.2401123046875</c:v>
                      </c:pt>
                      <c:pt idx="845">
                        <c:v>599.0645751953125</c:v>
                      </c:pt>
                      <c:pt idx="846">
                        <c:v>599.8890380859375</c:v>
                      </c:pt>
                      <c:pt idx="847">
                        <c:v>600.7135009765625</c:v>
                      </c:pt>
                      <c:pt idx="848">
                        <c:v>601.5379638671875</c:v>
                      </c:pt>
                      <c:pt idx="849">
                        <c:v>602.3624267578125</c:v>
                      </c:pt>
                      <c:pt idx="850">
                        <c:v>603.1868896484375</c:v>
                      </c:pt>
                      <c:pt idx="851">
                        <c:v>604.0113525390625</c:v>
                      </c:pt>
                      <c:pt idx="852">
                        <c:v>604.8358154296875</c:v>
                      </c:pt>
                      <c:pt idx="853">
                        <c:v>605.6602783203125</c:v>
                      </c:pt>
                      <c:pt idx="854">
                        <c:v>606.4847412109375</c:v>
                      </c:pt>
                      <c:pt idx="855">
                        <c:v>607.3092041015625</c:v>
                      </c:pt>
                      <c:pt idx="856">
                        <c:v>608.1336669921875</c:v>
                      </c:pt>
                      <c:pt idx="857">
                        <c:v>608.9581298828125</c:v>
                      </c:pt>
                      <c:pt idx="858">
                        <c:v>609.7825927734375</c:v>
                      </c:pt>
                      <c:pt idx="859">
                        <c:v>610.6070556640625</c:v>
                      </c:pt>
                      <c:pt idx="860">
                        <c:v>611.4315185546875</c:v>
                      </c:pt>
                      <c:pt idx="861">
                        <c:v>612.2559814453125</c:v>
                      </c:pt>
                      <c:pt idx="862">
                        <c:v>613.0804443359375</c:v>
                      </c:pt>
                      <c:pt idx="863">
                        <c:v>613.9049072265625</c:v>
                      </c:pt>
                      <c:pt idx="864">
                        <c:v>614.7293701171875</c:v>
                      </c:pt>
                      <c:pt idx="865">
                        <c:v>615.5538330078125</c:v>
                      </c:pt>
                      <c:pt idx="866">
                        <c:v>616.3782958984375</c:v>
                      </c:pt>
                      <c:pt idx="867">
                        <c:v>617.2027587890625</c:v>
                      </c:pt>
                      <c:pt idx="868">
                        <c:v>618.0272216796875</c:v>
                      </c:pt>
                      <c:pt idx="869">
                        <c:v>618.8516845703125</c:v>
                      </c:pt>
                      <c:pt idx="870">
                        <c:v>619.6761474609375</c:v>
                      </c:pt>
                      <c:pt idx="871">
                        <c:v>620.5006103515625</c:v>
                      </c:pt>
                      <c:pt idx="872">
                        <c:v>621.3250732421875</c:v>
                      </c:pt>
                    </c:numCache>
                  </c:numRef>
                </c:xVal>
                <c:yVal>
                  <c:numRef>
                    <c:extLst xmlns:c15="http://schemas.microsoft.com/office/drawing/2012/chart">
                      <c:ext xmlns:c15="http://schemas.microsoft.com/office/drawing/2012/chart" uri="{02D57815-91ED-43cb-92C2-25804820EDAC}">
                        <c15:formulaRef>
                          <c15:sqref>'[1]Case 1'!$B$3:$B$875</c15:sqref>
                        </c15:formulaRef>
                      </c:ext>
                    </c:extLst>
                    <c:numCache>
                      <c:formatCode>General</c:formatCode>
                      <c:ptCount val="873"/>
                      <c:pt idx="0">
                        <c:v>1.9218366146087646</c:v>
                      </c:pt>
                      <c:pt idx="1">
                        <c:v>1.9476882219314575</c:v>
                      </c:pt>
                      <c:pt idx="2">
                        <c:v>1.974285364151001</c:v>
                      </c:pt>
                      <c:pt idx="3">
                        <c:v>2.0016517639160156</c:v>
                      </c:pt>
                      <c:pt idx="4">
                        <c:v>2.0298137664794922</c:v>
                      </c:pt>
                      <c:pt idx="5">
                        <c:v>2.0588006973266602</c:v>
                      </c:pt>
                      <c:pt idx="6">
                        <c:v>2.0886392593383789</c:v>
                      </c:pt>
                      <c:pt idx="7">
                        <c:v>2.1193611621856689</c:v>
                      </c:pt>
                      <c:pt idx="8">
                        <c:v>2.1509952545166016</c:v>
                      </c:pt>
                      <c:pt idx="9">
                        <c:v>2.1835751533508301</c:v>
                      </c:pt>
                      <c:pt idx="10">
                        <c:v>2.2171359062194824</c:v>
                      </c:pt>
                      <c:pt idx="11">
                        <c:v>2.2517108917236328</c:v>
                      </c:pt>
                      <c:pt idx="12">
                        <c:v>2.2873377799987793</c:v>
                      </c:pt>
                      <c:pt idx="13">
                        <c:v>2.324054479598999</c:v>
                      </c:pt>
                      <c:pt idx="14">
                        <c:v>2.3619017601013184</c:v>
                      </c:pt>
                      <c:pt idx="15">
                        <c:v>2.4005997180938721</c:v>
                      </c:pt>
                      <c:pt idx="16">
                        <c:v>2.4403820037841797</c:v>
                      </c:pt>
                      <c:pt idx="17">
                        <c:v>2.4814040660858154</c:v>
                      </c:pt>
                      <c:pt idx="18">
                        <c:v>2.5237102508544922</c:v>
                      </c:pt>
                      <c:pt idx="19">
                        <c:v>2.5673527717590332</c:v>
                      </c:pt>
                      <c:pt idx="20">
                        <c:v>2.6123824119567871</c:v>
                      </c:pt>
                      <c:pt idx="21">
                        <c:v>2.6588516235351563</c:v>
                      </c:pt>
                      <c:pt idx="22">
                        <c:v>2.7068142890930176</c:v>
                      </c:pt>
                      <c:pt idx="23">
                        <c:v>2.7563340663909912</c:v>
                      </c:pt>
                      <c:pt idx="24">
                        <c:v>2.8074660301208496</c:v>
                      </c:pt>
                      <c:pt idx="25">
                        <c:v>2.8602769374847412</c:v>
                      </c:pt>
                      <c:pt idx="26">
                        <c:v>2.9148335456848145</c:v>
                      </c:pt>
                      <c:pt idx="27">
                        <c:v>2.971203088760376</c:v>
                      </c:pt>
                      <c:pt idx="28">
                        <c:v>3.0294644832611084</c:v>
                      </c:pt>
                      <c:pt idx="29">
                        <c:v>3.089688777923584</c:v>
                      </c:pt>
                      <c:pt idx="30">
                        <c:v>3.1519556045532227</c:v>
                      </c:pt>
                      <c:pt idx="31">
                        <c:v>3.2163562774658203</c:v>
                      </c:pt>
                      <c:pt idx="32">
                        <c:v>3.2829720973968506</c:v>
                      </c:pt>
                      <c:pt idx="33">
                        <c:v>3.3518962860107422</c:v>
                      </c:pt>
                      <c:pt idx="34">
                        <c:v>3.4232306480407715</c:v>
                      </c:pt>
                      <c:pt idx="35">
                        <c:v>3.4970669746398926</c:v>
                      </c:pt>
                      <c:pt idx="36">
                        <c:v>3.5735208988189697</c:v>
                      </c:pt>
                      <c:pt idx="37">
                        <c:v>3.6526989936828613</c:v>
                      </c:pt>
                      <c:pt idx="38">
                        <c:v>3.7347209453582764</c:v>
                      </c:pt>
                      <c:pt idx="39">
                        <c:v>3.8197078704833984</c:v>
                      </c:pt>
                      <c:pt idx="40">
                        <c:v>3.9077870845794678</c:v>
                      </c:pt>
                      <c:pt idx="41">
                        <c:v>3.9990944862365723</c:v>
                      </c:pt>
                      <c:pt idx="42">
                        <c:v>4.093773365020752</c:v>
                      </c:pt>
                      <c:pt idx="43">
                        <c:v>4.1919732093811035</c:v>
                      </c:pt>
                      <c:pt idx="44">
                        <c:v>4.2938423156738281</c:v>
                      </c:pt>
                      <c:pt idx="45">
                        <c:v>4.3995552062988281</c:v>
                      </c:pt>
                      <c:pt idx="46">
                        <c:v>4.5092768669128418</c:v>
                      </c:pt>
                      <c:pt idx="47">
                        <c:v>4.6231856346130371</c:v>
                      </c:pt>
                      <c:pt idx="48">
                        <c:v>4.7414813041687012</c:v>
                      </c:pt>
                      <c:pt idx="49">
                        <c:v>4.864349365234375</c:v>
                      </c:pt>
                      <c:pt idx="50">
                        <c:v>4.992002010345459</c:v>
                      </c:pt>
                      <c:pt idx="51">
                        <c:v>5.1246633529663086</c:v>
                      </c:pt>
                      <c:pt idx="52">
                        <c:v>5.2625555992126465</c:v>
                      </c:pt>
                      <c:pt idx="53">
                        <c:v>5.4059195518493652</c:v>
                      </c:pt>
                      <c:pt idx="54">
                        <c:v>5.5550093650817871</c:v>
                      </c:pt>
                      <c:pt idx="55">
                        <c:v>5.7100863456726074</c:v>
                      </c:pt>
                      <c:pt idx="56">
                        <c:v>5.8708486557006836</c:v>
                      </c:pt>
                      <c:pt idx="57">
                        <c:v>6.0367331504821777</c:v>
                      </c:pt>
                      <c:pt idx="58">
                        <c:v>6.2093319892883301</c:v>
                      </c:pt>
                      <c:pt idx="59">
                        <c:v>6.3889594078063965</c:v>
                      </c:pt>
                      <c:pt idx="60">
                        <c:v>6.5759263038635254</c:v>
                      </c:pt>
                      <c:pt idx="61">
                        <c:v>6.7705698013305664</c:v>
                      </c:pt>
                      <c:pt idx="62">
                        <c:v>6.9732470512390137</c:v>
                      </c:pt>
                      <c:pt idx="63">
                        <c:v>7.1843194961547852</c:v>
                      </c:pt>
                      <c:pt idx="64">
                        <c:v>7.4041805267333984</c:v>
                      </c:pt>
                      <c:pt idx="65">
                        <c:v>7.6332254409790039</c:v>
                      </c:pt>
                      <c:pt idx="66">
                        <c:v>7.8718705177307129</c:v>
                      </c:pt>
                      <c:pt idx="67">
                        <c:v>8.120549201965332</c:v>
                      </c:pt>
                      <c:pt idx="68">
                        <c:v>8.379725456237793</c:v>
                      </c:pt>
                      <c:pt idx="69">
                        <c:v>8.649876594543457</c:v>
                      </c:pt>
                      <c:pt idx="70">
                        <c:v>8.931492805480957</c:v>
                      </c:pt>
                      <c:pt idx="71">
                        <c:v>9.2250909805297852</c:v>
                      </c:pt>
                      <c:pt idx="72">
                        <c:v>9.5312156677246094</c:v>
                      </c:pt>
                      <c:pt idx="73">
                        <c:v>9.8504362106323242</c:v>
                      </c:pt>
                      <c:pt idx="74">
                        <c:v>10.183341026306152</c:v>
                      </c:pt>
                      <c:pt idx="75">
                        <c:v>10.530558586120605</c:v>
                      </c:pt>
                      <c:pt idx="76">
                        <c:v>10.892717361450195</c:v>
                      </c:pt>
                      <c:pt idx="77">
                        <c:v>11.270512580871582</c:v>
                      </c:pt>
                      <c:pt idx="78">
                        <c:v>11.664692878723145</c:v>
                      </c:pt>
                      <c:pt idx="79">
                        <c:v>12.07596492767334</c:v>
                      </c:pt>
                      <c:pt idx="80">
                        <c:v>12.504537582397461</c:v>
                      </c:pt>
                      <c:pt idx="81">
                        <c:v>12.946902275085449</c:v>
                      </c:pt>
                      <c:pt idx="82">
                        <c:v>13.408387184143066</c:v>
                      </c:pt>
                      <c:pt idx="83">
                        <c:v>13.889887809753418</c:v>
                      </c:pt>
                      <c:pt idx="84">
                        <c:v>14.392345428466797</c:v>
                      </c:pt>
                      <c:pt idx="85">
                        <c:v>14.916782379150391</c:v>
                      </c:pt>
                      <c:pt idx="86">
                        <c:v>15.464261054992676</c:v>
                      </c:pt>
                      <c:pt idx="87">
                        <c:v>16.035940170288086</c:v>
                      </c:pt>
                      <c:pt idx="88">
                        <c:v>16.632949829101563</c:v>
                      </c:pt>
                      <c:pt idx="89">
                        <c:v>17.256662368774414</c:v>
                      </c:pt>
                      <c:pt idx="90">
                        <c:v>17.908557891845703</c:v>
                      </c:pt>
                      <c:pt idx="91">
                        <c:v>18.590023040771484</c:v>
                      </c:pt>
                      <c:pt idx="92">
                        <c:v>19.302829742431641</c:v>
                      </c:pt>
                      <c:pt idx="93">
                        <c:v>20.048666000366211</c:v>
                      </c:pt>
                      <c:pt idx="94">
                        <c:v>20.829427719116211</c:v>
                      </c:pt>
                      <c:pt idx="95">
                        <c:v>21.646886825561523</c:v>
                      </c:pt>
                      <c:pt idx="96">
                        <c:v>22.489686965942383</c:v>
                      </c:pt>
                      <c:pt idx="97">
                        <c:v>23.372367858886719</c:v>
                      </c:pt>
                      <c:pt idx="98">
                        <c:v>24.29725456237793</c:v>
                      </c:pt>
                      <c:pt idx="99">
                        <c:v>25.266878128051758</c:v>
                      </c:pt>
                      <c:pt idx="100">
                        <c:v>26.283880233764648</c:v>
                      </c:pt>
                      <c:pt idx="101">
                        <c:v>27.351346969604492</c:v>
                      </c:pt>
                      <c:pt idx="102">
                        <c:v>28.472005844116211</c:v>
                      </c:pt>
                      <c:pt idx="103">
                        <c:v>29.649332046508789</c:v>
                      </c:pt>
                      <c:pt idx="104">
                        <c:v>30.865379333496094</c:v>
                      </c:pt>
                      <c:pt idx="105">
                        <c:v>32.135543823242188</c:v>
                      </c:pt>
                      <c:pt idx="106">
                        <c:v>33.468547821044922</c:v>
                      </c:pt>
                      <c:pt idx="107">
                        <c:v>34.867179870605469</c:v>
                      </c:pt>
                      <c:pt idx="108">
                        <c:v>36.335220336914063</c:v>
                      </c:pt>
                      <c:pt idx="109">
                        <c:v>37.850673675537109</c:v>
                      </c:pt>
                      <c:pt idx="110">
                        <c:v>39.423679351806641</c:v>
                      </c:pt>
                      <c:pt idx="111">
                        <c:v>41.068595886230469</c:v>
                      </c:pt>
                      <c:pt idx="112">
                        <c:v>42.787006378173828</c:v>
                      </c:pt>
                      <c:pt idx="113">
                        <c:v>44.542743682861328</c:v>
                      </c:pt>
                      <c:pt idx="114">
                        <c:v>46.362564086914063</c:v>
                      </c:pt>
                      <c:pt idx="115">
                        <c:v>48.252635955810547</c:v>
                      </c:pt>
                      <c:pt idx="116">
                        <c:v>50.172565460205078</c:v>
                      </c:pt>
                      <c:pt idx="117">
                        <c:v>52.146488189697266</c:v>
                      </c:pt>
                      <c:pt idx="118">
                        <c:v>54.167865753173828</c:v>
                      </c:pt>
                      <c:pt idx="119">
                        <c:v>56.206184387207031</c:v>
                      </c:pt>
                      <c:pt idx="120">
                        <c:v>58.289356231689453</c:v>
                      </c:pt>
                      <c:pt idx="121">
                        <c:v>60.365764617919922</c:v>
                      </c:pt>
                      <c:pt idx="122">
                        <c:v>62.467174530029297</c:v>
                      </c:pt>
                      <c:pt idx="123">
                        <c:v>64.542976379394531</c:v>
                      </c:pt>
                      <c:pt idx="124">
                        <c:v>66.618446350097656</c:v>
                      </c:pt>
                      <c:pt idx="125">
                        <c:v>68.651382446289063</c:v>
                      </c:pt>
                      <c:pt idx="126">
                        <c:v>70.647476196289063</c:v>
                      </c:pt>
                      <c:pt idx="127">
                        <c:v>72.5792236328125</c:v>
                      </c:pt>
                      <c:pt idx="128">
                        <c:v>74.422378540039063</c:v>
                      </c:pt>
                      <c:pt idx="129">
                        <c:v>76.170440673828125</c:v>
                      </c:pt>
                      <c:pt idx="130">
                        <c:v>77.791885375976563</c:v>
                      </c:pt>
                      <c:pt idx="131">
                        <c:v>79.2847900390625</c:v>
                      </c:pt>
                      <c:pt idx="132">
                        <c:v>80.625648498535156</c:v>
                      </c:pt>
                      <c:pt idx="133">
                        <c:v>81.791114807128906</c:v>
                      </c:pt>
                      <c:pt idx="134">
                        <c:v>82.776313781738281</c:v>
                      </c:pt>
                      <c:pt idx="135">
                        <c:v>83.550941467285156</c:v>
                      </c:pt>
                      <c:pt idx="136">
                        <c:v>84.112152099609375</c:v>
                      </c:pt>
                      <c:pt idx="137">
                        <c:v>84.441978454589844</c:v>
                      </c:pt>
                      <c:pt idx="138">
                        <c:v>84.534439086914063</c:v>
                      </c:pt>
                      <c:pt idx="139">
                        <c:v>84.382522583007813</c:v>
                      </c:pt>
                      <c:pt idx="140">
                        <c:v>83.995216369628906</c:v>
                      </c:pt>
                      <c:pt idx="141">
                        <c:v>83.352272033691406</c:v>
                      </c:pt>
                      <c:pt idx="142">
                        <c:v>82.491706848144531</c:v>
                      </c:pt>
                      <c:pt idx="143">
                        <c:v>81.42327880859375</c:v>
                      </c:pt>
                      <c:pt idx="144">
                        <c:v>80.137626647949219</c:v>
                      </c:pt>
                      <c:pt idx="145">
                        <c:v>78.677772521972656</c:v>
                      </c:pt>
                      <c:pt idx="146">
                        <c:v>77.068763732910156</c:v>
                      </c:pt>
                      <c:pt idx="147">
                        <c:v>75.332435607910156</c:v>
                      </c:pt>
                      <c:pt idx="148">
                        <c:v>73.492149353027344</c:v>
                      </c:pt>
                      <c:pt idx="149">
                        <c:v>71.571586608886719</c:v>
                      </c:pt>
                      <c:pt idx="150">
                        <c:v>69.594413757324219</c:v>
                      </c:pt>
                      <c:pt idx="151">
                        <c:v>67.437965393066406</c:v>
                      </c:pt>
                      <c:pt idx="152">
                        <c:v>65.131332397460938</c:v>
                      </c:pt>
                      <c:pt idx="153">
                        <c:v>62.898471832275391</c:v>
                      </c:pt>
                      <c:pt idx="154">
                        <c:v>60.738983154296875</c:v>
                      </c:pt>
                      <c:pt idx="155">
                        <c:v>58.663871765136719</c:v>
                      </c:pt>
                      <c:pt idx="156">
                        <c:v>56.670879364013672</c:v>
                      </c:pt>
                      <c:pt idx="157">
                        <c:v>54.757259368896484</c:v>
                      </c:pt>
                      <c:pt idx="158">
                        <c:v>52.913249969482422</c:v>
                      </c:pt>
                      <c:pt idx="159">
                        <c:v>51.136116027832031</c:v>
                      </c:pt>
                      <c:pt idx="160">
                        <c:v>49.40240478515625</c:v>
                      </c:pt>
                      <c:pt idx="161">
                        <c:v>47.745330810546875</c:v>
                      </c:pt>
                      <c:pt idx="162">
                        <c:v>46.165321350097656</c:v>
                      </c:pt>
                      <c:pt idx="163">
                        <c:v>44.654190063476563</c:v>
                      </c:pt>
                      <c:pt idx="164">
                        <c:v>43.199478149414063</c:v>
                      </c:pt>
                      <c:pt idx="165">
                        <c:v>41.808464050292969</c:v>
                      </c:pt>
                      <c:pt idx="166">
                        <c:v>40.477996826171875</c:v>
                      </c:pt>
                      <c:pt idx="167">
                        <c:v>39.205081939697266</c:v>
                      </c:pt>
                      <c:pt idx="168">
                        <c:v>37.986930847167969</c:v>
                      </c:pt>
                      <c:pt idx="169">
                        <c:v>36.817680358886719</c:v>
                      </c:pt>
                      <c:pt idx="170">
                        <c:v>35.690189361572266</c:v>
                      </c:pt>
                      <c:pt idx="171">
                        <c:v>34.609798431396484</c:v>
                      </c:pt>
                      <c:pt idx="172">
                        <c:v>33.574329376220703</c:v>
                      </c:pt>
                      <c:pt idx="173">
                        <c:v>32.581630706787109</c:v>
                      </c:pt>
                      <c:pt idx="174">
                        <c:v>31.629764556884766</c:v>
                      </c:pt>
                      <c:pt idx="175">
                        <c:v>30.716753005981445</c:v>
                      </c:pt>
                      <c:pt idx="176">
                        <c:v>29.838130950927734</c:v>
                      </c:pt>
                      <c:pt idx="177">
                        <c:v>28.991794586181641</c:v>
                      </c:pt>
                      <c:pt idx="178">
                        <c:v>28.179269790649414</c:v>
                      </c:pt>
                      <c:pt idx="179">
                        <c:v>27.399112701416016</c:v>
                      </c:pt>
                      <c:pt idx="180">
                        <c:v>26.649822235107422</c:v>
                      </c:pt>
                      <c:pt idx="181">
                        <c:v>25.929954528808594</c:v>
                      </c:pt>
                      <c:pt idx="182">
                        <c:v>25.238187789916992</c:v>
                      </c:pt>
                      <c:pt idx="183">
                        <c:v>24.573274612426758</c:v>
                      </c:pt>
                      <c:pt idx="184">
                        <c:v>23.932071685791016</c:v>
                      </c:pt>
                      <c:pt idx="185">
                        <c:v>23.314384460449219</c:v>
                      </c:pt>
                      <c:pt idx="186">
                        <c:v>22.720205307006836</c:v>
                      </c:pt>
                      <c:pt idx="187">
                        <c:v>22.14845085144043</c:v>
                      </c:pt>
                      <c:pt idx="188">
                        <c:v>21.598152160644531</c:v>
                      </c:pt>
                      <c:pt idx="189">
                        <c:v>21.068384170532227</c:v>
                      </c:pt>
                      <c:pt idx="190">
                        <c:v>20.558183670043945</c:v>
                      </c:pt>
                      <c:pt idx="191">
                        <c:v>20.066766738891602</c:v>
                      </c:pt>
                      <c:pt idx="192">
                        <c:v>19.593250274658203</c:v>
                      </c:pt>
                      <c:pt idx="193">
                        <c:v>19.136114120483398</c:v>
                      </c:pt>
                      <c:pt idx="194">
                        <c:v>18.694759368896484</c:v>
                      </c:pt>
                      <c:pt idx="195">
                        <c:v>18.269182205200195</c:v>
                      </c:pt>
                      <c:pt idx="196">
                        <c:v>17.858713150024414</c:v>
                      </c:pt>
                      <c:pt idx="197">
                        <c:v>17.462726593017578</c:v>
                      </c:pt>
                      <c:pt idx="198">
                        <c:v>17.080598831176758</c:v>
                      </c:pt>
                      <c:pt idx="199">
                        <c:v>16.711757659912109</c:v>
                      </c:pt>
                      <c:pt idx="200">
                        <c:v>16.355646133422852</c:v>
                      </c:pt>
                      <c:pt idx="201">
                        <c:v>16.011728286743164</c:v>
                      </c:pt>
                      <c:pt idx="202">
                        <c:v>15.679529190063477</c:v>
                      </c:pt>
                      <c:pt idx="203">
                        <c:v>15.358552932739258</c:v>
                      </c:pt>
                      <c:pt idx="204">
                        <c:v>15.047843933105469</c:v>
                      </c:pt>
                      <c:pt idx="205">
                        <c:v>14.747222900390625</c:v>
                      </c:pt>
                      <c:pt idx="206">
                        <c:v>14.456549644470215</c:v>
                      </c:pt>
                      <c:pt idx="207">
                        <c:v>14.17545223236084</c:v>
                      </c:pt>
                      <c:pt idx="208">
                        <c:v>13.903525352478027</c:v>
                      </c:pt>
                      <c:pt idx="209">
                        <c:v>13.640435218811035</c:v>
                      </c:pt>
                      <c:pt idx="210">
                        <c:v>13.385818481445313</c:v>
                      </c:pt>
                      <c:pt idx="211">
                        <c:v>13.139346122741699</c:v>
                      </c:pt>
                      <c:pt idx="212">
                        <c:v>12.900718688964844</c:v>
                      </c:pt>
                      <c:pt idx="213">
                        <c:v>12.669621467590332</c:v>
                      </c:pt>
                      <c:pt idx="214">
                        <c:v>12.445779800415039</c:v>
                      </c:pt>
                      <c:pt idx="215">
                        <c:v>12.228917121887207</c:v>
                      </c:pt>
                      <c:pt idx="216">
                        <c:v>12.018755912780762</c:v>
                      </c:pt>
                      <c:pt idx="217">
                        <c:v>11.814945220947266</c:v>
                      </c:pt>
                      <c:pt idx="218">
                        <c:v>11.616422653198242</c:v>
                      </c:pt>
                      <c:pt idx="219">
                        <c:v>11.423938751220703</c:v>
                      </c:pt>
                      <c:pt idx="220">
                        <c:v>11.237290382385254</c:v>
                      </c:pt>
                      <c:pt idx="221">
                        <c:v>11.056255340576172</c:v>
                      </c:pt>
                      <c:pt idx="222">
                        <c:v>10.880624771118164</c:v>
                      </c:pt>
                      <c:pt idx="223">
                        <c:v>10.710217475891113</c:v>
                      </c:pt>
                      <c:pt idx="224">
                        <c:v>10.544840812683105</c:v>
                      </c:pt>
                      <c:pt idx="225">
                        <c:v>10.384324073791504</c:v>
                      </c:pt>
                      <c:pt idx="226">
                        <c:v>10.228492736816406</c:v>
                      </c:pt>
                      <c:pt idx="227">
                        <c:v>10.077176094055176</c:v>
                      </c:pt>
                      <c:pt idx="228">
                        <c:v>9.9302253723144531</c:v>
                      </c:pt>
                      <c:pt idx="229">
                        <c:v>9.7874946594238281</c:v>
                      </c:pt>
                      <c:pt idx="230">
                        <c:v>9.6488332748413086</c:v>
                      </c:pt>
                      <c:pt idx="231">
                        <c:v>9.5141096115112305</c:v>
                      </c:pt>
                      <c:pt idx="232">
                        <c:v>9.3831853866577148</c:v>
                      </c:pt>
                      <c:pt idx="233">
                        <c:v>9.2559347152709961</c:v>
                      </c:pt>
                      <c:pt idx="234">
                        <c:v>9.1322412490844727</c:v>
                      </c:pt>
                      <c:pt idx="235">
                        <c:v>9.0117387771606445</c:v>
                      </c:pt>
                      <c:pt idx="236">
                        <c:v>8.8944864273071289</c:v>
                      </c:pt>
                      <c:pt idx="237">
                        <c:v>8.7804651260375977</c:v>
                      </c:pt>
                      <c:pt idx="238">
                        <c:v>8.6695747375488281</c:v>
                      </c:pt>
                      <c:pt idx="239">
                        <c:v>8.5617046356201172</c:v>
                      </c:pt>
                      <c:pt idx="240">
                        <c:v>8.4567680358886719</c:v>
                      </c:pt>
                      <c:pt idx="241">
                        <c:v>8.3546667098999023</c:v>
                      </c:pt>
                      <c:pt idx="242">
                        <c:v>8.255314826965332</c:v>
                      </c:pt>
                      <c:pt idx="243">
                        <c:v>8.15863037109375</c:v>
                      </c:pt>
                      <c:pt idx="244">
                        <c:v>8.0645275115966797</c:v>
                      </c:pt>
                      <c:pt idx="245">
                        <c:v>7.972923755645752</c:v>
                      </c:pt>
                      <c:pt idx="246">
                        <c:v>7.8837523460388184</c:v>
                      </c:pt>
                      <c:pt idx="247">
                        <c:v>7.796931266784668</c:v>
                      </c:pt>
                      <c:pt idx="248">
                        <c:v>7.712399959564209</c:v>
                      </c:pt>
                      <c:pt idx="249">
                        <c:v>7.6300792694091797</c:v>
                      </c:pt>
                      <c:pt idx="250">
                        <c:v>7.5499095916748047</c:v>
                      </c:pt>
                      <c:pt idx="251">
                        <c:v>7.4718294143676758</c:v>
                      </c:pt>
                      <c:pt idx="252">
                        <c:v>7.3957767486572266</c:v>
                      </c:pt>
                      <c:pt idx="253">
                        <c:v>7.3216958045959473</c:v>
                      </c:pt>
                      <c:pt idx="254">
                        <c:v>7.2495255470275879</c:v>
                      </c:pt>
                      <c:pt idx="255">
                        <c:v>7.1792154312133789</c:v>
                      </c:pt>
                      <c:pt idx="256">
                        <c:v>7.1107101440429688</c:v>
                      </c:pt>
                      <c:pt idx="257">
                        <c:v>7.0439639091491699</c:v>
                      </c:pt>
                      <c:pt idx="258">
                        <c:v>6.9789237976074219</c:v>
                      </c:pt>
                      <c:pt idx="259">
                        <c:v>6.9155364036560059</c:v>
                      </c:pt>
                      <c:pt idx="260">
                        <c:v>6.8535752296447754</c:v>
                      </c:pt>
                      <c:pt idx="261">
                        <c:v>6.7931919097900391</c:v>
                      </c:pt>
                      <c:pt idx="262">
                        <c:v>6.7343506813049316</c:v>
                      </c:pt>
                      <c:pt idx="263">
                        <c:v>6.6769957542419434</c:v>
                      </c:pt>
                      <c:pt idx="264">
                        <c:v>6.6211051940917969</c:v>
                      </c:pt>
                      <c:pt idx="265">
                        <c:v>6.5666351318359375</c:v>
                      </c:pt>
                      <c:pt idx="266">
                        <c:v>6.5135393142700195</c:v>
                      </c:pt>
                      <c:pt idx="267">
                        <c:v>6.4617958068847656</c:v>
                      </c:pt>
                      <c:pt idx="268">
                        <c:v>6.4109816551208496</c:v>
                      </c:pt>
                      <c:pt idx="269">
                        <c:v>6.3592448234558105</c:v>
                      </c:pt>
                      <c:pt idx="270">
                        <c:v>6.3069438934326172</c:v>
                      </c:pt>
                      <c:pt idx="271">
                        <c:v>6.2541193962097168</c:v>
                      </c:pt>
                      <c:pt idx="272">
                        <c:v>6.2009210586547852</c:v>
                      </c:pt>
                      <c:pt idx="273">
                        <c:v>6.1474399566650391</c:v>
                      </c:pt>
                      <c:pt idx="274">
                        <c:v>6.0937995910644531</c:v>
                      </c:pt>
                      <c:pt idx="275">
                        <c:v>6.0400824546813965</c:v>
                      </c:pt>
                      <c:pt idx="276">
                        <c:v>5.9863958358764648</c:v>
                      </c:pt>
                      <c:pt idx="277">
                        <c:v>5.932826042175293</c:v>
                      </c:pt>
                      <c:pt idx="278">
                        <c:v>5.8793888092041016</c:v>
                      </c:pt>
                      <c:pt idx="279">
                        <c:v>5.8261098861694336</c:v>
                      </c:pt>
                      <c:pt idx="280">
                        <c:v>5.7730345726013184</c:v>
                      </c:pt>
                      <c:pt idx="281">
                        <c:v>5.7202663421630859</c:v>
                      </c:pt>
                      <c:pt idx="282">
                        <c:v>5.6676974296569824</c:v>
                      </c:pt>
                      <c:pt idx="283">
                        <c:v>5.6150245666503906</c:v>
                      </c:pt>
                      <c:pt idx="284">
                        <c:v>5.5622410774230957</c:v>
                      </c:pt>
                      <c:pt idx="285">
                        <c:v>5.5093598365783691</c:v>
                      </c:pt>
                      <c:pt idx="286">
                        <c:v>5.4564056396484375</c:v>
                      </c:pt>
                      <c:pt idx="287">
                        <c:v>5.4035148620605469</c:v>
                      </c:pt>
                      <c:pt idx="288">
                        <c:v>5.3507142066955566</c:v>
                      </c:pt>
                      <c:pt idx="289">
                        <c:v>5.2981181144714355</c:v>
                      </c:pt>
                      <c:pt idx="290">
                        <c:v>5.2457361221313477</c:v>
                      </c:pt>
                      <c:pt idx="291">
                        <c:v>5.1935153007507324</c:v>
                      </c:pt>
                      <c:pt idx="292">
                        <c:v>5.1417632102966309</c:v>
                      </c:pt>
                      <c:pt idx="293">
                        <c:v>5.0906248092651367</c:v>
                      </c:pt>
                      <c:pt idx="294">
                        <c:v>5.0401506423950195</c:v>
                      </c:pt>
                      <c:pt idx="295">
                        <c:v>4.9903645515441895</c:v>
                      </c:pt>
                      <c:pt idx="296">
                        <c:v>4.9413280487060547</c:v>
                      </c:pt>
                      <c:pt idx="297">
                        <c:v>4.8930497169494629</c:v>
                      </c:pt>
                      <c:pt idx="298">
                        <c:v>4.8455729484558105</c:v>
                      </c:pt>
                      <c:pt idx="299">
                        <c:v>4.7988882064819336</c:v>
                      </c:pt>
                      <c:pt idx="300">
                        <c:v>4.7529501914978027</c:v>
                      </c:pt>
                      <c:pt idx="301">
                        <c:v>4.707758903503418</c:v>
                      </c:pt>
                      <c:pt idx="302">
                        <c:v>4.6633114814758301</c:v>
                      </c:pt>
                      <c:pt idx="303">
                        <c:v>4.6195979118347168</c:v>
                      </c:pt>
                      <c:pt idx="304">
                        <c:v>4.5765886306762695</c:v>
                      </c:pt>
                      <c:pt idx="305">
                        <c:v>4.5342674255371094</c:v>
                      </c:pt>
                      <c:pt idx="306">
                        <c:v>4.4926290512084961</c:v>
                      </c:pt>
                      <c:pt idx="307">
                        <c:v>4.4516701698303223</c:v>
                      </c:pt>
                      <c:pt idx="308">
                        <c:v>4.4113702774047852</c:v>
                      </c:pt>
                      <c:pt idx="309">
                        <c:v>4.3717193603515625</c:v>
                      </c:pt>
                      <c:pt idx="310">
                        <c:v>4.3327174186706543</c:v>
                      </c:pt>
                      <c:pt idx="311">
                        <c:v>4.2943530082702637</c:v>
                      </c:pt>
                      <c:pt idx="312">
                        <c:v>4.2565979957580566</c:v>
                      </c:pt>
                      <c:pt idx="313">
                        <c:v>4.219449520111084</c:v>
                      </c:pt>
                      <c:pt idx="314">
                        <c:v>4.1828951835632324</c:v>
                      </c:pt>
                      <c:pt idx="315">
                        <c:v>4.1469311714172363</c:v>
                      </c:pt>
                      <c:pt idx="316">
                        <c:v>4.111567497253418</c:v>
                      </c:pt>
                      <c:pt idx="317">
                        <c:v>4.0768299102783203</c:v>
                      </c:pt>
                      <c:pt idx="318">
                        <c:v>4.0426926612854004</c:v>
                      </c:pt>
                      <c:pt idx="319">
                        <c:v>4.0091061592102051</c:v>
                      </c:pt>
                      <c:pt idx="320">
                        <c:v>3.9760565757751465</c:v>
                      </c:pt>
                      <c:pt idx="321">
                        <c:v>3.9435341358184814</c:v>
                      </c:pt>
                      <c:pt idx="322">
                        <c:v>3.9114806652069092</c:v>
                      </c:pt>
                      <c:pt idx="323">
                        <c:v>3.8798987865447998</c:v>
                      </c:pt>
                      <c:pt idx="324">
                        <c:v>3.8488709926605225</c:v>
                      </c:pt>
                      <c:pt idx="325">
                        <c:v>3.8183503150939941</c:v>
                      </c:pt>
                      <c:pt idx="326">
                        <c:v>3.7883143424987793</c:v>
                      </c:pt>
                      <c:pt idx="327">
                        <c:v>3.7587494850158691</c:v>
                      </c:pt>
                      <c:pt idx="328">
                        <c:v>3.7296581268310547</c:v>
                      </c:pt>
                      <c:pt idx="329">
                        <c:v>3.701045036315918</c:v>
                      </c:pt>
                      <c:pt idx="330">
                        <c:v>3.672874927520752</c:v>
                      </c:pt>
                      <c:pt idx="331">
                        <c:v>3.6451544761657715</c:v>
                      </c:pt>
                      <c:pt idx="332">
                        <c:v>3.6178786754608154</c:v>
                      </c:pt>
                      <c:pt idx="333">
                        <c:v>3.5910384654998779</c:v>
                      </c:pt>
                      <c:pt idx="334">
                        <c:v>3.5646319389343262</c:v>
                      </c:pt>
                      <c:pt idx="335">
                        <c:v>3.5386624336242676</c:v>
                      </c:pt>
                      <c:pt idx="336">
                        <c:v>3.5131435394287109</c:v>
                      </c:pt>
                      <c:pt idx="337">
                        <c:v>3.4880642890930176</c:v>
                      </c:pt>
                      <c:pt idx="338">
                        <c:v>3.4633715152740479</c:v>
                      </c:pt>
                      <c:pt idx="339">
                        <c:v>3.4390354156494141</c:v>
                      </c:pt>
                      <c:pt idx="340">
                        <c:v>3.4148812294006348</c:v>
                      </c:pt>
                      <c:pt idx="341">
                        <c:v>3.3907976150512695</c:v>
                      </c:pt>
                      <c:pt idx="342">
                        <c:v>3.3664352893829346</c:v>
                      </c:pt>
                      <c:pt idx="343">
                        <c:v>3.3417415618896484</c:v>
                      </c:pt>
                      <c:pt idx="344">
                        <c:v>3.3167586326599121</c:v>
                      </c:pt>
                      <c:pt idx="345">
                        <c:v>3.2915248870849609</c:v>
                      </c:pt>
                      <c:pt idx="346">
                        <c:v>3.2659015655517578</c:v>
                      </c:pt>
                      <c:pt idx="347">
                        <c:v>3.239797830581665</c:v>
                      </c:pt>
                      <c:pt idx="348">
                        <c:v>3.2132222652435303</c:v>
                      </c:pt>
                      <c:pt idx="349">
                        <c:v>3.1861891746520996</c:v>
                      </c:pt>
                      <c:pt idx="350">
                        <c:v>3.1586947441101074</c:v>
                      </c:pt>
                      <c:pt idx="351">
                        <c:v>3.1305596828460693</c:v>
                      </c:pt>
                      <c:pt idx="352">
                        <c:v>3.1017303466796875</c:v>
                      </c:pt>
                      <c:pt idx="353">
                        <c:v>3.0721657276153564</c:v>
                      </c:pt>
                      <c:pt idx="354">
                        <c:v>3.0418963432312012</c:v>
                      </c:pt>
                      <c:pt idx="355">
                        <c:v>3.0109436511993408</c:v>
                      </c:pt>
                      <c:pt idx="356">
                        <c:v>2.9793241024017334</c:v>
                      </c:pt>
                      <c:pt idx="357">
                        <c:v>2.946908712387085</c:v>
                      </c:pt>
                      <c:pt idx="358">
                        <c:v>2.9136269092559814</c:v>
                      </c:pt>
                      <c:pt idx="359">
                        <c:v>2.8794631958007813</c:v>
                      </c:pt>
                      <c:pt idx="360">
                        <c:v>2.8443493843078613</c:v>
                      </c:pt>
                      <c:pt idx="361">
                        <c:v>2.8084037303924561</c:v>
                      </c:pt>
                      <c:pt idx="362">
                        <c:v>2.771517276763916</c:v>
                      </c:pt>
                      <c:pt idx="363">
                        <c:v>2.7329461574554443</c:v>
                      </c:pt>
                      <c:pt idx="364">
                        <c:v>2.6925816535949707</c:v>
                      </c:pt>
                      <c:pt idx="365">
                        <c:v>2.6504039764404297</c:v>
                      </c:pt>
                      <c:pt idx="366">
                        <c:v>2.6063838005065918</c:v>
                      </c:pt>
                      <c:pt idx="367">
                        <c:v>2.5607225894927979</c:v>
                      </c:pt>
                      <c:pt idx="368">
                        <c:v>2.5144753456115723</c:v>
                      </c:pt>
                      <c:pt idx="369">
                        <c:v>2.4678759574890137</c:v>
                      </c:pt>
                      <c:pt idx="370">
                        <c:v>2.420961856842041</c:v>
                      </c:pt>
                      <c:pt idx="371">
                        <c:v>2.3737983703613281</c:v>
                      </c:pt>
                      <c:pt idx="372">
                        <c:v>2.3264122009277344</c:v>
                      </c:pt>
                      <c:pt idx="373">
                        <c:v>2.2787051200866699</c:v>
                      </c:pt>
                      <c:pt idx="374">
                        <c:v>2.2307033538818359</c:v>
                      </c:pt>
                      <c:pt idx="375">
                        <c:v>2.1824588775634766</c:v>
                      </c:pt>
                      <c:pt idx="376">
                        <c:v>2.1340320110321045</c:v>
                      </c:pt>
                      <c:pt idx="377">
                        <c:v>2.0856602191925049</c:v>
                      </c:pt>
                      <c:pt idx="378">
                        <c:v>2.0376608371734619</c:v>
                      </c:pt>
                      <c:pt idx="379">
                        <c:v>1.9899476766586304</c:v>
                      </c:pt>
                      <c:pt idx="380">
                        <c:v>1.9426498413085938</c:v>
                      </c:pt>
                      <c:pt idx="381">
                        <c:v>1.8959367275238037</c:v>
                      </c:pt>
                      <c:pt idx="382">
                        <c:v>1.8499685525894165</c:v>
                      </c:pt>
                      <c:pt idx="383">
                        <c:v>1.8048584461212158</c:v>
                      </c:pt>
                      <c:pt idx="384">
                        <c:v>1.760657787322998</c:v>
                      </c:pt>
                      <c:pt idx="385">
                        <c:v>1.7174167633056641</c:v>
                      </c:pt>
                      <c:pt idx="386">
                        <c:v>1.6751792430877686</c:v>
                      </c:pt>
                      <c:pt idx="387">
                        <c:v>1.633946418762207</c:v>
                      </c:pt>
                      <c:pt idx="388">
                        <c:v>1.5937401056289673</c:v>
                      </c:pt>
                      <c:pt idx="389">
                        <c:v>1.5545995235443115</c:v>
                      </c:pt>
                      <c:pt idx="390">
                        <c:v>1.5165456533432007</c:v>
                      </c:pt>
                      <c:pt idx="391">
                        <c:v>1.4796024560928345</c:v>
                      </c:pt>
                      <c:pt idx="392">
                        <c:v>1.4437525272369385</c:v>
                      </c:pt>
                      <c:pt idx="393">
                        <c:v>1.408955454826355</c:v>
                      </c:pt>
                      <c:pt idx="394">
                        <c:v>1.3752398490905762</c:v>
                      </c:pt>
                      <c:pt idx="395">
                        <c:v>1.3425452709197998</c:v>
                      </c:pt>
                      <c:pt idx="396">
                        <c:v>1.3109275102615356</c:v>
                      </c:pt>
                      <c:pt idx="397">
                        <c:v>1.2805660963058472</c:v>
                      </c:pt>
                      <c:pt idx="398">
                        <c:v>1.2514717578887939</c:v>
                      </c:pt>
                      <c:pt idx="399">
                        <c:v>1.2236651182174683</c:v>
                      </c:pt>
                      <c:pt idx="400">
                        <c:v>1.1971930265426636</c:v>
                      </c:pt>
                      <c:pt idx="401">
                        <c:v>1.1720883846282959</c:v>
                      </c:pt>
                      <c:pt idx="402">
                        <c:v>1.1483806371688843</c:v>
                      </c:pt>
                      <c:pt idx="403">
                        <c:v>1.1261026859283447</c:v>
                      </c:pt>
                      <c:pt idx="404">
                        <c:v>1.1052459478378296</c:v>
                      </c:pt>
                      <c:pt idx="405">
                        <c:v>1.085832953453064</c:v>
                      </c:pt>
                      <c:pt idx="406">
                        <c:v>1.0679224729537964</c:v>
                      </c:pt>
                      <c:pt idx="407">
                        <c:v>1.0515786409378052</c:v>
                      </c:pt>
                      <c:pt idx="408">
                        <c:v>1.0368771553039551</c:v>
                      </c:pt>
                      <c:pt idx="409">
                        <c:v>1.0239077806472778</c:v>
                      </c:pt>
                      <c:pt idx="410">
                        <c:v>1.0127739906311035</c:v>
                      </c:pt>
                      <c:pt idx="411">
                        <c:v>1.0035861730575562</c:v>
                      </c:pt>
                      <c:pt idx="412">
                        <c:v>0.99645626544952393</c:v>
                      </c:pt>
                      <c:pt idx="413">
                        <c:v>0.99150645732879639</c:v>
                      </c:pt>
                      <c:pt idx="414">
                        <c:v>0.98886919021606445</c:v>
                      </c:pt>
                      <c:pt idx="415">
                        <c:v>0.98869609832763672</c:v>
                      </c:pt>
                      <c:pt idx="416">
                        <c:v>0.99096554517745972</c:v>
                      </c:pt>
                      <c:pt idx="417">
                        <c:v>0.99554264545440674</c:v>
                      </c:pt>
                      <c:pt idx="418">
                        <c:v>1.0022112131118774</c:v>
                      </c:pt>
                      <c:pt idx="419">
                        <c:v>1.0107508897781372</c:v>
                      </c:pt>
                      <c:pt idx="420">
                        <c:v>1.0210855007171631</c:v>
                      </c:pt>
                      <c:pt idx="421">
                        <c:v>1.0329365730285645</c:v>
                      </c:pt>
                      <c:pt idx="422">
                        <c:v>1.04583740234375</c:v>
                      </c:pt>
                      <c:pt idx="423">
                        <c:v>1.0592392683029175</c:v>
                      </c:pt>
                      <c:pt idx="424">
                        <c:v>1.0726610422134399</c:v>
                      </c:pt>
                      <c:pt idx="425">
                        <c:v>1.0856173038482666</c:v>
                      </c:pt>
                      <c:pt idx="426">
                        <c:v>1.0976977348327637</c:v>
                      </c:pt>
                      <c:pt idx="427">
                        <c:v>1.108506441116333</c:v>
                      </c:pt>
                      <c:pt idx="428">
                        <c:v>1.1176668405532837</c:v>
                      </c:pt>
                      <c:pt idx="429">
                        <c:v>1.1250488758087158</c:v>
                      </c:pt>
                      <c:pt idx="430">
                        <c:v>1.130413293838501</c:v>
                      </c:pt>
                      <c:pt idx="431">
                        <c:v>1.1336231231689453</c:v>
                      </c:pt>
                      <c:pt idx="432">
                        <c:v>1.1346523761749268</c:v>
                      </c:pt>
                      <c:pt idx="433">
                        <c:v>1.1337999105453491</c:v>
                      </c:pt>
                      <c:pt idx="434">
                        <c:v>1.1312869787216187</c:v>
                      </c:pt>
                      <c:pt idx="435">
                        <c:v>1.127535343170166</c:v>
                      </c:pt>
                      <c:pt idx="436">
                        <c:v>1.1230088472366333</c:v>
                      </c:pt>
                      <c:pt idx="437">
                        <c:v>1.1181013584136963</c:v>
                      </c:pt>
                      <c:pt idx="438">
                        <c:v>1.1130697727203369</c:v>
                      </c:pt>
                      <c:pt idx="439">
                        <c:v>1.1081418991088867</c:v>
                      </c:pt>
                      <c:pt idx="440">
                        <c:v>1.1034876108169556</c:v>
                      </c:pt>
                      <c:pt idx="441">
                        <c:v>1.0991202592849731</c:v>
                      </c:pt>
                      <c:pt idx="442">
                        <c:v>1.0949599742889404</c:v>
                      </c:pt>
                      <c:pt idx="443">
                        <c:v>1.0909321308135986</c:v>
                      </c:pt>
                      <c:pt idx="444">
                        <c:v>1.0869991779327393</c:v>
                      </c:pt>
                      <c:pt idx="445">
                        <c:v>1.0830847024917603</c:v>
                      </c:pt>
                      <c:pt idx="446">
                        <c:v>1.0790910720825195</c:v>
                      </c:pt>
                      <c:pt idx="447">
                        <c:v>1.0749555826187134</c:v>
                      </c:pt>
                      <c:pt idx="448">
                        <c:v>1.0706642866134644</c:v>
                      </c:pt>
                      <c:pt idx="449">
                        <c:v>1.0661778450012207</c:v>
                      </c:pt>
                      <c:pt idx="450">
                        <c:v>1.0613986253738403</c:v>
                      </c:pt>
                      <c:pt idx="451">
                        <c:v>1.0562254190444946</c:v>
                      </c:pt>
                      <c:pt idx="452">
                        <c:v>1.0505859851837158</c:v>
                      </c:pt>
                      <c:pt idx="453">
                        <c:v>1.044426441192627</c:v>
                      </c:pt>
                      <c:pt idx="454">
                        <c:v>1.0376925468444824</c:v>
                      </c:pt>
                      <c:pt idx="455">
                        <c:v>1.0303678512573242</c:v>
                      </c:pt>
                      <c:pt idx="456">
                        <c:v>1.022473931312561</c:v>
                      </c:pt>
                      <c:pt idx="457">
                        <c:v>1.014070987701416</c:v>
                      </c:pt>
                      <c:pt idx="458">
                        <c:v>1.0052344799041748</c:v>
                      </c:pt>
                      <c:pt idx="459">
                        <c:v>0.99608111381530762</c:v>
                      </c:pt>
                      <c:pt idx="460">
                        <c:v>0.98676294088363647</c:v>
                      </c:pt>
                      <c:pt idx="461">
                        <c:v>0.97747611999511719</c:v>
                      </c:pt>
                      <c:pt idx="462">
                        <c:v>0.96842694282531738</c:v>
                      </c:pt>
                      <c:pt idx="463">
                        <c:v>0.95981842279434204</c:v>
                      </c:pt>
                      <c:pt idx="464">
                        <c:v>0.95176553726196289</c:v>
                      </c:pt>
                      <c:pt idx="465">
                        <c:v>0.94440615177154541</c:v>
                      </c:pt>
                      <c:pt idx="466">
                        <c:v>0.93779408931732178</c:v>
                      </c:pt>
                      <c:pt idx="467">
                        <c:v>0.93193632364273071</c:v>
                      </c:pt>
                      <c:pt idx="468">
                        <c:v>0.92683899402618408</c:v>
                      </c:pt>
                      <c:pt idx="469">
                        <c:v>0.9224618673324585</c:v>
                      </c:pt>
                      <c:pt idx="470">
                        <c:v>0.91872507333755493</c:v>
                      </c:pt>
                      <c:pt idx="471">
                        <c:v>0.9155193567276001</c:v>
                      </c:pt>
                      <c:pt idx="472">
                        <c:v>0.91271919012069702</c:v>
                      </c:pt>
                      <c:pt idx="473">
                        <c:v>0.91017657518386841</c:v>
                      </c:pt>
                      <c:pt idx="474">
                        <c:v>0.90773648023605347</c:v>
                      </c:pt>
                      <c:pt idx="475">
                        <c:v>0.90531736612319946</c:v>
                      </c:pt>
                      <c:pt idx="476">
                        <c:v>0.90297359228134155</c:v>
                      </c:pt>
                      <c:pt idx="477">
                        <c:v>0.90087467432022095</c:v>
                      </c:pt>
                      <c:pt idx="478">
                        <c:v>0.89919024705886841</c:v>
                      </c:pt>
                      <c:pt idx="479">
                        <c:v>0.89799779653549194</c:v>
                      </c:pt>
                      <c:pt idx="480">
                        <c:v>0.89727622270584106</c:v>
                      </c:pt>
                      <c:pt idx="481">
                        <c:v>0.89694494009017944</c:v>
                      </c:pt>
                      <c:pt idx="482">
                        <c:v>0.89691430330276489</c:v>
                      </c:pt>
                      <c:pt idx="483">
                        <c:v>0.89715522527694702</c:v>
                      </c:pt>
                      <c:pt idx="484">
                        <c:v>0.89776021242141724</c:v>
                      </c:pt>
                      <c:pt idx="485">
                        <c:v>0.89892327785491943</c:v>
                      </c:pt>
                      <c:pt idx="486">
                        <c:v>0.90083491802215576</c:v>
                      </c:pt>
                      <c:pt idx="487">
                        <c:v>0.90359413623809814</c:v>
                      </c:pt>
                      <c:pt idx="488">
                        <c:v>0.90722888708114624</c:v>
                      </c:pt>
                      <c:pt idx="489">
                        <c:v>0.91176444292068481</c:v>
                      </c:pt>
                      <c:pt idx="490">
                        <c:v>0.9172852635383606</c:v>
                      </c:pt>
                      <c:pt idx="491">
                        <c:v>0.92392963171005249</c:v>
                      </c:pt>
                      <c:pt idx="492">
                        <c:v>0.93181735277175903</c:v>
                      </c:pt>
                      <c:pt idx="493">
                        <c:v>0.94089353084564209</c:v>
                      </c:pt>
                      <c:pt idx="494">
                        <c:v>0.9507785439491272</c:v>
                      </c:pt>
                      <c:pt idx="495">
                        <c:v>0.96079820394515991</c:v>
                      </c:pt>
                      <c:pt idx="496">
                        <c:v>0.97016376256942749</c:v>
                      </c:pt>
                      <c:pt idx="497">
                        <c:v>0.97807258367538452</c:v>
                      </c:pt>
                      <c:pt idx="498">
                        <c:v>0.9838070273399353</c:v>
                      </c:pt>
                      <c:pt idx="499">
                        <c:v>0.98691767454147339</c:v>
                      </c:pt>
                      <c:pt idx="500">
                        <c:v>0.9874497652053833</c:v>
                      </c:pt>
                      <c:pt idx="501">
                        <c:v>0.98573356866836548</c:v>
                      </c:pt>
                      <c:pt idx="502">
                        <c:v>0.98218309879302979</c:v>
                      </c:pt>
                      <c:pt idx="503">
                        <c:v>0.9772375226020813</c:v>
                      </c:pt>
                      <c:pt idx="504">
                        <c:v>0.97145432233810425</c:v>
                      </c:pt>
                      <c:pt idx="505">
                        <c:v>0.96541899442672729</c:v>
                      </c:pt>
                      <c:pt idx="506">
                        <c:v>0.95970451831817627</c:v>
                      </c:pt>
                      <c:pt idx="507">
                        <c:v>0.95485919713973999</c:v>
                      </c:pt>
                      <c:pt idx="508">
                        <c:v>0.95109528303146362</c:v>
                      </c:pt>
                      <c:pt idx="509">
                        <c:v>0.94837862253189087</c:v>
                      </c:pt>
                      <c:pt idx="510">
                        <c:v>0.94633114337921143</c:v>
                      </c:pt>
                      <c:pt idx="511">
                        <c:v>0.94449734687805176</c:v>
                      </c:pt>
                      <c:pt idx="512">
                        <c:v>0.94219952821731567</c:v>
                      </c:pt>
                      <c:pt idx="513">
                        <c:v>0.93900382518768311</c:v>
                      </c:pt>
                      <c:pt idx="514">
                        <c:v>0.93445080518722534</c:v>
                      </c:pt>
                      <c:pt idx="515">
                        <c:v>0.92828953266143799</c:v>
                      </c:pt>
                      <c:pt idx="516">
                        <c:v>0.92062056064605713</c:v>
                      </c:pt>
                      <c:pt idx="517">
                        <c:v>0.91183775663375854</c:v>
                      </c:pt>
                      <c:pt idx="518">
                        <c:v>0.90254950523376465</c:v>
                      </c:pt>
                      <c:pt idx="519">
                        <c:v>0.89367103576660156</c:v>
                      </c:pt>
                      <c:pt idx="520">
                        <c:v>0.88645869493484497</c:v>
                      </c:pt>
                      <c:pt idx="521">
                        <c:v>0.88227397203445435</c:v>
                      </c:pt>
                      <c:pt idx="522">
                        <c:v>0.88253414630889893</c:v>
                      </c:pt>
                      <c:pt idx="523">
                        <c:v>0.88815665245056152</c:v>
                      </c:pt>
                      <c:pt idx="524">
                        <c:v>0.89887517690658569</c:v>
                      </c:pt>
                      <c:pt idx="525">
                        <c:v>0.9129939079284668</c:v>
                      </c:pt>
                      <c:pt idx="526">
                        <c:v>0.92728531360626221</c:v>
                      </c:pt>
                      <c:pt idx="527">
                        <c:v>0.93851703405380249</c:v>
                      </c:pt>
                      <c:pt idx="528">
                        <c:v>0.94586271047592163</c:v>
                      </c:pt>
                      <c:pt idx="529">
                        <c:v>0.95063024759292603</c:v>
                      </c:pt>
                      <c:pt idx="530">
                        <c:v>0.95429939031600952</c:v>
                      </c:pt>
                      <c:pt idx="531">
                        <c:v>0.95752930641174316</c:v>
                      </c:pt>
                      <c:pt idx="532">
                        <c:v>0.96027243137359619</c:v>
                      </c:pt>
                      <c:pt idx="533">
                        <c:v>0.96261531114578247</c:v>
                      </c:pt>
                      <c:pt idx="534">
                        <c:v>0.96713626384735107</c:v>
                      </c:pt>
                      <c:pt idx="535">
                        <c:v>0.97453165054321289</c:v>
                      </c:pt>
                      <c:pt idx="536">
                        <c:v>0.98578733205795288</c:v>
                      </c:pt>
                      <c:pt idx="537">
                        <c:v>0.9994121789932251</c:v>
                      </c:pt>
                      <c:pt idx="538">
                        <c:v>1.0137627124786377</c:v>
                      </c:pt>
                      <c:pt idx="539">
                        <c:v>1.0266851186752319</c:v>
                      </c:pt>
                      <c:pt idx="540">
                        <c:v>1.0376349687576294</c:v>
                      </c:pt>
                      <c:pt idx="541">
                        <c:v>1.0467853546142578</c:v>
                      </c:pt>
                      <c:pt idx="542">
                        <c:v>1.0537247657775879</c:v>
                      </c:pt>
                      <c:pt idx="543">
                        <c:v>1.0589509010314941</c:v>
                      </c:pt>
                      <c:pt idx="544">
                        <c:v>1.0623306035995483</c:v>
                      </c:pt>
                      <c:pt idx="545">
                        <c:v>1.0645536184310913</c:v>
                      </c:pt>
                      <c:pt idx="546">
                        <c:v>1.0657652616500854</c:v>
                      </c:pt>
                      <c:pt idx="547">
                        <c:v>1.0663077831268311</c:v>
                      </c:pt>
                      <c:pt idx="548">
                        <c:v>1.0673590898513794</c:v>
                      </c:pt>
                      <c:pt idx="549">
                        <c:v>1.0697897672653198</c:v>
                      </c:pt>
                      <c:pt idx="550">
                        <c:v>1.0735143423080444</c:v>
                      </c:pt>
                      <c:pt idx="551">
                        <c:v>1.0777218341827393</c:v>
                      </c:pt>
                      <c:pt idx="552">
                        <c:v>1.0813874006271362</c:v>
                      </c:pt>
                      <c:pt idx="553">
                        <c:v>1.0846072435379028</c:v>
                      </c:pt>
                      <c:pt idx="554">
                        <c:v>1.0868825912475586</c:v>
                      </c:pt>
                      <c:pt idx="555">
                        <c:v>1.089367151260376</c:v>
                      </c:pt>
                      <c:pt idx="556">
                        <c:v>1.0925649404525757</c:v>
                      </c:pt>
                      <c:pt idx="557">
                        <c:v>1.0956443548202515</c:v>
                      </c:pt>
                      <c:pt idx="558">
                        <c:v>1.0993502140045166</c:v>
                      </c:pt>
                      <c:pt idx="559">
                        <c:v>1.103759765625</c:v>
                      </c:pt>
                      <c:pt idx="560">
                        <c:v>1.1087710857391357</c:v>
                      </c:pt>
                      <c:pt idx="561">
                        <c:v>1.1143994331359863</c:v>
                      </c:pt>
                      <c:pt idx="562">
                        <c:v>1.1207084655761719</c:v>
                      </c:pt>
                      <c:pt idx="563">
                        <c:v>1.1269265413284302</c:v>
                      </c:pt>
                      <c:pt idx="564">
                        <c:v>1.1331764459609985</c:v>
                      </c:pt>
                      <c:pt idx="565">
                        <c:v>1.139594554901123</c:v>
                      </c:pt>
                      <c:pt idx="566">
                        <c:v>1.1462956666946411</c:v>
                      </c:pt>
                      <c:pt idx="567">
                        <c:v>1.1534485816955566</c:v>
                      </c:pt>
                      <c:pt idx="568">
                        <c:v>1.1611942052841187</c:v>
                      </c:pt>
                      <c:pt idx="569">
                        <c:v>1.1696860790252686</c:v>
                      </c:pt>
                      <c:pt idx="570">
                        <c:v>1.178823709487915</c:v>
                      </c:pt>
                      <c:pt idx="571">
                        <c:v>1.1884918212890625</c:v>
                      </c:pt>
                      <c:pt idx="572">
                        <c:v>1.1983345746994019</c:v>
                      </c:pt>
                      <c:pt idx="573">
                        <c:v>1.2083919048309326</c:v>
                      </c:pt>
                      <c:pt idx="574">
                        <c:v>1.2184511423110962</c:v>
                      </c:pt>
                      <c:pt idx="575">
                        <c:v>1.2280881404876709</c:v>
                      </c:pt>
                      <c:pt idx="576">
                        <c:v>1.2374154329299927</c:v>
                      </c:pt>
                      <c:pt idx="577">
                        <c:v>1.246391773223877</c:v>
                      </c:pt>
                      <c:pt idx="578">
                        <c:v>1.2549012899398804</c:v>
                      </c:pt>
                      <c:pt idx="579">
                        <c:v>1.2639008760452271</c:v>
                      </c:pt>
                      <c:pt idx="580">
                        <c:v>1.2742518186569214</c:v>
                      </c:pt>
                      <c:pt idx="581">
                        <c:v>1.2851439714431763</c:v>
                      </c:pt>
                      <c:pt idx="582">
                        <c:v>1.2961055040359497</c:v>
                      </c:pt>
                      <c:pt idx="583">
                        <c:v>1.307029128074646</c:v>
                      </c:pt>
                      <c:pt idx="584">
                        <c:v>1.3171365261077881</c:v>
                      </c:pt>
                      <c:pt idx="585">
                        <c:v>1.3255710601806641</c:v>
                      </c:pt>
                      <c:pt idx="586">
                        <c:v>1.3327032327651978</c:v>
                      </c:pt>
                      <c:pt idx="587">
                        <c:v>1.3388195037841797</c:v>
                      </c:pt>
                      <c:pt idx="588">
                        <c:v>1.3440984487533569</c:v>
                      </c:pt>
                      <c:pt idx="589">
                        <c:v>1.3487058877944946</c:v>
                      </c:pt>
                      <c:pt idx="590">
                        <c:v>1.3526883125305176</c:v>
                      </c:pt>
                      <c:pt idx="591">
                        <c:v>1.3561334609985352</c:v>
                      </c:pt>
                      <c:pt idx="592">
                        <c:v>1.3591969013214111</c:v>
                      </c:pt>
                      <c:pt idx="593">
                        <c:v>1.3619718551635742</c:v>
                      </c:pt>
                      <c:pt idx="594">
                        <c:v>1.3645199537277222</c:v>
                      </c:pt>
                      <c:pt idx="595">
                        <c:v>1.3667260408401489</c:v>
                      </c:pt>
                      <c:pt idx="596">
                        <c:v>1.3684096336364746</c:v>
                      </c:pt>
                      <c:pt idx="597">
                        <c:v>1.3694854974746704</c:v>
                      </c:pt>
                      <c:pt idx="598">
                        <c:v>1.3700592517852783</c:v>
                      </c:pt>
                      <c:pt idx="599">
                        <c:v>1.370191216468811</c:v>
                      </c:pt>
                      <c:pt idx="600">
                        <c:v>1.3700096607208252</c:v>
                      </c:pt>
                      <c:pt idx="601">
                        <c:v>1.3694225549697876</c:v>
                      </c:pt>
                      <c:pt idx="602">
                        <c:v>1.3684743642807007</c:v>
                      </c:pt>
                      <c:pt idx="603">
                        <c:v>1.3671612739562988</c:v>
                      </c:pt>
                      <c:pt idx="604">
                        <c:v>1.3654989004135132</c:v>
                      </c:pt>
                      <c:pt idx="605">
                        <c:v>1.363415002822876</c:v>
                      </c:pt>
                      <c:pt idx="606">
                        <c:v>1.360895037651062</c:v>
                      </c:pt>
                      <c:pt idx="607">
                        <c:v>1.3579671382904053</c:v>
                      </c:pt>
                      <c:pt idx="608">
                        <c:v>1.3547688722610474</c:v>
                      </c:pt>
                      <c:pt idx="609">
                        <c:v>1.35150146484375</c:v>
                      </c:pt>
                      <c:pt idx="610">
                        <c:v>1.3482998609542847</c:v>
                      </c:pt>
                      <c:pt idx="611">
                        <c:v>1.3452455997467041</c:v>
                      </c:pt>
                      <c:pt idx="612">
                        <c:v>1.3423237800598145</c:v>
                      </c:pt>
                      <c:pt idx="613">
                        <c:v>1.3394767045974731</c:v>
                      </c:pt>
                      <c:pt idx="614">
                        <c:v>1.3365651369094849</c:v>
                      </c:pt>
                      <c:pt idx="615">
                        <c:v>1.3333883285522461</c:v>
                      </c:pt>
                      <c:pt idx="616">
                        <c:v>1.3297684192657471</c:v>
                      </c:pt>
                      <c:pt idx="617">
                        <c:v>1.3256145715713501</c:v>
                      </c:pt>
                      <c:pt idx="618">
                        <c:v>1.320965051651001</c:v>
                      </c:pt>
                      <c:pt idx="619">
                        <c:v>1.3159452676773071</c:v>
                      </c:pt>
                      <c:pt idx="620">
                        <c:v>1.3107569217681885</c:v>
                      </c:pt>
                      <c:pt idx="621">
                        <c:v>1.3056486845016479</c:v>
                      </c:pt>
                      <c:pt idx="622">
                        <c:v>1.300808310508728</c:v>
                      </c:pt>
                      <c:pt idx="623">
                        <c:v>1.2963335514068604</c:v>
                      </c:pt>
                      <c:pt idx="624">
                        <c:v>1.2922158241271973</c:v>
                      </c:pt>
                      <c:pt idx="625">
                        <c:v>1.2883855104446411</c:v>
                      </c:pt>
                      <c:pt idx="626">
                        <c:v>1.2847654819488525</c:v>
                      </c:pt>
                      <c:pt idx="627">
                        <c:v>1.2813037633895874</c:v>
                      </c:pt>
                      <c:pt idx="628">
                        <c:v>1.277974009513855</c:v>
                      </c:pt>
                      <c:pt idx="629">
                        <c:v>1.2747832536697388</c:v>
                      </c:pt>
                      <c:pt idx="630">
                        <c:v>1.2717360258102417</c:v>
                      </c:pt>
                      <c:pt idx="631">
                        <c:v>1.2688218355178833</c:v>
                      </c:pt>
                      <c:pt idx="632">
                        <c:v>1.2660454511642456</c:v>
                      </c:pt>
                      <c:pt idx="633">
                        <c:v>1.263444185256958</c:v>
                      </c:pt>
                      <c:pt idx="634">
                        <c:v>1.2610721588134766</c:v>
                      </c:pt>
                      <c:pt idx="635">
                        <c:v>1.2589999437332153</c:v>
                      </c:pt>
                      <c:pt idx="636">
                        <c:v>1.2572898864746094</c:v>
                      </c:pt>
                      <c:pt idx="637">
                        <c:v>1.2559878826141357</c:v>
                      </c:pt>
                      <c:pt idx="638">
                        <c:v>1.255132794380188</c:v>
                      </c:pt>
                      <c:pt idx="639">
                        <c:v>1.2547563314437866</c:v>
                      </c:pt>
                      <c:pt idx="640">
                        <c:v>1.2548832893371582</c:v>
                      </c:pt>
                      <c:pt idx="641">
                        <c:v>1.2555313110351563</c:v>
                      </c:pt>
                      <c:pt idx="642">
                        <c:v>1.2566999197006226</c:v>
                      </c:pt>
                      <c:pt idx="643">
                        <c:v>1.2583638429641724</c:v>
                      </c:pt>
                      <c:pt idx="644">
                        <c:v>1.2604620456695557</c:v>
                      </c:pt>
                      <c:pt idx="645">
                        <c:v>1.2629038095474243</c:v>
                      </c:pt>
                      <c:pt idx="646">
                        <c:v>1.2655750513076782</c:v>
                      </c:pt>
                      <c:pt idx="647">
                        <c:v>1.2683714628219604</c:v>
                      </c:pt>
                      <c:pt idx="648">
                        <c:v>1.2712177038192749</c:v>
                      </c:pt>
                      <c:pt idx="649">
                        <c:v>1.2740684747695923</c:v>
                      </c:pt>
                      <c:pt idx="650">
                        <c:v>1.2769095897674561</c:v>
                      </c:pt>
                      <c:pt idx="651">
                        <c:v>1.2797636985778809</c:v>
                      </c:pt>
                      <c:pt idx="652">
                        <c:v>1.282671332359314</c:v>
                      </c:pt>
                      <c:pt idx="653">
                        <c:v>1.2856599092483521</c:v>
                      </c:pt>
                      <c:pt idx="654">
                        <c:v>1.2887659072875977</c:v>
                      </c:pt>
                      <c:pt idx="655">
                        <c:v>1.2919975519180298</c:v>
                      </c:pt>
                      <c:pt idx="656">
                        <c:v>1.2953623533248901</c:v>
                      </c:pt>
                      <c:pt idx="657">
                        <c:v>1.2988693714141846</c:v>
                      </c:pt>
                      <c:pt idx="658">
                        <c:v>1.3025007247924805</c:v>
                      </c:pt>
                      <c:pt idx="659">
                        <c:v>1.3062220811843872</c:v>
                      </c:pt>
                      <c:pt idx="660">
                        <c:v>1.3100115060806274</c:v>
                      </c:pt>
                      <c:pt idx="661">
                        <c:v>1.3138653039932251</c:v>
                      </c:pt>
                      <c:pt idx="662">
                        <c:v>1.3177909851074219</c:v>
                      </c:pt>
                      <c:pt idx="663">
                        <c:v>1.3218120336532593</c:v>
                      </c:pt>
                      <c:pt idx="664">
                        <c:v>1.3259361982345581</c:v>
                      </c:pt>
                      <c:pt idx="665">
                        <c:v>1.3301732540130615</c:v>
                      </c:pt>
                      <c:pt idx="666">
                        <c:v>1.3345165252685547</c:v>
                      </c:pt>
                      <c:pt idx="667">
                        <c:v>1.338959813117981</c:v>
                      </c:pt>
                      <c:pt idx="668">
                        <c:v>1.3434683084487915</c:v>
                      </c:pt>
                      <c:pt idx="669">
                        <c:v>1.347954273223877</c:v>
                      </c:pt>
                      <c:pt idx="670">
                        <c:v>1.3523801565170288</c:v>
                      </c:pt>
                      <c:pt idx="671">
                        <c:v>1.356723427772522</c:v>
                      </c:pt>
                      <c:pt idx="672">
                        <c:v>1.3609670400619507</c:v>
                      </c:pt>
                      <c:pt idx="673">
                        <c:v>1.3651081323623657</c:v>
                      </c:pt>
                      <c:pt idx="674">
                        <c:v>1.3691331148147583</c:v>
                      </c:pt>
                      <c:pt idx="675">
                        <c:v>1.3730655908584595</c:v>
                      </c:pt>
                      <c:pt idx="676">
                        <c:v>1.3769246339797974</c:v>
                      </c:pt>
                      <c:pt idx="677">
                        <c:v>1.3806788921356201</c:v>
                      </c:pt>
                      <c:pt idx="678">
                        <c:v>1.3841296434402466</c:v>
                      </c:pt>
                      <c:pt idx="679">
                        <c:v>1.3871779441833496</c:v>
                      </c:pt>
                      <c:pt idx="680">
                        <c:v>1.389849066734314</c:v>
                      </c:pt>
                      <c:pt idx="681">
                        <c:v>1.3921736478805542</c:v>
                      </c:pt>
                      <c:pt idx="682">
                        <c:v>1.3941293954849243</c:v>
                      </c:pt>
                      <c:pt idx="683">
                        <c:v>1.3957334756851196</c:v>
                      </c:pt>
                      <c:pt idx="684">
                        <c:v>1.3970185518264771</c:v>
                      </c:pt>
                      <c:pt idx="685">
                        <c:v>1.3979969024658203</c:v>
                      </c:pt>
                      <c:pt idx="686">
                        <c:v>1.3986867666244507</c:v>
                      </c:pt>
                      <c:pt idx="687">
                        <c:v>1.3991198539733887</c:v>
                      </c:pt>
                      <c:pt idx="688">
                        <c:v>1.3993189334869385</c:v>
                      </c:pt>
                      <c:pt idx="689">
                        <c:v>1.3992733955383301</c:v>
                      </c:pt>
                      <c:pt idx="690">
                        <c:v>1.3989826440811157</c:v>
                      </c:pt>
                      <c:pt idx="691">
                        <c:v>1.3984436988830566</c:v>
                      </c:pt>
                      <c:pt idx="692">
                        <c:v>1.3976705074310303</c:v>
                      </c:pt>
                      <c:pt idx="693">
                        <c:v>1.3966634273529053</c:v>
                      </c:pt>
                      <c:pt idx="694">
                        <c:v>1.3954242467880249</c:v>
                      </c:pt>
                      <c:pt idx="695">
                        <c:v>1.3939604759216309</c:v>
                      </c:pt>
                      <c:pt idx="696">
                        <c:v>1.3922799825668335</c:v>
                      </c:pt>
                      <c:pt idx="697">
                        <c:v>1.3904405832290649</c:v>
                      </c:pt>
                      <c:pt idx="698">
                        <c:v>1.388487696647644</c:v>
                      </c:pt>
                      <c:pt idx="699">
                        <c:v>1.3864251375198364</c:v>
                      </c:pt>
                      <c:pt idx="700">
                        <c:v>1.3842854499816895</c:v>
                      </c:pt>
                      <c:pt idx="701">
                        <c:v>1.382084846496582</c:v>
                      </c:pt>
                      <c:pt idx="702">
                        <c:v>1.3798379898071289</c:v>
                      </c:pt>
                      <c:pt idx="703">
                        <c:v>1.3775792121887207</c:v>
                      </c:pt>
                      <c:pt idx="704">
                        <c:v>1.3753330707550049</c:v>
                      </c:pt>
                      <c:pt idx="705">
                        <c:v>1.3730932474136353</c:v>
                      </c:pt>
                      <c:pt idx="706">
                        <c:v>1.3708630800247192</c:v>
                      </c:pt>
                      <c:pt idx="707">
                        <c:v>1.3686387538909912</c:v>
                      </c:pt>
                      <c:pt idx="708">
                        <c:v>1.3664255142211914</c:v>
                      </c:pt>
                      <c:pt idx="709">
                        <c:v>1.3642045259475708</c:v>
                      </c:pt>
                      <c:pt idx="710">
                        <c:v>1.3619465827941895</c:v>
                      </c:pt>
                      <c:pt idx="711">
                        <c:v>1.3596192598342896</c:v>
                      </c:pt>
                      <c:pt idx="712">
                        <c:v>1.357208251953125</c:v>
                      </c:pt>
                      <c:pt idx="713">
                        <c:v>1.3547312021255493</c:v>
                      </c:pt>
                      <c:pt idx="714">
                        <c:v>1.3521738052368164</c:v>
                      </c:pt>
                      <c:pt idx="715">
                        <c:v>1.3495420217514038</c:v>
                      </c:pt>
                      <c:pt idx="716">
                        <c:v>1.3468443155288696</c:v>
                      </c:pt>
                      <c:pt idx="717">
                        <c:v>1.3441134691238403</c:v>
                      </c:pt>
                      <c:pt idx="718">
                        <c:v>1.3413854837417603</c:v>
                      </c:pt>
                      <c:pt idx="719">
                        <c:v>1.3386907577514648</c:v>
                      </c:pt>
                      <c:pt idx="720">
                        <c:v>1.3360799551010132</c:v>
                      </c:pt>
                      <c:pt idx="721">
                        <c:v>1.3335939645767212</c:v>
                      </c:pt>
                      <c:pt idx="722">
                        <c:v>1.3312572240829468</c:v>
                      </c:pt>
                      <c:pt idx="723">
                        <c:v>1.3291101455688477</c:v>
                      </c:pt>
                      <c:pt idx="724">
                        <c:v>1.3271836042404175</c:v>
                      </c:pt>
                      <c:pt idx="725">
                        <c:v>1.3254859447479248</c:v>
                      </c:pt>
                      <c:pt idx="726">
                        <c:v>1.3240162134170532</c:v>
                      </c:pt>
                      <c:pt idx="727">
                        <c:v>1.3227790594100952</c:v>
                      </c:pt>
                      <c:pt idx="728">
                        <c:v>1.3217712640762329</c:v>
                      </c:pt>
                      <c:pt idx="729">
                        <c:v>1.3209881782531738</c:v>
                      </c:pt>
                      <c:pt idx="730">
                        <c:v>1.3204234838485718</c:v>
                      </c:pt>
                      <c:pt idx="731">
                        <c:v>1.3200759887695313</c:v>
                      </c:pt>
                      <c:pt idx="732">
                        <c:v>1.3199408054351807</c:v>
                      </c:pt>
                      <c:pt idx="733">
                        <c:v>1.3200048208236694</c:v>
                      </c:pt>
                      <c:pt idx="734">
                        <c:v>1.3202695846557617</c:v>
                      </c:pt>
                      <c:pt idx="735">
                        <c:v>1.3207137584686279</c:v>
                      </c:pt>
                      <c:pt idx="736">
                        <c:v>1.3213247060775757</c:v>
                      </c:pt>
                      <c:pt idx="737">
                        <c:v>1.3221293687820435</c:v>
                      </c:pt>
                      <c:pt idx="738">
                        <c:v>1.3231101036071777</c:v>
                      </c:pt>
                      <c:pt idx="739">
                        <c:v>1.3242673873901367</c:v>
                      </c:pt>
                      <c:pt idx="740">
                        <c:v>1.3255915641784668</c:v>
                      </c:pt>
                      <c:pt idx="741">
                        <c:v>1.327085018157959</c:v>
                      </c:pt>
                      <c:pt idx="742">
                        <c:v>1.3287487030029297</c:v>
                      </c:pt>
                      <c:pt idx="743">
                        <c:v>1.3305683135986328</c:v>
                      </c:pt>
                      <c:pt idx="744">
                        <c:v>1.3325133323669434</c:v>
                      </c:pt>
                      <c:pt idx="745">
                        <c:v>1.3345581293106079</c:v>
                      </c:pt>
                      <c:pt idx="746">
                        <c:v>1.336695671081543</c:v>
                      </c:pt>
                      <c:pt idx="747">
                        <c:v>1.3389098644256592</c:v>
                      </c:pt>
                      <c:pt idx="748">
                        <c:v>1.3411973714828491</c:v>
                      </c:pt>
                      <c:pt idx="749">
                        <c:v>1.3435343503952026</c:v>
                      </c:pt>
                      <c:pt idx="750">
                        <c:v>1.3459012508392334</c:v>
                      </c:pt>
                      <c:pt idx="751">
                        <c:v>1.348296046257019</c:v>
                      </c:pt>
                      <c:pt idx="752">
                        <c:v>1.3507136106491089</c:v>
                      </c:pt>
                      <c:pt idx="753">
                        <c:v>1.3531556129455566</c:v>
                      </c:pt>
                      <c:pt idx="754">
                        <c:v>1.3556181192398071</c:v>
                      </c:pt>
                      <c:pt idx="755">
                        <c:v>1.3580913543701172</c:v>
                      </c:pt>
                      <c:pt idx="756">
                        <c:v>1.3605742454528809</c:v>
                      </c:pt>
                      <c:pt idx="757">
                        <c:v>1.3630504608154297</c:v>
                      </c:pt>
                      <c:pt idx="758">
                        <c:v>1.3655287027359009</c:v>
                      </c:pt>
                      <c:pt idx="759">
                        <c:v>1.3680208921432495</c:v>
                      </c:pt>
                      <c:pt idx="760">
                        <c:v>1.3705079555511475</c:v>
                      </c:pt>
                      <c:pt idx="761">
                        <c:v>1.3729785680770874</c:v>
                      </c:pt>
                      <c:pt idx="762">
                        <c:v>1.3754315376281738</c:v>
                      </c:pt>
                      <c:pt idx="763">
                        <c:v>1.377863883972168</c:v>
                      </c:pt>
                      <c:pt idx="764">
                        <c:v>1.3802732229232788</c:v>
                      </c:pt>
                      <c:pt idx="765">
                        <c:v>1.3826581239700317</c:v>
                      </c:pt>
                      <c:pt idx="766">
                        <c:v>1.3850100040435791</c:v>
                      </c:pt>
                      <c:pt idx="767">
                        <c:v>1.3873070478439331</c:v>
                      </c:pt>
                      <c:pt idx="768">
                        <c:v>1.3895317316055298</c:v>
                      </c:pt>
                      <c:pt idx="769">
                        <c:v>1.3916990756988525</c:v>
                      </c:pt>
                      <c:pt idx="770">
                        <c:v>1.3938089609146118</c:v>
                      </c:pt>
                      <c:pt idx="771">
                        <c:v>1.3958334922790527</c:v>
                      </c:pt>
                      <c:pt idx="772">
                        <c:v>1.3977682590484619</c:v>
                      </c:pt>
                      <c:pt idx="773">
                        <c:v>1.3996084928512573</c:v>
                      </c:pt>
                      <c:pt idx="774">
                        <c:v>1.4013494253158569</c:v>
                      </c:pt>
                      <c:pt idx="775">
                        <c:v>1.4029873609542847</c:v>
                      </c:pt>
                      <c:pt idx="776">
                        <c:v>1.4045161008834839</c:v>
                      </c:pt>
                      <c:pt idx="777">
                        <c:v>1.4059263467788696</c:v>
                      </c:pt>
                      <c:pt idx="778">
                        <c:v>1.4071955680847168</c:v>
                      </c:pt>
                      <c:pt idx="779">
                        <c:v>1.4083143472671509</c:v>
                      </c:pt>
                      <c:pt idx="780">
                        <c:v>1.4092622995376587</c:v>
                      </c:pt>
                      <c:pt idx="781">
                        <c:v>1.4100123643875122</c:v>
                      </c:pt>
                      <c:pt idx="782">
                        <c:v>1.4105421304702759</c:v>
                      </c:pt>
                      <c:pt idx="783">
                        <c:v>1.4108760356903076</c:v>
                      </c:pt>
                      <c:pt idx="784">
                        <c:v>1.4110090732574463</c:v>
                      </c:pt>
                      <c:pt idx="785">
                        <c:v>1.410948634147644</c:v>
                      </c:pt>
                      <c:pt idx="786">
                        <c:v>1.4106953144073486</c:v>
                      </c:pt>
                      <c:pt idx="787">
                        <c:v>1.4102245569229126</c:v>
                      </c:pt>
                      <c:pt idx="788">
                        <c:v>1.4095412492752075</c:v>
                      </c:pt>
                      <c:pt idx="789">
                        <c:v>1.4086241722106934</c:v>
                      </c:pt>
                      <c:pt idx="790">
                        <c:v>1.4074831008911133</c:v>
                      </c:pt>
                      <c:pt idx="791">
                        <c:v>1.4061410427093506</c:v>
                      </c:pt>
                      <c:pt idx="792">
                        <c:v>1.4045934677124023</c:v>
                      </c:pt>
                      <c:pt idx="793">
                        <c:v>1.4028269052505493</c:v>
                      </c:pt>
                      <c:pt idx="794">
                        <c:v>1.4008935689926147</c:v>
                      </c:pt>
                      <c:pt idx="795">
                        <c:v>1.398806095123291</c:v>
                      </c:pt>
                      <c:pt idx="796">
                        <c:v>1.3965712785720825</c:v>
                      </c:pt>
                      <c:pt idx="797">
                        <c:v>1.3942214250564575</c:v>
                      </c:pt>
                      <c:pt idx="798">
                        <c:v>1.3917850255966187</c:v>
                      </c:pt>
                      <c:pt idx="799">
                        <c:v>1.3893020153045654</c:v>
                      </c:pt>
                      <c:pt idx="800">
                        <c:v>1.3868082761764526</c:v>
                      </c:pt>
                      <c:pt idx="801">
                        <c:v>1.3843673467636108</c:v>
                      </c:pt>
                      <c:pt idx="802">
                        <c:v>1.3820043802261353</c:v>
                      </c:pt>
                      <c:pt idx="803">
                        <c:v>1.3797061443328857</c:v>
                      </c:pt>
                      <c:pt idx="804">
                        <c:v>1.3775500059127808</c:v>
                      </c:pt>
                      <c:pt idx="805">
                        <c:v>1.3755593299865723</c:v>
                      </c:pt>
                      <c:pt idx="806">
                        <c:v>1.3737454414367676</c:v>
                      </c:pt>
                      <c:pt idx="807">
                        <c:v>1.3721309900283813</c:v>
                      </c:pt>
                      <c:pt idx="808">
                        <c:v>1.3707196712493896</c:v>
                      </c:pt>
                      <c:pt idx="809">
                        <c:v>1.3695063591003418</c:v>
                      </c:pt>
                      <c:pt idx="810">
                        <c:v>1.3684731721878052</c:v>
                      </c:pt>
                      <c:pt idx="811">
                        <c:v>1.3676128387451172</c:v>
                      </c:pt>
                      <c:pt idx="812">
                        <c:v>1.3669043779373169</c:v>
                      </c:pt>
                      <c:pt idx="813">
                        <c:v>1.3663028478622437</c:v>
                      </c:pt>
                      <c:pt idx="814">
                        <c:v>1.3657692670822144</c:v>
                      </c:pt>
                      <c:pt idx="815">
                        <c:v>1.3653020858764648</c:v>
                      </c:pt>
                      <c:pt idx="816">
                        <c:v>1.3648827075958252</c:v>
                      </c:pt>
                      <c:pt idx="817">
                        <c:v>1.3645006418228149</c:v>
                      </c:pt>
                      <c:pt idx="818">
                        <c:v>1.3641905784606934</c:v>
                      </c:pt>
                      <c:pt idx="819">
                        <c:v>1.3639330863952637</c:v>
                      </c:pt>
                      <c:pt idx="820">
                        <c:v>1.3637349605560303</c:v>
                      </c:pt>
                      <c:pt idx="821">
                        <c:v>1.3636438846588135</c:v>
                      </c:pt>
                      <c:pt idx="822">
                        <c:v>1.3636834621429443</c:v>
                      </c:pt>
                      <c:pt idx="823">
                        <c:v>1.3638826608657837</c:v>
                      </c:pt>
                      <c:pt idx="824">
                        <c:v>1.3642603158950806</c:v>
                      </c:pt>
                      <c:pt idx="825">
                        <c:v>1.3648362159729004</c:v>
                      </c:pt>
                      <c:pt idx="826">
                        <c:v>1.3656184673309326</c:v>
                      </c:pt>
                      <c:pt idx="827">
                        <c:v>1.3666055202484131</c:v>
                      </c:pt>
                      <c:pt idx="828">
                        <c:v>1.3678226470947266</c:v>
                      </c:pt>
                      <c:pt idx="829">
                        <c:v>1.3693034648895264</c:v>
                      </c:pt>
                      <c:pt idx="830">
                        <c:v>1.3710825443267822</c:v>
                      </c:pt>
                      <c:pt idx="831">
                        <c:v>1.3732322454452515</c:v>
                      </c:pt>
                      <c:pt idx="832">
                        <c:v>1.3758015632629395</c:v>
                      </c:pt>
                      <c:pt idx="833">
                        <c:v>1.3788213729858398</c:v>
                      </c:pt>
                      <c:pt idx="834">
                        <c:v>1.3823121786117554</c:v>
                      </c:pt>
                      <c:pt idx="835">
                        <c:v>1.3862982988357544</c:v>
                      </c:pt>
                      <c:pt idx="836">
                        <c:v>1.3908388614654541</c:v>
                      </c:pt>
                      <c:pt idx="837">
                        <c:v>1.3959540128707886</c:v>
                      </c:pt>
                      <c:pt idx="838">
                        <c:v>1.4016735553741455</c:v>
                      </c:pt>
                      <c:pt idx="839">
                        <c:v>1.4080132246017456</c:v>
                      </c:pt>
                      <c:pt idx="840">
                        <c:v>1.41498863697052</c:v>
                      </c:pt>
                      <c:pt idx="841">
                        <c:v>1.4226329326629639</c:v>
                      </c:pt>
                      <c:pt idx="842">
                        <c:v>1.4309731721878052</c:v>
                      </c:pt>
                      <c:pt idx="843">
                        <c:v>1.4400564432144165</c:v>
                      </c:pt>
                      <c:pt idx="844">
                        <c:v>1.4499274492263794</c:v>
                      </c:pt>
                      <c:pt idx="845">
                        <c:v>1.460498571395874</c:v>
                      </c:pt>
                      <c:pt idx="846">
                        <c:v>1.4717022180557251</c:v>
                      </c:pt>
                      <c:pt idx="847">
                        <c:v>1.4832967519760132</c:v>
                      </c:pt>
                      <c:pt idx="848">
                        <c:v>1.4952218532562256</c:v>
                      </c:pt>
                      <c:pt idx="849">
                        <c:v>1.5074862241744995</c:v>
                      </c:pt>
                      <c:pt idx="850">
                        <c:v>1.5201106071472168</c:v>
                      </c:pt>
                      <c:pt idx="851">
                        <c:v>1.5331164598464966</c:v>
                      </c:pt>
                      <c:pt idx="852">
                        <c:v>1.5465134382247925</c:v>
                      </c:pt>
                      <c:pt idx="853">
                        <c:v>1.5603009462356567</c:v>
                      </c:pt>
                      <c:pt idx="854">
                        <c:v>1.574498176574707</c:v>
                      </c:pt>
                      <c:pt idx="855">
                        <c:v>1.589120626449585</c:v>
                      </c:pt>
                      <c:pt idx="856">
                        <c:v>1.6041800975799561</c:v>
                      </c:pt>
                      <c:pt idx="857">
                        <c:v>1.6196932792663574</c:v>
                      </c:pt>
                      <c:pt idx="858">
                        <c:v>1.6356666088104248</c:v>
                      </c:pt>
                      <c:pt idx="859">
                        <c:v>1.6521214246749878</c:v>
                      </c:pt>
                      <c:pt idx="860">
                        <c:v>1.6690748929977417</c:v>
                      </c:pt>
                      <c:pt idx="861">
                        <c:v>1.6865454912185669</c:v>
                      </c:pt>
                      <c:pt idx="862">
                        <c:v>1.7045575380325317</c:v>
                      </c:pt>
                      <c:pt idx="863">
                        <c:v>1.7231301069259644</c:v>
                      </c:pt>
                      <c:pt idx="864">
                        <c:v>1.7422937154769897</c:v>
                      </c:pt>
                      <c:pt idx="865">
                        <c:v>1.7620667219161987</c:v>
                      </c:pt>
                      <c:pt idx="866">
                        <c:v>1.7824739217758179</c:v>
                      </c:pt>
                      <c:pt idx="867">
                        <c:v>1.8035233020782471</c:v>
                      </c:pt>
                      <c:pt idx="868">
                        <c:v>1.8252395391464233</c:v>
                      </c:pt>
                      <c:pt idx="869">
                        <c:v>1.8476552963256836</c:v>
                      </c:pt>
                      <c:pt idx="870">
                        <c:v>1.8708031177520752</c:v>
                      </c:pt>
                      <c:pt idx="871">
                        <c:v>1.894726037979126</c:v>
                      </c:pt>
                      <c:pt idx="872">
                        <c:v>1.9194587469100952</c:v>
                      </c:pt>
                    </c:numCache>
                  </c:numRef>
                </c:yVal>
                <c:smooth val="1"/>
                <c:extLst>
                  <c:ext xmlns:c16="http://schemas.microsoft.com/office/drawing/2014/chart" uri="{C3380CC4-5D6E-409C-BE32-E72D297353CC}">
                    <c16:uniqueId val="{00000014-CEA7-4326-8BE8-659DFC0BDD93}"/>
                  </c:ext>
                </c:extLst>
              </c15:ser>
            </c15:filteredScatterSeries>
          </c:ext>
        </c:extLst>
      </c:scatterChart>
      <c:valAx>
        <c:axId val="569102504"/>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Crank Angle (Degrees)</a:t>
                </a:r>
              </a:p>
            </c:rich>
          </c:tx>
          <c:overlay val="0"/>
          <c:spPr>
            <a:noFill/>
            <a:ln>
              <a:noFill/>
            </a:ln>
            <a:effectLst/>
          </c:sp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69099880"/>
        <c:crosses val="autoZero"/>
        <c:crossBetween val="midCat"/>
      </c:valAx>
      <c:valAx>
        <c:axId val="56909988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Cylinder</a:t>
                </a:r>
                <a:r>
                  <a:rPr lang="en-GB" baseline="0"/>
                  <a:t> Pressure (Bar)</a:t>
                </a:r>
                <a:endParaRPr lang="en-GB"/>
              </a:p>
            </c:rich>
          </c:tx>
          <c:overlay val="0"/>
          <c:spPr>
            <a:noFill/>
            <a:ln>
              <a:noFill/>
            </a:ln>
            <a:effectLst/>
          </c:sp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69102504"/>
        <c:crosses val="autoZero"/>
        <c:crossBetween val="midCat"/>
      </c:valAx>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txPr>
    <a:bodyPr/>
    <a:lstStyle/>
    <a:p>
      <a:pPr>
        <a:defRPr/>
      </a:pPr>
      <a:endParaRPr lang="en-US"/>
    </a:p>
  </c:txPr>
  <c:externalData r:id="rId1">
    <c:autoUpdate val="0"/>
  </c:externalData>
</c:chartSpac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4/30/2020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4/30/2020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4/30/2020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4/30/2020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4/30/2020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4/30/2020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4/30/2020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4/30/2020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chart" Target="../charts/chart2.xml"/><Relationship Id="rId13" Type="http://schemas.openxmlformats.org/officeDocument/2006/relationships/image" Target="../media/image10.png"/><Relationship Id="rId3" Type="http://schemas.openxmlformats.org/officeDocument/2006/relationships/image" Target="../media/image2.png"/><Relationship Id="rId7" Type="http://schemas.openxmlformats.org/officeDocument/2006/relationships/chart" Target="../charts/chart1.xml"/><Relationship Id="rId12" Type="http://schemas.openxmlformats.org/officeDocument/2006/relationships/image" Target="../media/image9.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8.jpg"/><Relationship Id="rId5" Type="http://schemas.openxmlformats.org/officeDocument/2006/relationships/image" Target="../media/image4.png"/><Relationship Id="rId10" Type="http://schemas.openxmlformats.org/officeDocument/2006/relationships/image" Target="../media/image7.png"/><Relationship Id="rId4" Type="http://schemas.openxmlformats.org/officeDocument/2006/relationships/image" Target="../media/image3.png"/><Relationship Id="rId9" Type="http://schemas.openxmlformats.org/officeDocument/2006/relationships/image" Target="../media/image6.png"/><Relationship Id="rId1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The Effects of Forced Induction on a Connecting Rod</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Milo James Ward</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Dr Owen Williams </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Motorcycle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8629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US" altLang="en-US" sz="2800" dirty="0"/>
              <a:t>In modern day, forced induction can often be found in many cars on the road. However, there is a lack of this technology in the world of motorcycles.</a:t>
            </a:r>
          </a:p>
          <a:p>
            <a:pPr>
              <a:spcBef>
                <a:spcPct val="50000"/>
              </a:spcBef>
            </a:pPr>
            <a:r>
              <a:rPr lang="en-US" altLang="en-US" sz="2800" dirty="0"/>
              <a:t>This project investigated the effects of increased cylinder pressure that is caused by forced induction and how a standard connecting rod would deal with this. Focusing on a 600cc motorcycle engine. </a:t>
            </a:r>
          </a:p>
          <a:p>
            <a:pPr>
              <a:spcBef>
                <a:spcPct val="50000"/>
              </a:spcBef>
            </a:pPr>
            <a:r>
              <a:rPr lang="en-US" altLang="en-US" sz="2800" dirty="0"/>
              <a:t>Using Ricardo WAVE and SolidWorks, in depth models were created to simulate the engine in terms of engine performance and a resultant  motion simulation.</a:t>
            </a:r>
          </a:p>
        </p:txBody>
      </p:sp>
      <p:sp>
        <p:nvSpPr>
          <p:cNvPr id="12" name="Text Box 8"/>
          <p:cNvSpPr txBox="1">
            <a:spLocks noChangeArrowheads="1"/>
          </p:cNvSpPr>
          <p:nvPr/>
        </p:nvSpPr>
        <p:spPr bwMode="auto">
          <a:xfrm>
            <a:off x="222301" y="15921762"/>
            <a:ext cx="6415087" cy="1255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Methodology</a:t>
            </a:r>
          </a:p>
          <a:p>
            <a:pPr>
              <a:spcBef>
                <a:spcPct val="20000"/>
              </a:spcBef>
            </a:pPr>
            <a:r>
              <a:rPr lang="en-AU" altLang="en-US" sz="2800" dirty="0"/>
              <a:t>This project had three main tasks:</a:t>
            </a:r>
          </a:p>
          <a:p>
            <a:pPr marL="457200" indent="-457200">
              <a:spcBef>
                <a:spcPct val="20000"/>
              </a:spcBef>
              <a:buFont typeface="Arial" panose="020B0604020202020204" pitchFamily="34" charset="0"/>
              <a:buChar char="•"/>
            </a:pPr>
            <a:r>
              <a:rPr lang="en-AU" altLang="en-US" sz="2800" dirty="0"/>
              <a:t>Develop an understanding of forced induction and how to implement it.</a:t>
            </a:r>
          </a:p>
          <a:p>
            <a:pPr marL="457200" indent="-457200">
              <a:spcBef>
                <a:spcPct val="20000"/>
              </a:spcBef>
              <a:buFont typeface="Arial" panose="020B0604020202020204" pitchFamily="34" charset="0"/>
              <a:buChar char="•"/>
            </a:pPr>
            <a:r>
              <a:rPr lang="en-AU" altLang="en-US" sz="2800" dirty="0"/>
              <a:t>Create an accurate computer aided design (CAD) model of the 600cc engine.</a:t>
            </a:r>
          </a:p>
          <a:p>
            <a:pPr marL="457200" indent="-457200">
              <a:spcBef>
                <a:spcPct val="20000"/>
              </a:spcBef>
              <a:buFont typeface="Arial" panose="020B0604020202020204" pitchFamily="34" charset="0"/>
              <a:buChar char="•"/>
            </a:pPr>
            <a:r>
              <a:rPr lang="en-AU" altLang="en-US" sz="2800" dirty="0"/>
              <a:t>Produce a realistic Ricardo WAVE model of the standard 600cc engine and implement forced induction into this.  </a:t>
            </a:r>
          </a:p>
          <a:p>
            <a:pPr>
              <a:spcBef>
                <a:spcPct val="40000"/>
              </a:spcBef>
            </a:pPr>
            <a:r>
              <a:rPr lang="en-AU" altLang="en-US" sz="2800" dirty="0"/>
              <a:t>The task involved gaining a detailed understanding of forced induction, looking into the history, how forced induction works and where the technology is now.</a:t>
            </a:r>
          </a:p>
          <a:p>
            <a:pPr>
              <a:spcBef>
                <a:spcPct val="40000"/>
              </a:spcBef>
            </a:pPr>
            <a:r>
              <a:rPr lang="en-AU" altLang="en-US" sz="2800" dirty="0"/>
              <a:t>Multiple engine components were created in CAD, including the piston, connecting rod, gudgeon pin and crankshaft. A motion simulation of a rotating engine was created with this parts so that detailed analysis could be completed using cylinder pressure data produced via the WAVE model. </a:t>
            </a:r>
          </a:p>
        </p:txBody>
      </p:sp>
      <p:sp>
        <p:nvSpPr>
          <p:cNvPr id="14" name="Text Box 19"/>
          <p:cNvSpPr txBox="1">
            <a:spLocks noChangeArrowheads="1"/>
          </p:cNvSpPr>
          <p:nvPr/>
        </p:nvSpPr>
        <p:spPr bwMode="auto">
          <a:xfrm>
            <a:off x="7740046" y="22541191"/>
            <a:ext cx="6410325" cy="1457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Compressive Displacement FEA from the 8:1 Supercharged data. Showing a displacement of 0.22mm. It was calculated on excel to displace 0.25mm.</a:t>
            </a:r>
          </a:p>
        </p:txBody>
      </p:sp>
      <p:sp>
        <p:nvSpPr>
          <p:cNvPr id="16" name="Text Box 16"/>
          <p:cNvSpPr txBox="1">
            <a:spLocks noChangeArrowheads="1"/>
          </p:cNvSpPr>
          <p:nvPr/>
        </p:nvSpPr>
        <p:spPr bwMode="auto">
          <a:xfrm>
            <a:off x="7732149" y="13152629"/>
            <a:ext cx="5638800" cy="1190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Power Comparison from the real-life dyno graph, the standard WAVE model and a supercharged WAVE model. </a:t>
            </a:r>
          </a:p>
        </p:txBody>
      </p:sp>
      <p:sp>
        <p:nvSpPr>
          <p:cNvPr id="17" name="Text Box 21"/>
          <p:cNvSpPr txBox="1">
            <a:spLocks noChangeArrowheads="1"/>
          </p:cNvSpPr>
          <p:nvPr/>
        </p:nvSpPr>
        <p:spPr bwMode="auto">
          <a:xfrm>
            <a:off x="10590102" y="6735509"/>
            <a:ext cx="2825750" cy="180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SolidWorks model of the Kawasaki ZX6R connecting rod that was used throughout the project. </a:t>
            </a:r>
          </a:p>
        </p:txBody>
      </p:sp>
      <p:sp>
        <p:nvSpPr>
          <p:cNvPr id="18" name="Text Box 27"/>
          <p:cNvSpPr txBox="1">
            <a:spLocks noChangeArrowheads="1"/>
          </p:cNvSpPr>
          <p:nvPr/>
        </p:nvSpPr>
        <p:spPr bwMode="auto">
          <a:xfrm>
            <a:off x="11428193" y="15024543"/>
            <a:ext cx="2613025" cy="2421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Cylinder Pressure data generated via Ricardo WAVE. The supercharged model used a gear driven supercharger with a gear ratio of 5.</a:t>
            </a:r>
          </a:p>
        </p:txBody>
      </p:sp>
      <p:sp>
        <p:nvSpPr>
          <p:cNvPr id="22" name="Text Box 10"/>
          <p:cNvSpPr txBox="1">
            <a:spLocks noChangeArrowheads="1"/>
          </p:cNvSpPr>
          <p:nvPr/>
        </p:nvSpPr>
        <p:spPr bwMode="auto">
          <a:xfrm>
            <a:off x="14711487" y="21937093"/>
            <a:ext cx="6415088" cy="34893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US" altLang="en-US" dirty="0"/>
              <a:t>I would like to express gratitude to G&amp;S Racing for providing various engine components, allowing this project to move forward. Rhodri Owen from Ricardo for his help and guidance and to various others who provided advice when it was needed. </a:t>
            </a:r>
          </a:p>
        </p:txBody>
      </p:sp>
      <p:sp>
        <p:nvSpPr>
          <p:cNvPr id="23" name="Text Box 11"/>
          <p:cNvSpPr txBox="1">
            <a:spLocks noChangeArrowheads="1"/>
          </p:cNvSpPr>
          <p:nvPr/>
        </p:nvSpPr>
        <p:spPr bwMode="auto">
          <a:xfrm>
            <a:off x="14723394" y="25326597"/>
            <a:ext cx="6415087" cy="275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r>
              <a:rPr lang="en-US" sz="1800" dirty="0"/>
              <a:t>SolidWorks. (2020, January). </a:t>
            </a:r>
            <a:r>
              <a:rPr lang="en-US" sz="1800" i="1" dirty="0"/>
              <a:t>SolidWorks Software</a:t>
            </a:r>
            <a:r>
              <a:rPr lang="en-US" sz="1800" dirty="0"/>
              <a:t>. Retrieved from SolidWorks : https://www.solidworks.com/</a:t>
            </a:r>
            <a:endParaRPr lang="en-GB" sz="1800" dirty="0"/>
          </a:p>
          <a:p>
            <a:r>
              <a:rPr lang="en-US" sz="1800" dirty="0"/>
              <a:t>Ricardo. (2020, January). </a:t>
            </a:r>
            <a:r>
              <a:rPr lang="en-US" sz="1800" i="1" dirty="0"/>
              <a:t>Ricardo WAVE Software</a:t>
            </a:r>
            <a:r>
              <a:rPr lang="en-US" sz="1800" dirty="0"/>
              <a:t>. Retrieved from Ricardo: https://software.ricardo.com/products/wave</a:t>
            </a:r>
            <a:endParaRPr lang="en-GB" sz="1800" dirty="0"/>
          </a:p>
        </p:txBody>
      </p:sp>
      <p:sp>
        <p:nvSpPr>
          <p:cNvPr id="24" name="Text Box 22"/>
          <p:cNvSpPr txBox="1">
            <a:spLocks noChangeArrowheads="1"/>
          </p:cNvSpPr>
          <p:nvPr/>
        </p:nvSpPr>
        <p:spPr bwMode="auto">
          <a:xfrm>
            <a:off x="14711488" y="5643754"/>
            <a:ext cx="6415087" cy="35508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t>The cylinder pressure data was taken forward on Excel to calculate the resolved force on the connecting rod. This was 35964N for the standard model and 43663N for the supercharged. This was inputted into the motion simulation. </a:t>
            </a:r>
          </a:p>
        </p:txBody>
      </p:sp>
      <p:sp>
        <p:nvSpPr>
          <p:cNvPr id="25" name="Text Box 25"/>
          <p:cNvSpPr txBox="1">
            <a:spLocks noChangeArrowheads="1"/>
          </p:cNvSpPr>
          <p:nvPr/>
        </p:nvSpPr>
        <p:spPr bwMode="auto">
          <a:xfrm>
            <a:off x="14728156" y="8791723"/>
            <a:ext cx="6410325" cy="1457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FEA and Excel calculations of the stress, yield point and safety factors of the materials used under the standard cylinder pressures and supercharged.</a:t>
            </a:r>
          </a:p>
        </p:txBody>
      </p:sp>
      <p:sp>
        <p:nvSpPr>
          <p:cNvPr id="26" name="Text Box 28"/>
          <p:cNvSpPr txBox="1">
            <a:spLocks noChangeArrowheads="1"/>
          </p:cNvSpPr>
          <p:nvPr/>
        </p:nvSpPr>
        <p:spPr bwMode="auto">
          <a:xfrm>
            <a:off x="14625098" y="14629910"/>
            <a:ext cx="6410325" cy="78597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t>It was noted that with the supercharger the stress was just below yield and the safety factor was 1.6. Suggesting that the connecting rod would have an increased risk of breaking. </a:t>
            </a:r>
          </a:p>
          <a:p>
            <a:pPr>
              <a:spcBef>
                <a:spcPct val="50000"/>
              </a:spcBef>
            </a:pPr>
            <a:r>
              <a:rPr lang="en-AU" altLang="en-US" sz="2800" dirty="0"/>
              <a:t>However, it was decided that the material used during the project was not the correct material. Although, the project does allow for a realistic comparison between standard and supercharged connecting rod forces.</a:t>
            </a:r>
          </a:p>
          <a:p>
            <a:pPr>
              <a:spcBef>
                <a:spcPct val="50000"/>
              </a:spcBef>
            </a:pPr>
            <a:r>
              <a:rPr lang="en-AU" altLang="en-US" sz="2800" dirty="0"/>
              <a:t>By using a Titanium con rod, the part could easily deal with the increased pressure and a supercharger could be used. </a:t>
            </a:r>
          </a:p>
        </p:txBody>
      </p:sp>
      <p:graphicFrame>
        <p:nvGraphicFramePr>
          <p:cNvPr id="27" name="Group 139"/>
          <p:cNvGraphicFramePr>
            <a:graphicFrameLocks noGrp="1"/>
          </p:cNvGraphicFramePr>
          <p:nvPr>
            <p:extLst>
              <p:ext uri="{D42A27DB-BD31-4B8C-83A1-F6EECF244321}">
                <p14:modId xmlns:p14="http://schemas.microsoft.com/office/powerpoint/2010/main" val="118225170"/>
              </p:ext>
            </p:extLst>
          </p:nvPr>
        </p:nvGraphicFramePr>
        <p:xfrm>
          <a:off x="14465534" y="10069434"/>
          <a:ext cx="6902231" cy="3931285"/>
        </p:xfrm>
        <a:graphic>
          <a:graphicData uri="http://schemas.openxmlformats.org/drawingml/2006/table">
            <a:tbl>
              <a:tblPr/>
              <a:tblGrid>
                <a:gridCol w="1724507">
                  <a:extLst>
                    <a:ext uri="{9D8B030D-6E8A-4147-A177-3AD203B41FA5}">
                      <a16:colId xmlns:a16="http://schemas.microsoft.com/office/drawing/2014/main" val="20000"/>
                    </a:ext>
                  </a:extLst>
                </a:gridCol>
                <a:gridCol w="1728710">
                  <a:extLst>
                    <a:ext uri="{9D8B030D-6E8A-4147-A177-3AD203B41FA5}">
                      <a16:colId xmlns:a16="http://schemas.microsoft.com/office/drawing/2014/main" val="20001"/>
                    </a:ext>
                  </a:extLst>
                </a:gridCol>
                <a:gridCol w="1724507">
                  <a:extLst>
                    <a:ext uri="{9D8B030D-6E8A-4147-A177-3AD203B41FA5}">
                      <a16:colId xmlns:a16="http://schemas.microsoft.com/office/drawing/2014/main" val="20002"/>
                    </a:ext>
                  </a:extLst>
                </a:gridCol>
                <a:gridCol w="1724507">
                  <a:extLst>
                    <a:ext uri="{9D8B030D-6E8A-4147-A177-3AD203B41FA5}">
                      <a16:colId xmlns:a16="http://schemas.microsoft.com/office/drawing/2014/main" val="1748458703"/>
                    </a:ext>
                  </a:extLst>
                </a:gridCol>
              </a:tblGrid>
              <a:tr h="431800">
                <a:tc gridSpan="3">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charset="0"/>
                          <a:ea typeface="ＭＳ Ｐゴシック" charset="-128"/>
                        </a:rPr>
                        <a:t>TABLE 1: </a:t>
                      </a:r>
                      <a:r>
                        <a:rPr kumimoji="0" lang="en-US" altLang="en-US" sz="2800" b="0" i="0" u="none" strike="noStrike" cap="none" normalizeH="0" baseline="0" dirty="0">
                          <a:ln>
                            <a:noFill/>
                          </a:ln>
                          <a:solidFill>
                            <a:schemeClr val="tx1"/>
                          </a:solidFill>
                          <a:effectLst/>
                          <a:latin typeface="Arial" charset="0"/>
                          <a:ea typeface="ＭＳ Ｐゴシック" charset="-128"/>
                        </a:rPr>
                        <a:t>Von Misses Stress, yield and Safety Factor</a:t>
                      </a:r>
                    </a:p>
                  </a:txBody>
                  <a:tcPr horzOverflow="overflow">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9900"/>
                    </a:solidFill>
                  </a:tcPr>
                </a:tc>
                <a:tc hMerge="1">
                  <a:txBody>
                    <a:bodyPr/>
                    <a:lstStyle/>
                    <a:p>
                      <a:endParaRPr lang="en-US"/>
                    </a:p>
                  </a:txBody>
                  <a:tcPr/>
                </a:tc>
                <a:tc hMerge="1">
                  <a:txBody>
                    <a:bodyPr/>
                    <a:lstStyle/>
                    <a:p>
                      <a:endParaRPr lang="en-US"/>
                    </a:p>
                  </a:txBody>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9900"/>
                    </a:solidFill>
                  </a:tcPr>
                </a:tc>
                <a:extLst>
                  <a:ext uri="{0D108BD9-81ED-4DB2-BD59-A6C34878D82A}">
                    <a16:rowId xmlns:a16="http://schemas.microsoft.com/office/drawing/2014/main" val="10000"/>
                  </a:ext>
                </a:extLst>
              </a:tr>
              <a:tr h="577321">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charset="0"/>
                          <a:ea typeface="ＭＳ Ｐゴシック" charset="-128"/>
                        </a:rPr>
                        <a:t>Conditions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ea typeface="ＭＳ Ｐゴシック" charset="-128"/>
                          <a:cs typeface="Arial" panose="020B0604020202020204" pitchFamily="34" charset="0"/>
                        </a:rPr>
                        <a:t>Von Misses (N/mm^2)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charset="0"/>
                          <a:ea typeface="ＭＳ Ｐゴシック" charset="-128"/>
                        </a:rPr>
                        <a:t>Yield Point (N/mm^2)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charset="0"/>
                          <a:ea typeface="ＭＳ Ｐゴシック" charset="-128"/>
                        </a:rPr>
                        <a:t>Safety Factor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extLst>
                  <a:ext uri="{0D108BD9-81ED-4DB2-BD59-A6C34878D82A}">
                    <a16:rowId xmlns:a16="http://schemas.microsoft.com/office/drawing/2014/main" val="10001"/>
                  </a:ext>
                </a:extLst>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charset="0"/>
                          <a:ea typeface="ＭＳ Ｐゴシック" charset="-128"/>
                        </a:rPr>
                        <a:t>Standard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charset="0"/>
                          <a:ea typeface="ＭＳ Ｐゴシック" charset="-128"/>
                        </a:rPr>
                        <a:t>464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charset="0"/>
                          <a:ea typeface="ＭＳ Ｐゴシック" charset="-128"/>
                        </a:rPr>
                        <a:t>470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charset="0"/>
                          <a:ea typeface="ＭＳ Ｐゴシック" charset="-128"/>
                        </a:rPr>
                        <a:t>1.95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2"/>
                  </a:ext>
                </a:extLst>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charset="0"/>
                          <a:ea typeface="ＭＳ Ｐゴシック" charset="-128"/>
                        </a:rPr>
                        <a:t>Supercharged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charset="0"/>
                          <a:ea typeface="ＭＳ Ｐゴシック" charset="-128"/>
                        </a:rPr>
                        <a:t>469</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charset="0"/>
                          <a:ea typeface="ＭＳ Ｐゴシック" charset="-128"/>
                        </a:rPr>
                        <a:t>470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charset="0"/>
                          <a:ea typeface="ＭＳ Ｐゴシック" charset="-128"/>
                        </a:rPr>
                        <a:t>1.6</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3"/>
                  </a:ext>
                </a:extLst>
              </a:tr>
              <a:tr h="430213">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charset="0"/>
                          <a:ea typeface="ＭＳ Ｐゴシック" charset="-128"/>
                        </a:rPr>
                        <a:t>Titanium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charset="0"/>
                          <a:ea typeface="ＭＳ Ｐゴシック" charset="-128"/>
                        </a:rPr>
                        <a:t>466.2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charset="0"/>
                          <a:ea typeface="ＭＳ Ｐゴシック" charset="-128"/>
                        </a:rPr>
                        <a:t>827.4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charset="0"/>
                          <a:ea typeface="ＭＳ Ｐゴシック" charset="-128"/>
                        </a:rPr>
                        <a:t>2.2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5"/>
                  </a:ext>
                </a:extLst>
              </a:tr>
            </a:tbl>
          </a:graphicData>
        </a:graphic>
      </p:graphicFrame>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mc:AlternateContent xmlns:mc="http://schemas.openxmlformats.org/markup-compatibility/2006">
        <mc:Choice xmlns:a14="http://schemas.microsoft.com/office/drawing/2010/main" Requires="a14">
          <p:sp>
            <p:nvSpPr>
              <p:cNvPr id="45" name="Text Box 19"/>
              <p:cNvSpPr txBox="1">
                <a:spLocks noChangeArrowheads="1"/>
              </p:cNvSpPr>
              <p:nvPr/>
            </p:nvSpPr>
            <p:spPr bwMode="auto">
              <a:xfrm>
                <a:off x="7740046" y="27476623"/>
                <a:ext cx="6410325" cy="115021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a:latin typeface="Times New Roman" charset="0"/>
                  </a:rPr>
                  <a:t>Von Mises Stress of 466.2N/m</a:t>
                </a:r>
                <a14:m>
                  <m:oMath xmlns:m="http://schemas.openxmlformats.org/officeDocument/2006/math">
                    <m:sSup>
                      <m:sSupPr>
                        <m:ctrlPr>
                          <a:rPr lang="en-GB" altLang="en-US" sz="2000" i="1" smtClean="0">
                            <a:latin typeface="Cambria Math" panose="02040503050406030204" pitchFamily="18" charset="0"/>
                          </a:rPr>
                        </m:ctrlPr>
                      </m:sSupPr>
                      <m:e>
                        <m:r>
                          <a:rPr lang="en-GB" altLang="en-US" sz="2000" b="0" i="1" smtClean="0">
                            <a:latin typeface="Cambria Math" panose="02040503050406030204" pitchFamily="18" charset="0"/>
                          </a:rPr>
                          <m:t>𝑚</m:t>
                        </m:r>
                      </m:e>
                      <m:sup>
                        <m:r>
                          <a:rPr lang="en-GB" altLang="en-US" sz="2000" b="0" i="1" smtClean="0">
                            <a:latin typeface="Cambria Math" panose="02040503050406030204" pitchFamily="18" charset="0"/>
                          </a:rPr>
                          <m:t>2</m:t>
                        </m:r>
                      </m:sup>
                    </m:sSup>
                  </m:oMath>
                </a14:m>
                <a:r>
                  <a:rPr lang="en-AU" altLang="en-US" sz="2000" i="1" dirty="0">
                    <a:latin typeface="Times New Roman" charset="0"/>
                  </a:rPr>
                  <a:t> on a modified Titanium connecting rod, used as a suggested improvement.</a:t>
                </a:r>
              </a:p>
            </p:txBody>
          </p:sp>
        </mc:Choice>
        <mc:Fallback>
          <p:sp>
            <p:nvSpPr>
              <p:cNvPr id="45" name="Text Box 19"/>
              <p:cNvSpPr txBox="1">
                <a:spLocks noRot="1" noChangeAspect="1" noMove="1" noResize="1" noEditPoints="1" noAdjustHandles="1" noChangeArrowheads="1" noChangeShapeType="1" noTextEdit="1"/>
              </p:cNvSpPr>
              <p:nvPr/>
            </p:nvSpPr>
            <p:spPr bwMode="auto">
              <a:xfrm>
                <a:off x="7740046" y="27476623"/>
                <a:ext cx="6410325" cy="1150212"/>
              </a:xfrm>
              <a:prstGeom prst="rect">
                <a:avLst/>
              </a:prstGeom>
              <a:blipFill>
                <a:blip r:embed="rId4"/>
                <a:stretch>
                  <a:fillRect/>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noFill/>
                  </a:rPr>
                  <a:t> </a:t>
                </a:r>
              </a:p>
            </p:txBody>
          </p:sp>
        </mc:Fallback>
      </mc:AlternateContent>
      <p:pic>
        <p:nvPicPr>
          <p:cNvPr id="46" name="Picture 45">
            <a:extLst>
              <a:ext uri="{FF2B5EF4-FFF2-40B4-BE49-F238E27FC236}">
                <a16:creationId xmlns:a16="http://schemas.microsoft.com/office/drawing/2014/main" id="{5BD8E986-8BDA-40A7-BEF2-D4CE445BB12F}"/>
              </a:ext>
            </a:extLst>
          </p:cNvPr>
          <p:cNvPicPr/>
          <p:nvPr/>
        </p:nvPicPr>
        <p:blipFill rotWithShape="1">
          <a:blip r:embed="rId5"/>
          <a:srcRect t="20188" b="6952"/>
          <a:stretch/>
        </p:blipFill>
        <p:spPr>
          <a:xfrm>
            <a:off x="236837" y="14838164"/>
            <a:ext cx="6021723" cy="1354210"/>
          </a:xfrm>
          <a:prstGeom prst="rect">
            <a:avLst/>
          </a:prstGeom>
        </p:spPr>
      </p:pic>
      <p:pic>
        <p:nvPicPr>
          <p:cNvPr id="29" name="Picture 28">
            <a:extLst>
              <a:ext uri="{FF2B5EF4-FFF2-40B4-BE49-F238E27FC236}">
                <a16:creationId xmlns:a16="http://schemas.microsoft.com/office/drawing/2014/main" id="{35D6E8D2-4CEB-4CAD-82F6-B88D1788F47A}"/>
              </a:ext>
            </a:extLst>
          </p:cNvPr>
          <p:cNvPicPr>
            <a:picLocks noChangeAspect="1"/>
          </p:cNvPicPr>
          <p:nvPr/>
        </p:nvPicPr>
        <p:blipFill rotWithShape="1">
          <a:blip r:embed="rId6"/>
          <a:srcRect l="18747" t="20559" r="70973" b="20423"/>
          <a:stretch/>
        </p:blipFill>
        <p:spPr>
          <a:xfrm>
            <a:off x="7979501" y="5880121"/>
            <a:ext cx="2198213" cy="3549438"/>
          </a:xfrm>
          <a:prstGeom prst="rect">
            <a:avLst/>
          </a:prstGeom>
        </p:spPr>
      </p:pic>
      <p:graphicFrame>
        <p:nvGraphicFramePr>
          <p:cNvPr id="47" name="Chart 46">
            <a:extLst>
              <a:ext uri="{FF2B5EF4-FFF2-40B4-BE49-F238E27FC236}">
                <a16:creationId xmlns:a16="http://schemas.microsoft.com/office/drawing/2014/main" id="{D1640F8B-E05C-4CF0-871E-608D7FA6E145}"/>
              </a:ext>
            </a:extLst>
          </p:cNvPr>
          <p:cNvGraphicFramePr>
            <a:graphicFrameLocks noGrp="1"/>
          </p:cNvGraphicFramePr>
          <p:nvPr>
            <p:extLst>
              <p:ext uri="{D42A27DB-BD31-4B8C-83A1-F6EECF244321}">
                <p14:modId xmlns:p14="http://schemas.microsoft.com/office/powerpoint/2010/main" val="3291092386"/>
              </p:ext>
            </p:extLst>
          </p:nvPr>
        </p:nvGraphicFramePr>
        <p:xfrm>
          <a:off x="7138987" y="9792485"/>
          <a:ext cx="6902231" cy="3549435"/>
        </p:xfrm>
        <a:graphic>
          <a:graphicData uri="http://schemas.openxmlformats.org/drawingml/2006/chart">
            <c:chart xmlns:c="http://schemas.openxmlformats.org/drawingml/2006/chart" xmlns:r="http://schemas.openxmlformats.org/officeDocument/2006/relationships" r:id="rId7"/>
          </a:graphicData>
        </a:graphic>
      </p:graphicFrame>
      <p:graphicFrame>
        <p:nvGraphicFramePr>
          <p:cNvPr id="48" name="Chart 47">
            <a:extLst>
              <a:ext uri="{FF2B5EF4-FFF2-40B4-BE49-F238E27FC236}">
                <a16:creationId xmlns:a16="http://schemas.microsoft.com/office/drawing/2014/main" id="{877C93AB-018E-4340-9E1C-49D43F22A1FE}"/>
              </a:ext>
            </a:extLst>
          </p:cNvPr>
          <p:cNvGraphicFramePr>
            <a:graphicFrameLocks/>
          </p:cNvGraphicFramePr>
          <p:nvPr>
            <p:extLst>
              <p:ext uri="{D42A27DB-BD31-4B8C-83A1-F6EECF244321}">
                <p14:modId xmlns:p14="http://schemas.microsoft.com/office/powerpoint/2010/main" val="926354366"/>
              </p:ext>
            </p:extLst>
          </p:nvPr>
        </p:nvGraphicFramePr>
        <p:xfrm>
          <a:off x="7371939" y="14751030"/>
          <a:ext cx="4092269" cy="3282315"/>
        </p:xfrm>
        <a:graphic>
          <a:graphicData uri="http://schemas.openxmlformats.org/drawingml/2006/chart">
            <c:chart xmlns:c="http://schemas.openxmlformats.org/drawingml/2006/chart" xmlns:r="http://schemas.openxmlformats.org/officeDocument/2006/relationships" r:id="rId8"/>
          </a:graphicData>
        </a:graphic>
      </p:graphicFrame>
      <p:pic>
        <p:nvPicPr>
          <p:cNvPr id="50" name="Picture 49">
            <a:extLst>
              <a:ext uri="{FF2B5EF4-FFF2-40B4-BE49-F238E27FC236}">
                <a16:creationId xmlns:a16="http://schemas.microsoft.com/office/drawing/2014/main" id="{51EFF53B-F606-48D8-8825-DD9811AFBDE1}"/>
              </a:ext>
            </a:extLst>
          </p:cNvPr>
          <p:cNvPicPr/>
          <p:nvPr/>
        </p:nvPicPr>
        <p:blipFill>
          <a:blip r:embed="rId9"/>
          <a:stretch>
            <a:fillRect/>
          </a:stretch>
        </p:blipFill>
        <p:spPr>
          <a:xfrm>
            <a:off x="7740046" y="18748463"/>
            <a:ext cx="5300099" cy="3641236"/>
          </a:xfrm>
          <a:prstGeom prst="rect">
            <a:avLst/>
          </a:prstGeom>
        </p:spPr>
      </p:pic>
      <p:pic>
        <p:nvPicPr>
          <p:cNvPr id="51" name="Picture 50">
            <a:extLst>
              <a:ext uri="{FF2B5EF4-FFF2-40B4-BE49-F238E27FC236}">
                <a16:creationId xmlns:a16="http://schemas.microsoft.com/office/drawing/2014/main" id="{201888BB-E87E-432B-9DB1-5106E041E975}"/>
              </a:ext>
            </a:extLst>
          </p:cNvPr>
          <p:cNvPicPr/>
          <p:nvPr/>
        </p:nvPicPr>
        <p:blipFill>
          <a:blip r:embed="rId10"/>
          <a:stretch>
            <a:fillRect/>
          </a:stretch>
        </p:blipFill>
        <p:spPr>
          <a:xfrm>
            <a:off x="8605526" y="24024089"/>
            <a:ext cx="4434619" cy="3443147"/>
          </a:xfrm>
          <a:prstGeom prst="rect">
            <a:avLst/>
          </a:prstGeom>
        </p:spPr>
      </p:pic>
      <p:pic>
        <p:nvPicPr>
          <p:cNvPr id="52" name="Picture 51" descr="A picture containing cat, sitting, gray, white&#10;&#10;Description automatically generated">
            <a:extLst>
              <a:ext uri="{FF2B5EF4-FFF2-40B4-BE49-F238E27FC236}">
                <a16:creationId xmlns:a16="http://schemas.microsoft.com/office/drawing/2014/main" id="{86AFCCBA-EEA5-4F25-BCC7-5FFFB9BC062F}"/>
              </a:ext>
            </a:extLst>
          </p:cNvPr>
          <p:cNvPicPr/>
          <p:nvPr/>
        </p:nvPicPr>
        <p:blipFill>
          <a:blip r:embed="rId11">
            <a:extLst>
              <a:ext uri="{28A0092B-C50C-407E-A947-70E740481C1C}">
                <a14:useLocalDpi xmlns:a14="http://schemas.microsoft.com/office/drawing/2010/main" val="0"/>
              </a:ext>
            </a:extLst>
          </a:blip>
          <a:stretch>
            <a:fillRect/>
          </a:stretch>
        </p:blipFill>
        <p:spPr>
          <a:xfrm>
            <a:off x="367691" y="29184930"/>
            <a:ext cx="2356459" cy="944950"/>
          </a:xfrm>
          <a:prstGeom prst="rect">
            <a:avLst/>
          </a:prstGeom>
        </p:spPr>
      </p:pic>
      <p:pic>
        <p:nvPicPr>
          <p:cNvPr id="1057" name="Picture 33" descr="SolidWorks | Brands of the World™ | Download vector logos and ...">
            <a:extLst>
              <a:ext uri="{FF2B5EF4-FFF2-40B4-BE49-F238E27FC236}">
                <a16:creationId xmlns:a16="http://schemas.microsoft.com/office/drawing/2014/main" id="{90D802D1-C4C6-49F5-B564-78E89B0E13E8}"/>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t="37166" b="30454"/>
          <a:stretch/>
        </p:blipFill>
        <p:spPr bwMode="auto">
          <a:xfrm>
            <a:off x="2952750" y="29201562"/>
            <a:ext cx="1857375" cy="928317"/>
          </a:xfrm>
          <a:prstGeom prst="rect">
            <a:avLst/>
          </a:prstGeom>
          <a:noFill/>
          <a:extLst>
            <a:ext uri="{909E8E84-426E-40DD-AFC4-6F175D3DCCD1}">
              <a14:hiddenFill xmlns:a14="http://schemas.microsoft.com/office/drawing/2010/main">
                <a:solidFill>
                  <a:srgbClr val="FFFFFF"/>
                </a:solidFill>
              </a14:hiddenFill>
            </a:ext>
          </a:extLst>
        </p:spPr>
      </p:pic>
      <p:pic>
        <p:nvPicPr>
          <p:cNvPr id="1059" name="Picture 35" descr="G&amp;S Racing - Home | Facebook">
            <a:extLst>
              <a:ext uri="{FF2B5EF4-FFF2-40B4-BE49-F238E27FC236}">
                <a16:creationId xmlns:a16="http://schemas.microsoft.com/office/drawing/2014/main" id="{E615FF76-3F4D-403D-8557-E792FF4CBC8D}"/>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t="20270" b="16541"/>
          <a:stretch/>
        </p:blipFill>
        <p:spPr bwMode="auto">
          <a:xfrm>
            <a:off x="5181520" y="29165880"/>
            <a:ext cx="2143125" cy="928317"/>
          </a:xfrm>
          <a:prstGeom prst="rect">
            <a:avLst/>
          </a:prstGeom>
          <a:noFill/>
          <a:extLst>
            <a:ext uri="{909E8E84-426E-40DD-AFC4-6F175D3DCCD1}">
              <a14:hiddenFill xmlns:a14="http://schemas.microsoft.com/office/drawing/2010/main">
                <a:solidFill>
                  <a:srgbClr val="FFFFFF"/>
                </a:solidFill>
              </a14:hiddenFill>
            </a:ext>
          </a:extLst>
        </p:spPr>
      </p:pic>
      <p:sp>
        <p:nvSpPr>
          <p:cNvPr id="33" name="TextBox 32">
            <a:extLst>
              <a:ext uri="{FF2B5EF4-FFF2-40B4-BE49-F238E27FC236}">
                <a16:creationId xmlns:a16="http://schemas.microsoft.com/office/drawing/2014/main" id="{45C99C16-2A9A-4E09-B949-4C30B2646A4C}"/>
              </a:ext>
            </a:extLst>
          </p:cNvPr>
          <p:cNvSpPr txBox="1"/>
          <p:nvPr/>
        </p:nvSpPr>
        <p:spPr>
          <a:xfrm>
            <a:off x="7979501" y="9596853"/>
            <a:ext cx="4436499" cy="646331"/>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Results</a:t>
            </a:r>
          </a:p>
        </p:txBody>
      </p:sp>
      <p:sp>
        <p:nvSpPr>
          <p:cNvPr id="34" name="TextBox 33">
            <a:extLst>
              <a:ext uri="{FF2B5EF4-FFF2-40B4-BE49-F238E27FC236}">
                <a16:creationId xmlns:a16="http://schemas.microsoft.com/office/drawing/2014/main" id="{A191438D-F3BF-46F7-8334-99B18F5F4D76}"/>
              </a:ext>
            </a:extLst>
          </p:cNvPr>
          <p:cNvSpPr txBox="1"/>
          <p:nvPr/>
        </p:nvSpPr>
        <p:spPr>
          <a:xfrm>
            <a:off x="14788539" y="14239972"/>
            <a:ext cx="4436499" cy="646331"/>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Conclusion</a:t>
            </a:r>
          </a:p>
        </p:txBody>
      </p:sp>
      <p:pic>
        <p:nvPicPr>
          <p:cNvPr id="54" name="Picture 53" descr="A person wearing glasses and smiling at the camera&#10;&#10;Description automatically generated">
            <a:extLst>
              <a:ext uri="{FF2B5EF4-FFF2-40B4-BE49-F238E27FC236}">
                <a16:creationId xmlns:a16="http://schemas.microsoft.com/office/drawing/2014/main" id="{1238E641-92A8-420E-8B53-69A162F642B2}"/>
              </a:ext>
            </a:extLst>
          </p:cNvPr>
          <p:cNvPicPr>
            <a:picLocks noChangeAspect="1"/>
          </p:cNvPicPr>
          <p:nvPr/>
        </p:nvPicPr>
        <p:blipFill rotWithShape="1">
          <a:blip r:embed="rId14"/>
          <a:srcRect t="21307"/>
          <a:stretch/>
        </p:blipFill>
        <p:spPr>
          <a:xfrm>
            <a:off x="529782" y="2330829"/>
            <a:ext cx="2422968" cy="3549291"/>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463</TotalTime>
  <Words>670</Words>
  <Application>Microsoft Office PowerPoint</Application>
  <PresentationFormat>Custom</PresentationFormat>
  <Paragraphs>58</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Calibri Light</vt:lpstr>
      <vt:lpstr>Cambria Math</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Milo Ward</cp:lastModifiedBy>
  <cp:revision>23</cp:revision>
  <dcterms:created xsi:type="dcterms:W3CDTF">2016-02-25T08:27:32Z</dcterms:created>
  <dcterms:modified xsi:type="dcterms:W3CDTF">2020-04-30T13:50:13Z</dcterms:modified>
</cp:coreProperties>
</file>