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CAAE5EE-2ADF-45BD-151C-865A991CA09A}" v="17" dt="2026-07-22T23:18:46.3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77" d="100"/>
          <a:sy n="77" d="100"/>
        </p:scale>
        <p:origin x="37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hosted.panopto.com/Panopto/Pages/Viewer.aspx?id=b59dfed4-6c03-4c29-9c16-b48f0179dfd9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4333434-5A54-FBFF-49A5-D20E64AE65AE}"/>
              </a:ext>
            </a:extLst>
          </p:cNvPr>
          <p:cNvSpPr txBox="1"/>
          <p:nvPr/>
        </p:nvSpPr>
        <p:spPr>
          <a:xfrm>
            <a:off x="759278" y="2782660"/>
            <a:ext cx="1093787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hlinkClick r:id="rId2"/>
              </a:rPr>
              <a:t>https://uwtsd.hosted.panopto.com/Panopto/Pages/Viewer.aspx?id=b59dfed4-6c03-4c29-9c16-b48f0179dfd9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6EC084E-AFE5-BDCC-9C45-32F037ED105C}"/>
              </a:ext>
            </a:extLst>
          </p:cNvPr>
          <p:cNvSpPr txBox="1"/>
          <p:nvPr/>
        </p:nvSpPr>
        <p:spPr>
          <a:xfrm>
            <a:off x="1453019" y="4258849"/>
            <a:ext cx="858032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Vdvdvndvlbvjdbvdbvlbv </a:t>
            </a:r>
            <a:r>
              <a:rPr lang="en-GB" dirty="0" err="1">
                <a:solidFill>
                  <a:schemeClr val="bg1"/>
                </a:solidFill>
              </a:rPr>
              <a:t>ljdblv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zb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vbzlv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blzv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nzdklv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ldznv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zlknv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lznb</a:t>
            </a:r>
            <a:r>
              <a:rPr lang="en-GB" dirty="0">
                <a:solidFill>
                  <a:schemeClr val="bg1"/>
                </a:solidFill>
              </a:rPr>
              <a:t> lc </a:t>
            </a:r>
            <a:r>
              <a:rPr lang="en-GB" dirty="0" err="1">
                <a:solidFill>
                  <a:schemeClr val="bg1"/>
                </a:solidFill>
              </a:rPr>
              <a:t>lkzb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nlkcn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lkzn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lkzn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lzn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lzn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lzn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lkzcn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xczn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nl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kVdvdvndvlbvjdbvdbvlbv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ljdblv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zb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vbzlv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blzv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nzdklv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ldznv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zlknv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lznb</a:t>
            </a:r>
            <a:r>
              <a:rPr lang="en-GB" dirty="0">
                <a:solidFill>
                  <a:schemeClr val="bg1"/>
                </a:solidFill>
              </a:rPr>
              <a:t> lc </a:t>
            </a:r>
            <a:r>
              <a:rPr lang="en-GB" dirty="0" err="1">
                <a:solidFill>
                  <a:schemeClr val="bg1"/>
                </a:solidFill>
              </a:rPr>
              <a:t>lkzb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nlkcn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lkzn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lkzn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lzn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lzn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lzn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lkzcn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xczn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nl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kVdvdvndvlbvjdbvdbvlbv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ljdblv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zb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vbzlv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blzv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nzdklv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ldznv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zlknv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lznb</a:t>
            </a:r>
            <a:r>
              <a:rPr lang="en-GB" dirty="0">
                <a:solidFill>
                  <a:schemeClr val="bg1"/>
                </a:solidFill>
              </a:rPr>
              <a:t> lc </a:t>
            </a:r>
            <a:r>
              <a:rPr lang="en-GB" dirty="0" err="1">
                <a:solidFill>
                  <a:schemeClr val="bg1"/>
                </a:solidFill>
              </a:rPr>
              <a:t>lkzb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nlkcn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lkzn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lkzn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lzn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lzn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lzn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lkzcn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xczn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nl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kVdvdvndvlbvjdbvdbvlbv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ljdblv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zb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vbzlv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blzv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nzdklv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ldznv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zlknv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lznb</a:t>
            </a:r>
            <a:r>
              <a:rPr lang="en-GB" dirty="0">
                <a:solidFill>
                  <a:schemeClr val="bg1"/>
                </a:solidFill>
              </a:rPr>
              <a:t> lc </a:t>
            </a:r>
            <a:r>
              <a:rPr lang="en-GB" dirty="0" err="1">
                <a:solidFill>
                  <a:schemeClr val="bg1"/>
                </a:solidFill>
              </a:rPr>
              <a:t>lkzb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nlkcn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lkzn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lkzn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lzn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lzn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lzn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lkzcn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xczn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nl</a:t>
            </a:r>
            <a:r>
              <a:rPr lang="en-GB" dirty="0">
                <a:solidFill>
                  <a:schemeClr val="bg1"/>
                </a:solidFill>
              </a:rPr>
              <a:t> k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10573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106</Words>
  <Application>Microsoft Office PowerPoint</Application>
  <PresentationFormat>Widescreen</PresentationFormat>
  <Paragraphs>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Michelle Tang</cp:lastModifiedBy>
  <cp:revision>15</cp:revision>
  <dcterms:created xsi:type="dcterms:W3CDTF">2026-07-22T23:12:42Z</dcterms:created>
  <dcterms:modified xsi:type="dcterms:W3CDTF">2026-08-13T08:34:07Z</dcterms:modified>
</cp:coreProperties>
</file>