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7.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8.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9.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0.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1.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2.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3.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4.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9"/>
  </p:notesMasterIdLst>
  <p:sldIdLst>
    <p:sldId id="256" r:id="rId2"/>
    <p:sldId id="358" r:id="rId3"/>
    <p:sldId id="359" r:id="rId4"/>
    <p:sldId id="360" r:id="rId5"/>
    <p:sldId id="361" r:id="rId6"/>
    <p:sldId id="362" r:id="rId7"/>
    <p:sldId id="364" r:id="rId8"/>
    <p:sldId id="363" r:id="rId9"/>
    <p:sldId id="366" r:id="rId10"/>
    <p:sldId id="367" r:id="rId11"/>
    <p:sldId id="365" r:id="rId12"/>
    <p:sldId id="369" r:id="rId13"/>
    <p:sldId id="385" r:id="rId14"/>
    <p:sldId id="370" r:id="rId15"/>
    <p:sldId id="386" r:id="rId16"/>
    <p:sldId id="371" r:id="rId17"/>
    <p:sldId id="372" r:id="rId18"/>
    <p:sldId id="389" r:id="rId19"/>
    <p:sldId id="388" r:id="rId20"/>
    <p:sldId id="387" r:id="rId21"/>
    <p:sldId id="373" r:id="rId22"/>
    <p:sldId id="390" r:id="rId23"/>
    <p:sldId id="374" r:id="rId24"/>
    <p:sldId id="375" r:id="rId25"/>
    <p:sldId id="392" r:id="rId26"/>
    <p:sldId id="376" r:id="rId27"/>
    <p:sldId id="393" r:id="rId28"/>
    <p:sldId id="368" r:id="rId29"/>
    <p:sldId id="377" r:id="rId30"/>
    <p:sldId id="378" r:id="rId31"/>
    <p:sldId id="379" r:id="rId32"/>
    <p:sldId id="380" r:id="rId33"/>
    <p:sldId id="391" r:id="rId34"/>
    <p:sldId id="381" r:id="rId35"/>
    <p:sldId id="394" r:id="rId36"/>
    <p:sldId id="395" r:id="rId37"/>
    <p:sldId id="382" r:id="rId38"/>
    <p:sldId id="396" r:id="rId39"/>
    <p:sldId id="383" r:id="rId40"/>
    <p:sldId id="397" r:id="rId41"/>
    <p:sldId id="384" r:id="rId42"/>
    <p:sldId id="399" r:id="rId43"/>
    <p:sldId id="400" r:id="rId44"/>
    <p:sldId id="401" r:id="rId45"/>
    <p:sldId id="402" r:id="rId46"/>
    <p:sldId id="403" r:id="rId47"/>
    <p:sldId id="40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fMOH3n6eFxFtCFLZnDGtQ==" hashData="xi7Z5sBcVRg8vphlV4mTgDjJkZw+JzzuwhRgrg55StEllwYtfdKNTquLA5lAG2Dv5ZEaVy/ZjXGfhMwFUaWtz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81"/>
    <p:restoredTop sz="53401"/>
  </p:normalViewPr>
  <p:slideViewPr>
    <p:cSldViewPr snapToGrid="0">
      <p:cViewPr varScale="1">
        <p:scale>
          <a:sx n="65" d="100"/>
          <a:sy n="65" d="100"/>
        </p:scale>
        <p:origin x="26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_rels/data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png"/></Relationships>
</file>

<file path=ppt/diagrams/_rels/data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diagrams/_rels/data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image" Target="../media/image33.png"/></Relationships>
</file>

<file path=ppt/diagrams/_rels/drawing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png"/></Relationships>
</file>

<file path=ppt/diagrams/_rels/drawing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diagrams/_rels/drawing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image" Target="../media/image33.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4CAF26-B569-4A1E-AE08-17FCA4D1B81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F8044C28-00A0-4940-BE27-1964CAF08F29}">
      <dgm:prSet phldrT="[Text]" custT="1"/>
      <dgm:spPr/>
      <dgm:t>
        <a:bodyPr/>
        <a:lstStyle/>
        <a:p>
          <a:r>
            <a:rPr lang="en-US" sz="2400" dirty="0"/>
            <a:t>S1 -  Riot</a:t>
          </a:r>
        </a:p>
      </dgm:t>
    </dgm:pt>
    <dgm:pt modelId="{18B3618B-A24D-4344-A219-045739F379BE}" type="parTrans" cxnId="{ABF48AEF-90B5-49E2-81EC-936AD95C0D39}">
      <dgm:prSet/>
      <dgm:spPr/>
      <dgm:t>
        <a:bodyPr/>
        <a:lstStyle/>
        <a:p>
          <a:endParaRPr lang="en-US"/>
        </a:p>
      </dgm:t>
    </dgm:pt>
    <dgm:pt modelId="{23EDFD12-5B15-4D25-8847-63DC5FF364C1}" type="sibTrans" cxnId="{ABF48AEF-90B5-49E2-81EC-936AD95C0D39}">
      <dgm:prSet/>
      <dgm:spPr/>
      <dgm:t>
        <a:bodyPr/>
        <a:lstStyle/>
        <a:p>
          <a:endParaRPr lang="en-US"/>
        </a:p>
      </dgm:t>
    </dgm:pt>
    <dgm:pt modelId="{5829ACFB-DDA1-4BB2-B80C-EC456944AB4C}">
      <dgm:prSet phldrT="[Text]" custT="1"/>
      <dgm:spPr/>
      <dgm:t>
        <a:bodyPr/>
        <a:lstStyle/>
        <a:p>
          <a:r>
            <a:rPr lang="en-US" sz="2400" dirty="0"/>
            <a:t>S2  - Violent Disorder</a:t>
          </a:r>
        </a:p>
      </dgm:t>
    </dgm:pt>
    <dgm:pt modelId="{D0F9E47C-62ED-4688-A4D8-DDD1C55B052E}" type="parTrans" cxnId="{83641016-81E8-4647-8DEC-97EA6AD44489}">
      <dgm:prSet/>
      <dgm:spPr/>
      <dgm:t>
        <a:bodyPr/>
        <a:lstStyle/>
        <a:p>
          <a:endParaRPr lang="en-US"/>
        </a:p>
      </dgm:t>
    </dgm:pt>
    <dgm:pt modelId="{119A26B7-8F2C-4858-91FA-53C49E7CF3C9}" type="sibTrans" cxnId="{83641016-81E8-4647-8DEC-97EA6AD44489}">
      <dgm:prSet/>
      <dgm:spPr/>
      <dgm:t>
        <a:bodyPr/>
        <a:lstStyle/>
        <a:p>
          <a:endParaRPr lang="en-US"/>
        </a:p>
      </dgm:t>
    </dgm:pt>
    <dgm:pt modelId="{E35530B3-886E-4162-8065-C645AB8B9D44}">
      <dgm:prSet phldrT="[Text]" custT="1"/>
      <dgm:spPr/>
      <dgm:t>
        <a:bodyPr/>
        <a:lstStyle/>
        <a:p>
          <a:r>
            <a:rPr lang="en-US" sz="2400" dirty="0"/>
            <a:t>S3 - Affray</a:t>
          </a:r>
        </a:p>
      </dgm:t>
    </dgm:pt>
    <dgm:pt modelId="{8775A8D4-2C4C-48C4-AC41-6A917C01C9D6}" type="parTrans" cxnId="{4E0E4E45-DCA0-48CB-BECE-F4043F0E8D63}">
      <dgm:prSet/>
      <dgm:spPr/>
      <dgm:t>
        <a:bodyPr/>
        <a:lstStyle/>
        <a:p>
          <a:endParaRPr lang="en-US"/>
        </a:p>
      </dgm:t>
    </dgm:pt>
    <dgm:pt modelId="{B64F7FBF-E369-423D-A815-E7E35B50C5FF}" type="sibTrans" cxnId="{4E0E4E45-DCA0-48CB-BECE-F4043F0E8D63}">
      <dgm:prSet/>
      <dgm:spPr/>
      <dgm:t>
        <a:bodyPr/>
        <a:lstStyle/>
        <a:p>
          <a:endParaRPr lang="en-US"/>
        </a:p>
      </dgm:t>
    </dgm:pt>
    <dgm:pt modelId="{EE3BD19D-8BDD-4274-ADEA-D4144FBA3849}">
      <dgm:prSet phldrT="[Text]" custT="1"/>
      <dgm:spPr/>
      <dgm:t>
        <a:bodyPr/>
        <a:lstStyle/>
        <a:p>
          <a:r>
            <a:rPr lang="en-US" sz="2400" dirty="0"/>
            <a:t>S4 - Intentional fear of provocation of violence</a:t>
          </a:r>
        </a:p>
      </dgm:t>
    </dgm:pt>
    <dgm:pt modelId="{44EA75C5-830A-440A-9C33-043DBC56FBA4}" type="parTrans" cxnId="{D4DA6C32-1EFE-44BB-B253-95DF18AB8D01}">
      <dgm:prSet/>
      <dgm:spPr/>
      <dgm:t>
        <a:bodyPr/>
        <a:lstStyle/>
        <a:p>
          <a:endParaRPr lang="en-US"/>
        </a:p>
      </dgm:t>
    </dgm:pt>
    <dgm:pt modelId="{3ED10673-94ED-4638-83F3-555EE41DF360}" type="sibTrans" cxnId="{D4DA6C32-1EFE-44BB-B253-95DF18AB8D01}">
      <dgm:prSet/>
      <dgm:spPr/>
      <dgm:t>
        <a:bodyPr/>
        <a:lstStyle/>
        <a:p>
          <a:endParaRPr lang="en-US"/>
        </a:p>
      </dgm:t>
    </dgm:pt>
    <dgm:pt modelId="{EA9F7D07-532E-4D88-9F2C-0358FABBA622}">
      <dgm:prSet phldrT="[Text]" custT="1"/>
      <dgm:spPr/>
      <dgm:t>
        <a:bodyPr/>
        <a:lstStyle/>
        <a:p>
          <a:r>
            <a:rPr lang="en-US" sz="2400" dirty="0"/>
            <a:t>S4a -  Intentional Harassment, Alarm or Distress</a:t>
          </a:r>
        </a:p>
      </dgm:t>
    </dgm:pt>
    <dgm:pt modelId="{6CF1D290-9A05-4AE7-8E6A-B257A5A7FE5F}" type="parTrans" cxnId="{6EAA0645-8084-4C0E-96C2-55CD8649BBCC}">
      <dgm:prSet/>
      <dgm:spPr/>
      <dgm:t>
        <a:bodyPr/>
        <a:lstStyle/>
        <a:p>
          <a:endParaRPr lang="en-US"/>
        </a:p>
      </dgm:t>
    </dgm:pt>
    <dgm:pt modelId="{D9CAE1A7-4F0C-4DA8-881E-2EEBF065A42F}" type="sibTrans" cxnId="{6EAA0645-8084-4C0E-96C2-55CD8649BBCC}">
      <dgm:prSet/>
      <dgm:spPr/>
      <dgm:t>
        <a:bodyPr/>
        <a:lstStyle/>
        <a:p>
          <a:endParaRPr lang="en-US"/>
        </a:p>
      </dgm:t>
    </dgm:pt>
    <dgm:pt modelId="{B3E02B61-DDE1-40B2-9BA9-AD90605D956B}">
      <dgm:prSet phldrT="[Text]" custT="1"/>
      <dgm:spPr/>
      <dgm:t>
        <a:bodyPr/>
        <a:lstStyle/>
        <a:p>
          <a:r>
            <a:rPr lang="en-US" sz="2400" dirty="0"/>
            <a:t>S5 - Disorderly Conduct</a:t>
          </a:r>
        </a:p>
      </dgm:t>
    </dgm:pt>
    <dgm:pt modelId="{A20052CC-A2C2-4EA6-B546-B25D5044EEBC}" type="parTrans" cxnId="{6F473C9F-A930-4218-907A-D4A3A2A9275E}">
      <dgm:prSet/>
      <dgm:spPr/>
      <dgm:t>
        <a:bodyPr/>
        <a:lstStyle/>
        <a:p>
          <a:endParaRPr lang="en-US"/>
        </a:p>
      </dgm:t>
    </dgm:pt>
    <dgm:pt modelId="{FB2054DD-D6B4-480B-B555-7DDA14035F30}" type="sibTrans" cxnId="{6F473C9F-A930-4218-907A-D4A3A2A9275E}">
      <dgm:prSet/>
      <dgm:spPr/>
      <dgm:t>
        <a:bodyPr/>
        <a:lstStyle/>
        <a:p>
          <a:endParaRPr lang="en-US"/>
        </a:p>
      </dgm:t>
    </dgm:pt>
    <dgm:pt modelId="{0CAE3EED-F8F4-4E4A-BAF6-4D87AE26C0AB}">
      <dgm:prSet phldrT="[Text]" custT="1"/>
      <dgm:spPr/>
      <dgm:t>
        <a:bodyPr/>
        <a:lstStyle/>
        <a:p>
          <a:r>
            <a:rPr lang="en-US" sz="2400" dirty="0"/>
            <a:t>Common Law Offence - Breach of the Peace</a:t>
          </a:r>
        </a:p>
      </dgm:t>
    </dgm:pt>
    <dgm:pt modelId="{936930CC-B0FE-4929-808B-25C1B709F481}" type="parTrans" cxnId="{610EAE33-C148-4BE8-B079-077E919148FE}">
      <dgm:prSet/>
      <dgm:spPr/>
      <dgm:t>
        <a:bodyPr/>
        <a:lstStyle/>
        <a:p>
          <a:endParaRPr lang="en-US"/>
        </a:p>
      </dgm:t>
    </dgm:pt>
    <dgm:pt modelId="{5C9664F4-E395-42C4-9403-D7A9F1F87174}" type="sibTrans" cxnId="{610EAE33-C148-4BE8-B079-077E919148FE}">
      <dgm:prSet/>
      <dgm:spPr/>
      <dgm:t>
        <a:bodyPr/>
        <a:lstStyle/>
        <a:p>
          <a:endParaRPr lang="en-US"/>
        </a:p>
      </dgm:t>
    </dgm:pt>
    <dgm:pt modelId="{517A9917-4F3B-A949-8A31-0A395C074C93}" type="pres">
      <dgm:prSet presAssocID="{344CAF26-B569-4A1E-AE08-17FCA4D1B813}" presName="linear" presStyleCnt="0">
        <dgm:presLayoutVars>
          <dgm:animLvl val="lvl"/>
          <dgm:resizeHandles val="exact"/>
        </dgm:presLayoutVars>
      </dgm:prSet>
      <dgm:spPr/>
    </dgm:pt>
    <dgm:pt modelId="{E2181CCF-165D-894F-8783-9EB8030E9732}" type="pres">
      <dgm:prSet presAssocID="{F8044C28-00A0-4940-BE27-1964CAF08F29}" presName="parentText" presStyleLbl="node1" presStyleIdx="0" presStyleCnt="7">
        <dgm:presLayoutVars>
          <dgm:chMax val="0"/>
          <dgm:bulletEnabled val="1"/>
        </dgm:presLayoutVars>
      </dgm:prSet>
      <dgm:spPr/>
    </dgm:pt>
    <dgm:pt modelId="{419FB842-0067-2D4C-8C54-4099B5AD4B9C}" type="pres">
      <dgm:prSet presAssocID="{23EDFD12-5B15-4D25-8847-63DC5FF364C1}" presName="spacer" presStyleCnt="0"/>
      <dgm:spPr/>
    </dgm:pt>
    <dgm:pt modelId="{B1263408-42F6-A94D-A820-04522BAAFE6F}" type="pres">
      <dgm:prSet presAssocID="{5829ACFB-DDA1-4BB2-B80C-EC456944AB4C}" presName="parentText" presStyleLbl="node1" presStyleIdx="1" presStyleCnt="7">
        <dgm:presLayoutVars>
          <dgm:chMax val="0"/>
          <dgm:bulletEnabled val="1"/>
        </dgm:presLayoutVars>
      </dgm:prSet>
      <dgm:spPr/>
    </dgm:pt>
    <dgm:pt modelId="{8B780447-03C2-CD45-A1EE-4F2CAC524371}" type="pres">
      <dgm:prSet presAssocID="{119A26B7-8F2C-4858-91FA-53C49E7CF3C9}" presName="spacer" presStyleCnt="0"/>
      <dgm:spPr/>
    </dgm:pt>
    <dgm:pt modelId="{B3DA1BE5-030F-5046-A969-7CE60761A998}" type="pres">
      <dgm:prSet presAssocID="{E35530B3-886E-4162-8065-C645AB8B9D44}" presName="parentText" presStyleLbl="node1" presStyleIdx="2" presStyleCnt="7">
        <dgm:presLayoutVars>
          <dgm:chMax val="0"/>
          <dgm:bulletEnabled val="1"/>
        </dgm:presLayoutVars>
      </dgm:prSet>
      <dgm:spPr/>
    </dgm:pt>
    <dgm:pt modelId="{2B1A37E6-6973-1244-9842-7635DBA3ACBC}" type="pres">
      <dgm:prSet presAssocID="{B64F7FBF-E369-423D-A815-E7E35B50C5FF}" presName="spacer" presStyleCnt="0"/>
      <dgm:spPr/>
    </dgm:pt>
    <dgm:pt modelId="{469EA67F-C40C-2444-9664-2C0C5D1272E3}" type="pres">
      <dgm:prSet presAssocID="{EE3BD19D-8BDD-4274-ADEA-D4144FBA3849}" presName="parentText" presStyleLbl="node1" presStyleIdx="3" presStyleCnt="7">
        <dgm:presLayoutVars>
          <dgm:chMax val="0"/>
          <dgm:bulletEnabled val="1"/>
        </dgm:presLayoutVars>
      </dgm:prSet>
      <dgm:spPr/>
    </dgm:pt>
    <dgm:pt modelId="{94A1CDA9-0FD3-9D43-8A00-B8D10B7029D9}" type="pres">
      <dgm:prSet presAssocID="{3ED10673-94ED-4638-83F3-555EE41DF360}" presName="spacer" presStyleCnt="0"/>
      <dgm:spPr/>
    </dgm:pt>
    <dgm:pt modelId="{4CD1BD65-D643-EA48-AE22-EDCA39256A29}" type="pres">
      <dgm:prSet presAssocID="{EA9F7D07-532E-4D88-9F2C-0358FABBA622}" presName="parentText" presStyleLbl="node1" presStyleIdx="4" presStyleCnt="7">
        <dgm:presLayoutVars>
          <dgm:chMax val="0"/>
          <dgm:bulletEnabled val="1"/>
        </dgm:presLayoutVars>
      </dgm:prSet>
      <dgm:spPr/>
    </dgm:pt>
    <dgm:pt modelId="{A344235D-669F-0845-80F1-AD1813DD6567}" type="pres">
      <dgm:prSet presAssocID="{D9CAE1A7-4F0C-4DA8-881E-2EEBF065A42F}" presName="spacer" presStyleCnt="0"/>
      <dgm:spPr/>
    </dgm:pt>
    <dgm:pt modelId="{51E7E0E2-4672-6349-B3F2-3903684F5FA9}" type="pres">
      <dgm:prSet presAssocID="{B3E02B61-DDE1-40B2-9BA9-AD90605D956B}" presName="parentText" presStyleLbl="node1" presStyleIdx="5" presStyleCnt="7">
        <dgm:presLayoutVars>
          <dgm:chMax val="0"/>
          <dgm:bulletEnabled val="1"/>
        </dgm:presLayoutVars>
      </dgm:prSet>
      <dgm:spPr/>
    </dgm:pt>
    <dgm:pt modelId="{EEFBD5A8-2653-144C-96C5-1ECDCB7EDCF7}" type="pres">
      <dgm:prSet presAssocID="{FB2054DD-D6B4-480B-B555-7DDA14035F30}" presName="spacer" presStyleCnt="0"/>
      <dgm:spPr/>
    </dgm:pt>
    <dgm:pt modelId="{A342F7E3-5DC0-444A-BE31-44FB86C22A4B}" type="pres">
      <dgm:prSet presAssocID="{0CAE3EED-F8F4-4E4A-BAF6-4D87AE26C0AB}" presName="parentText" presStyleLbl="node1" presStyleIdx="6" presStyleCnt="7">
        <dgm:presLayoutVars>
          <dgm:chMax val="0"/>
          <dgm:bulletEnabled val="1"/>
        </dgm:presLayoutVars>
      </dgm:prSet>
      <dgm:spPr/>
    </dgm:pt>
  </dgm:ptLst>
  <dgm:cxnLst>
    <dgm:cxn modelId="{83641016-81E8-4647-8DEC-97EA6AD44489}" srcId="{344CAF26-B569-4A1E-AE08-17FCA4D1B813}" destId="{5829ACFB-DDA1-4BB2-B80C-EC456944AB4C}" srcOrd="1" destOrd="0" parTransId="{D0F9E47C-62ED-4688-A4D8-DDD1C55B052E}" sibTransId="{119A26B7-8F2C-4858-91FA-53C49E7CF3C9}"/>
    <dgm:cxn modelId="{38BB5826-0D74-5241-847B-ECB35289C3C0}" type="presOf" srcId="{E35530B3-886E-4162-8065-C645AB8B9D44}" destId="{B3DA1BE5-030F-5046-A969-7CE60761A998}" srcOrd="0" destOrd="0" presId="urn:microsoft.com/office/officeart/2005/8/layout/vList2"/>
    <dgm:cxn modelId="{D4DA6C32-1EFE-44BB-B253-95DF18AB8D01}" srcId="{344CAF26-B569-4A1E-AE08-17FCA4D1B813}" destId="{EE3BD19D-8BDD-4274-ADEA-D4144FBA3849}" srcOrd="3" destOrd="0" parTransId="{44EA75C5-830A-440A-9C33-043DBC56FBA4}" sibTransId="{3ED10673-94ED-4638-83F3-555EE41DF360}"/>
    <dgm:cxn modelId="{610EAE33-C148-4BE8-B079-077E919148FE}" srcId="{344CAF26-B569-4A1E-AE08-17FCA4D1B813}" destId="{0CAE3EED-F8F4-4E4A-BAF6-4D87AE26C0AB}" srcOrd="6" destOrd="0" parTransId="{936930CC-B0FE-4929-808B-25C1B709F481}" sibTransId="{5C9664F4-E395-42C4-9403-D7A9F1F87174}"/>
    <dgm:cxn modelId="{6EAA0645-8084-4C0E-96C2-55CD8649BBCC}" srcId="{344CAF26-B569-4A1E-AE08-17FCA4D1B813}" destId="{EA9F7D07-532E-4D88-9F2C-0358FABBA622}" srcOrd="4" destOrd="0" parTransId="{6CF1D290-9A05-4AE7-8E6A-B257A5A7FE5F}" sibTransId="{D9CAE1A7-4F0C-4DA8-881E-2EEBF065A42F}"/>
    <dgm:cxn modelId="{4E0E4E45-DCA0-48CB-BECE-F4043F0E8D63}" srcId="{344CAF26-B569-4A1E-AE08-17FCA4D1B813}" destId="{E35530B3-886E-4162-8065-C645AB8B9D44}" srcOrd="2" destOrd="0" parTransId="{8775A8D4-2C4C-48C4-AC41-6A917C01C9D6}" sibTransId="{B64F7FBF-E369-423D-A815-E7E35B50C5FF}"/>
    <dgm:cxn modelId="{504A474D-B586-C142-B71F-A14B78C95D98}" type="presOf" srcId="{EA9F7D07-532E-4D88-9F2C-0358FABBA622}" destId="{4CD1BD65-D643-EA48-AE22-EDCA39256A29}" srcOrd="0" destOrd="0" presId="urn:microsoft.com/office/officeart/2005/8/layout/vList2"/>
    <dgm:cxn modelId="{D9D93D8A-4B67-CA44-99F3-FB9AA23FF02A}" type="presOf" srcId="{0CAE3EED-F8F4-4E4A-BAF6-4D87AE26C0AB}" destId="{A342F7E3-5DC0-444A-BE31-44FB86C22A4B}" srcOrd="0" destOrd="0" presId="urn:microsoft.com/office/officeart/2005/8/layout/vList2"/>
    <dgm:cxn modelId="{4DA6C293-738B-714B-ABAE-24A3E9AE7DE2}" type="presOf" srcId="{5829ACFB-DDA1-4BB2-B80C-EC456944AB4C}" destId="{B1263408-42F6-A94D-A820-04522BAAFE6F}" srcOrd="0" destOrd="0" presId="urn:microsoft.com/office/officeart/2005/8/layout/vList2"/>
    <dgm:cxn modelId="{6F473C9F-A930-4218-907A-D4A3A2A9275E}" srcId="{344CAF26-B569-4A1E-AE08-17FCA4D1B813}" destId="{B3E02B61-DDE1-40B2-9BA9-AD90605D956B}" srcOrd="5" destOrd="0" parTransId="{A20052CC-A2C2-4EA6-B546-B25D5044EEBC}" sibTransId="{FB2054DD-D6B4-480B-B555-7DDA14035F30}"/>
    <dgm:cxn modelId="{E44E14B1-0AE4-4042-A259-7CE54983F4BF}" type="presOf" srcId="{B3E02B61-DDE1-40B2-9BA9-AD90605D956B}" destId="{51E7E0E2-4672-6349-B3F2-3903684F5FA9}" srcOrd="0" destOrd="0" presId="urn:microsoft.com/office/officeart/2005/8/layout/vList2"/>
    <dgm:cxn modelId="{02D935B5-ACE6-8243-980F-FA2DD96FB80D}" type="presOf" srcId="{F8044C28-00A0-4940-BE27-1964CAF08F29}" destId="{E2181CCF-165D-894F-8783-9EB8030E9732}" srcOrd="0" destOrd="0" presId="urn:microsoft.com/office/officeart/2005/8/layout/vList2"/>
    <dgm:cxn modelId="{4CDC42DE-18C8-774D-9E11-48008062608F}" type="presOf" srcId="{344CAF26-B569-4A1E-AE08-17FCA4D1B813}" destId="{517A9917-4F3B-A949-8A31-0A395C074C93}" srcOrd="0" destOrd="0" presId="urn:microsoft.com/office/officeart/2005/8/layout/vList2"/>
    <dgm:cxn modelId="{ABF48AEF-90B5-49E2-81EC-936AD95C0D39}" srcId="{344CAF26-B569-4A1E-AE08-17FCA4D1B813}" destId="{F8044C28-00A0-4940-BE27-1964CAF08F29}" srcOrd="0" destOrd="0" parTransId="{18B3618B-A24D-4344-A219-045739F379BE}" sibTransId="{23EDFD12-5B15-4D25-8847-63DC5FF364C1}"/>
    <dgm:cxn modelId="{99163AF3-3169-3647-AD3E-6ED29018571D}" type="presOf" srcId="{EE3BD19D-8BDD-4274-ADEA-D4144FBA3849}" destId="{469EA67F-C40C-2444-9664-2C0C5D1272E3}" srcOrd="0" destOrd="0" presId="urn:microsoft.com/office/officeart/2005/8/layout/vList2"/>
    <dgm:cxn modelId="{BDFAEAA6-C96D-E742-BE77-14E07E1A444A}" type="presParOf" srcId="{517A9917-4F3B-A949-8A31-0A395C074C93}" destId="{E2181CCF-165D-894F-8783-9EB8030E9732}" srcOrd="0" destOrd="0" presId="urn:microsoft.com/office/officeart/2005/8/layout/vList2"/>
    <dgm:cxn modelId="{62A368F5-6260-704F-B8B8-E025D777AE88}" type="presParOf" srcId="{517A9917-4F3B-A949-8A31-0A395C074C93}" destId="{419FB842-0067-2D4C-8C54-4099B5AD4B9C}" srcOrd="1" destOrd="0" presId="urn:microsoft.com/office/officeart/2005/8/layout/vList2"/>
    <dgm:cxn modelId="{F4084276-5992-9946-BA3A-4A0B0AA6B29C}" type="presParOf" srcId="{517A9917-4F3B-A949-8A31-0A395C074C93}" destId="{B1263408-42F6-A94D-A820-04522BAAFE6F}" srcOrd="2" destOrd="0" presId="urn:microsoft.com/office/officeart/2005/8/layout/vList2"/>
    <dgm:cxn modelId="{9A48F229-845D-1541-B764-5244635823EC}" type="presParOf" srcId="{517A9917-4F3B-A949-8A31-0A395C074C93}" destId="{8B780447-03C2-CD45-A1EE-4F2CAC524371}" srcOrd="3" destOrd="0" presId="urn:microsoft.com/office/officeart/2005/8/layout/vList2"/>
    <dgm:cxn modelId="{B82F18EC-82CE-844F-8451-B3B849CE2920}" type="presParOf" srcId="{517A9917-4F3B-A949-8A31-0A395C074C93}" destId="{B3DA1BE5-030F-5046-A969-7CE60761A998}" srcOrd="4" destOrd="0" presId="urn:microsoft.com/office/officeart/2005/8/layout/vList2"/>
    <dgm:cxn modelId="{676C1CA5-ED19-6448-8C16-98E85BC4E5F1}" type="presParOf" srcId="{517A9917-4F3B-A949-8A31-0A395C074C93}" destId="{2B1A37E6-6973-1244-9842-7635DBA3ACBC}" srcOrd="5" destOrd="0" presId="urn:microsoft.com/office/officeart/2005/8/layout/vList2"/>
    <dgm:cxn modelId="{85399609-F7FE-124C-ACE5-BC827DD83BE3}" type="presParOf" srcId="{517A9917-4F3B-A949-8A31-0A395C074C93}" destId="{469EA67F-C40C-2444-9664-2C0C5D1272E3}" srcOrd="6" destOrd="0" presId="urn:microsoft.com/office/officeart/2005/8/layout/vList2"/>
    <dgm:cxn modelId="{5290B551-E8B3-1E45-9E14-FE8B8FAE48D4}" type="presParOf" srcId="{517A9917-4F3B-A949-8A31-0A395C074C93}" destId="{94A1CDA9-0FD3-9D43-8A00-B8D10B7029D9}" srcOrd="7" destOrd="0" presId="urn:microsoft.com/office/officeart/2005/8/layout/vList2"/>
    <dgm:cxn modelId="{677AACEF-08C8-6844-A439-31D694B4A530}" type="presParOf" srcId="{517A9917-4F3B-A949-8A31-0A395C074C93}" destId="{4CD1BD65-D643-EA48-AE22-EDCA39256A29}" srcOrd="8" destOrd="0" presId="urn:microsoft.com/office/officeart/2005/8/layout/vList2"/>
    <dgm:cxn modelId="{282B917B-4B72-5F47-A7F5-AE8D474903E4}" type="presParOf" srcId="{517A9917-4F3B-A949-8A31-0A395C074C93}" destId="{A344235D-669F-0845-80F1-AD1813DD6567}" srcOrd="9" destOrd="0" presId="urn:microsoft.com/office/officeart/2005/8/layout/vList2"/>
    <dgm:cxn modelId="{B660A0BF-90EA-7B49-B0E2-FFB7C0A8FA60}" type="presParOf" srcId="{517A9917-4F3B-A949-8A31-0A395C074C93}" destId="{51E7E0E2-4672-6349-B3F2-3903684F5FA9}" srcOrd="10" destOrd="0" presId="urn:microsoft.com/office/officeart/2005/8/layout/vList2"/>
    <dgm:cxn modelId="{441CFB83-01E3-1D47-AD67-32EE48E5218F}" type="presParOf" srcId="{517A9917-4F3B-A949-8A31-0A395C074C93}" destId="{EEFBD5A8-2653-144C-96C5-1ECDCB7EDCF7}" srcOrd="11" destOrd="0" presId="urn:microsoft.com/office/officeart/2005/8/layout/vList2"/>
    <dgm:cxn modelId="{E621ED07-FAB3-9E4D-9FD7-336CD43D51AE}" type="presParOf" srcId="{517A9917-4F3B-A949-8A31-0A395C074C93}" destId="{A342F7E3-5DC0-444A-BE31-44FB86C22A4B}"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DE6887-ECA2-40CC-81CC-812FFD4FF32F}" type="doc">
      <dgm:prSet loTypeId="urn:microsoft.com/office/officeart/2005/8/layout/process4" loCatId="process" qsTypeId="urn:microsoft.com/office/officeart/2005/8/quickstyle/simple3" qsCatId="simple" csTypeId="urn:microsoft.com/office/officeart/2005/8/colors/accent0_2" csCatId="mainScheme" phldr="1"/>
      <dgm:spPr/>
      <dgm:t>
        <a:bodyPr/>
        <a:lstStyle/>
        <a:p>
          <a:endParaRPr lang="en-US"/>
        </a:p>
      </dgm:t>
    </dgm:pt>
    <dgm:pt modelId="{DC39A0D3-BC99-4F71-9B23-D967060B1991}">
      <dgm:prSet/>
      <dgm:spPr/>
      <dgm:t>
        <a:bodyPr/>
        <a:lstStyle/>
        <a:p>
          <a:r>
            <a:rPr lang="en-US" dirty="0"/>
            <a:t>Deals with a wide range of behaviours and offences in descending order of seriousness.</a:t>
          </a:r>
          <a:br>
            <a:rPr lang="en-US" dirty="0"/>
          </a:br>
          <a:br>
            <a:rPr lang="en-US" dirty="0"/>
          </a:br>
          <a:r>
            <a:rPr lang="en-US" b="0" dirty="0"/>
            <a:t>A</a:t>
          </a:r>
          <a:r>
            <a:rPr lang="en-US" b="0" baseline="0" dirty="0"/>
            <a:t> </a:t>
          </a:r>
          <a:r>
            <a:rPr lang="en-US" b="1" dirty="0"/>
            <a:t>public-order crime</a:t>
          </a:r>
          <a:r>
            <a:rPr lang="en-US" dirty="0"/>
            <a:t> is a crime which involves acts that interfere with the operations of society and the ability of people to function efficiently…</a:t>
          </a:r>
        </a:p>
      </dgm:t>
    </dgm:pt>
    <dgm:pt modelId="{E9E0A0D6-887C-47FC-8377-2C9A3620DC75}" type="parTrans" cxnId="{30771248-C67B-4E4A-BB6C-7665401D1BE7}">
      <dgm:prSet/>
      <dgm:spPr/>
      <dgm:t>
        <a:bodyPr/>
        <a:lstStyle/>
        <a:p>
          <a:endParaRPr lang="en-US"/>
        </a:p>
      </dgm:t>
    </dgm:pt>
    <dgm:pt modelId="{D8F70D5E-CF24-4AA0-A73B-0CF2533C7DF5}" type="sibTrans" cxnId="{30771248-C67B-4E4A-BB6C-7665401D1BE7}">
      <dgm:prSet/>
      <dgm:spPr/>
      <dgm:t>
        <a:bodyPr/>
        <a:lstStyle/>
        <a:p>
          <a:endParaRPr lang="en-US"/>
        </a:p>
      </dgm:t>
    </dgm:pt>
    <dgm:pt modelId="{FA64D4BC-A6D6-4243-A82A-013090741F82}">
      <dgm:prSet/>
      <dgm:spPr/>
      <dgm:t>
        <a:bodyPr/>
        <a:lstStyle/>
        <a:p>
          <a:r>
            <a:rPr lang="en-US"/>
            <a:t>It is behaviour that has been labelled criminal because it is contrary to shared social values, and customs</a:t>
          </a:r>
          <a:r>
            <a:rPr lang="en-US" baseline="0"/>
            <a:t> of people.</a:t>
          </a:r>
          <a:endParaRPr lang="en-US"/>
        </a:p>
      </dgm:t>
    </dgm:pt>
    <dgm:pt modelId="{AB6FB946-A7F3-4ED8-8A85-D6AD696DEB5A}" type="parTrans" cxnId="{1822CADE-9490-4B40-B20E-CC0DF62FA8CD}">
      <dgm:prSet/>
      <dgm:spPr/>
      <dgm:t>
        <a:bodyPr/>
        <a:lstStyle/>
        <a:p>
          <a:endParaRPr lang="en-US"/>
        </a:p>
      </dgm:t>
    </dgm:pt>
    <dgm:pt modelId="{D7A30102-F8BA-40F4-B4F8-02D57CC80BC8}" type="sibTrans" cxnId="{1822CADE-9490-4B40-B20E-CC0DF62FA8CD}">
      <dgm:prSet/>
      <dgm:spPr/>
      <dgm:t>
        <a:bodyPr/>
        <a:lstStyle/>
        <a:p>
          <a:endParaRPr lang="en-US"/>
        </a:p>
      </dgm:t>
    </dgm:pt>
    <dgm:pt modelId="{EC13D760-A1B7-264D-A393-5525B1612923}" type="pres">
      <dgm:prSet presAssocID="{C9DE6887-ECA2-40CC-81CC-812FFD4FF32F}" presName="Name0" presStyleCnt="0">
        <dgm:presLayoutVars>
          <dgm:dir/>
          <dgm:animLvl val="lvl"/>
          <dgm:resizeHandles val="exact"/>
        </dgm:presLayoutVars>
      </dgm:prSet>
      <dgm:spPr/>
    </dgm:pt>
    <dgm:pt modelId="{5E1A7D79-7410-1B42-8CA6-793AA449B96E}" type="pres">
      <dgm:prSet presAssocID="{FA64D4BC-A6D6-4243-A82A-013090741F82}" presName="boxAndChildren" presStyleCnt="0"/>
      <dgm:spPr/>
    </dgm:pt>
    <dgm:pt modelId="{F1C8875E-7978-A54A-86DB-7AC8C1A3AD81}" type="pres">
      <dgm:prSet presAssocID="{FA64D4BC-A6D6-4243-A82A-013090741F82}" presName="parentTextBox" presStyleLbl="node1" presStyleIdx="0" presStyleCnt="2"/>
      <dgm:spPr/>
    </dgm:pt>
    <dgm:pt modelId="{C92FB5B3-C6CD-DE4B-B53E-ED67A61E2D58}" type="pres">
      <dgm:prSet presAssocID="{D8F70D5E-CF24-4AA0-A73B-0CF2533C7DF5}" presName="sp" presStyleCnt="0"/>
      <dgm:spPr/>
    </dgm:pt>
    <dgm:pt modelId="{2CC21E20-8DB5-9143-BA2E-B7B8DC52878C}" type="pres">
      <dgm:prSet presAssocID="{DC39A0D3-BC99-4F71-9B23-D967060B1991}" presName="arrowAndChildren" presStyleCnt="0"/>
      <dgm:spPr/>
    </dgm:pt>
    <dgm:pt modelId="{67EFD246-3BB5-9E42-9B70-045ACBB51842}" type="pres">
      <dgm:prSet presAssocID="{DC39A0D3-BC99-4F71-9B23-D967060B1991}" presName="parentTextArrow" presStyleLbl="node1" presStyleIdx="1" presStyleCnt="2"/>
      <dgm:spPr/>
    </dgm:pt>
  </dgm:ptLst>
  <dgm:cxnLst>
    <dgm:cxn modelId="{30771248-C67B-4E4A-BB6C-7665401D1BE7}" srcId="{C9DE6887-ECA2-40CC-81CC-812FFD4FF32F}" destId="{DC39A0D3-BC99-4F71-9B23-D967060B1991}" srcOrd="0" destOrd="0" parTransId="{E9E0A0D6-887C-47FC-8377-2C9A3620DC75}" sibTransId="{D8F70D5E-CF24-4AA0-A73B-0CF2533C7DF5}"/>
    <dgm:cxn modelId="{A8E95658-DCCB-E04D-B11E-C961D7B4F39E}" type="presOf" srcId="{DC39A0D3-BC99-4F71-9B23-D967060B1991}" destId="{67EFD246-3BB5-9E42-9B70-045ACBB51842}" srcOrd="0" destOrd="0" presId="urn:microsoft.com/office/officeart/2005/8/layout/process4"/>
    <dgm:cxn modelId="{335F2889-5BA9-7846-ABEA-6F2819F7CDBC}" type="presOf" srcId="{FA64D4BC-A6D6-4243-A82A-013090741F82}" destId="{F1C8875E-7978-A54A-86DB-7AC8C1A3AD81}" srcOrd="0" destOrd="0" presId="urn:microsoft.com/office/officeart/2005/8/layout/process4"/>
    <dgm:cxn modelId="{8B7390DB-54CE-3342-A828-C2DBC29C4905}" type="presOf" srcId="{C9DE6887-ECA2-40CC-81CC-812FFD4FF32F}" destId="{EC13D760-A1B7-264D-A393-5525B1612923}" srcOrd="0" destOrd="0" presId="urn:microsoft.com/office/officeart/2005/8/layout/process4"/>
    <dgm:cxn modelId="{1822CADE-9490-4B40-B20E-CC0DF62FA8CD}" srcId="{C9DE6887-ECA2-40CC-81CC-812FFD4FF32F}" destId="{FA64D4BC-A6D6-4243-A82A-013090741F82}" srcOrd="1" destOrd="0" parTransId="{AB6FB946-A7F3-4ED8-8A85-D6AD696DEB5A}" sibTransId="{D7A30102-F8BA-40F4-B4F8-02D57CC80BC8}"/>
    <dgm:cxn modelId="{EFF15BFF-308C-5742-AC79-C79CB8DCB7F5}" type="presParOf" srcId="{EC13D760-A1B7-264D-A393-5525B1612923}" destId="{5E1A7D79-7410-1B42-8CA6-793AA449B96E}" srcOrd="0" destOrd="0" presId="urn:microsoft.com/office/officeart/2005/8/layout/process4"/>
    <dgm:cxn modelId="{E6D7EE69-2098-2444-8085-FB7673350177}" type="presParOf" srcId="{5E1A7D79-7410-1B42-8CA6-793AA449B96E}" destId="{F1C8875E-7978-A54A-86DB-7AC8C1A3AD81}" srcOrd="0" destOrd="0" presId="urn:microsoft.com/office/officeart/2005/8/layout/process4"/>
    <dgm:cxn modelId="{87C856A3-7659-6447-91E3-225549737CBE}" type="presParOf" srcId="{EC13D760-A1B7-264D-A393-5525B1612923}" destId="{C92FB5B3-C6CD-DE4B-B53E-ED67A61E2D58}" srcOrd="1" destOrd="0" presId="urn:microsoft.com/office/officeart/2005/8/layout/process4"/>
    <dgm:cxn modelId="{F3293FBD-AACC-A84D-A0E5-65F283D47337}" type="presParOf" srcId="{EC13D760-A1B7-264D-A393-5525B1612923}" destId="{2CC21E20-8DB5-9143-BA2E-B7B8DC52878C}" srcOrd="2" destOrd="0" presId="urn:microsoft.com/office/officeart/2005/8/layout/process4"/>
    <dgm:cxn modelId="{232CCCC8-87AB-9D46-8147-7957AEB4DD35}" type="presParOf" srcId="{2CC21E20-8DB5-9143-BA2E-B7B8DC52878C}" destId="{67EFD246-3BB5-9E42-9B70-045ACBB51842}"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F9CADC-46FA-4B83-9313-70C1E0229F80}" type="doc">
      <dgm:prSet loTypeId="urn:microsoft.com/office/officeart/2005/8/layout/process2" loCatId="process" qsTypeId="urn:microsoft.com/office/officeart/2005/8/quickstyle/simple1" qsCatId="simple" csTypeId="urn:microsoft.com/office/officeart/2005/8/colors/colorful2" csCatId="colorful" phldr="1"/>
      <dgm:spPr/>
    </dgm:pt>
    <dgm:pt modelId="{42E62802-3D77-4BAE-9C32-68FC03DC0F26}">
      <dgm:prSet phldrT="[Text]" custT="1"/>
      <dgm:spPr/>
      <dgm:t>
        <a:bodyPr/>
        <a:lstStyle/>
        <a:p>
          <a:r>
            <a:rPr lang="en-US" sz="2400" dirty="0"/>
            <a:t>‘A breach of the peace is committed whenever harm is done, or is likely to be done to a person, or</a:t>
          </a:r>
        </a:p>
      </dgm:t>
    </dgm:pt>
    <dgm:pt modelId="{06B6E1DF-37DF-41E3-962C-058FC94AECCB}" type="parTrans" cxnId="{FBB13263-42B6-4F28-B959-8AC7D07CA0FC}">
      <dgm:prSet/>
      <dgm:spPr/>
      <dgm:t>
        <a:bodyPr/>
        <a:lstStyle/>
        <a:p>
          <a:endParaRPr lang="en-US"/>
        </a:p>
      </dgm:t>
    </dgm:pt>
    <dgm:pt modelId="{2FE9B976-37D9-4B05-B4B9-D1A815689CCA}" type="sibTrans" cxnId="{FBB13263-42B6-4F28-B959-8AC7D07CA0FC}">
      <dgm:prSet/>
      <dgm:spPr/>
      <dgm:t>
        <a:bodyPr/>
        <a:lstStyle/>
        <a:p>
          <a:endParaRPr lang="en-US"/>
        </a:p>
      </dgm:t>
    </dgm:pt>
    <dgm:pt modelId="{02C48FCE-6A51-4DE9-97F8-4BA7E28F4213}">
      <dgm:prSet phldrT="[Text]" custT="1"/>
      <dgm:spPr/>
      <dgm:t>
        <a:bodyPr/>
        <a:lstStyle/>
        <a:p>
          <a:r>
            <a:rPr lang="en-US" sz="2400"/>
            <a:t>in his presence to his property, or</a:t>
          </a:r>
          <a:endParaRPr lang="en-US" sz="2400" dirty="0"/>
        </a:p>
      </dgm:t>
    </dgm:pt>
    <dgm:pt modelId="{C4AA47F8-C719-459D-8637-1F7464F599A0}" type="parTrans" cxnId="{22C70356-34B3-41DC-8BD8-01A689F7D404}">
      <dgm:prSet/>
      <dgm:spPr/>
      <dgm:t>
        <a:bodyPr/>
        <a:lstStyle/>
        <a:p>
          <a:endParaRPr lang="en-US"/>
        </a:p>
      </dgm:t>
    </dgm:pt>
    <dgm:pt modelId="{6DC7616E-4870-46DB-B62F-F0FCBE47560C}" type="sibTrans" cxnId="{22C70356-34B3-41DC-8BD8-01A689F7D404}">
      <dgm:prSet/>
      <dgm:spPr/>
      <dgm:t>
        <a:bodyPr/>
        <a:lstStyle/>
        <a:p>
          <a:endParaRPr lang="en-US"/>
        </a:p>
      </dgm:t>
    </dgm:pt>
    <dgm:pt modelId="{B8853CAE-89B1-4969-8845-AEADAF9AA455}">
      <dgm:prSet phldrT="[Text]" custT="1"/>
      <dgm:spPr/>
      <dgm:t>
        <a:bodyPr/>
        <a:lstStyle/>
        <a:p>
          <a:r>
            <a:rPr lang="en-US" sz="2400" dirty="0"/>
            <a:t>whenever a person is in fear of being harmed through an assault, affray, riot or other disturbance’</a:t>
          </a:r>
        </a:p>
      </dgm:t>
    </dgm:pt>
    <dgm:pt modelId="{2DECDF8A-31D6-4630-8193-19FD49233945}" type="parTrans" cxnId="{684D9D66-F26F-4BBA-BF02-E3F255A08A40}">
      <dgm:prSet/>
      <dgm:spPr/>
      <dgm:t>
        <a:bodyPr/>
        <a:lstStyle/>
        <a:p>
          <a:endParaRPr lang="en-US"/>
        </a:p>
      </dgm:t>
    </dgm:pt>
    <dgm:pt modelId="{ABED2FCB-36E3-440D-87F6-2FB2EDD4E81A}" type="sibTrans" cxnId="{684D9D66-F26F-4BBA-BF02-E3F255A08A40}">
      <dgm:prSet/>
      <dgm:spPr/>
      <dgm:t>
        <a:bodyPr/>
        <a:lstStyle/>
        <a:p>
          <a:endParaRPr lang="en-US"/>
        </a:p>
      </dgm:t>
    </dgm:pt>
    <dgm:pt modelId="{586C08BA-9F9A-40CC-809D-E53F62155AEF}" type="pres">
      <dgm:prSet presAssocID="{22F9CADC-46FA-4B83-9313-70C1E0229F80}" presName="linearFlow" presStyleCnt="0">
        <dgm:presLayoutVars>
          <dgm:resizeHandles val="exact"/>
        </dgm:presLayoutVars>
      </dgm:prSet>
      <dgm:spPr/>
    </dgm:pt>
    <dgm:pt modelId="{130D3117-2021-41D4-8241-3B15BC97360E}" type="pres">
      <dgm:prSet presAssocID="{42E62802-3D77-4BAE-9C32-68FC03DC0F26}" presName="node" presStyleLbl="node1" presStyleIdx="0" presStyleCnt="3" custScaleX="155789">
        <dgm:presLayoutVars>
          <dgm:bulletEnabled val="1"/>
        </dgm:presLayoutVars>
      </dgm:prSet>
      <dgm:spPr/>
    </dgm:pt>
    <dgm:pt modelId="{E35A7F07-536F-473A-A6CB-BD693651093F}" type="pres">
      <dgm:prSet presAssocID="{2FE9B976-37D9-4B05-B4B9-D1A815689CCA}" presName="sibTrans" presStyleLbl="sibTrans2D1" presStyleIdx="0" presStyleCnt="2" custLinFactNeighborY="0"/>
      <dgm:spPr/>
    </dgm:pt>
    <dgm:pt modelId="{45B86C38-5A81-4DBD-AD0E-B17F2508C612}" type="pres">
      <dgm:prSet presAssocID="{2FE9B976-37D9-4B05-B4B9-D1A815689CCA}" presName="connectorText" presStyleLbl="sibTrans2D1" presStyleIdx="0" presStyleCnt="2"/>
      <dgm:spPr/>
    </dgm:pt>
    <dgm:pt modelId="{415150E1-49AD-4D41-8405-7E1F0450F3C3}" type="pres">
      <dgm:prSet presAssocID="{02C48FCE-6A51-4DE9-97F8-4BA7E28F4213}" presName="node" presStyleLbl="node1" presStyleIdx="1" presStyleCnt="3" custScaleX="148372" custScaleY="52193">
        <dgm:presLayoutVars>
          <dgm:bulletEnabled val="1"/>
        </dgm:presLayoutVars>
      </dgm:prSet>
      <dgm:spPr/>
    </dgm:pt>
    <dgm:pt modelId="{0DEBC999-3BB1-4D90-B9BD-9137D8B2FEDA}" type="pres">
      <dgm:prSet presAssocID="{6DC7616E-4870-46DB-B62F-F0FCBE47560C}" presName="sibTrans" presStyleLbl="sibTrans2D1" presStyleIdx="1" presStyleCnt="2"/>
      <dgm:spPr/>
    </dgm:pt>
    <dgm:pt modelId="{345813C6-1AB9-401B-BBC1-B1E9B6D6105B}" type="pres">
      <dgm:prSet presAssocID="{6DC7616E-4870-46DB-B62F-F0FCBE47560C}" presName="connectorText" presStyleLbl="sibTrans2D1" presStyleIdx="1" presStyleCnt="2"/>
      <dgm:spPr/>
    </dgm:pt>
    <dgm:pt modelId="{27426753-38D0-4FC0-BC6C-7B6D44BD75D0}" type="pres">
      <dgm:prSet presAssocID="{B8853CAE-89B1-4969-8845-AEADAF9AA455}" presName="node" presStyleLbl="node1" presStyleIdx="2" presStyleCnt="3" custScaleX="152999" custScaleY="84756">
        <dgm:presLayoutVars>
          <dgm:bulletEnabled val="1"/>
        </dgm:presLayoutVars>
      </dgm:prSet>
      <dgm:spPr/>
    </dgm:pt>
  </dgm:ptLst>
  <dgm:cxnLst>
    <dgm:cxn modelId="{FAE5EE05-4DA4-432E-8361-5C3FD709014F}" type="presOf" srcId="{2FE9B976-37D9-4B05-B4B9-D1A815689CCA}" destId="{E35A7F07-536F-473A-A6CB-BD693651093F}" srcOrd="0" destOrd="0" presId="urn:microsoft.com/office/officeart/2005/8/layout/process2"/>
    <dgm:cxn modelId="{79B97108-EB0A-4932-AF91-0CF3F20766B0}" type="presOf" srcId="{02C48FCE-6A51-4DE9-97F8-4BA7E28F4213}" destId="{415150E1-49AD-4D41-8405-7E1F0450F3C3}" srcOrd="0" destOrd="0" presId="urn:microsoft.com/office/officeart/2005/8/layout/process2"/>
    <dgm:cxn modelId="{22C70356-34B3-41DC-8BD8-01A689F7D404}" srcId="{22F9CADC-46FA-4B83-9313-70C1E0229F80}" destId="{02C48FCE-6A51-4DE9-97F8-4BA7E28F4213}" srcOrd="1" destOrd="0" parTransId="{C4AA47F8-C719-459D-8637-1F7464F599A0}" sibTransId="{6DC7616E-4870-46DB-B62F-F0FCBE47560C}"/>
    <dgm:cxn modelId="{6A827157-5770-45E8-A1C8-36B72FB837AE}" type="presOf" srcId="{22F9CADC-46FA-4B83-9313-70C1E0229F80}" destId="{586C08BA-9F9A-40CC-809D-E53F62155AEF}" srcOrd="0" destOrd="0" presId="urn:microsoft.com/office/officeart/2005/8/layout/process2"/>
    <dgm:cxn modelId="{FBB13263-42B6-4F28-B959-8AC7D07CA0FC}" srcId="{22F9CADC-46FA-4B83-9313-70C1E0229F80}" destId="{42E62802-3D77-4BAE-9C32-68FC03DC0F26}" srcOrd="0" destOrd="0" parTransId="{06B6E1DF-37DF-41E3-962C-058FC94AECCB}" sibTransId="{2FE9B976-37D9-4B05-B4B9-D1A815689CCA}"/>
    <dgm:cxn modelId="{684D9D66-F26F-4BBA-BF02-E3F255A08A40}" srcId="{22F9CADC-46FA-4B83-9313-70C1E0229F80}" destId="{B8853CAE-89B1-4969-8845-AEADAF9AA455}" srcOrd="2" destOrd="0" parTransId="{2DECDF8A-31D6-4630-8193-19FD49233945}" sibTransId="{ABED2FCB-36E3-440D-87F6-2FB2EDD4E81A}"/>
    <dgm:cxn modelId="{AFA73CA8-6B8A-4F67-BE4D-3D1B670FE577}" type="presOf" srcId="{6DC7616E-4870-46DB-B62F-F0FCBE47560C}" destId="{0DEBC999-3BB1-4D90-B9BD-9137D8B2FEDA}" srcOrd="0" destOrd="0" presId="urn:microsoft.com/office/officeart/2005/8/layout/process2"/>
    <dgm:cxn modelId="{1D3A90B2-4445-4806-9FAA-D97E2863CA42}" type="presOf" srcId="{B8853CAE-89B1-4969-8845-AEADAF9AA455}" destId="{27426753-38D0-4FC0-BC6C-7B6D44BD75D0}" srcOrd="0" destOrd="0" presId="urn:microsoft.com/office/officeart/2005/8/layout/process2"/>
    <dgm:cxn modelId="{57592CDC-5CA8-4CBA-AC89-4C22190C2F69}" type="presOf" srcId="{6DC7616E-4870-46DB-B62F-F0FCBE47560C}" destId="{345813C6-1AB9-401B-BBC1-B1E9B6D6105B}" srcOrd="1" destOrd="0" presId="urn:microsoft.com/office/officeart/2005/8/layout/process2"/>
    <dgm:cxn modelId="{53512FF4-68B8-4F29-9826-30458D8CCB18}" type="presOf" srcId="{42E62802-3D77-4BAE-9C32-68FC03DC0F26}" destId="{130D3117-2021-41D4-8241-3B15BC97360E}" srcOrd="0" destOrd="0" presId="urn:microsoft.com/office/officeart/2005/8/layout/process2"/>
    <dgm:cxn modelId="{366939FD-1903-40B6-9946-D4740B5087A6}" type="presOf" srcId="{2FE9B976-37D9-4B05-B4B9-D1A815689CCA}" destId="{45B86C38-5A81-4DBD-AD0E-B17F2508C612}" srcOrd="1" destOrd="0" presId="urn:microsoft.com/office/officeart/2005/8/layout/process2"/>
    <dgm:cxn modelId="{CF44E41B-62F5-48A6-AE27-B4D7440687FC}" type="presParOf" srcId="{586C08BA-9F9A-40CC-809D-E53F62155AEF}" destId="{130D3117-2021-41D4-8241-3B15BC97360E}" srcOrd="0" destOrd="0" presId="urn:microsoft.com/office/officeart/2005/8/layout/process2"/>
    <dgm:cxn modelId="{F188A96A-3FB6-4605-8E6B-282834C7D4A7}" type="presParOf" srcId="{586C08BA-9F9A-40CC-809D-E53F62155AEF}" destId="{E35A7F07-536F-473A-A6CB-BD693651093F}" srcOrd="1" destOrd="0" presId="urn:microsoft.com/office/officeart/2005/8/layout/process2"/>
    <dgm:cxn modelId="{770940B9-BAD4-47EB-83EC-2C4AE505ABA9}" type="presParOf" srcId="{E35A7F07-536F-473A-A6CB-BD693651093F}" destId="{45B86C38-5A81-4DBD-AD0E-B17F2508C612}" srcOrd="0" destOrd="0" presId="urn:microsoft.com/office/officeart/2005/8/layout/process2"/>
    <dgm:cxn modelId="{80137157-AD50-49D4-B294-FFB91308C121}" type="presParOf" srcId="{586C08BA-9F9A-40CC-809D-E53F62155AEF}" destId="{415150E1-49AD-4D41-8405-7E1F0450F3C3}" srcOrd="2" destOrd="0" presId="urn:microsoft.com/office/officeart/2005/8/layout/process2"/>
    <dgm:cxn modelId="{1B322341-0659-4B7B-A629-BD4436A40954}" type="presParOf" srcId="{586C08BA-9F9A-40CC-809D-E53F62155AEF}" destId="{0DEBC999-3BB1-4D90-B9BD-9137D8B2FEDA}" srcOrd="3" destOrd="0" presId="urn:microsoft.com/office/officeart/2005/8/layout/process2"/>
    <dgm:cxn modelId="{DF236A37-BE0C-4EB7-9BA7-BDEC1CA6D513}" type="presParOf" srcId="{0DEBC999-3BB1-4D90-B9BD-9137D8B2FEDA}" destId="{345813C6-1AB9-401B-BBC1-B1E9B6D6105B}" srcOrd="0" destOrd="0" presId="urn:microsoft.com/office/officeart/2005/8/layout/process2"/>
    <dgm:cxn modelId="{5BA0C0ED-ABD7-418F-8BB2-514D5ECD6770}" type="presParOf" srcId="{586C08BA-9F9A-40CC-809D-E53F62155AEF}" destId="{27426753-38D0-4FC0-BC6C-7B6D44BD75D0}"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26336E-FA40-4932-B376-162EFF64B246}" type="doc">
      <dgm:prSet loTypeId="urn:microsoft.com/office/officeart/2005/8/layout/cycle3" loCatId="list" qsTypeId="urn:microsoft.com/office/officeart/2005/8/quickstyle/simple1" qsCatId="simple" csTypeId="urn:microsoft.com/office/officeart/2005/8/colors/colorful2" csCatId="colorful"/>
      <dgm:spPr/>
      <dgm:t>
        <a:bodyPr/>
        <a:lstStyle/>
        <a:p>
          <a:endParaRPr lang="en-US"/>
        </a:p>
      </dgm:t>
    </dgm:pt>
    <dgm:pt modelId="{81B773F8-B3A9-48C5-97F9-2012B830A80B}">
      <dgm:prSet/>
      <dgm:spPr/>
      <dgm:t>
        <a:bodyPr/>
        <a:lstStyle/>
        <a:p>
          <a:r>
            <a:rPr lang="en-GB"/>
            <a:t>To be a breach of the peace, the conduct in question does not have to be disorderly.  </a:t>
          </a:r>
          <a:endParaRPr lang="en-US"/>
        </a:p>
      </dgm:t>
    </dgm:pt>
    <dgm:pt modelId="{98F6AEBE-E0CC-4ADD-BED4-F3EAD4E842CB}" type="parTrans" cxnId="{3EFF59D1-52B5-43A2-B50B-62B01EE3FE11}">
      <dgm:prSet/>
      <dgm:spPr/>
      <dgm:t>
        <a:bodyPr/>
        <a:lstStyle/>
        <a:p>
          <a:endParaRPr lang="en-US"/>
        </a:p>
      </dgm:t>
    </dgm:pt>
    <dgm:pt modelId="{7BA8D650-F983-45E4-99D3-CFF0974A3806}" type="sibTrans" cxnId="{3EFF59D1-52B5-43A2-B50B-62B01EE3FE11}">
      <dgm:prSet/>
      <dgm:spPr/>
      <dgm:t>
        <a:bodyPr/>
        <a:lstStyle/>
        <a:p>
          <a:endParaRPr lang="en-US"/>
        </a:p>
      </dgm:t>
    </dgm:pt>
    <dgm:pt modelId="{77988CBE-37EA-45A9-AFF3-25F9497C8D25}">
      <dgm:prSet/>
      <dgm:spPr/>
      <dgm:t>
        <a:bodyPr/>
        <a:lstStyle/>
        <a:p>
          <a:r>
            <a:rPr lang="en-GB"/>
            <a:t>There can</a:t>
          </a:r>
          <a:r>
            <a:rPr lang="en-GB" baseline="0"/>
            <a:t> be</a:t>
          </a:r>
          <a:r>
            <a:rPr lang="en-GB"/>
            <a:t> a breach of the peace whenever and wherever (public/private place)</a:t>
          </a:r>
          <a:endParaRPr lang="en-US"/>
        </a:p>
      </dgm:t>
    </dgm:pt>
    <dgm:pt modelId="{C7F9E4E9-967B-49CD-BA8D-7E5A8A1CE287}" type="parTrans" cxnId="{613961D5-C0A4-4C2B-996B-5DE1448276F5}">
      <dgm:prSet/>
      <dgm:spPr/>
      <dgm:t>
        <a:bodyPr/>
        <a:lstStyle/>
        <a:p>
          <a:endParaRPr lang="en-US"/>
        </a:p>
      </dgm:t>
    </dgm:pt>
    <dgm:pt modelId="{8B2401D8-DA31-4FAE-BF74-DDF79BE998EE}" type="sibTrans" cxnId="{613961D5-C0A4-4C2B-996B-5DE1448276F5}">
      <dgm:prSet/>
      <dgm:spPr/>
      <dgm:t>
        <a:bodyPr/>
        <a:lstStyle/>
        <a:p>
          <a:endParaRPr lang="en-US"/>
        </a:p>
      </dgm:t>
    </dgm:pt>
    <dgm:pt modelId="{84AA9FE7-54EC-484A-8901-B548AD5207B3}">
      <dgm:prSet/>
      <dgm:spPr/>
      <dgm:t>
        <a:bodyPr/>
        <a:lstStyle/>
        <a:p>
          <a:r>
            <a:rPr lang="en-GB"/>
            <a:t>Harm is actually done, or is threatened to be done to a person, whether by the conduct of the person against whom the BOP is alleged or by someone it provokes.</a:t>
          </a:r>
          <a:endParaRPr lang="en-US"/>
        </a:p>
      </dgm:t>
    </dgm:pt>
    <dgm:pt modelId="{65D0BEFD-71C8-4362-AD02-3B6D93F8CCF0}" type="parTrans" cxnId="{00F09122-565F-4421-AADA-CEEFAD1619A3}">
      <dgm:prSet/>
      <dgm:spPr/>
      <dgm:t>
        <a:bodyPr/>
        <a:lstStyle/>
        <a:p>
          <a:endParaRPr lang="en-US"/>
        </a:p>
      </dgm:t>
    </dgm:pt>
    <dgm:pt modelId="{73D0B086-7A88-495A-A35A-43D1B9B229CC}" type="sibTrans" cxnId="{00F09122-565F-4421-AADA-CEEFAD1619A3}">
      <dgm:prSet/>
      <dgm:spPr/>
      <dgm:t>
        <a:bodyPr/>
        <a:lstStyle/>
        <a:p>
          <a:endParaRPr lang="en-US"/>
        </a:p>
      </dgm:t>
    </dgm:pt>
    <dgm:pt modelId="{C390D9CD-C5E4-4AC9-9EF0-95C5271255A5}">
      <dgm:prSet/>
      <dgm:spPr/>
      <dgm:t>
        <a:bodyPr/>
        <a:lstStyle/>
        <a:p>
          <a:r>
            <a:rPr lang="en-GB"/>
            <a:t>Harm is actually done, or is threatened to be done to a person’s property in their presence provided that the natural consequences of such harm is likely to be a violent retaliation.</a:t>
          </a:r>
          <a:endParaRPr lang="en-US"/>
        </a:p>
      </dgm:t>
    </dgm:pt>
    <dgm:pt modelId="{D5D56B23-DC67-4494-81B9-51AE4B2160B4}" type="parTrans" cxnId="{5ED2AADA-4E50-4369-BD31-BDD8727B33BA}">
      <dgm:prSet/>
      <dgm:spPr/>
      <dgm:t>
        <a:bodyPr/>
        <a:lstStyle/>
        <a:p>
          <a:endParaRPr lang="en-US"/>
        </a:p>
      </dgm:t>
    </dgm:pt>
    <dgm:pt modelId="{23299451-069E-4494-BCBB-50426A40B863}" type="sibTrans" cxnId="{5ED2AADA-4E50-4369-BD31-BDD8727B33BA}">
      <dgm:prSet/>
      <dgm:spPr/>
      <dgm:t>
        <a:bodyPr/>
        <a:lstStyle/>
        <a:p>
          <a:endParaRPr lang="en-US"/>
        </a:p>
      </dgm:t>
    </dgm:pt>
    <dgm:pt modelId="{88834D35-FA64-D049-B198-C33077E1BE43}" type="pres">
      <dgm:prSet presAssocID="{5526336E-FA40-4932-B376-162EFF64B246}" presName="Name0" presStyleCnt="0">
        <dgm:presLayoutVars>
          <dgm:dir/>
          <dgm:resizeHandles val="exact"/>
        </dgm:presLayoutVars>
      </dgm:prSet>
      <dgm:spPr/>
    </dgm:pt>
    <dgm:pt modelId="{9AC99771-3A52-1E42-A48D-9AA8E2564668}" type="pres">
      <dgm:prSet presAssocID="{5526336E-FA40-4932-B376-162EFF64B246}" presName="cycle" presStyleCnt="0"/>
      <dgm:spPr/>
    </dgm:pt>
    <dgm:pt modelId="{E6655F05-5783-A64A-A3C2-450F3DCF6B22}" type="pres">
      <dgm:prSet presAssocID="{81B773F8-B3A9-48C5-97F9-2012B830A80B}" presName="nodeFirstNode" presStyleLbl="node1" presStyleIdx="0" presStyleCnt="4">
        <dgm:presLayoutVars>
          <dgm:bulletEnabled val="1"/>
        </dgm:presLayoutVars>
      </dgm:prSet>
      <dgm:spPr/>
    </dgm:pt>
    <dgm:pt modelId="{5F00C047-2928-C541-998E-7AABA76CDF85}" type="pres">
      <dgm:prSet presAssocID="{7BA8D650-F983-45E4-99D3-CFF0974A3806}" presName="sibTransFirstNode" presStyleLbl="bgShp" presStyleIdx="0" presStyleCnt="1"/>
      <dgm:spPr/>
    </dgm:pt>
    <dgm:pt modelId="{8747A8A0-5B33-8544-AD4F-2255E0049196}" type="pres">
      <dgm:prSet presAssocID="{77988CBE-37EA-45A9-AFF3-25F9497C8D25}" presName="nodeFollowingNodes" presStyleLbl="node1" presStyleIdx="1" presStyleCnt="4">
        <dgm:presLayoutVars>
          <dgm:bulletEnabled val="1"/>
        </dgm:presLayoutVars>
      </dgm:prSet>
      <dgm:spPr/>
    </dgm:pt>
    <dgm:pt modelId="{FC0332DB-9054-A141-B694-00D009BB7F5D}" type="pres">
      <dgm:prSet presAssocID="{84AA9FE7-54EC-484A-8901-B548AD5207B3}" presName="nodeFollowingNodes" presStyleLbl="node1" presStyleIdx="2" presStyleCnt="4">
        <dgm:presLayoutVars>
          <dgm:bulletEnabled val="1"/>
        </dgm:presLayoutVars>
      </dgm:prSet>
      <dgm:spPr/>
    </dgm:pt>
    <dgm:pt modelId="{6A523C42-FD86-B640-B662-12818734E789}" type="pres">
      <dgm:prSet presAssocID="{C390D9CD-C5E4-4AC9-9EF0-95C5271255A5}" presName="nodeFollowingNodes" presStyleLbl="node1" presStyleIdx="3" presStyleCnt="4">
        <dgm:presLayoutVars>
          <dgm:bulletEnabled val="1"/>
        </dgm:presLayoutVars>
      </dgm:prSet>
      <dgm:spPr/>
    </dgm:pt>
  </dgm:ptLst>
  <dgm:cxnLst>
    <dgm:cxn modelId="{00F09122-565F-4421-AADA-CEEFAD1619A3}" srcId="{5526336E-FA40-4932-B376-162EFF64B246}" destId="{84AA9FE7-54EC-484A-8901-B548AD5207B3}" srcOrd="2" destOrd="0" parTransId="{65D0BEFD-71C8-4362-AD02-3B6D93F8CCF0}" sibTransId="{73D0B086-7A88-495A-A35A-43D1B9B229CC}"/>
    <dgm:cxn modelId="{E822E122-5538-BA42-AB22-66D35C47AA84}" type="presOf" srcId="{C390D9CD-C5E4-4AC9-9EF0-95C5271255A5}" destId="{6A523C42-FD86-B640-B662-12818734E789}" srcOrd="0" destOrd="0" presId="urn:microsoft.com/office/officeart/2005/8/layout/cycle3"/>
    <dgm:cxn modelId="{E5BA9E99-E4BE-EA4E-8008-281EC20B4BF3}" type="presOf" srcId="{7BA8D650-F983-45E4-99D3-CFF0974A3806}" destId="{5F00C047-2928-C541-998E-7AABA76CDF85}" srcOrd="0" destOrd="0" presId="urn:microsoft.com/office/officeart/2005/8/layout/cycle3"/>
    <dgm:cxn modelId="{5CEC06CA-0FD3-8543-A353-FBBF6BEBB1B7}" type="presOf" srcId="{84AA9FE7-54EC-484A-8901-B548AD5207B3}" destId="{FC0332DB-9054-A141-B694-00D009BB7F5D}" srcOrd="0" destOrd="0" presId="urn:microsoft.com/office/officeart/2005/8/layout/cycle3"/>
    <dgm:cxn modelId="{3EFF59D1-52B5-43A2-B50B-62B01EE3FE11}" srcId="{5526336E-FA40-4932-B376-162EFF64B246}" destId="{81B773F8-B3A9-48C5-97F9-2012B830A80B}" srcOrd="0" destOrd="0" parTransId="{98F6AEBE-E0CC-4ADD-BED4-F3EAD4E842CB}" sibTransId="{7BA8D650-F983-45E4-99D3-CFF0974A3806}"/>
    <dgm:cxn modelId="{613961D5-C0A4-4C2B-996B-5DE1448276F5}" srcId="{5526336E-FA40-4932-B376-162EFF64B246}" destId="{77988CBE-37EA-45A9-AFF3-25F9497C8D25}" srcOrd="1" destOrd="0" parTransId="{C7F9E4E9-967B-49CD-BA8D-7E5A8A1CE287}" sibTransId="{8B2401D8-DA31-4FAE-BF74-DDF79BE998EE}"/>
    <dgm:cxn modelId="{5ED2AADA-4E50-4369-BD31-BDD8727B33BA}" srcId="{5526336E-FA40-4932-B376-162EFF64B246}" destId="{C390D9CD-C5E4-4AC9-9EF0-95C5271255A5}" srcOrd="3" destOrd="0" parTransId="{D5D56B23-DC67-4494-81B9-51AE4B2160B4}" sibTransId="{23299451-069E-4494-BCBB-50426A40B863}"/>
    <dgm:cxn modelId="{7001A7DB-B376-CA4F-B112-E792010709B6}" type="presOf" srcId="{5526336E-FA40-4932-B376-162EFF64B246}" destId="{88834D35-FA64-D049-B198-C33077E1BE43}" srcOrd="0" destOrd="0" presId="urn:microsoft.com/office/officeart/2005/8/layout/cycle3"/>
    <dgm:cxn modelId="{F77D86F3-C88D-4044-869C-33397174D5A6}" type="presOf" srcId="{77988CBE-37EA-45A9-AFF3-25F9497C8D25}" destId="{8747A8A0-5B33-8544-AD4F-2255E0049196}" srcOrd="0" destOrd="0" presId="urn:microsoft.com/office/officeart/2005/8/layout/cycle3"/>
    <dgm:cxn modelId="{693DFBFC-9776-BE4D-B1CA-FAB660A1A27F}" type="presOf" srcId="{81B773F8-B3A9-48C5-97F9-2012B830A80B}" destId="{E6655F05-5783-A64A-A3C2-450F3DCF6B22}" srcOrd="0" destOrd="0" presId="urn:microsoft.com/office/officeart/2005/8/layout/cycle3"/>
    <dgm:cxn modelId="{0E427417-F94C-914F-92AD-722299CE11DF}" type="presParOf" srcId="{88834D35-FA64-D049-B198-C33077E1BE43}" destId="{9AC99771-3A52-1E42-A48D-9AA8E2564668}" srcOrd="0" destOrd="0" presId="urn:microsoft.com/office/officeart/2005/8/layout/cycle3"/>
    <dgm:cxn modelId="{8B08F46A-6454-B44B-A5FA-457D73912F32}" type="presParOf" srcId="{9AC99771-3A52-1E42-A48D-9AA8E2564668}" destId="{E6655F05-5783-A64A-A3C2-450F3DCF6B22}" srcOrd="0" destOrd="0" presId="urn:microsoft.com/office/officeart/2005/8/layout/cycle3"/>
    <dgm:cxn modelId="{9AEB89F9-2BDE-3844-8B56-A817E4D314C5}" type="presParOf" srcId="{9AC99771-3A52-1E42-A48D-9AA8E2564668}" destId="{5F00C047-2928-C541-998E-7AABA76CDF85}" srcOrd="1" destOrd="0" presId="urn:microsoft.com/office/officeart/2005/8/layout/cycle3"/>
    <dgm:cxn modelId="{98F77919-8369-F840-84E4-03FC2B2ECD9F}" type="presParOf" srcId="{9AC99771-3A52-1E42-A48D-9AA8E2564668}" destId="{8747A8A0-5B33-8544-AD4F-2255E0049196}" srcOrd="2" destOrd="0" presId="urn:microsoft.com/office/officeart/2005/8/layout/cycle3"/>
    <dgm:cxn modelId="{E808660E-1B7E-0B40-A240-EDFFA2FB7AF9}" type="presParOf" srcId="{9AC99771-3A52-1E42-A48D-9AA8E2564668}" destId="{FC0332DB-9054-A141-B694-00D009BB7F5D}" srcOrd="3" destOrd="0" presId="urn:microsoft.com/office/officeart/2005/8/layout/cycle3"/>
    <dgm:cxn modelId="{6DCEBDFF-9B3D-FD4A-BD84-5DB5C6D450F8}" type="presParOf" srcId="{9AC99771-3A52-1E42-A48D-9AA8E2564668}" destId="{6A523C42-FD86-B640-B662-12818734E789}"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450C93F-E49F-4BEC-B5DC-681F9D6B666C}"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D46D5E6C-0586-4F55-BC6B-642EEA259C0F}">
      <dgm:prSet/>
      <dgm:spPr/>
      <dgm:t>
        <a:bodyPr/>
        <a:lstStyle/>
        <a:p>
          <a:r>
            <a:rPr lang="en-GB"/>
            <a:t>A person may be released</a:t>
          </a:r>
          <a:r>
            <a:rPr lang="en-GB" baseline="0"/>
            <a:t> by the police without further action when it is deemed that a risk of a breach no longer exists.</a:t>
          </a:r>
          <a:endParaRPr lang="en-US"/>
        </a:p>
      </dgm:t>
    </dgm:pt>
    <dgm:pt modelId="{E0DD31D4-4D1A-47A3-9C36-E0DE9A7B1583}" type="parTrans" cxnId="{30B09F22-348A-488B-BAC4-800F549C969D}">
      <dgm:prSet/>
      <dgm:spPr/>
      <dgm:t>
        <a:bodyPr/>
        <a:lstStyle/>
        <a:p>
          <a:endParaRPr lang="en-US"/>
        </a:p>
      </dgm:t>
    </dgm:pt>
    <dgm:pt modelId="{794D8E35-83E0-443E-A775-220E2AFF881C}" type="sibTrans" cxnId="{30B09F22-348A-488B-BAC4-800F549C969D}">
      <dgm:prSet/>
      <dgm:spPr/>
      <dgm:t>
        <a:bodyPr/>
        <a:lstStyle/>
        <a:p>
          <a:endParaRPr lang="en-US"/>
        </a:p>
      </dgm:t>
    </dgm:pt>
    <dgm:pt modelId="{89A0BB2A-5957-4101-9F58-FDA21EE92EA8}">
      <dgm:prSet/>
      <dgm:spPr/>
      <dgm:t>
        <a:bodyPr/>
        <a:lstStyle/>
        <a:p>
          <a:r>
            <a:rPr lang="en-GB"/>
            <a:t>T</a:t>
          </a:r>
          <a:r>
            <a:rPr lang="en-GB" baseline="0"/>
            <a:t>he CPS may decide that further action is needed to reduce the risk of further breach of the peace.</a:t>
          </a:r>
          <a:endParaRPr lang="en-US"/>
        </a:p>
      </dgm:t>
    </dgm:pt>
    <dgm:pt modelId="{EE338A15-8F3C-4850-B71E-616863968F87}" type="parTrans" cxnId="{7CC736E4-28E5-4E33-B892-D050F8F4D094}">
      <dgm:prSet/>
      <dgm:spPr/>
      <dgm:t>
        <a:bodyPr/>
        <a:lstStyle/>
        <a:p>
          <a:endParaRPr lang="en-US"/>
        </a:p>
      </dgm:t>
    </dgm:pt>
    <dgm:pt modelId="{430EED60-854A-4506-B4D3-5B01994814DE}" type="sibTrans" cxnId="{7CC736E4-28E5-4E33-B892-D050F8F4D094}">
      <dgm:prSet/>
      <dgm:spPr/>
      <dgm:t>
        <a:bodyPr/>
        <a:lstStyle/>
        <a:p>
          <a:endParaRPr lang="en-US"/>
        </a:p>
      </dgm:t>
    </dgm:pt>
    <dgm:pt modelId="{77D54075-60E3-4717-9356-AA23F33D4AD9}">
      <dgm:prSet/>
      <dgm:spPr/>
      <dgm:t>
        <a:bodyPr/>
        <a:lstStyle/>
        <a:p>
          <a:r>
            <a:rPr lang="en-GB" baseline="0" dirty="0"/>
            <a:t>The person arrested for BOP will appear before a Magistrate's court which can issue a binding over order. </a:t>
          </a:r>
          <a:endParaRPr lang="en-US" dirty="0"/>
        </a:p>
      </dgm:t>
    </dgm:pt>
    <dgm:pt modelId="{6B375DA0-4B5B-404F-986E-132011F0BEED}" type="parTrans" cxnId="{45C8E180-4981-4B0C-AA07-0033E90D715D}">
      <dgm:prSet/>
      <dgm:spPr/>
      <dgm:t>
        <a:bodyPr/>
        <a:lstStyle/>
        <a:p>
          <a:endParaRPr lang="en-US"/>
        </a:p>
      </dgm:t>
    </dgm:pt>
    <dgm:pt modelId="{2C17AEBF-50B8-42F7-A317-3B1C4E20DD05}" type="sibTrans" cxnId="{45C8E180-4981-4B0C-AA07-0033E90D715D}">
      <dgm:prSet/>
      <dgm:spPr/>
      <dgm:t>
        <a:bodyPr/>
        <a:lstStyle/>
        <a:p>
          <a:endParaRPr lang="en-US"/>
        </a:p>
      </dgm:t>
    </dgm:pt>
    <dgm:pt modelId="{34476D7B-473F-44F9-A635-66BEC30B3275}">
      <dgm:prSet/>
      <dgm:spPr/>
      <dgm:t>
        <a:bodyPr/>
        <a:lstStyle/>
        <a:p>
          <a:r>
            <a:rPr lang="en-GB" baseline="0"/>
            <a:t>This can refer to general terms of protection, or it can be more specific by naming people. </a:t>
          </a:r>
          <a:endParaRPr lang="en-US"/>
        </a:p>
      </dgm:t>
    </dgm:pt>
    <dgm:pt modelId="{8A62F8BC-5AE5-4431-B050-7D1722E0A7F4}" type="parTrans" cxnId="{578B8153-B944-4A17-9CF9-E4B9D29B1AF6}">
      <dgm:prSet/>
      <dgm:spPr/>
      <dgm:t>
        <a:bodyPr/>
        <a:lstStyle/>
        <a:p>
          <a:endParaRPr lang="en-US"/>
        </a:p>
      </dgm:t>
    </dgm:pt>
    <dgm:pt modelId="{0118F2B7-B25E-48AB-83A9-FF881924FC8A}" type="sibTrans" cxnId="{578B8153-B944-4A17-9CF9-E4B9D29B1AF6}">
      <dgm:prSet/>
      <dgm:spPr/>
      <dgm:t>
        <a:bodyPr/>
        <a:lstStyle/>
        <a:p>
          <a:endParaRPr lang="en-US"/>
        </a:p>
      </dgm:t>
    </dgm:pt>
    <dgm:pt modelId="{0BA907B5-43F2-4130-841A-2F4D34EA2BC6}">
      <dgm:prSet/>
      <dgm:spPr/>
      <dgm:t>
        <a:bodyPr/>
        <a:lstStyle/>
        <a:p>
          <a:r>
            <a:rPr lang="en-GB" baseline="0" dirty="0"/>
            <a:t>The order can require the recipient to keep the peace at a specified time or they will have to pay a financial penalty to the court if brought back before them after subsequent breaches</a:t>
          </a:r>
          <a:endParaRPr lang="en-US" dirty="0"/>
        </a:p>
      </dgm:t>
    </dgm:pt>
    <dgm:pt modelId="{0B69282D-4DBA-4F66-A250-6BDC9EC627D6}" type="parTrans" cxnId="{039F67A4-4814-4B18-AC63-657F087E70B5}">
      <dgm:prSet/>
      <dgm:spPr/>
      <dgm:t>
        <a:bodyPr/>
        <a:lstStyle/>
        <a:p>
          <a:endParaRPr lang="en-US"/>
        </a:p>
      </dgm:t>
    </dgm:pt>
    <dgm:pt modelId="{07CE82CA-A1E9-46D7-8E47-BACA8B733B49}" type="sibTrans" cxnId="{039F67A4-4814-4B18-AC63-657F087E70B5}">
      <dgm:prSet/>
      <dgm:spPr/>
      <dgm:t>
        <a:bodyPr/>
        <a:lstStyle/>
        <a:p>
          <a:endParaRPr lang="en-US"/>
        </a:p>
      </dgm:t>
    </dgm:pt>
    <dgm:pt modelId="{F99E5486-F3A4-B043-B505-DE48E8C9CC4D}" type="pres">
      <dgm:prSet presAssocID="{9450C93F-E49F-4BEC-B5DC-681F9D6B666C}" presName="outerComposite" presStyleCnt="0">
        <dgm:presLayoutVars>
          <dgm:chMax val="5"/>
          <dgm:dir/>
          <dgm:resizeHandles val="exact"/>
        </dgm:presLayoutVars>
      </dgm:prSet>
      <dgm:spPr/>
    </dgm:pt>
    <dgm:pt modelId="{1D639535-7E09-4D49-821F-7017C5D76BDE}" type="pres">
      <dgm:prSet presAssocID="{9450C93F-E49F-4BEC-B5DC-681F9D6B666C}" presName="dummyMaxCanvas" presStyleCnt="0">
        <dgm:presLayoutVars/>
      </dgm:prSet>
      <dgm:spPr/>
    </dgm:pt>
    <dgm:pt modelId="{37AC2AAA-E576-AF4A-B2E7-6DA6F8FD6B9E}" type="pres">
      <dgm:prSet presAssocID="{9450C93F-E49F-4BEC-B5DC-681F9D6B666C}" presName="FiveNodes_1" presStyleLbl="node1" presStyleIdx="0" presStyleCnt="5">
        <dgm:presLayoutVars>
          <dgm:bulletEnabled val="1"/>
        </dgm:presLayoutVars>
      </dgm:prSet>
      <dgm:spPr/>
    </dgm:pt>
    <dgm:pt modelId="{92B6E6C4-BD08-A644-8213-954D5F5B69AE}" type="pres">
      <dgm:prSet presAssocID="{9450C93F-E49F-4BEC-B5DC-681F9D6B666C}" presName="FiveNodes_2" presStyleLbl="node1" presStyleIdx="1" presStyleCnt="5">
        <dgm:presLayoutVars>
          <dgm:bulletEnabled val="1"/>
        </dgm:presLayoutVars>
      </dgm:prSet>
      <dgm:spPr/>
    </dgm:pt>
    <dgm:pt modelId="{C22644A2-EDD6-DB44-966D-113B18D37ADF}" type="pres">
      <dgm:prSet presAssocID="{9450C93F-E49F-4BEC-B5DC-681F9D6B666C}" presName="FiveNodes_3" presStyleLbl="node1" presStyleIdx="2" presStyleCnt="5">
        <dgm:presLayoutVars>
          <dgm:bulletEnabled val="1"/>
        </dgm:presLayoutVars>
      </dgm:prSet>
      <dgm:spPr/>
    </dgm:pt>
    <dgm:pt modelId="{10C5D2C7-DE42-8E4E-90F5-32B776331759}" type="pres">
      <dgm:prSet presAssocID="{9450C93F-E49F-4BEC-B5DC-681F9D6B666C}" presName="FiveNodes_4" presStyleLbl="node1" presStyleIdx="3" presStyleCnt="5">
        <dgm:presLayoutVars>
          <dgm:bulletEnabled val="1"/>
        </dgm:presLayoutVars>
      </dgm:prSet>
      <dgm:spPr/>
    </dgm:pt>
    <dgm:pt modelId="{869169B6-CFB2-2647-A00C-812CFEA54814}" type="pres">
      <dgm:prSet presAssocID="{9450C93F-E49F-4BEC-B5DC-681F9D6B666C}" presName="FiveNodes_5" presStyleLbl="node1" presStyleIdx="4" presStyleCnt="5">
        <dgm:presLayoutVars>
          <dgm:bulletEnabled val="1"/>
        </dgm:presLayoutVars>
      </dgm:prSet>
      <dgm:spPr/>
    </dgm:pt>
    <dgm:pt modelId="{09B469A3-E382-8D44-B108-64999C9E5D50}" type="pres">
      <dgm:prSet presAssocID="{9450C93F-E49F-4BEC-B5DC-681F9D6B666C}" presName="FiveConn_1-2" presStyleLbl="fgAccFollowNode1" presStyleIdx="0" presStyleCnt="4">
        <dgm:presLayoutVars>
          <dgm:bulletEnabled val="1"/>
        </dgm:presLayoutVars>
      </dgm:prSet>
      <dgm:spPr/>
    </dgm:pt>
    <dgm:pt modelId="{AE67A728-171E-4847-A9E3-00AE6AD8AF50}" type="pres">
      <dgm:prSet presAssocID="{9450C93F-E49F-4BEC-B5DC-681F9D6B666C}" presName="FiveConn_2-3" presStyleLbl="fgAccFollowNode1" presStyleIdx="1" presStyleCnt="4">
        <dgm:presLayoutVars>
          <dgm:bulletEnabled val="1"/>
        </dgm:presLayoutVars>
      </dgm:prSet>
      <dgm:spPr/>
    </dgm:pt>
    <dgm:pt modelId="{CB00C23A-A8B6-5F46-8B07-C02272D84F3A}" type="pres">
      <dgm:prSet presAssocID="{9450C93F-E49F-4BEC-B5DC-681F9D6B666C}" presName="FiveConn_3-4" presStyleLbl="fgAccFollowNode1" presStyleIdx="2" presStyleCnt="4">
        <dgm:presLayoutVars>
          <dgm:bulletEnabled val="1"/>
        </dgm:presLayoutVars>
      </dgm:prSet>
      <dgm:spPr/>
    </dgm:pt>
    <dgm:pt modelId="{CF810D15-CCFD-F54A-9F4E-600A2CBFBE12}" type="pres">
      <dgm:prSet presAssocID="{9450C93F-E49F-4BEC-B5DC-681F9D6B666C}" presName="FiveConn_4-5" presStyleLbl="fgAccFollowNode1" presStyleIdx="3" presStyleCnt="4">
        <dgm:presLayoutVars>
          <dgm:bulletEnabled val="1"/>
        </dgm:presLayoutVars>
      </dgm:prSet>
      <dgm:spPr/>
    </dgm:pt>
    <dgm:pt modelId="{B72368BB-1C59-E841-86E2-A565FDB00E72}" type="pres">
      <dgm:prSet presAssocID="{9450C93F-E49F-4BEC-B5DC-681F9D6B666C}" presName="FiveNodes_1_text" presStyleLbl="node1" presStyleIdx="4" presStyleCnt="5">
        <dgm:presLayoutVars>
          <dgm:bulletEnabled val="1"/>
        </dgm:presLayoutVars>
      </dgm:prSet>
      <dgm:spPr/>
    </dgm:pt>
    <dgm:pt modelId="{B3603622-E423-6A44-978D-E19AB129C164}" type="pres">
      <dgm:prSet presAssocID="{9450C93F-E49F-4BEC-B5DC-681F9D6B666C}" presName="FiveNodes_2_text" presStyleLbl="node1" presStyleIdx="4" presStyleCnt="5">
        <dgm:presLayoutVars>
          <dgm:bulletEnabled val="1"/>
        </dgm:presLayoutVars>
      </dgm:prSet>
      <dgm:spPr/>
    </dgm:pt>
    <dgm:pt modelId="{B5A7E7F7-F9D7-EF49-BCCF-7FA3992D1F86}" type="pres">
      <dgm:prSet presAssocID="{9450C93F-E49F-4BEC-B5DC-681F9D6B666C}" presName="FiveNodes_3_text" presStyleLbl="node1" presStyleIdx="4" presStyleCnt="5">
        <dgm:presLayoutVars>
          <dgm:bulletEnabled val="1"/>
        </dgm:presLayoutVars>
      </dgm:prSet>
      <dgm:spPr/>
    </dgm:pt>
    <dgm:pt modelId="{B2D901C6-31D1-A547-A17A-0160B180CAA0}" type="pres">
      <dgm:prSet presAssocID="{9450C93F-E49F-4BEC-B5DC-681F9D6B666C}" presName="FiveNodes_4_text" presStyleLbl="node1" presStyleIdx="4" presStyleCnt="5">
        <dgm:presLayoutVars>
          <dgm:bulletEnabled val="1"/>
        </dgm:presLayoutVars>
      </dgm:prSet>
      <dgm:spPr/>
    </dgm:pt>
    <dgm:pt modelId="{0657CC5A-9810-9A4D-B8FE-24CEBBECD89A}" type="pres">
      <dgm:prSet presAssocID="{9450C93F-E49F-4BEC-B5DC-681F9D6B666C}" presName="FiveNodes_5_text" presStyleLbl="node1" presStyleIdx="4" presStyleCnt="5">
        <dgm:presLayoutVars>
          <dgm:bulletEnabled val="1"/>
        </dgm:presLayoutVars>
      </dgm:prSet>
      <dgm:spPr/>
    </dgm:pt>
  </dgm:ptLst>
  <dgm:cxnLst>
    <dgm:cxn modelId="{8E53F109-A2A5-2D45-BB83-893A86B307EC}" type="presOf" srcId="{430EED60-854A-4506-B4D3-5B01994814DE}" destId="{AE67A728-171E-4847-A9E3-00AE6AD8AF50}" srcOrd="0" destOrd="0" presId="urn:microsoft.com/office/officeart/2005/8/layout/vProcess5"/>
    <dgm:cxn modelId="{3906731B-5F7B-664C-8FDD-B3C3EEC6B74A}" type="presOf" srcId="{9450C93F-E49F-4BEC-B5DC-681F9D6B666C}" destId="{F99E5486-F3A4-B043-B505-DE48E8C9CC4D}" srcOrd="0" destOrd="0" presId="urn:microsoft.com/office/officeart/2005/8/layout/vProcess5"/>
    <dgm:cxn modelId="{30B09F22-348A-488B-BAC4-800F549C969D}" srcId="{9450C93F-E49F-4BEC-B5DC-681F9D6B666C}" destId="{D46D5E6C-0586-4F55-BC6B-642EEA259C0F}" srcOrd="0" destOrd="0" parTransId="{E0DD31D4-4D1A-47A3-9C36-E0DE9A7B1583}" sibTransId="{794D8E35-83E0-443E-A775-220E2AFF881C}"/>
    <dgm:cxn modelId="{578B8153-B944-4A17-9CF9-E4B9D29B1AF6}" srcId="{9450C93F-E49F-4BEC-B5DC-681F9D6B666C}" destId="{34476D7B-473F-44F9-A635-66BEC30B3275}" srcOrd="3" destOrd="0" parTransId="{8A62F8BC-5AE5-4431-B050-7D1722E0A7F4}" sibTransId="{0118F2B7-B25E-48AB-83A9-FF881924FC8A}"/>
    <dgm:cxn modelId="{57158B67-FC12-8C4F-BBE5-ED560EA17912}" type="presOf" srcId="{0BA907B5-43F2-4130-841A-2F4D34EA2BC6}" destId="{869169B6-CFB2-2647-A00C-812CFEA54814}" srcOrd="0" destOrd="0" presId="urn:microsoft.com/office/officeart/2005/8/layout/vProcess5"/>
    <dgm:cxn modelId="{E77B5E78-CD84-F24C-919F-DABD30FD2944}" type="presOf" srcId="{794D8E35-83E0-443E-A775-220E2AFF881C}" destId="{09B469A3-E382-8D44-B108-64999C9E5D50}" srcOrd="0" destOrd="0" presId="urn:microsoft.com/office/officeart/2005/8/layout/vProcess5"/>
    <dgm:cxn modelId="{97A6517A-F145-424F-BAF5-6E6F52F1EA49}" type="presOf" srcId="{D46D5E6C-0586-4F55-BC6B-642EEA259C0F}" destId="{37AC2AAA-E576-AF4A-B2E7-6DA6F8FD6B9E}" srcOrd="0" destOrd="0" presId="urn:microsoft.com/office/officeart/2005/8/layout/vProcess5"/>
    <dgm:cxn modelId="{45C8E180-4981-4B0C-AA07-0033E90D715D}" srcId="{9450C93F-E49F-4BEC-B5DC-681F9D6B666C}" destId="{77D54075-60E3-4717-9356-AA23F33D4AD9}" srcOrd="2" destOrd="0" parTransId="{6B375DA0-4B5B-404F-986E-132011F0BEED}" sibTransId="{2C17AEBF-50B8-42F7-A317-3B1C4E20DD05}"/>
    <dgm:cxn modelId="{48CBE385-16BC-F646-8453-77A048CAD715}" type="presOf" srcId="{0BA907B5-43F2-4130-841A-2F4D34EA2BC6}" destId="{0657CC5A-9810-9A4D-B8FE-24CEBBECD89A}" srcOrd="1" destOrd="0" presId="urn:microsoft.com/office/officeart/2005/8/layout/vProcess5"/>
    <dgm:cxn modelId="{158B658E-4BC7-C445-AE30-1E42F224D2F8}" type="presOf" srcId="{D46D5E6C-0586-4F55-BC6B-642EEA259C0F}" destId="{B72368BB-1C59-E841-86E2-A565FDB00E72}" srcOrd="1" destOrd="0" presId="urn:microsoft.com/office/officeart/2005/8/layout/vProcess5"/>
    <dgm:cxn modelId="{474EAC93-36EB-6144-B348-14240AB659B9}" type="presOf" srcId="{77D54075-60E3-4717-9356-AA23F33D4AD9}" destId="{C22644A2-EDD6-DB44-966D-113B18D37ADF}" srcOrd="0" destOrd="0" presId="urn:microsoft.com/office/officeart/2005/8/layout/vProcess5"/>
    <dgm:cxn modelId="{025139A2-EC16-1745-9FA5-CBC030FBA066}" type="presOf" srcId="{34476D7B-473F-44F9-A635-66BEC30B3275}" destId="{10C5D2C7-DE42-8E4E-90F5-32B776331759}" srcOrd="0" destOrd="0" presId="urn:microsoft.com/office/officeart/2005/8/layout/vProcess5"/>
    <dgm:cxn modelId="{039F67A4-4814-4B18-AC63-657F087E70B5}" srcId="{9450C93F-E49F-4BEC-B5DC-681F9D6B666C}" destId="{0BA907B5-43F2-4130-841A-2F4D34EA2BC6}" srcOrd="4" destOrd="0" parTransId="{0B69282D-4DBA-4F66-A250-6BDC9EC627D6}" sibTransId="{07CE82CA-A1E9-46D7-8E47-BACA8B733B49}"/>
    <dgm:cxn modelId="{C82753AF-E67A-C747-BC32-48F3643E347D}" type="presOf" srcId="{77D54075-60E3-4717-9356-AA23F33D4AD9}" destId="{B5A7E7F7-F9D7-EF49-BCCF-7FA3992D1F86}" srcOrd="1" destOrd="0" presId="urn:microsoft.com/office/officeart/2005/8/layout/vProcess5"/>
    <dgm:cxn modelId="{E38310B4-8380-2048-9613-6FCD6810320C}" type="presOf" srcId="{0118F2B7-B25E-48AB-83A9-FF881924FC8A}" destId="{CF810D15-CCFD-F54A-9F4E-600A2CBFBE12}" srcOrd="0" destOrd="0" presId="urn:microsoft.com/office/officeart/2005/8/layout/vProcess5"/>
    <dgm:cxn modelId="{51853DB4-3A8D-4547-978B-B70F4D60E777}" type="presOf" srcId="{89A0BB2A-5957-4101-9F58-FDA21EE92EA8}" destId="{92B6E6C4-BD08-A644-8213-954D5F5B69AE}" srcOrd="0" destOrd="0" presId="urn:microsoft.com/office/officeart/2005/8/layout/vProcess5"/>
    <dgm:cxn modelId="{27E867E3-93B7-6A40-BEB3-269BEBBCF489}" type="presOf" srcId="{2C17AEBF-50B8-42F7-A317-3B1C4E20DD05}" destId="{CB00C23A-A8B6-5F46-8B07-C02272D84F3A}" srcOrd="0" destOrd="0" presId="urn:microsoft.com/office/officeart/2005/8/layout/vProcess5"/>
    <dgm:cxn modelId="{7CC736E4-28E5-4E33-B892-D050F8F4D094}" srcId="{9450C93F-E49F-4BEC-B5DC-681F9D6B666C}" destId="{89A0BB2A-5957-4101-9F58-FDA21EE92EA8}" srcOrd="1" destOrd="0" parTransId="{EE338A15-8F3C-4850-B71E-616863968F87}" sibTransId="{430EED60-854A-4506-B4D3-5B01994814DE}"/>
    <dgm:cxn modelId="{0ABFA5EE-2975-8548-8A37-E42E5FE38A07}" type="presOf" srcId="{89A0BB2A-5957-4101-9F58-FDA21EE92EA8}" destId="{B3603622-E423-6A44-978D-E19AB129C164}" srcOrd="1" destOrd="0" presId="urn:microsoft.com/office/officeart/2005/8/layout/vProcess5"/>
    <dgm:cxn modelId="{D4C38BFB-C66D-1341-8630-0FB1214CA01A}" type="presOf" srcId="{34476D7B-473F-44F9-A635-66BEC30B3275}" destId="{B2D901C6-31D1-A547-A17A-0160B180CAA0}" srcOrd="1" destOrd="0" presId="urn:microsoft.com/office/officeart/2005/8/layout/vProcess5"/>
    <dgm:cxn modelId="{4A2996A5-7FE1-6445-BF8D-7329A6A1F153}" type="presParOf" srcId="{F99E5486-F3A4-B043-B505-DE48E8C9CC4D}" destId="{1D639535-7E09-4D49-821F-7017C5D76BDE}" srcOrd="0" destOrd="0" presId="urn:microsoft.com/office/officeart/2005/8/layout/vProcess5"/>
    <dgm:cxn modelId="{BC95DD42-945E-8A4B-9A14-EE0847827581}" type="presParOf" srcId="{F99E5486-F3A4-B043-B505-DE48E8C9CC4D}" destId="{37AC2AAA-E576-AF4A-B2E7-6DA6F8FD6B9E}" srcOrd="1" destOrd="0" presId="urn:microsoft.com/office/officeart/2005/8/layout/vProcess5"/>
    <dgm:cxn modelId="{D80276BA-9BCF-084C-8567-39C4D2750D46}" type="presParOf" srcId="{F99E5486-F3A4-B043-B505-DE48E8C9CC4D}" destId="{92B6E6C4-BD08-A644-8213-954D5F5B69AE}" srcOrd="2" destOrd="0" presId="urn:microsoft.com/office/officeart/2005/8/layout/vProcess5"/>
    <dgm:cxn modelId="{B7EAB01E-75B4-0143-871A-A7A82C2AA303}" type="presParOf" srcId="{F99E5486-F3A4-B043-B505-DE48E8C9CC4D}" destId="{C22644A2-EDD6-DB44-966D-113B18D37ADF}" srcOrd="3" destOrd="0" presId="urn:microsoft.com/office/officeart/2005/8/layout/vProcess5"/>
    <dgm:cxn modelId="{C1864C87-BA94-644D-8BF4-096715DACCFA}" type="presParOf" srcId="{F99E5486-F3A4-B043-B505-DE48E8C9CC4D}" destId="{10C5D2C7-DE42-8E4E-90F5-32B776331759}" srcOrd="4" destOrd="0" presId="urn:microsoft.com/office/officeart/2005/8/layout/vProcess5"/>
    <dgm:cxn modelId="{02C6505E-9385-6A46-824D-425BE0F920F4}" type="presParOf" srcId="{F99E5486-F3A4-B043-B505-DE48E8C9CC4D}" destId="{869169B6-CFB2-2647-A00C-812CFEA54814}" srcOrd="5" destOrd="0" presId="urn:microsoft.com/office/officeart/2005/8/layout/vProcess5"/>
    <dgm:cxn modelId="{2FE85002-70F7-B04B-9AF5-EC9F7D22D63B}" type="presParOf" srcId="{F99E5486-F3A4-B043-B505-DE48E8C9CC4D}" destId="{09B469A3-E382-8D44-B108-64999C9E5D50}" srcOrd="6" destOrd="0" presId="urn:microsoft.com/office/officeart/2005/8/layout/vProcess5"/>
    <dgm:cxn modelId="{1BC7977C-2576-7C49-AC0D-12322CBB1A2D}" type="presParOf" srcId="{F99E5486-F3A4-B043-B505-DE48E8C9CC4D}" destId="{AE67A728-171E-4847-A9E3-00AE6AD8AF50}" srcOrd="7" destOrd="0" presId="urn:microsoft.com/office/officeart/2005/8/layout/vProcess5"/>
    <dgm:cxn modelId="{E39EDF74-131C-8543-804F-E805E05D8A7D}" type="presParOf" srcId="{F99E5486-F3A4-B043-B505-DE48E8C9CC4D}" destId="{CB00C23A-A8B6-5F46-8B07-C02272D84F3A}" srcOrd="8" destOrd="0" presId="urn:microsoft.com/office/officeart/2005/8/layout/vProcess5"/>
    <dgm:cxn modelId="{8CFFA113-25FA-2843-BBB1-078A528B922A}" type="presParOf" srcId="{F99E5486-F3A4-B043-B505-DE48E8C9CC4D}" destId="{CF810D15-CCFD-F54A-9F4E-600A2CBFBE12}" srcOrd="9" destOrd="0" presId="urn:microsoft.com/office/officeart/2005/8/layout/vProcess5"/>
    <dgm:cxn modelId="{471F3530-5FA1-4D4B-88E2-9A5B34020F53}" type="presParOf" srcId="{F99E5486-F3A4-B043-B505-DE48E8C9CC4D}" destId="{B72368BB-1C59-E841-86E2-A565FDB00E72}" srcOrd="10" destOrd="0" presId="urn:microsoft.com/office/officeart/2005/8/layout/vProcess5"/>
    <dgm:cxn modelId="{AB5DFB10-684A-F545-8878-EC4BC99D4C7D}" type="presParOf" srcId="{F99E5486-F3A4-B043-B505-DE48E8C9CC4D}" destId="{B3603622-E423-6A44-978D-E19AB129C164}" srcOrd="11" destOrd="0" presId="urn:microsoft.com/office/officeart/2005/8/layout/vProcess5"/>
    <dgm:cxn modelId="{F843C8FD-107F-7841-83AA-BBD7D9FE4BA5}" type="presParOf" srcId="{F99E5486-F3A4-B043-B505-DE48E8C9CC4D}" destId="{B5A7E7F7-F9D7-EF49-BCCF-7FA3992D1F86}" srcOrd="12" destOrd="0" presId="urn:microsoft.com/office/officeart/2005/8/layout/vProcess5"/>
    <dgm:cxn modelId="{6EE37AFB-5638-5B47-BDB1-1D40C313151F}" type="presParOf" srcId="{F99E5486-F3A4-B043-B505-DE48E8C9CC4D}" destId="{B2D901C6-31D1-A547-A17A-0160B180CAA0}" srcOrd="13" destOrd="0" presId="urn:microsoft.com/office/officeart/2005/8/layout/vProcess5"/>
    <dgm:cxn modelId="{EA82B9DC-9945-B24F-BE41-9B3B9B8B762F}" type="presParOf" srcId="{F99E5486-F3A4-B043-B505-DE48E8C9CC4D}" destId="{0657CC5A-9810-9A4D-B8FE-24CEBBECD89A}"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55F8720-B38B-4519-AA54-E25035BD7FF1}"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73381520-8A2B-408C-B071-F40660172AAE}">
      <dgm:prSet phldrT="[Text]" custT="1"/>
      <dgm:spPr/>
      <dgm:t>
        <a:bodyPr/>
        <a:lstStyle/>
        <a:p>
          <a:r>
            <a:rPr lang="en-US" sz="2400" dirty="0"/>
            <a:t>A police officer may </a:t>
          </a:r>
          <a:r>
            <a:rPr lang="en-US" sz="2400" b="1" i="1" u="sng" dirty="0"/>
            <a:t>enter &amp; remain </a:t>
          </a:r>
          <a:r>
            <a:rPr lang="en-US" sz="2400" dirty="0"/>
            <a:t>on any premises, public or private, to deal with or prevent a BOP</a:t>
          </a:r>
        </a:p>
      </dgm:t>
    </dgm:pt>
    <dgm:pt modelId="{9DCE5D13-3A6A-48F2-90C9-4E577A5E2676}" type="parTrans" cxnId="{C73463CC-CD51-4EE7-B3D0-CBCCE7A15A0E}">
      <dgm:prSet/>
      <dgm:spPr/>
      <dgm:t>
        <a:bodyPr/>
        <a:lstStyle/>
        <a:p>
          <a:endParaRPr lang="en-US"/>
        </a:p>
      </dgm:t>
    </dgm:pt>
    <dgm:pt modelId="{B5BB5114-8873-4ECF-A0E9-B9EC7DFD4F8C}" type="sibTrans" cxnId="{C73463CC-CD51-4EE7-B3D0-CBCCE7A15A0E}">
      <dgm:prSet/>
      <dgm:spPr/>
      <dgm:t>
        <a:bodyPr/>
        <a:lstStyle/>
        <a:p>
          <a:endParaRPr lang="en-US"/>
        </a:p>
      </dgm:t>
    </dgm:pt>
    <dgm:pt modelId="{E23558FA-8AE7-4FE2-A4E8-AE2D94619FDC}">
      <dgm:prSet phldrT="[Text]" custT="1"/>
      <dgm:spPr/>
      <dgm:t>
        <a:bodyPr/>
        <a:lstStyle/>
        <a:p>
          <a:r>
            <a:rPr lang="en-US" sz="2400" dirty="0"/>
            <a:t>The right of entry is </a:t>
          </a:r>
          <a:r>
            <a:rPr lang="en-US" sz="2400" b="1" i="1" u="sng" dirty="0"/>
            <a:t>not</a:t>
          </a:r>
          <a:r>
            <a:rPr lang="en-US" sz="2400" dirty="0"/>
            <a:t> </a:t>
          </a:r>
          <a:r>
            <a:rPr lang="en-US" sz="2400" b="1" i="1" u="sng" dirty="0"/>
            <a:t>absolute</a:t>
          </a:r>
          <a:r>
            <a:rPr lang="en-US" sz="2400" dirty="0"/>
            <a:t> but it must be weighed against the degree of disturbance which is threatened</a:t>
          </a:r>
        </a:p>
      </dgm:t>
    </dgm:pt>
    <dgm:pt modelId="{A37E9D8E-12C0-403A-A8E6-13B643E416A5}" type="parTrans" cxnId="{CC3D7674-697F-4291-812F-234C31077C2D}">
      <dgm:prSet/>
      <dgm:spPr/>
      <dgm:t>
        <a:bodyPr/>
        <a:lstStyle/>
        <a:p>
          <a:endParaRPr lang="en-US"/>
        </a:p>
      </dgm:t>
    </dgm:pt>
    <dgm:pt modelId="{13BBFE28-A03D-4AED-95E4-38F2BA3E01AF}" type="sibTrans" cxnId="{CC3D7674-697F-4291-812F-234C31077C2D}">
      <dgm:prSet/>
      <dgm:spPr/>
      <dgm:t>
        <a:bodyPr/>
        <a:lstStyle/>
        <a:p>
          <a:endParaRPr lang="en-US"/>
        </a:p>
      </dgm:t>
    </dgm:pt>
    <dgm:pt modelId="{84BF2386-A40E-41BD-8FC1-764FD7A4DB44}">
      <dgm:prSet phldrT="[Text]" custT="1"/>
      <dgm:spPr/>
      <dgm:t>
        <a:bodyPr/>
        <a:lstStyle/>
        <a:p>
          <a:r>
            <a:rPr lang="en-US" sz="2400"/>
            <a:t>An officer </a:t>
          </a:r>
          <a:r>
            <a:rPr lang="en-US" sz="2400" b="1" i="1" u="sng"/>
            <a:t>must not remain </a:t>
          </a:r>
          <a:r>
            <a:rPr lang="en-US" sz="2400"/>
            <a:t>on private premises once the breach has finished (assuming it is not likely to re-occur)</a:t>
          </a:r>
          <a:endParaRPr lang="en-US" sz="2400" dirty="0"/>
        </a:p>
      </dgm:t>
    </dgm:pt>
    <dgm:pt modelId="{2FB81350-9CFB-4889-AF64-A28DD3892BE6}" type="parTrans" cxnId="{ECB0E59B-095C-45C6-8220-94D25737554E}">
      <dgm:prSet/>
      <dgm:spPr/>
      <dgm:t>
        <a:bodyPr/>
        <a:lstStyle/>
        <a:p>
          <a:endParaRPr lang="en-US"/>
        </a:p>
      </dgm:t>
    </dgm:pt>
    <dgm:pt modelId="{BB457478-333E-4AD4-87AA-6A0901414AF6}" type="sibTrans" cxnId="{ECB0E59B-095C-45C6-8220-94D25737554E}">
      <dgm:prSet/>
      <dgm:spPr/>
      <dgm:t>
        <a:bodyPr/>
        <a:lstStyle/>
        <a:p>
          <a:endParaRPr lang="en-US"/>
        </a:p>
      </dgm:t>
    </dgm:pt>
    <dgm:pt modelId="{927E5C29-37EF-114F-94F0-0CC3ED25E2E7}" type="pres">
      <dgm:prSet presAssocID="{D55F8720-B38B-4519-AA54-E25035BD7FF1}" presName="linear" presStyleCnt="0">
        <dgm:presLayoutVars>
          <dgm:dir/>
          <dgm:animLvl val="lvl"/>
          <dgm:resizeHandles val="exact"/>
        </dgm:presLayoutVars>
      </dgm:prSet>
      <dgm:spPr/>
    </dgm:pt>
    <dgm:pt modelId="{636DB60E-370D-8744-AC0F-AEBE28A324A7}" type="pres">
      <dgm:prSet presAssocID="{73381520-8A2B-408C-B071-F40660172AAE}" presName="parentLin" presStyleCnt="0"/>
      <dgm:spPr/>
    </dgm:pt>
    <dgm:pt modelId="{89667C44-5484-5B41-A595-2122320AFBFB}" type="pres">
      <dgm:prSet presAssocID="{73381520-8A2B-408C-B071-F40660172AAE}" presName="parentLeftMargin" presStyleLbl="node1" presStyleIdx="0" presStyleCnt="3"/>
      <dgm:spPr/>
    </dgm:pt>
    <dgm:pt modelId="{19A35A0E-0282-C14A-8530-A17AE5DA22AD}" type="pres">
      <dgm:prSet presAssocID="{73381520-8A2B-408C-B071-F40660172AAE}" presName="parentText" presStyleLbl="node1" presStyleIdx="0" presStyleCnt="3">
        <dgm:presLayoutVars>
          <dgm:chMax val="0"/>
          <dgm:bulletEnabled val="1"/>
        </dgm:presLayoutVars>
      </dgm:prSet>
      <dgm:spPr/>
    </dgm:pt>
    <dgm:pt modelId="{655D3EB6-5FEC-4C43-8AB1-4F8A2996BF70}" type="pres">
      <dgm:prSet presAssocID="{73381520-8A2B-408C-B071-F40660172AAE}" presName="negativeSpace" presStyleCnt="0"/>
      <dgm:spPr/>
    </dgm:pt>
    <dgm:pt modelId="{9829FE15-1FB6-9B46-8480-8DDD19F93B1A}" type="pres">
      <dgm:prSet presAssocID="{73381520-8A2B-408C-B071-F40660172AAE}" presName="childText" presStyleLbl="conFgAcc1" presStyleIdx="0" presStyleCnt="3">
        <dgm:presLayoutVars>
          <dgm:bulletEnabled val="1"/>
        </dgm:presLayoutVars>
      </dgm:prSet>
      <dgm:spPr/>
    </dgm:pt>
    <dgm:pt modelId="{E4F8E8C6-FA9E-0E43-AA54-474295EE5A36}" type="pres">
      <dgm:prSet presAssocID="{B5BB5114-8873-4ECF-A0E9-B9EC7DFD4F8C}" presName="spaceBetweenRectangles" presStyleCnt="0"/>
      <dgm:spPr/>
    </dgm:pt>
    <dgm:pt modelId="{AE86C5A3-D0DA-774D-8EF3-5F9A7C85D370}" type="pres">
      <dgm:prSet presAssocID="{E23558FA-8AE7-4FE2-A4E8-AE2D94619FDC}" presName="parentLin" presStyleCnt="0"/>
      <dgm:spPr/>
    </dgm:pt>
    <dgm:pt modelId="{B40B4E67-A6DD-0B46-8F1E-E0FAC45D08C1}" type="pres">
      <dgm:prSet presAssocID="{E23558FA-8AE7-4FE2-A4E8-AE2D94619FDC}" presName="parentLeftMargin" presStyleLbl="node1" presStyleIdx="0" presStyleCnt="3"/>
      <dgm:spPr/>
    </dgm:pt>
    <dgm:pt modelId="{CA7C3FDD-68C1-E842-913D-9C9FD15F9C28}" type="pres">
      <dgm:prSet presAssocID="{E23558FA-8AE7-4FE2-A4E8-AE2D94619FDC}" presName="parentText" presStyleLbl="node1" presStyleIdx="1" presStyleCnt="3">
        <dgm:presLayoutVars>
          <dgm:chMax val="0"/>
          <dgm:bulletEnabled val="1"/>
        </dgm:presLayoutVars>
      </dgm:prSet>
      <dgm:spPr/>
    </dgm:pt>
    <dgm:pt modelId="{43D66F3C-0478-FD4E-B171-5EF3AE89EDB7}" type="pres">
      <dgm:prSet presAssocID="{E23558FA-8AE7-4FE2-A4E8-AE2D94619FDC}" presName="negativeSpace" presStyleCnt="0"/>
      <dgm:spPr/>
    </dgm:pt>
    <dgm:pt modelId="{5D8F2C3B-925A-B940-8D34-3E74D9789195}" type="pres">
      <dgm:prSet presAssocID="{E23558FA-8AE7-4FE2-A4E8-AE2D94619FDC}" presName="childText" presStyleLbl="conFgAcc1" presStyleIdx="1" presStyleCnt="3">
        <dgm:presLayoutVars>
          <dgm:bulletEnabled val="1"/>
        </dgm:presLayoutVars>
      </dgm:prSet>
      <dgm:spPr/>
    </dgm:pt>
    <dgm:pt modelId="{7DD1CFF6-2F6E-5343-848C-8FEF9646A9E0}" type="pres">
      <dgm:prSet presAssocID="{13BBFE28-A03D-4AED-95E4-38F2BA3E01AF}" presName="spaceBetweenRectangles" presStyleCnt="0"/>
      <dgm:spPr/>
    </dgm:pt>
    <dgm:pt modelId="{575EEE69-9B9F-CA4B-AB59-6AA406AF3358}" type="pres">
      <dgm:prSet presAssocID="{84BF2386-A40E-41BD-8FC1-764FD7A4DB44}" presName="parentLin" presStyleCnt="0"/>
      <dgm:spPr/>
    </dgm:pt>
    <dgm:pt modelId="{05D6821D-62C5-B141-95F6-78C3522E4FAD}" type="pres">
      <dgm:prSet presAssocID="{84BF2386-A40E-41BD-8FC1-764FD7A4DB44}" presName="parentLeftMargin" presStyleLbl="node1" presStyleIdx="1" presStyleCnt="3"/>
      <dgm:spPr/>
    </dgm:pt>
    <dgm:pt modelId="{F5AF5DE9-0E8D-D24E-B4FD-9332874E1332}" type="pres">
      <dgm:prSet presAssocID="{84BF2386-A40E-41BD-8FC1-764FD7A4DB44}" presName="parentText" presStyleLbl="node1" presStyleIdx="2" presStyleCnt="3">
        <dgm:presLayoutVars>
          <dgm:chMax val="0"/>
          <dgm:bulletEnabled val="1"/>
        </dgm:presLayoutVars>
      </dgm:prSet>
      <dgm:spPr/>
    </dgm:pt>
    <dgm:pt modelId="{67995713-0BAA-B34B-ABF8-0DB699901698}" type="pres">
      <dgm:prSet presAssocID="{84BF2386-A40E-41BD-8FC1-764FD7A4DB44}" presName="negativeSpace" presStyleCnt="0"/>
      <dgm:spPr/>
    </dgm:pt>
    <dgm:pt modelId="{A075CFCF-B8A9-1948-A850-E7D49C48558C}" type="pres">
      <dgm:prSet presAssocID="{84BF2386-A40E-41BD-8FC1-764FD7A4DB44}" presName="childText" presStyleLbl="conFgAcc1" presStyleIdx="2" presStyleCnt="3" custLinFactNeighborX="4190" custLinFactNeighborY="3019">
        <dgm:presLayoutVars>
          <dgm:bulletEnabled val="1"/>
        </dgm:presLayoutVars>
      </dgm:prSet>
      <dgm:spPr/>
    </dgm:pt>
  </dgm:ptLst>
  <dgm:cxnLst>
    <dgm:cxn modelId="{D8EDCB08-B3BA-D74E-A4DA-B1BD645A9A1C}" type="presOf" srcId="{73381520-8A2B-408C-B071-F40660172AAE}" destId="{19A35A0E-0282-C14A-8530-A17AE5DA22AD}" srcOrd="1" destOrd="0" presId="urn:microsoft.com/office/officeart/2005/8/layout/list1"/>
    <dgm:cxn modelId="{BDC3DD70-D813-3A4C-B025-5AD2D00E87C7}" type="presOf" srcId="{E23558FA-8AE7-4FE2-A4E8-AE2D94619FDC}" destId="{B40B4E67-A6DD-0B46-8F1E-E0FAC45D08C1}" srcOrd="0" destOrd="0" presId="urn:microsoft.com/office/officeart/2005/8/layout/list1"/>
    <dgm:cxn modelId="{61C64E74-DFED-0246-AFDE-7EBF534852E7}" type="presOf" srcId="{84BF2386-A40E-41BD-8FC1-764FD7A4DB44}" destId="{F5AF5DE9-0E8D-D24E-B4FD-9332874E1332}" srcOrd="1" destOrd="0" presId="urn:microsoft.com/office/officeart/2005/8/layout/list1"/>
    <dgm:cxn modelId="{CC3D7674-697F-4291-812F-234C31077C2D}" srcId="{D55F8720-B38B-4519-AA54-E25035BD7FF1}" destId="{E23558FA-8AE7-4FE2-A4E8-AE2D94619FDC}" srcOrd="1" destOrd="0" parTransId="{A37E9D8E-12C0-403A-A8E6-13B643E416A5}" sibTransId="{13BBFE28-A03D-4AED-95E4-38F2BA3E01AF}"/>
    <dgm:cxn modelId="{17896281-16B5-5441-89E3-814165733429}" type="presOf" srcId="{E23558FA-8AE7-4FE2-A4E8-AE2D94619FDC}" destId="{CA7C3FDD-68C1-E842-913D-9C9FD15F9C28}" srcOrd="1" destOrd="0" presId="urn:microsoft.com/office/officeart/2005/8/layout/list1"/>
    <dgm:cxn modelId="{97744384-57A9-144B-AD73-1283B02D0CA4}" type="presOf" srcId="{D55F8720-B38B-4519-AA54-E25035BD7FF1}" destId="{927E5C29-37EF-114F-94F0-0CC3ED25E2E7}" srcOrd="0" destOrd="0" presId="urn:microsoft.com/office/officeart/2005/8/layout/list1"/>
    <dgm:cxn modelId="{63D47584-54B5-9540-8453-57E23C5B3996}" type="presOf" srcId="{84BF2386-A40E-41BD-8FC1-764FD7A4DB44}" destId="{05D6821D-62C5-B141-95F6-78C3522E4FAD}" srcOrd="0" destOrd="0" presId="urn:microsoft.com/office/officeart/2005/8/layout/list1"/>
    <dgm:cxn modelId="{ECB0E59B-095C-45C6-8220-94D25737554E}" srcId="{D55F8720-B38B-4519-AA54-E25035BD7FF1}" destId="{84BF2386-A40E-41BD-8FC1-764FD7A4DB44}" srcOrd="2" destOrd="0" parTransId="{2FB81350-9CFB-4889-AF64-A28DD3892BE6}" sibTransId="{BB457478-333E-4AD4-87AA-6A0901414AF6}"/>
    <dgm:cxn modelId="{ED2EA0BC-782F-894F-95F4-A1BCA22C39A4}" type="presOf" srcId="{73381520-8A2B-408C-B071-F40660172AAE}" destId="{89667C44-5484-5B41-A595-2122320AFBFB}" srcOrd="0" destOrd="0" presId="urn:microsoft.com/office/officeart/2005/8/layout/list1"/>
    <dgm:cxn modelId="{C73463CC-CD51-4EE7-B3D0-CBCCE7A15A0E}" srcId="{D55F8720-B38B-4519-AA54-E25035BD7FF1}" destId="{73381520-8A2B-408C-B071-F40660172AAE}" srcOrd="0" destOrd="0" parTransId="{9DCE5D13-3A6A-48F2-90C9-4E577A5E2676}" sibTransId="{B5BB5114-8873-4ECF-A0E9-B9EC7DFD4F8C}"/>
    <dgm:cxn modelId="{0E6A2DEA-4109-A947-97A2-3A40F043A37F}" type="presParOf" srcId="{927E5C29-37EF-114F-94F0-0CC3ED25E2E7}" destId="{636DB60E-370D-8744-AC0F-AEBE28A324A7}" srcOrd="0" destOrd="0" presId="urn:microsoft.com/office/officeart/2005/8/layout/list1"/>
    <dgm:cxn modelId="{B92B6513-3528-4F4D-BE3B-C72F39B74E09}" type="presParOf" srcId="{636DB60E-370D-8744-AC0F-AEBE28A324A7}" destId="{89667C44-5484-5B41-A595-2122320AFBFB}" srcOrd="0" destOrd="0" presId="urn:microsoft.com/office/officeart/2005/8/layout/list1"/>
    <dgm:cxn modelId="{FC71F995-C094-8144-B270-7445A70C900D}" type="presParOf" srcId="{636DB60E-370D-8744-AC0F-AEBE28A324A7}" destId="{19A35A0E-0282-C14A-8530-A17AE5DA22AD}" srcOrd="1" destOrd="0" presId="urn:microsoft.com/office/officeart/2005/8/layout/list1"/>
    <dgm:cxn modelId="{C225354F-47F7-7B4C-898F-944066258AED}" type="presParOf" srcId="{927E5C29-37EF-114F-94F0-0CC3ED25E2E7}" destId="{655D3EB6-5FEC-4C43-8AB1-4F8A2996BF70}" srcOrd="1" destOrd="0" presId="urn:microsoft.com/office/officeart/2005/8/layout/list1"/>
    <dgm:cxn modelId="{4FA8F797-066A-C24D-AA87-6C40295BE91E}" type="presParOf" srcId="{927E5C29-37EF-114F-94F0-0CC3ED25E2E7}" destId="{9829FE15-1FB6-9B46-8480-8DDD19F93B1A}" srcOrd="2" destOrd="0" presId="urn:microsoft.com/office/officeart/2005/8/layout/list1"/>
    <dgm:cxn modelId="{434DB4CF-81F7-3844-BB59-5EF40A76311A}" type="presParOf" srcId="{927E5C29-37EF-114F-94F0-0CC3ED25E2E7}" destId="{E4F8E8C6-FA9E-0E43-AA54-474295EE5A36}" srcOrd="3" destOrd="0" presId="urn:microsoft.com/office/officeart/2005/8/layout/list1"/>
    <dgm:cxn modelId="{BCD10988-C0E8-6848-BE7C-A35ECB262EEF}" type="presParOf" srcId="{927E5C29-37EF-114F-94F0-0CC3ED25E2E7}" destId="{AE86C5A3-D0DA-774D-8EF3-5F9A7C85D370}" srcOrd="4" destOrd="0" presId="urn:microsoft.com/office/officeart/2005/8/layout/list1"/>
    <dgm:cxn modelId="{DADC21A8-B6DE-CB4E-9ED1-6EE53FB5EAD3}" type="presParOf" srcId="{AE86C5A3-D0DA-774D-8EF3-5F9A7C85D370}" destId="{B40B4E67-A6DD-0B46-8F1E-E0FAC45D08C1}" srcOrd="0" destOrd="0" presId="urn:microsoft.com/office/officeart/2005/8/layout/list1"/>
    <dgm:cxn modelId="{8E537CEF-011A-4346-BEAD-AF45BBF99262}" type="presParOf" srcId="{AE86C5A3-D0DA-774D-8EF3-5F9A7C85D370}" destId="{CA7C3FDD-68C1-E842-913D-9C9FD15F9C28}" srcOrd="1" destOrd="0" presId="urn:microsoft.com/office/officeart/2005/8/layout/list1"/>
    <dgm:cxn modelId="{D22F1432-4CC3-784B-8FEF-CAAE65B9F822}" type="presParOf" srcId="{927E5C29-37EF-114F-94F0-0CC3ED25E2E7}" destId="{43D66F3C-0478-FD4E-B171-5EF3AE89EDB7}" srcOrd="5" destOrd="0" presId="urn:microsoft.com/office/officeart/2005/8/layout/list1"/>
    <dgm:cxn modelId="{19F5F43F-ECDD-5B45-BF1D-4E0226F4C39A}" type="presParOf" srcId="{927E5C29-37EF-114F-94F0-0CC3ED25E2E7}" destId="{5D8F2C3B-925A-B940-8D34-3E74D9789195}" srcOrd="6" destOrd="0" presId="urn:microsoft.com/office/officeart/2005/8/layout/list1"/>
    <dgm:cxn modelId="{20A12532-92B1-6645-A0AA-6B3DFB9D9EAA}" type="presParOf" srcId="{927E5C29-37EF-114F-94F0-0CC3ED25E2E7}" destId="{7DD1CFF6-2F6E-5343-848C-8FEF9646A9E0}" srcOrd="7" destOrd="0" presId="urn:microsoft.com/office/officeart/2005/8/layout/list1"/>
    <dgm:cxn modelId="{DC3D39D7-DF26-3C44-9BFF-BE14EE90861D}" type="presParOf" srcId="{927E5C29-37EF-114F-94F0-0CC3ED25E2E7}" destId="{575EEE69-9B9F-CA4B-AB59-6AA406AF3358}" srcOrd="8" destOrd="0" presId="urn:microsoft.com/office/officeart/2005/8/layout/list1"/>
    <dgm:cxn modelId="{84FE27F7-0FF2-774A-8C44-A1E119710A24}" type="presParOf" srcId="{575EEE69-9B9F-CA4B-AB59-6AA406AF3358}" destId="{05D6821D-62C5-B141-95F6-78C3522E4FAD}" srcOrd="0" destOrd="0" presId="urn:microsoft.com/office/officeart/2005/8/layout/list1"/>
    <dgm:cxn modelId="{71BAD3D0-829F-674E-A665-C6D67D8CE359}" type="presParOf" srcId="{575EEE69-9B9F-CA4B-AB59-6AA406AF3358}" destId="{F5AF5DE9-0E8D-D24E-B4FD-9332874E1332}" srcOrd="1" destOrd="0" presId="urn:microsoft.com/office/officeart/2005/8/layout/list1"/>
    <dgm:cxn modelId="{6861AFD8-9997-4449-8EA8-130572F04FFC}" type="presParOf" srcId="{927E5C29-37EF-114F-94F0-0CC3ED25E2E7}" destId="{67995713-0BAA-B34B-ABF8-0DB699901698}" srcOrd="9" destOrd="0" presId="urn:microsoft.com/office/officeart/2005/8/layout/list1"/>
    <dgm:cxn modelId="{8786B205-732C-8F40-A660-2146BD8AE129}" type="presParOf" srcId="{927E5C29-37EF-114F-94F0-0CC3ED25E2E7}" destId="{A075CFCF-B8A9-1948-A850-E7D49C48558C}"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1736C8F-7297-4814-900A-9320FCB98CEA}" type="doc">
      <dgm:prSet loTypeId="urn:microsoft.com/office/officeart/2005/8/layout/vList4" loCatId="list" qsTypeId="urn:microsoft.com/office/officeart/2005/8/quickstyle/simple1" qsCatId="simple" csTypeId="urn:microsoft.com/office/officeart/2005/8/colors/colorful3" csCatId="colorful" phldr="1"/>
      <dgm:spPr/>
      <dgm:t>
        <a:bodyPr/>
        <a:lstStyle/>
        <a:p>
          <a:endParaRPr lang="en-US"/>
        </a:p>
      </dgm:t>
    </dgm:pt>
    <dgm:pt modelId="{DC3BF711-0C34-4309-BF6C-13469DB07607}">
      <dgm:prSet phldrT="[Text]" custT="1"/>
      <dgm:spPr/>
      <dgm:t>
        <a:bodyPr/>
        <a:lstStyle/>
        <a:p>
          <a:r>
            <a:rPr lang="en-US" sz="2400"/>
            <a:t>Uses </a:t>
          </a:r>
          <a:r>
            <a:rPr lang="en-US" sz="2400" b="1" i="1" u="sng"/>
            <a:t>threatening</a:t>
          </a:r>
          <a:r>
            <a:rPr lang="en-US" sz="2400"/>
            <a:t> or </a:t>
          </a:r>
          <a:r>
            <a:rPr lang="en-US" sz="2400" b="1" i="1" u="sng"/>
            <a:t>abusive</a:t>
          </a:r>
          <a:r>
            <a:rPr lang="en-US" sz="2400"/>
            <a:t> words or behaviour</a:t>
          </a:r>
          <a:endParaRPr lang="en-US" sz="2400" dirty="0"/>
        </a:p>
      </dgm:t>
    </dgm:pt>
    <dgm:pt modelId="{0A37AC49-AFA3-400E-947F-926B5DE6CA22}" type="parTrans" cxnId="{8358C71B-6527-49EB-A1AE-D0474DDD8B3A}">
      <dgm:prSet/>
      <dgm:spPr/>
      <dgm:t>
        <a:bodyPr/>
        <a:lstStyle/>
        <a:p>
          <a:endParaRPr lang="en-US"/>
        </a:p>
      </dgm:t>
    </dgm:pt>
    <dgm:pt modelId="{2EBE7BB0-473B-4CFF-9F08-3717B2045E00}" type="sibTrans" cxnId="{8358C71B-6527-49EB-A1AE-D0474DDD8B3A}">
      <dgm:prSet/>
      <dgm:spPr/>
      <dgm:t>
        <a:bodyPr/>
        <a:lstStyle/>
        <a:p>
          <a:endParaRPr lang="en-US"/>
        </a:p>
      </dgm:t>
    </dgm:pt>
    <dgm:pt modelId="{281358FB-9C81-4DDA-A754-B912B90A5DFB}">
      <dgm:prSet phldrT="[Text]" custT="1"/>
      <dgm:spPr/>
      <dgm:t>
        <a:bodyPr/>
        <a:lstStyle/>
        <a:p>
          <a:r>
            <a:rPr lang="en-US" sz="2400" dirty="0"/>
            <a:t>or </a:t>
          </a:r>
          <a:r>
            <a:rPr lang="en-US" sz="2400" b="1" i="1" u="sng" dirty="0"/>
            <a:t>disorderly</a:t>
          </a:r>
          <a:r>
            <a:rPr lang="en-US" sz="2400" dirty="0"/>
            <a:t> behavior within the hearing or sight of a person</a:t>
          </a:r>
          <a:endParaRPr lang="en-US" sz="2400" b="1" i="1" u="sng" dirty="0"/>
        </a:p>
      </dgm:t>
    </dgm:pt>
    <dgm:pt modelId="{A020D7DA-C76E-4EC7-A20F-000CC9F4386F}" type="parTrans" cxnId="{0C30B775-CFCF-4910-8481-5FCC59E5FAAF}">
      <dgm:prSet/>
      <dgm:spPr/>
      <dgm:t>
        <a:bodyPr/>
        <a:lstStyle/>
        <a:p>
          <a:endParaRPr lang="en-US"/>
        </a:p>
      </dgm:t>
    </dgm:pt>
    <dgm:pt modelId="{966C0A77-4F52-4610-BA34-A45A1FF50108}" type="sibTrans" cxnId="{0C30B775-CFCF-4910-8481-5FCC59E5FAAF}">
      <dgm:prSet/>
      <dgm:spPr/>
      <dgm:t>
        <a:bodyPr/>
        <a:lstStyle/>
        <a:p>
          <a:endParaRPr lang="en-US"/>
        </a:p>
      </dgm:t>
    </dgm:pt>
    <dgm:pt modelId="{E17BC548-312C-4377-ACBC-47A4F3939AB7}">
      <dgm:prSet phldrT="[Text]" custT="1"/>
      <dgm:spPr/>
      <dgm:t>
        <a:bodyPr/>
        <a:lstStyle/>
        <a:p>
          <a:r>
            <a:rPr lang="en-US" sz="2400"/>
            <a:t>likely to be caused </a:t>
          </a:r>
          <a:r>
            <a:rPr lang="en-US" sz="2400" b="1" i="1" u="sng"/>
            <a:t>harassment, alarm or distress</a:t>
          </a:r>
          <a:endParaRPr lang="en-US" sz="2400" b="1" i="1" u="sng" dirty="0"/>
        </a:p>
      </dgm:t>
    </dgm:pt>
    <dgm:pt modelId="{03317CE2-342E-4FBC-8349-7F7E1FC9609C}" type="parTrans" cxnId="{A6229C69-825A-4020-88D8-37A47B370AF1}">
      <dgm:prSet/>
      <dgm:spPr/>
      <dgm:t>
        <a:bodyPr/>
        <a:lstStyle/>
        <a:p>
          <a:endParaRPr lang="en-US"/>
        </a:p>
      </dgm:t>
    </dgm:pt>
    <dgm:pt modelId="{9740D91F-ED88-4170-B364-4FF488FB4CF5}" type="sibTrans" cxnId="{A6229C69-825A-4020-88D8-37A47B370AF1}">
      <dgm:prSet/>
      <dgm:spPr/>
      <dgm:t>
        <a:bodyPr/>
        <a:lstStyle/>
        <a:p>
          <a:endParaRPr lang="en-US"/>
        </a:p>
      </dgm:t>
    </dgm:pt>
    <dgm:pt modelId="{050DF6C1-622B-42C6-BF15-D9262FF4E1EF}" type="pres">
      <dgm:prSet presAssocID="{31736C8F-7297-4814-900A-9320FCB98CEA}" presName="linear" presStyleCnt="0">
        <dgm:presLayoutVars>
          <dgm:dir/>
          <dgm:resizeHandles val="exact"/>
        </dgm:presLayoutVars>
      </dgm:prSet>
      <dgm:spPr/>
    </dgm:pt>
    <dgm:pt modelId="{E2DD0C7E-B133-42DA-8ABC-61B2A7134806}" type="pres">
      <dgm:prSet presAssocID="{DC3BF711-0C34-4309-BF6C-13469DB07607}" presName="comp" presStyleCnt="0"/>
      <dgm:spPr/>
    </dgm:pt>
    <dgm:pt modelId="{CC39EFF9-4F46-41F8-9BCA-22FAE9B812D5}" type="pres">
      <dgm:prSet presAssocID="{DC3BF711-0C34-4309-BF6C-13469DB07607}" presName="box" presStyleLbl="node1" presStyleIdx="0" presStyleCnt="3"/>
      <dgm:spPr/>
    </dgm:pt>
    <dgm:pt modelId="{6FD6B8A6-038A-4344-BA97-D230E151E7EA}" type="pres">
      <dgm:prSet presAssocID="{DC3BF711-0C34-4309-BF6C-13469DB07607}" presName="img" presStyleLbl="fgImgPlace1" presStyleIdx="0" presStyleCnt="3"/>
      <dgm:spPr>
        <a:blipFill rotWithShape="1">
          <a:blip xmlns:r="http://schemas.openxmlformats.org/officeDocument/2006/relationships" r:embed="rId1"/>
          <a:stretch>
            <a:fillRect/>
          </a:stretch>
        </a:blipFill>
      </dgm:spPr>
    </dgm:pt>
    <dgm:pt modelId="{0D821609-AAE6-46D9-9010-320627EBF1BF}" type="pres">
      <dgm:prSet presAssocID="{DC3BF711-0C34-4309-BF6C-13469DB07607}" presName="text" presStyleLbl="node1" presStyleIdx="0" presStyleCnt="3">
        <dgm:presLayoutVars>
          <dgm:bulletEnabled val="1"/>
        </dgm:presLayoutVars>
      </dgm:prSet>
      <dgm:spPr/>
    </dgm:pt>
    <dgm:pt modelId="{79EA1BC0-E31E-445F-9E20-9C568188A1D2}" type="pres">
      <dgm:prSet presAssocID="{2EBE7BB0-473B-4CFF-9F08-3717B2045E00}" presName="spacer" presStyleCnt="0"/>
      <dgm:spPr/>
    </dgm:pt>
    <dgm:pt modelId="{82D1174D-6E35-4A63-B9E5-B1DC98A1D75A}" type="pres">
      <dgm:prSet presAssocID="{281358FB-9C81-4DDA-A754-B912B90A5DFB}" presName="comp" presStyleCnt="0"/>
      <dgm:spPr/>
    </dgm:pt>
    <dgm:pt modelId="{9C91843A-3384-4766-9611-9827525497B6}" type="pres">
      <dgm:prSet presAssocID="{281358FB-9C81-4DDA-A754-B912B90A5DFB}" presName="box" presStyleLbl="node1" presStyleIdx="1" presStyleCnt="3"/>
      <dgm:spPr/>
    </dgm:pt>
    <dgm:pt modelId="{280634EF-6C76-4D88-A565-DDEFC0135C1A}" type="pres">
      <dgm:prSet presAssocID="{281358FB-9C81-4DDA-A754-B912B90A5DFB}" presName="img" presStyleLbl="fgImgPlace1" presStyleIdx="1" presStyleCnt="3"/>
      <dgm:spPr>
        <a:blipFill rotWithShape="1">
          <a:blip xmlns:r="http://schemas.openxmlformats.org/officeDocument/2006/relationships" r:embed="rId2"/>
          <a:stretch>
            <a:fillRect/>
          </a:stretch>
        </a:blipFill>
      </dgm:spPr>
    </dgm:pt>
    <dgm:pt modelId="{722EE9F4-143D-4A54-AB3B-F6C2FEF7D0F9}" type="pres">
      <dgm:prSet presAssocID="{281358FB-9C81-4DDA-A754-B912B90A5DFB}" presName="text" presStyleLbl="node1" presStyleIdx="1" presStyleCnt="3">
        <dgm:presLayoutVars>
          <dgm:bulletEnabled val="1"/>
        </dgm:presLayoutVars>
      </dgm:prSet>
      <dgm:spPr/>
    </dgm:pt>
    <dgm:pt modelId="{160BE7A3-E8E6-40C6-96D3-49359FEA5BEF}" type="pres">
      <dgm:prSet presAssocID="{966C0A77-4F52-4610-BA34-A45A1FF50108}" presName="spacer" presStyleCnt="0"/>
      <dgm:spPr/>
    </dgm:pt>
    <dgm:pt modelId="{F5D6D79D-F776-4E1E-AEAC-8451C0008C9D}" type="pres">
      <dgm:prSet presAssocID="{E17BC548-312C-4377-ACBC-47A4F3939AB7}" presName="comp" presStyleCnt="0"/>
      <dgm:spPr/>
    </dgm:pt>
    <dgm:pt modelId="{5CBF222C-8B62-47AA-BB9D-E964F845089A}" type="pres">
      <dgm:prSet presAssocID="{E17BC548-312C-4377-ACBC-47A4F3939AB7}" presName="box" presStyleLbl="node1" presStyleIdx="2" presStyleCnt="3"/>
      <dgm:spPr/>
    </dgm:pt>
    <dgm:pt modelId="{8571B878-8AAD-4791-8EF1-A36170BA93D4}" type="pres">
      <dgm:prSet presAssocID="{E17BC548-312C-4377-ACBC-47A4F3939AB7}" presName="img" presStyleLbl="fgImgPlace1" presStyleIdx="2" presStyleCnt="3"/>
      <dgm:spPr>
        <a:blipFill rotWithShape="1">
          <a:blip xmlns:r="http://schemas.openxmlformats.org/officeDocument/2006/relationships" r:embed="rId3"/>
          <a:stretch>
            <a:fillRect/>
          </a:stretch>
        </a:blipFill>
      </dgm:spPr>
    </dgm:pt>
    <dgm:pt modelId="{A3DDA50E-87E2-4558-9952-89CF1DC5D3E2}" type="pres">
      <dgm:prSet presAssocID="{E17BC548-312C-4377-ACBC-47A4F3939AB7}" presName="text" presStyleLbl="node1" presStyleIdx="2" presStyleCnt="3">
        <dgm:presLayoutVars>
          <dgm:bulletEnabled val="1"/>
        </dgm:presLayoutVars>
      </dgm:prSet>
      <dgm:spPr/>
    </dgm:pt>
  </dgm:ptLst>
  <dgm:cxnLst>
    <dgm:cxn modelId="{B36B1B15-879D-4AD8-A711-2F8D2DF346F5}" type="presOf" srcId="{281358FB-9C81-4DDA-A754-B912B90A5DFB}" destId="{9C91843A-3384-4766-9611-9827525497B6}" srcOrd="0" destOrd="0" presId="urn:microsoft.com/office/officeart/2005/8/layout/vList4"/>
    <dgm:cxn modelId="{19934D16-29A0-4B5B-B3BE-A7D4D24EE8B0}" type="presOf" srcId="{DC3BF711-0C34-4309-BF6C-13469DB07607}" destId="{0D821609-AAE6-46D9-9010-320627EBF1BF}" srcOrd="1" destOrd="0" presId="urn:microsoft.com/office/officeart/2005/8/layout/vList4"/>
    <dgm:cxn modelId="{8358C71B-6527-49EB-A1AE-D0474DDD8B3A}" srcId="{31736C8F-7297-4814-900A-9320FCB98CEA}" destId="{DC3BF711-0C34-4309-BF6C-13469DB07607}" srcOrd="0" destOrd="0" parTransId="{0A37AC49-AFA3-400E-947F-926B5DE6CA22}" sibTransId="{2EBE7BB0-473B-4CFF-9F08-3717B2045E00}"/>
    <dgm:cxn modelId="{1303942C-1B2C-43A6-B3A0-5B2C7496AA05}" type="presOf" srcId="{281358FB-9C81-4DDA-A754-B912B90A5DFB}" destId="{722EE9F4-143D-4A54-AB3B-F6C2FEF7D0F9}" srcOrd="1" destOrd="0" presId="urn:microsoft.com/office/officeart/2005/8/layout/vList4"/>
    <dgm:cxn modelId="{224CAC65-7B7C-4B85-9370-ED48BA13ACB2}" type="presOf" srcId="{31736C8F-7297-4814-900A-9320FCB98CEA}" destId="{050DF6C1-622B-42C6-BF15-D9262FF4E1EF}" srcOrd="0" destOrd="0" presId="urn:microsoft.com/office/officeart/2005/8/layout/vList4"/>
    <dgm:cxn modelId="{A6229C69-825A-4020-88D8-37A47B370AF1}" srcId="{31736C8F-7297-4814-900A-9320FCB98CEA}" destId="{E17BC548-312C-4377-ACBC-47A4F3939AB7}" srcOrd="2" destOrd="0" parTransId="{03317CE2-342E-4FBC-8349-7F7E1FC9609C}" sibTransId="{9740D91F-ED88-4170-B364-4FF488FB4CF5}"/>
    <dgm:cxn modelId="{0C30B775-CFCF-4910-8481-5FCC59E5FAAF}" srcId="{31736C8F-7297-4814-900A-9320FCB98CEA}" destId="{281358FB-9C81-4DDA-A754-B912B90A5DFB}" srcOrd="1" destOrd="0" parTransId="{A020D7DA-C76E-4EC7-A20F-000CC9F4386F}" sibTransId="{966C0A77-4F52-4610-BA34-A45A1FF50108}"/>
    <dgm:cxn modelId="{BF6F0C77-FBF0-4F10-A40A-27A57EC0FCFA}" type="presOf" srcId="{E17BC548-312C-4377-ACBC-47A4F3939AB7}" destId="{5CBF222C-8B62-47AA-BB9D-E964F845089A}" srcOrd="0" destOrd="0" presId="urn:microsoft.com/office/officeart/2005/8/layout/vList4"/>
    <dgm:cxn modelId="{5A90E7C2-F239-438A-BBC8-AF304A8EA161}" type="presOf" srcId="{DC3BF711-0C34-4309-BF6C-13469DB07607}" destId="{CC39EFF9-4F46-41F8-9BCA-22FAE9B812D5}" srcOrd="0" destOrd="0" presId="urn:microsoft.com/office/officeart/2005/8/layout/vList4"/>
    <dgm:cxn modelId="{3A5AA9E1-6229-44E0-BD87-03A1034C864A}" type="presOf" srcId="{E17BC548-312C-4377-ACBC-47A4F3939AB7}" destId="{A3DDA50E-87E2-4558-9952-89CF1DC5D3E2}" srcOrd="1" destOrd="0" presId="urn:microsoft.com/office/officeart/2005/8/layout/vList4"/>
    <dgm:cxn modelId="{91016C47-9ACB-406B-BF9A-CC5461D63ABE}" type="presParOf" srcId="{050DF6C1-622B-42C6-BF15-D9262FF4E1EF}" destId="{E2DD0C7E-B133-42DA-8ABC-61B2A7134806}" srcOrd="0" destOrd="0" presId="urn:microsoft.com/office/officeart/2005/8/layout/vList4"/>
    <dgm:cxn modelId="{C2A7E4E8-EC76-48E2-8D17-D407F5594838}" type="presParOf" srcId="{E2DD0C7E-B133-42DA-8ABC-61B2A7134806}" destId="{CC39EFF9-4F46-41F8-9BCA-22FAE9B812D5}" srcOrd="0" destOrd="0" presId="urn:microsoft.com/office/officeart/2005/8/layout/vList4"/>
    <dgm:cxn modelId="{39D91376-9D88-4E80-8950-2D7827FD312A}" type="presParOf" srcId="{E2DD0C7E-B133-42DA-8ABC-61B2A7134806}" destId="{6FD6B8A6-038A-4344-BA97-D230E151E7EA}" srcOrd="1" destOrd="0" presId="urn:microsoft.com/office/officeart/2005/8/layout/vList4"/>
    <dgm:cxn modelId="{125667FA-32BE-4B95-AD77-BA4B33FFCFFA}" type="presParOf" srcId="{E2DD0C7E-B133-42DA-8ABC-61B2A7134806}" destId="{0D821609-AAE6-46D9-9010-320627EBF1BF}" srcOrd="2" destOrd="0" presId="urn:microsoft.com/office/officeart/2005/8/layout/vList4"/>
    <dgm:cxn modelId="{1500C661-A4D8-4B0E-A74F-D6AB1977135C}" type="presParOf" srcId="{050DF6C1-622B-42C6-BF15-D9262FF4E1EF}" destId="{79EA1BC0-E31E-445F-9E20-9C568188A1D2}" srcOrd="1" destOrd="0" presId="urn:microsoft.com/office/officeart/2005/8/layout/vList4"/>
    <dgm:cxn modelId="{97ECA535-D73D-4CDF-83BF-C90495CFC7FD}" type="presParOf" srcId="{050DF6C1-622B-42C6-BF15-D9262FF4E1EF}" destId="{82D1174D-6E35-4A63-B9E5-B1DC98A1D75A}" srcOrd="2" destOrd="0" presId="urn:microsoft.com/office/officeart/2005/8/layout/vList4"/>
    <dgm:cxn modelId="{57EFC641-2386-446F-AD22-0237C1407C88}" type="presParOf" srcId="{82D1174D-6E35-4A63-B9E5-B1DC98A1D75A}" destId="{9C91843A-3384-4766-9611-9827525497B6}" srcOrd="0" destOrd="0" presId="urn:microsoft.com/office/officeart/2005/8/layout/vList4"/>
    <dgm:cxn modelId="{92A28F94-ED75-495A-8BE2-324698D41616}" type="presParOf" srcId="{82D1174D-6E35-4A63-B9E5-B1DC98A1D75A}" destId="{280634EF-6C76-4D88-A565-DDEFC0135C1A}" srcOrd="1" destOrd="0" presId="urn:microsoft.com/office/officeart/2005/8/layout/vList4"/>
    <dgm:cxn modelId="{5528F48F-6147-453B-8ED4-E5514D4057EC}" type="presParOf" srcId="{82D1174D-6E35-4A63-B9E5-B1DC98A1D75A}" destId="{722EE9F4-143D-4A54-AB3B-F6C2FEF7D0F9}" srcOrd="2" destOrd="0" presId="urn:microsoft.com/office/officeart/2005/8/layout/vList4"/>
    <dgm:cxn modelId="{B3BDB5BD-842C-4574-BBCA-017604E313BB}" type="presParOf" srcId="{050DF6C1-622B-42C6-BF15-D9262FF4E1EF}" destId="{160BE7A3-E8E6-40C6-96D3-49359FEA5BEF}" srcOrd="3" destOrd="0" presId="urn:microsoft.com/office/officeart/2005/8/layout/vList4"/>
    <dgm:cxn modelId="{175435B8-8B1B-479B-8433-812BE1CA0ABB}" type="presParOf" srcId="{050DF6C1-622B-42C6-BF15-D9262FF4E1EF}" destId="{F5D6D79D-F776-4E1E-AEAC-8451C0008C9D}" srcOrd="4" destOrd="0" presId="urn:microsoft.com/office/officeart/2005/8/layout/vList4"/>
    <dgm:cxn modelId="{8CCBB945-0AA0-4453-9C87-DC7090CFF1A3}" type="presParOf" srcId="{F5D6D79D-F776-4E1E-AEAC-8451C0008C9D}" destId="{5CBF222C-8B62-47AA-BB9D-E964F845089A}" srcOrd="0" destOrd="0" presId="urn:microsoft.com/office/officeart/2005/8/layout/vList4"/>
    <dgm:cxn modelId="{DC08BA68-3CEA-4957-BF1D-752E4D6B5B9A}" type="presParOf" srcId="{F5D6D79D-F776-4E1E-AEAC-8451C0008C9D}" destId="{8571B878-8AAD-4791-8EF1-A36170BA93D4}" srcOrd="1" destOrd="0" presId="urn:microsoft.com/office/officeart/2005/8/layout/vList4"/>
    <dgm:cxn modelId="{D2913AA4-EAE0-41D0-A399-CD273E970DC5}" type="presParOf" srcId="{F5D6D79D-F776-4E1E-AEAC-8451C0008C9D}" destId="{A3DDA50E-87E2-4558-9952-89CF1DC5D3E2}"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9441B9F-ACD4-4F8C-8661-3493921C722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CBD01D7-C751-47D3-A5D7-EA43679FA480}">
      <dgm:prSet/>
      <dgm:spPr/>
      <dgm:t>
        <a:bodyPr/>
        <a:lstStyle/>
        <a:p>
          <a:r>
            <a:rPr lang="en-GB" b="1"/>
            <a:t>Threatening</a:t>
          </a:r>
          <a:r>
            <a:rPr lang="en-GB"/>
            <a:t> includes verbal and physical threats</a:t>
          </a:r>
          <a:endParaRPr lang="en-US"/>
        </a:p>
      </dgm:t>
    </dgm:pt>
    <dgm:pt modelId="{14279B0D-ACDB-4790-B24B-0CE1CDE1FA94}" type="parTrans" cxnId="{7DC40E21-2179-4959-9B15-08775AD840F4}">
      <dgm:prSet/>
      <dgm:spPr/>
      <dgm:t>
        <a:bodyPr/>
        <a:lstStyle/>
        <a:p>
          <a:endParaRPr lang="en-US"/>
        </a:p>
      </dgm:t>
    </dgm:pt>
    <dgm:pt modelId="{82A02637-F049-4479-B773-9B1E91EDF735}" type="sibTrans" cxnId="{7DC40E21-2179-4959-9B15-08775AD840F4}">
      <dgm:prSet/>
      <dgm:spPr/>
      <dgm:t>
        <a:bodyPr/>
        <a:lstStyle/>
        <a:p>
          <a:endParaRPr lang="en-US"/>
        </a:p>
      </dgm:t>
    </dgm:pt>
    <dgm:pt modelId="{C663F84F-70D7-4C5E-9F9A-38C7EE22C01D}">
      <dgm:prSet/>
      <dgm:spPr/>
      <dgm:t>
        <a:bodyPr/>
        <a:lstStyle/>
        <a:p>
          <a:r>
            <a:rPr lang="en-GB" b="1"/>
            <a:t>Abusive</a:t>
          </a:r>
          <a:r>
            <a:rPr lang="en-GB"/>
            <a:t> means using degrading or reviling language</a:t>
          </a:r>
          <a:endParaRPr lang="en-US"/>
        </a:p>
      </dgm:t>
    </dgm:pt>
    <dgm:pt modelId="{87986DE2-840A-426D-AAC9-C21CBEFC38E5}" type="parTrans" cxnId="{81E5512C-964D-49D6-9FB3-82104BF3E8B0}">
      <dgm:prSet/>
      <dgm:spPr/>
      <dgm:t>
        <a:bodyPr/>
        <a:lstStyle/>
        <a:p>
          <a:endParaRPr lang="en-US"/>
        </a:p>
      </dgm:t>
    </dgm:pt>
    <dgm:pt modelId="{90A0640B-B6F6-4477-BCA5-A1CFEA88770D}" type="sibTrans" cxnId="{81E5512C-964D-49D6-9FB3-82104BF3E8B0}">
      <dgm:prSet/>
      <dgm:spPr/>
      <dgm:t>
        <a:bodyPr/>
        <a:lstStyle/>
        <a:p>
          <a:endParaRPr lang="en-US"/>
        </a:p>
      </dgm:t>
    </dgm:pt>
    <dgm:pt modelId="{5F81EED7-6BC3-4A19-9086-B15F315F0A75}">
      <dgm:prSet/>
      <dgm:spPr/>
      <dgm:t>
        <a:bodyPr/>
        <a:lstStyle/>
        <a:p>
          <a:r>
            <a:rPr lang="en-GB" b="1"/>
            <a:t>Harass</a:t>
          </a:r>
          <a:r>
            <a:rPr lang="en-GB"/>
            <a:t> means to annoy or trouble constantly</a:t>
          </a:r>
          <a:endParaRPr lang="en-US"/>
        </a:p>
      </dgm:t>
    </dgm:pt>
    <dgm:pt modelId="{E2F5378C-A8B5-4FDD-AAD2-E57C4EA8D92A}" type="parTrans" cxnId="{849B5CCD-943D-446A-A4ED-25C530243218}">
      <dgm:prSet/>
      <dgm:spPr/>
      <dgm:t>
        <a:bodyPr/>
        <a:lstStyle/>
        <a:p>
          <a:endParaRPr lang="en-US"/>
        </a:p>
      </dgm:t>
    </dgm:pt>
    <dgm:pt modelId="{2E4C98FA-1D3F-4CC5-8835-9F864B7CA7A9}" type="sibTrans" cxnId="{849B5CCD-943D-446A-A4ED-25C530243218}">
      <dgm:prSet/>
      <dgm:spPr/>
      <dgm:t>
        <a:bodyPr/>
        <a:lstStyle/>
        <a:p>
          <a:endParaRPr lang="en-US"/>
        </a:p>
      </dgm:t>
    </dgm:pt>
    <dgm:pt modelId="{46E1CA46-AAD8-416F-85BD-E42C7F36BC9C}">
      <dgm:prSet/>
      <dgm:spPr/>
      <dgm:t>
        <a:bodyPr/>
        <a:lstStyle/>
        <a:p>
          <a:r>
            <a:rPr lang="en-GB" b="1"/>
            <a:t>Alarm</a:t>
          </a:r>
          <a:r>
            <a:rPr lang="en-GB"/>
            <a:t> is a sudden fear caused by awareness of danger</a:t>
          </a:r>
          <a:endParaRPr lang="en-US"/>
        </a:p>
      </dgm:t>
    </dgm:pt>
    <dgm:pt modelId="{243254E5-CFC3-4DCF-8BAF-5115A8600E53}" type="parTrans" cxnId="{D705D004-434C-42C4-A387-3DA023A8D87D}">
      <dgm:prSet/>
      <dgm:spPr/>
      <dgm:t>
        <a:bodyPr/>
        <a:lstStyle/>
        <a:p>
          <a:endParaRPr lang="en-US"/>
        </a:p>
      </dgm:t>
    </dgm:pt>
    <dgm:pt modelId="{C054F5FC-EFBB-4FC4-9614-3C9E0BEA06BE}" type="sibTrans" cxnId="{D705D004-434C-42C4-A387-3DA023A8D87D}">
      <dgm:prSet/>
      <dgm:spPr/>
      <dgm:t>
        <a:bodyPr/>
        <a:lstStyle/>
        <a:p>
          <a:endParaRPr lang="en-US"/>
        </a:p>
      </dgm:t>
    </dgm:pt>
    <dgm:pt modelId="{5A436492-9804-434A-B61D-672252F54E21}">
      <dgm:prSet/>
      <dgm:spPr/>
      <dgm:t>
        <a:bodyPr/>
        <a:lstStyle/>
        <a:p>
          <a:r>
            <a:rPr lang="en-GB" b="1"/>
            <a:t>Distress</a:t>
          </a:r>
          <a:r>
            <a:rPr lang="en-GB"/>
            <a:t> means to cause mental pain or to upset badly.</a:t>
          </a:r>
          <a:endParaRPr lang="en-US"/>
        </a:p>
      </dgm:t>
    </dgm:pt>
    <dgm:pt modelId="{AB9328E4-104D-4458-925A-768E78C7D8A4}" type="parTrans" cxnId="{C39F799D-9BC0-446F-A8A1-5977123D659C}">
      <dgm:prSet/>
      <dgm:spPr/>
      <dgm:t>
        <a:bodyPr/>
        <a:lstStyle/>
        <a:p>
          <a:endParaRPr lang="en-US"/>
        </a:p>
      </dgm:t>
    </dgm:pt>
    <dgm:pt modelId="{A396B4E9-1550-4F39-918C-7F310A811BDA}" type="sibTrans" cxnId="{C39F799D-9BC0-446F-A8A1-5977123D659C}">
      <dgm:prSet/>
      <dgm:spPr/>
      <dgm:t>
        <a:bodyPr/>
        <a:lstStyle/>
        <a:p>
          <a:endParaRPr lang="en-US"/>
        </a:p>
      </dgm:t>
    </dgm:pt>
    <dgm:pt modelId="{CDF5B57D-623D-454C-BB8C-EB57C038DD1B}" type="pres">
      <dgm:prSet presAssocID="{F9441B9F-ACD4-4F8C-8661-3493921C7222}" presName="vert0" presStyleCnt="0">
        <dgm:presLayoutVars>
          <dgm:dir/>
          <dgm:animOne val="branch"/>
          <dgm:animLvl val="lvl"/>
        </dgm:presLayoutVars>
      </dgm:prSet>
      <dgm:spPr/>
    </dgm:pt>
    <dgm:pt modelId="{A1238A26-8382-0B44-A652-AA88DCA4BE28}" type="pres">
      <dgm:prSet presAssocID="{5CBD01D7-C751-47D3-A5D7-EA43679FA480}" presName="thickLine" presStyleLbl="alignNode1" presStyleIdx="0" presStyleCnt="5"/>
      <dgm:spPr/>
    </dgm:pt>
    <dgm:pt modelId="{586BE8B6-29C0-5A47-B1D3-B08020F53708}" type="pres">
      <dgm:prSet presAssocID="{5CBD01D7-C751-47D3-A5D7-EA43679FA480}" presName="horz1" presStyleCnt="0"/>
      <dgm:spPr/>
    </dgm:pt>
    <dgm:pt modelId="{89324244-8E3F-214F-ABAD-2CA0EE4F18F0}" type="pres">
      <dgm:prSet presAssocID="{5CBD01D7-C751-47D3-A5D7-EA43679FA480}" presName="tx1" presStyleLbl="revTx" presStyleIdx="0" presStyleCnt="5"/>
      <dgm:spPr/>
    </dgm:pt>
    <dgm:pt modelId="{6E06DD36-E801-4447-B8A7-FC2DD43BCAD8}" type="pres">
      <dgm:prSet presAssocID="{5CBD01D7-C751-47D3-A5D7-EA43679FA480}" presName="vert1" presStyleCnt="0"/>
      <dgm:spPr/>
    </dgm:pt>
    <dgm:pt modelId="{39CF7479-2A81-114F-9600-F080382F4A43}" type="pres">
      <dgm:prSet presAssocID="{C663F84F-70D7-4C5E-9F9A-38C7EE22C01D}" presName="thickLine" presStyleLbl="alignNode1" presStyleIdx="1" presStyleCnt="5"/>
      <dgm:spPr/>
    </dgm:pt>
    <dgm:pt modelId="{72CE8A4F-DBDB-A14A-8ACB-7173E1FBDAC6}" type="pres">
      <dgm:prSet presAssocID="{C663F84F-70D7-4C5E-9F9A-38C7EE22C01D}" presName="horz1" presStyleCnt="0"/>
      <dgm:spPr/>
    </dgm:pt>
    <dgm:pt modelId="{03DF3439-540B-5E4D-B065-99B13C54A594}" type="pres">
      <dgm:prSet presAssocID="{C663F84F-70D7-4C5E-9F9A-38C7EE22C01D}" presName="tx1" presStyleLbl="revTx" presStyleIdx="1" presStyleCnt="5"/>
      <dgm:spPr/>
    </dgm:pt>
    <dgm:pt modelId="{6C1D671D-EC67-5D40-882B-9D336D178B25}" type="pres">
      <dgm:prSet presAssocID="{C663F84F-70D7-4C5E-9F9A-38C7EE22C01D}" presName="vert1" presStyleCnt="0"/>
      <dgm:spPr/>
    </dgm:pt>
    <dgm:pt modelId="{0FDF1E15-1A0C-624D-94EA-2C133978B3AB}" type="pres">
      <dgm:prSet presAssocID="{5F81EED7-6BC3-4A19-9086-B15F315F0A75}" presName="thickLine" presStyleLbl="alignNode1" presStyleIdx="2" presStyleCnt="5"/>
      <dgm:spPr/>
    </dgm:pt>
    <dgm:pt modelId="{F0C0DCF5-CE87-EE42-8F8A-8211582D9EA6}" type="pres">
      <dgm:prSet presAssocID="{5F81EED7-6BC3-4A19-9086-B15F315F0A75}" presName="horz1" presStyleCnt="0"/>
      <dgm:spPr/>
    </dgm:pt>
    <dgm:pt modelId="{632AE332-DC1A-2B4D-96F2-D289E6D21A75}" type="pres">
      <dgm:prSet presAssocID="{5F81EED7-6BC3-4A19-9086-B15F315F0A75}" presName="tx1" presStyleLbl="revTx" presStyleIdx="2" presStyleCnt="5"/>
      <dgm:spPr/>
    </dgm:pt>
    <dgm:pt modelId="{A34FD8FC-22FA-7540-83DF-EE659F20999A}" type="pres">
      <dgm:prSet presAssocID="{5F81EED7-6BC3-4A19-9086-B15F315F0A75}" presName="vert1" presStyleCnt="0"/>
      <dgm:spPr/>
    </dgm:pt>
    <dgm:pt modelId="{287D3CA4-A0C3-C04E-841D-54FF17618A15}" type="pres">
      <dgm:prSet presAssocID="{46E1CA46-AAD8-416F-85BD-E42C7F36BC9C}" presName="thickLine" presStyleLbl="alignNode1" presStyleIdx="3" presStyleCnt="5"/>
      <dgm:spPr/>
    </dgm:pt>
    <dgm:pt modelId="{CE60A843-919F-7145-B8B8-B3834CC66461}" type="pres">
      <dgm:prSet presAssocID="{46E1CA46-AAD8-416F-85BD-E42C7F36BC9C}" presName="horz1" presStyleCnt="0"/>
      <dgm:spPr/>
    </dgm:pt>
    <dgm:pt modelId="{7E24BB40-1952-1846-8E17-76FB00BD5791}" type="pres">
      <dgm:prSet presAssocID="{46E1CA46-AAD8-416F-85BD-E42C7F36BC9C}" presName="tx1" presStyleLbl="revTx" presStyleIdx="3" presStyleCnt="5"/>
      <dgm:spPr/>
    </dgm:pt>
    <dgm:pt modelId="{200DFB9B-915C-C142-81B9-1EA477F38BF4}" type="pres">
      <dgm:prSet presAssocID="{46E1CA46-AAD8-416F-85BD-E42C7F36BC9C}" presName="vert1" presStyleCnt="0"/>
      <dgm:spPr/>
    </dgm:pt>
    <dgm:pt modelId="{CECBE868-AEAB-BE48-9264-0536A9CE674E}" type="pres">
      <dgm:prSet presAssocID="{5A436492-9804-434A-B61D-672252F54E21}" presName="thickLine" presStyleLbl="alignNode1" presStyleIdx="4" presStyleCnt="5"/>
      <dgm:spPr/>
    </dgm:pt>
    <dgm:pt modelId="{D80D615C-4A2F-D049-9D49-796A29B2B0EA}" type="pres">
      <dgm:prSet presAssocID="{5A436492-9804-434A-B61D-672252F54E21}" presName="horz1" presStyleCnt="0"/>
      <dgm:spPr/>
    </dgm:pt>
    <dgm:pt modelId="{4FE34526-1467-E140-89BE-B94301ADDE32}" type="pres">
      <dgm:prSet presAssocID="{5A436492-9804-434A-B61D-672252F54E21}" presName="tx1" presStyleLbl="revTx" presStyleIdx="4" presStyleCnt="5"/>
      <dgm:spPr/>
    </dgm:pt>
    <dgm:pt modelId="{13ED5B76-2A13-FB4F-A124-20D9ABE8E800}" type="pres">
      <dgm:prSet presAssocID="{5A436492-9804-434A-B61D-672252F54E21}" presName="vert1" presStyleCnt="0"/>
      <dgm:spPr/>
    </dgm:pt>
  </dgm:ptLst>
  <dgm:cxnLst>
    <dgm:cxn modelId="{D705D004-434C-42C4-A387-3DA023A8D87D}" srcId="{F9441B9F-ACD4-4F8C-8661-3493921C7222}" destId="{46E1CA46-AAD8-416F-85BD-E42C7F36BC9C}" srcOrd="3" destOrd="0" parTransId="{243254E5-CFC3-4DCF-8BAF-5115A8600E53}" sibTransId="{C054F5FC-EFBB-4FC4-9614-3C9E0BEA06BE}"/>
    <dgm:cxn modelId="{56F1A817-9D12-384C-BE51-94E11A06AB5A}" type="presOf" srcId="{5A436492-9804-434A-B61D-672252F54E21}" destId="{4FE34526-1467-E140-89BE-B94301ADDE32}" srcOrd="0" destOrd="0" presId="urn:microsoft.com/office/officeart/2008/layout/LinedList"/>
    <dgm:cxn modelId="{4447A41E-B3ED-2549-B564-C2C56793168F}" type="presOf" srcId="{46E1CA46-AAD8-416F-85BD-E42C7F36BC9C}" destId="{7E24BB40-1952-1846-8E17-76FB00BD5791}" srcOrd="0" destOrd="0" presId="urn:microsoft.com/office/officeart/2008/layout/LinedList"/>
    <dgm:cxn modelId="{7DC40E21-2179-4959-9B15-08775AD840F4}" srcId="{F9441B9F-ACD4-4F8C-8661-3493921C7222}" destId="{5CBD01D7-C751-47D3-A5D7-EA43679FA480}" srcOrd="0" destOrd="0" parTransId="{14279B0D-ACDB-4790-B24B-0CE1CDE1FA94}" sibTransId="{82A02637-F049-4479-B773-9B1E91EDF735}"/>
    <dgm:cxn modelId="{81E5512C-964D-49D6-9FB3-82104BF3E8B0}" srcId="{F9441B9F-ACD4-4F8C-8661-3493921C7222}" destId="{C663F84F-70D7-4C5E-9F9A-38C7EE22C01D}" srcOrd="1" destOrd="0" parTransId="{87986DE2-840A-426D-AAC9-C21CBEFC38E5}" sibTransId="{90A0640B-B6F6-4477-BCA5-A1CFEA88770D}"/>
    <dgm:cxn modelId="{92121564-8283-F04C-A8E1-CA166109760F}" type="presOf" srcId="{F9441B9F-ACD4-4F8C-8661-3493921C7222}" destId="{CDF5B57D-623D-454C-BB8C-EB57C038DD1B}" srcOrd="0" destOrd="0" presId="urn:microsoft.com/office/officeart/2008/layout/LinedList"/>
    <dgm:cxn modelId="{3EE83A6D-AA96-A342-B7C2-FF855D0D934B}" type="presOf" srcId="{5F81EED7-6BC3-4A19-9086-B15F315F0A75}" destId="{632AE332-DC1A-2B4D-96F2-D289E6D21A75}" srcOrd="0" destOrd="0" presId="urn:microsoft.com/office/officeart/2008/layout/LinedList"/>
    <dgm:cxn modelId="{C39F799D-9BC0-446F-A8A1-5977123D659C}" srcId="{F9441B9F-ACD4-4F8C-8661-3493921C7222}" destId="{5A436492-9804-434A-B61D-672252F54E21}" srcOrd="4" destOrd="0" parTransId="{AB9328E4-104D-4458-925A-768E78C7D8A4}" sibTransId="{A396B4E9-1550-4F39-918C-7F310A811BDA}"/>
    <dgm:cxn modelId="{FFDF08A3-014E-1D44-8120-5544F0C5FB66}" type="presOf" srcId="{5CBD01D7-C751-47D3-A5D7-EA43679FA480}" destId="{89324244-8E3F-214F-ABAD-2CA0EE4F18F0}" srcOrd="0" destOrd="0" presId="urn:microsoft.com/office/officeart/2008/layout/LinedList"/>
    <dgm:cxn modelId="{849B5CCD-943D-446A-A4ED-25C530243218}" srcId="{F9441B9F-ACD4-4F8C-8661-3493921C7222}" destId="{5F81EED7-6BC3-4A19-9086-B15F315F0A75}" srcOrd="2" destOrd="0" parTransId="{E2F5378C-A8B5-4FDD-AAD2-E57C4EA8D92A}" sibTransId="{2E4C98FA-1D3F-4CC5-8835-9F864B7CA7A9}"/>
    <dgm:cxn modelId="{1312C4FE-A178-7B49-B890-4F640EAA5F37}" type="presOf" srcId="{C663F84F-70D7-4C5E-9F9A-38C7EE22C01D}" destId="{03DF3439-540B-5E4D-B065-99B13C54A594}" srcOrd="0" destOrd="0" presId="urn:microsoft.com/office/officeart/2008/layout/LinedList"/>
    <dgm:cxn modelId="{2C6447BA-225F-AB4C-862F-360C89419EAE}" type="presParOf" srcId="{CDF5B57D-623D-454C-BB8C-EB57C038DD1B}" destId="{A1238A26-8382-0B44-A652-AA88DCA4BE28}" srcOrd="0" destOrd="0" presId="urn:microsoft.com/office/officeart/2008/layout/LinedList"/>
    <dgm:cxn modelId="{99B9F7E9-CBD8-C948-BD06-28CEEDFD81D2}" type="presParOf" srcId="{CDF5B57D-623D-454C-BB8C-EB57C038DD1B}" destId="{586BE8B6-29C0-5A47-B1D3-B08020F53708}" srcOrd="1" destOrd="0" presId="urn:microsoft.com/office/officeart/2008/layout/LinedList"/>
    <dgm:cxn modelId="{15EAF119-E493-004A-A355-3B700088C9C3}" type="presParOf" srcId="{586BE8B6-29C0-5A47-B1D3-B08020F53708}" destId="{89324244-8E3F-214F-ABAD-2CA0EE4F18F0}" srcOrd="0" destOrd="0" presId="urn:microsoft.com/office/officeart/2008/layout/LinedList"/>
    <dgm:cxn modelId="{6F9E3B24-5AC0-6F45-BA5C-885DF3EECEEB}" type="presParOf" srcId="{586BE8B6-29C0-5A47-B1D3-B08020F53708}" destId="{6E06DD36-E801-4447-B8A7-FC2DD43BCAD8}" srcOrd="1" destOrd="0" presId="urn:microsoft.com/office/officeart/2008/layout/LinedList"/>
    <dgm:cxn modelId="{472D0452-2939-9645-8246-BD7ADC07C897}" type="presParOf" srcId="{CDF5B57D-623D-454C-BB8C-EB57C038DD1B}" destId="{39CF7479-2A81-114F-9600-F080382F4A43}" srcOrd="2" destOrd="0" presId="urn:microsoft.com/office/officeart/2008/layout/LinedList"/>
    <dgm:cxn modelId="{7C7A060A-B1E8-A541-8C83-333F3D35E077}" type="presParOf" srcId="{CDF5B57D-623D-454C-BB8C-EB57C038DD1B}" destId="{72CE8A4F-DBDB-A14A-8ACB-7173E1FBDAC6}" srcOrd="3" destOrd="0" presId="urn:microsoft.com/office/officeart/2008/layout/LinedList"/>
    <dgm:cxn modelId="{0224E8E5-572B-DF4C-9830-4EE43A9462D5}" type="presParOf" srcId="{72CE8A4F-DBDB-A14A-8ACB-7173E1FBDAC6}" destId="{03DF3439-540B-5E4D-B065-99B13C54A594}" srcOrd="0" destOrd="0" presId="urn:microsoft.com/office/officeart/2008/layout/LinedList"/>
    <dgm:cxn modelId="{D5B7FB8A-7BC3-FA4A-A32A-0C1F5581D8BE}" type="presParOf" srcId="{72CE8A4F-DBDB-A14A-8ACB-7173E1FBDAC6}" destId="{6C1D671D-EC67-5D40-882B-9D336D178B25}" srcOrd="1" destOrd="0" presId="urn:microsoft.com/office/officeart/2008/layout/LinedList"/>
    <dgm:cxn modelId="{62244348-9DC7-AF41-99C8-2E669A78601A}" type="presParOf" srcId="{CDF5B57D-623D-454C-BB8C-EB57C038DD1B}" destId="{0FDF1E15-1A0C-624D-94EA-2C133978B3AB}" srcOrd="4" destOrd="0" presId="urn:microsoft.com/office/officeart/2008/layout/LinedList"/>
    <dgm:cxn modelId="{A5223604-C696-A346-94E1-A554DA58D011}" type="presParOf" srcId="{CDF5B57D-623D-454C-BB8C-EB57C038DD1B}" destId="{F0C0DCF5-CE87-EE42-8F8A-8211582D9EA6}" srcOrd="5" destOrd="0" presId="urn:microsoft.com/office/officeart/2008/layout/LinedList"/>
    <dgm:cxn modelId="{2A9E10F6-0440-814A-975C-96F4EBF3B99C}" type="presParOf" srcId="{F0C0DCF5-CE87-EE42-8F8A-8211582D9EA6}" destId="{632AE332-DC1A-2B4D-96F2-D289E6D21A75}" srcOrd="0" destOrd="0" presId="urn:microsoft.com/office/officeart/2008/layout/LinedList"/>
    <dgm:cxn modelId="{DD20B8FC-C8A2-314E-BD32-212CC1436E37}" type="presParOf" srcId="{F0C0DCF5-CE87-EE42-8F8A-8211582D9EA6}" destId="{A34FD8FC-22FA-7540-83DF-EE659F20999A}" srcOrd="1" destOrd="0" presId="urn:microsoft.com/office/officeart/2008/layout/LinedList"/>
    <dgm:cxn modelId="{B09EC306-EE79-E844-9EA8-46ADEDA4B991}" type="presParOf" srcId="{CDF5B57D-623D-454C-BB8C-EB57C038DD1B}" destId="{287D3CA4-A0C3-C04E-841D-54FF17618A15}" srcOrd="6" destOrd="0" presId="urn:microsoft.com/office/officeart/2008/layout/LinedList"/>
    <dgm:cxn modelId="{98689668-7DB2-7A4F-9C75-B2FB198D3914}" type="presParOf" srcId="{CDF5B57D-623D-454C-BB8C-EB57C038DD1B}" destId="{CE60A843-919F-7145-B8B8-B3834CC66461}" srcOrd="7" destOrd="0" presId="urn:microsoft.com/office/officeart/2008/layout/LinedList"/>
    <dgm:cxn modelId="{0E06FA78-AE14-5146-A5A7-1069BF26F4B9}" type="presParOf" srcId="{CE60A843-919F-7145-B8B8-B3834CC66461}" destId="{7E24BB40-1952-1846-8E17-76FB00BD5791}" srcOrd="0" destOrd="0" presId="urn:microsoft.com/office/officeart/2008/layout/LinedList"/>
    <dgm:cxn modelId="{75D1FB1B-911A-0E4F-A9F3-EC775B412D13}" type="presParOf" srcId="{CE60A843-919F-7145-B8B8-B3834CC66461}" destId="{200DFB9B-915C-C142-81B9-1EA477F38BF4}" srcOrd="1" destOrd="0" presId="urn:microsoft.com/office/officeart/2008/layout/LinedList"/>
    <dgm:cxn modelId="{7E88147C-6D47-1540-B529-0265C423799D}" type="presParOf" srcId="{CDF5B57D-623D-454C-BB8C-EB57C038DD1B}" destId="{CECBE868-AEAB-BE48-9264-0536A9CE674E}" srcOrd="8" destOrd="0" presId="urn:microsoft.com/office/officeart/2008/layout/LinedList"/>
    <dgm:cxn modelId="{68AF440D-EFCD-A84F-B751-ACD23551829B}" type="presParOf" srcId="{CDF5B57D-623D-454C-BB8C-EB57C038DD1B}" destId="{D80D615C-4A2F-D049-9D49-796A29B2B0EA}" srcOrd="9" destOrd="0" presId="urn:microsoft.com/office/officeart/2008/layout/LinedList"/>
    <dgm:cxn modelId="{D777CC85-F2DA-E645-A834-87318A264C23}" type="presParOf" srcId="{D80D615C-4A2F-D049-9D49-796A29B2B0EA}" destId="{4FE34526-1467-E140-89BE-B94301ADDE32}" srcOrd="0" destOrd="0" presId="urn:microsoft.com/office/officeart/2008/layout/LinedList"/>
    <dgm:cxn modelId="{644FE066-749A-794F-A42B-3FD5498E6BD1}" type="presParOf" srcId="{D80D615C-4A2F-D049-9D49-796A29B2B0EA}" destId="{13ED5B76-2A13-FB4F-A124-20D9ABE8E80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C25776F-C82B-48F5-92FF-0777131515C8}"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E10B2580-6A77-43CB-8D39-50667357B532}">
      <dgm:prSet/>
      <dgm:spPr/>
      <dgm:t>
        <a:bodyPr/>
        <a:lstStyle/>
        <a:p>
          <a:r>
            <a:rPr lang="en-GB"/>
            <a:t>The conduct does not have to be aimed towards a specific person</a:t>
          </a:r>
          <a:endParaRPr lang="en-US"/>
        </a:p>
      </dgm:t>
    </dgm:pt>
    <dgm:pt modelId="{84CCB2F6-E5F0-443D-869F-628360587B0C}" type="parTrans" cxnId="{9FDFF1F2-D2C4-44D4-AA51-F14430262A2A}">
      <dgm:prSet/>
      <dgm:spPr/>
      <dgm:t>
        <a:bodyPr/>
        <a:lstStyle/>
        <a:p>
          <a:endParaRPr lang="en-US"/>
        </a:p>
      </dgm:t>
    </dgm:pt>
    <dgm:pt modelId="{8C33A85C-04BE-45D0-83FF-4804AE9F95F0}" type="sibTrans" cxnId="{9FDFF1F2-D2C4-44D4-AA51-F14430262A2A}">
      <dgm:prSet/>
      <dgm:spPr/>
      <dgm:t>
        <a:bodyPr/>
        <a:lstStyle/>
        <a:p>
          <a:endParaRPr lang="en-US"/>
        </a:p>
      </dgm:t>
    </dgm:pt>
    <dgm:pt modelId="{D003CA76-2C92-4420-8E6C-495E11BC98A7}">
      <dgm:prSet/>
      <dgm:spPr/>
      <dgm:t>
        <a:bodyPr/>
        <a:lstStyle/>
        <a:p>
          <a:r>
            <a:rPr lang="en-GB"/>
            <a:t>The conduct must take place within the presence of a person who can see or hear the conduct , but the person does not need to be identifiable</a:t>
          </a:r>
          <a:endParaRPr lang="en-US"/>
        </a:p>
      </dgm:t>
    </dgm:pt>
    <dgm:pt modelId="{D90E3432-5D0E-4BDD-A5CD-CEF4166461F6}" type="parTrans" cxnId="{BDF904E8-E7E5-4788-AB52-F9AB1EF99381}">
      <dgm:prSet/>
      <dgm:spPr/>
      <dgm:t>
        <a:bodyPr/>
        <a:lstStyle/>
        <a:p>
          <a:endParaRPr lang="en-US"/>
        </a:p>
      </dgm:t>
    </dgm:pt>
    <dgm:pt modelId="{CFBCB28C-CBEF-4679-9B17-0E75D1AF4431}" type="sibTrans" cxnId="{BDF904E8-E7E5-4788-AB52-F9AB1EF99381}">
      <dgm:prSet/>
      <dgm:spPr/>
      <dgm:t>
        <a:bodyPr/>
        <a:lstStyle/>
        <a:p>
          <a:endParaRPr lang="en-US"/>
        </a:p>
      </dgm:t>
    </dgm:pt>
    <dgm:pt modelId="{2FB4860C-25E7-4792-9CB5-4770376A08EF}">
      <dgm:prSet/>
      <dgm:spPr/>
      <dgm:t>
        <a:bodyPr/>
        <a:lstStyle/>
        <a:p>
          <a:r>
            <a:rPr lang="en-GB"/>
            <a:t>The type of conduct is likely to cause HAD</a:t>
          </a:r>
          <a:endParaRPr lang="en-US"/>
        </a:p>
      </dgm:t>
    </dgm:pt>
    <dgm:pt modelId="{5E82DBF2-F7F5-4AB7-8934-EED74E8FABA8}" type="parTrans" cxnId="{30AB7BB7-D992-46B1-9007-925DD3ADCC7F}">
      <dgm:prSet/>
      <dgm:spPr/>
      <dgm:t>
        <a:bodyPr/>
        <a:lstStyle/>
        <a:p>
          <a:endParaRPr lang="en-US"/>
        </a:p>
      </dgm:t>
    </dgm:pt>
    <dgm:pt modelId="{3A2B6B76-4AED-4F26-BC39-29D98F1B708C}" type="sibTrans" cxnId="{30AB7BB7-D992-46B1-9007-925DD3ADCC7F}">
      <dgm:prSet/>
      <dgm:spPr/>
      <dgm:t>
        <a:bodyPr/>
        <a:lstStyle/>
        <a:p>
          <a:endParaRPr lang="en-US"/>
        </a:p>
      </dgm:t>
    </dgm:pt>
    <dgm:pt modelId="{EE73083C-AA8E-400D-BE35-312605155BD2}">
      <dgm:prSet/>
      <dgm:spPr/>
      <dgm:t>
        <a:bodyPr/>
        <a:lstStyle/>
        <a:p>
          <a:r>
            <a:rPr lang="en-GB"/>
            <a:t>Any material used (such as a poster) does not have to be distributed </a:t>
          </a:r>
          <a:endParaRPr lang="en-US"/>
        </a:p>
      </dgm:t>
    </dgm:pt>
    <dgm:pt modelId="{F6B11489-E2E8-4D9B-A622-DABDCFE856F0}" type="parTrans" cxnId="{1AFF2AD8-76F5-4FD5-9A04-2A9C767FE0DB}">
      <dgm:prSet/>
      <dgm:spPr/>
      <dgm:t>
        <a:bodyPr/>
        <a:lstStyle/>
        <a:p>
          <a:endParaRPr lang="en-US"/>
        </a:p>
      </dgm:t>
    </dgm:pt>
    <dgm:pt modelId="{C3B89002-E785-4A99-89BF-F2C5E0329DCD}" type="sibTrans" cxnId="{1AFF2AD8-76F5-4FD5-9A04-2A9C767FE0DB}">
      <dgm:prSet/>
      <dgm:spPr/>
      <dgm:t>
        <a:bodyPr/>
        <a:lstStyle/>
        <a:p>
          <a:endParaRPr lang="en-US"/>
        </a:p>
      </dgm:t>
    </dgm:pt>
    <dgm:pt modelId="{72A69763-7724-412F-BA15-0F092BD511EE}">
      <dgm:prSet/>
      <dgm:spPr/>
      <dgm:t>
        <a:bodyPr/>
        <a:lstStyle/>
        <a:p>
          <a:r>
            <a:rPr lang="en-GB"/>
            <a:t>The suspect must intend or be aware his conduct is threatening or abusive in general</a:t>
          </a:r>
          <a:r>
            <a:rPr lang="en-GB" baseline="0"/>
            <a:t> terms</a:t>
          </a:r>
          <a:endParaRPr lang="en-US"/>
        </a:p>
      </dgm:t>
    </dgm:pt>
    <dgm:pt modelId="{EFD02C89-394A-40C2-A526-0393C7266F95}" type="parTrans" cxnId="{A9678003-4FA9-4492-99DB-1CE727BDFBBA}">
      <dgm:prSet/>
      <dgm:spPr/>
      <dgm:t>
        <a:bodyPr/>
        <a:lstStyle/>
        <a:p>
          <a:endParaRPr lang="en-US"/>
        </a:p>
      </dgm:t>
    </dgm:pt>
    <dgm:pt modelId="{DF3A1698-5CE4-4384-8919-F46B196B5B0D}" type="sibTrans" cxnId="{A9678003-4FA9-4492-99DB-1CE727BDFBBA}">
      <dgm:prSet/>
      <dgm:spPr/>
      <dgm:t>
        <a:bodyPr/>
        <a:lstStyle/>
        <a:p>
          <a:endParaRPr lang="en-US"/>
        </a:p>
      </dgm:t>
    </dgm:pt>
    <dgm:pt modelId="{30D92527-C99D-464E-B000-76C139F392C9}">
      <dgm:prSet/>
      <dgm:spPr/>
      <dgm:t>
        <a:bodyPr/>
        <a:lstStyle/>
        <a:p>
          <a:r>
            <a:rPr lang="en-GB" baseline="0"/>
            <a:t>There is no need to prove he actually intended to cause any person to be HAD</a:t>
          </a:r>
          <a:endParaRPr lang="en-US"/>
        </a:p>
      </dgm:t>
    </dgm:pt>
    <dgm:pt modelId="{CD3395A2-AF62-4DF3-AC49-8D91C3945045}" type="parTrans" cxnId="{D18E9346-C46D-493D-BA58-AE551899351B}">
      <dgm:prSet/>
      <dgm:spPr/>
      <dgm:t>
        <a:bodyPr/>
        <a:lstStyle/>
        <a:p>
          <a:endParaRPr lang="en-US"/>
        </a:p>
      </dgm:t>
    </dgm:pt>
    <dgm:pt modelId="{7EC321B1-BFF0-4A64-BEDC-384DDAD370D5}" type="sibTrans" cxnId="{D18E9346-C46D-493D-BA58-AE551899351B}">
      <dgm:prSet/>
      <dgm:spPr/>
      <dgm:t>
        <a:bodyPr/>
        <a:lstStyle/>
        <a:p>
          <a:endParaRPr lang="en-US"/>
        </a:p>
      </dgm:t>
    </dgm:pt>
    <dgm:pt modelId="{95B581C4-9ACB-2A41-A114-9F3CEA10E15C}" type="pres">
      <dgm:prSet presAssocID="{FC25776F-C82B-48F5-92FF-0777131515C8}" presName="diagram" presStyleCnt="0">
        <dgm:presLayoutVars>
          <dgm:dir/>
          <dgm:resizeHandles val="exact"/>
        </dgm:presLayoutVars>
      </dgm:prSet>
      <dgm:spPr/>
    </dgm:pt>
    <dgm:pt modelId="{783A95E5-4944-104B-8B48-86B41A595DB6}" type="pres">
      <dgm:prSet presAssocID="{E10B2580-6A77-43CB-8D39-50667357B532}" presName="node" presStyleLbl="node1" presStyleIdx="0" presStyleCnt="6">
        <dgm:presLayoutVars>
          <dgm:bulletEnabled val="1"/>
        </dgm:presLayoutVars>
      </dgm:prSet>
      <dgm:spPr/>
    </dgm:pt>
    <dgm:pt modelId="{8F68D7FA-96BD-5146-832E-A093F63D998E}" type="pres">
      <dgm:prSet presAssocID="{8C33A85C-04BE-45D0-83FF-4804AE9F95F0}" presName="sibTrans" presStyleCnt="0"/>
      <dgm:spPr/>
    </dgm:pt>
    <dgm:pt modelId="{A03A61BC-8EFA-E946-B175-C8BB4400B997}" type="pres">
      <dgm:prSet presAssocID="{D003CA76-2C92-4420-8E6C-495E11BC98A7}" presName="node" presStyleLbl="node1" presStyleIdx="1" presStyleCnt="6">
        <dgm:presLayoutVars>
          <dgm:bulletEnabled val="1"/>
        </dgm:presLayoutVars>
      </dgm:prSet>
      <dgm:spPr/>
    </dgm:pt>
    <dgm:pt modelId="{7CB24250-4F65-B84D-B14B-8F9018CFB46E}" type="pres">
      <dgm:prSet presAssocID="{CFBCB28C-CBEF-4679-9B17-0E75D1AF4431}" presName="sibTrans" presStyleCnt="0"/>
      <dgm:spPr/>
    </dgm:pt>
    <dgm:pt modelId="{275A3A0E-51BA-2142-9520-B7F2D4B7FBB0}" type="pres">
      <dgm:prSet presAssocID="{2FB4860C-25E7-4792-9CB5-4770376A08EF}" presName="node" presStyleLbl="node1" presStyleIdx="2" presStyleCnt="6">
        <dgm:presLayoutVars>
          <dgm:bulletEnabled val="1"/>
        </dgm:presLayoutVars>
      </dgm:prSet>
      <dgm:spPr/>
    </dgm:pt>
    <dgm:pt modelId="{5A19E0EF-D807-8D40-BC4F-6674BD0C0B0A}" type="pres">
      <dgm:prSet presAssocID="{3A2B6B76-4AED-4F26-BC39-29D98F1B708C}" presName="sibTrans" presStyleCnt="0"/>
      <dgm:spPr/>
    </dgm:pt>
    <dgm:pt modelId="{7FF7675C-21AB-E44D-B3DA-A341345B227E}" type="pres">
      <dgm:prSet presAssocID="{EE73083C-AA8E-400D-BE35-312605155BD2}" presName="node" presStyleLbl="node1" presStyleIdx="3" presStyleCnt="6">
        <dgm:presLayoutVars>
          <dgm:bulletEnabled val="1"/>
        </dgm:presLayoutVars>
      </dgm:prSet>
      <dgm:spPr/>
    </dgm:pt>
    <dgm:pt modelId="{E28859E2-6984-4E47-ACF5-15A614EF3BA8}" type="pres">
      <dgm:prSet presAssocID="{C3B89002-E785-4A99-89BF-F2C5E0329DCD}" presName="sibTrans" presStyleCnt="0"/>
      <dgm:spPr/>
    </dgm:pt>
    <dgm:pt modelId="{8C17F3AC-3894-2C4B-9AAA-F52286899243}" type="pres">
      <dgm:prSet presAssocID="{72A69763-7724-412F-BA15-0F092BD511EE}" presName="node" presStyleLbl="node1" presStyleIdx="4" presStyleCnt="6">
        <dgm:presLayoutVars>
          <dgm:bulletEnabled val="1"/>
        </dgm:presLayoutVars>
      </dgm:prSet>
      <dgm:spPr/>
    </dgm:pt>
    <dgm:pt modelId="{505C8C0D-A865-2246-A57E-6D2AB1FCEE6F}" type="pres">
      <dgm:prSet presAssocID="{DF3A1698-5CE4-4384-8919-F46B196B5B0D}" presName="sibTrans" presStyleCnt="0"/>
      <dgm:spPr/>
    </dgm:pt>
    <dgm:pt modelId="{78D11CA2-B978-1941-A929-5C6F0A45B6D8}" type="pres">
      <dgm:prSet presAssocID="{30D92527-C99D-464E-B000-76C139F392C9}" presName="node" presStyleLbl="node1" presStyleIdx="5" presStyleCnt="6">
        <dgm:presLayoutVars>
          <dgm:bulletEnabled val="1"/>
        </dgm:presLayoutVars>
      </dgm:prSet>
      <dgm:spPr/>
    </dgm:pt>
  </dgm:ptLst>
  <dgm:cxnLst>
    <dgm:cxn modelId="{A9678003-4FA9-4492-99DB-1CE727BDFBBA}" srcId="{FC25776F-C82B-48F5-92FF-0777131515C8}" destId="{72A69763-7724-412F-BA15-0F092BD511EE}" srcOrd="4" destOrd="0" parTransId="{EFD02C89-394A-40C2-A526-0393C7266F95}" sibTransId="{DF3A1698-5CE4-4384-8919-F46B196B5B0D}"/>
    <dgm:cxn modelId="{A76F4814-6835-C940-A1C8-11A166552229}" type="presOf" srcId="{D003CA76-2C92-4420-8E6C-495E11BC98A7}" destId="{A03A61BC-8EFA-E946-B175-C8BB4400B997}" srcOrd="0" destOrd="0" presId="urn:microsoft.com/office/officeart/2005/8/layout/default"/>
    <dgm:cxn modelId="{CD694A15-343E-9D48-8C5C-3139827C4809}" type="presOf" srcId="{30D92527-C99D-464E-B000-76C139F392C9}" destId="{78D11CA2-B978-1941-A929-5C6F0A45B6D8}" srcOrd="0" destOrd="0" presId="urn:microsoft.com/office/officeart/2005/8/layout/default"/>
    <dgm:cxn modelId="{C24D653B-28C0-694D-959D-93994EE5FDEB}" type="presOf" srcId="{E10B2580-6A77-43CB-8D39-50667357B532}" destId="{783A95E5-4944-104B-8B48-86B41A595DB6}" srcOrd="0" destOrd="0" presId="urn:microsoft.com/office/officeart/2005/8/layout/default"/>
    <dgm:cxn modelId="{D18E9346-C46D-493D-BA58-AE551899351B}" srcId="{FC25776F-C82B-48F5-92FF-0777131515C8}" destId="{30D92527-C99D-464E-B000-76C139F392C9}" srcOrd="5" destOrd="0" parTransId="{CD3395A2-AF62-4DF3-AC49-8D91C3945045}" sibTransId="{7EC321B1-BFF0-4A64-BEDC-384DDAD370D5}"/>
    <dgm:cxn modelId="{833A7FAB-F988-7947-BB3C-9563FA57DF69}" type="presOf" srcId="{2FB4860C-25E7-4792-9CB5-4770376A08EF}" destId="{275A3A0E-51BA-2142-9520-B7F2D4B7FBB0}" srcOrd="0" destOrd="0" presId="urn:microsoft.com/office/officeart/2005/8/layout/default"/>
    <dgm:cxn modelId="{30AB7BB7-D992-46B1-9007-925DD3ADCC7F}" srcId="{FC25776F-C82B-48F5-92FF-0777131515C8}" destId="{2FB4860C-25E7-4792-9CB5-4770376A08EF}" srcOrd="2" destOrd="0" parTransId="{5E82DBF2-F7F5-4AB7-8934-EED74E8FABA8}" sibTransId="{3A2B6B76-4AED-4F26-BC39-29D98F1B708C}"/>
    <dgm:cxn modelId="{1AFF2AD8-76F5-4FD5-9A04-2A9C767FE0DB}" srcId="{FC25776F-C82B-48F5-92FF-0777131515C8}" destId="{EE73083C-AA8E-400D-BE35-312605155BD2}" srcOrd="3" destOrd="0" parTransId="{F6B11489-E2E8-4D9B-A622-DABDCFE856F0}" sibTransId="{C3B89002-E785-4A99-89BF-F2C5E0329DCD}"/>
    <dgm:cxn modelId="{BE23A0DA-518B-EE4C-8A64-124E4828F490}" type="presOf" srcId="{EE73083C-AA8E-400D-BE35-312605155BD2}" destId="{7FF7675C-21AB-E44D-B3DA-A341345B227E}" srcOrd="0" destOrd="0" presId="urn:microsoft.com/office/officeart/2005/8/layout/default"/>
    <dgm:cxn modelId="{BDF904E8-E7E5-4788-AB52-F9AB1EF99381}" srcId="{FC25776F-C82B-48F5-92FF-0777131515C8}" destId="{D003CA76-2C92-4420-8E6C-495E11BC98A7}" srcOrd="1" destOrd="0" parTransId="{D90E3432-5D0E-4BDD-A5CD-CEF4166461F6}" sibTransId="{CFBCB28C-CBEF-4679-9B17-0E75D1AF4431}"/>
    <dgm:cxn modelId="{E0DF02F0-90CC-C44B-8005-41229FB42E4D}" type="presOf" srcId="{FC25776F-C82B-48F5-92FF-0777131515C8}" destId="{95B581C4-9ACB-2A41-A114-9F3CEA10E15C}" srcOrd="0" destOrd="0" presId="urn:microsoft.com/office/officeart/2005/8/layout/default"/>
    <dgm:cxn modelId="{FF99FFF0-804A-2945-A126-5C4547018B58}" type="presOf" srcId="{72A69763-7724-412F-BA15-0F092BD511EE}" destId="{8C17F3AC-3894-2C4B-9AAA-F52286899243}" srcOrd="0" destOrd="0" presId="urn:microsoft.com/office/officeart/2005/8/layout/default"/>
    <dgm:cxn modelId="{9FDFF1F2-D2C4-44D4-AA51-F14430262A2A}" srcId="{FC25776F-C82B-48F5-92FF-0777131515C8}" destId="{E10B2580-6A77-43CB-8D39-50667357B532}" srcOrd="0" destOrd="0" parTransId="{84CCB2F6-E5F0-443D-869F-628360587B0C}" sibTransId="{8C33A85C-04BE-45D0-83FF-4804AE9F95F0}"/>
    <dgm:cxn modelId="{26B8BFF1-2210-8344-A2E3-2BE31F3993D0}" type="presParOf" srcId="{95B581C4-9ACB-2A41-A114-9F3CEA10E15C}" destId="{783A95E5-4944-104B-8B48-86B41A595DB6}" srcOrd="0" destOrd="0" presId="urn:microsoft.com/office/officeart/2005/8/layout/default"/>
    <dgm:cxn modelId="{47858162-39F9-E947-A0E9-EE494306A4F0}" type="presParOf" srcId="{95B581C4-9ACB-2A41-A114-9F3CEA10E15C}" destId="{8F68D7FA-96BD-5146-832E-A093F63D998E}" srcOrd="1" destOrd="0" presId="urn:microsoft.com/office/officeart/2005/8/layout/default"/>
    <dgm:cxn modelId="{5BF10768-CEB9-CF4B-A623-6B9A88902A06}" type="presParOf" srcId="{95B581C4-9ACB-2A41-A114-9F3CEA10E15C}" destId="{A03A61BC-8EFA-E946-B175-C8BB4400B997}" srcOrd="2" destOrd="0" presId="urn:microsoft.com/office/officeart/2005/8/layout/default"/>
    <dgm:cxn modelId="{D2BD1184-7216-BC47-859B-A0394BA5F65D}" type="presParOf" srcId="{95B581C4-9ACB-2A41-A114-9F3CEA10E15C}" destId="{7CB24250-4F65-B84D-B14B-8F9018CFB46E}" srcOrd="3" destOrd="0" presId="urn:microsoft.com/office/officeart/2005/8/layout/default"/>
    <dgm:cxn modelId="{284D5305-2BD5-544D-B483-8C311C8F6E7E}" type="presParOf" srcId="{95B581C4-9ACB-2A41-A114-9F3CEA10E15C}" destId="{275A3A0E-51BA-2142-9520-B7F2D4B7FBB0}" srcOrd="4" destOrd="0" presId="urn:microsoft.com/office/officeart/2005/8/layout/default"/>
    <dgm:cxn modelId="{22ACA136-7A0E-C546-AAA4-A7348B341336}" type="presParOf" srcId="{95B581C4-9ACB-2A41-A114-9F3CEA10E15C}" destId="{5A19E0EF-D807-8D40-BC4F-6674BD0C0B0A}" srcOrd="5" destOrd="0" presId="urn:microsoft.com/office/officeart/2005/8/layout/default"/>
    <dgm:cxn modelId="{0907FBBE-4D70-5C45-A1A4-2375300DE492}" type="presParOf" srcId="{95B581C4-9ACB-2A41-A114-9F3CEA10E15C}" destId="{7FF7675C-21AB-E44D-B3DA-A341345B227E}" srcOrd="6" destOrd="0" presId="urn:microsoft.com/office/officeart/2005/8/layout/default"/>
    <dgm:cxn modelId="{0D1E1178-5F1B-854B-AB3E-8A185D6C4223}" type="presParOf" srcId="{95B581C4-9ACB-2A41-A114-9F3CEA10E15C}" destId="{E28859E2-6984-4E47-ACF5-15A614EF3BA8}" srcOrd="7" destOrd="0" presId="urn:microsoft.com/office/officeart/2005/8/layout/default"/>
    <dgm:cxn modelId="{43FEA5BE-AD7D-CD44-B4BD-D62934BAA49D}" type="presParOf" srcId="{95B581C4-9ACB-2A41-A114-9F3CEA10E15C}" destId="{8C17F3AC-3894-2C4B-9AAA-F52286899243}" srcOrd="8" destOrd="0" presId="urn:microsoft.com/office/officeart/2005/8/layout/default"/>
    <dgm:cxn modelId="{39261C79-E495-4B40-9512-2079C505DD9D}" type="presParOf" srcId="{95B581C4-9ACB-2A41-A114-9F3CEA10E15C}" destId="{505C8C0D-A865-2246-A57E-6D2AB1FCEE6F}" srcOrd="9" destOrd="0" presId="urn:microsoft.com/office/officeart/2005/8/layout/default"/>
    <dgm:cxn modelId="{3188AC4B-33C3-1549-A2D9-9DCDD922BB53}" type="presParOf" srcId="{95B581C4-9ACB-2A41-A114-9F3CEA10E15C}" destId="{78D11CA2-B978-1941-A929-5C6F0A45B6D8}"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E93C4EC-1B03-4BAA-87F8-BDF37A452BB3}" type="doc">
      <dgm:prSet loTypeId="urn:microsoft.com/office/officeart/2008/layout/LinedList" loCatId="list" qsTypeId="urn:microsoft.com/office/officeart/2005/8/quickstyle/simple1" qsCatId="simple" csTypeId="urn:microsoft.com/office/officeart/2005/8/colors/accent6_2" csCatId="accent6"/>
      <dgm:spPr/>
      <dgm:t>
        <a:bodyPr/>
        <a:lstStyle/>
        <a:p>
          <a:endParaRPr lang="en-US"/>
        </a:p>
      </dgm:t>
    </dgm:pt>
    <dgm:pt modelId="{2789B248-0F33-4E57-809D-748400C84972}">
      <dgm:prSet/>
      <dgm:spPr/>
      <dgm:t>
        <a:bodyPr/>
        <a:lstStyle/>
        <a:p>
          <a:r>
            <a:rPr lang="en-GB" baseline="0"/>
            <a:t>A Police officer cannot be alarmed or distressed because it was deemed that this sort of low-level behaviour because:-</a:t>
          </a:r>
          <a:endParaRPr lang="en-US"/>
        </a:p>
      </dgm:t>
    </dgm:pt>
    <dgm:pt modelId="{E49A8221-83C1-4A07-BFDE-15EFF662FDA1}" type="parTrans" cxnId="{0F57EC35-E653-4DD6-A144-BDF441A3FD0B}">
      <dgm:prSet/>
      <dgm:spPr/>
      <dgm:t>
        <a:bodyPr/>
        <a:lstStyle/>
        <a:p>
          <a:endParaRPr lang="en-US"/>
        </a:p>
      </dgm:t>
    </dgm:pt>
    <dgm:pt modelId="{DDE6649E-A377-4EE3-85DE-722C6D38ED85}" type="sibTrans" cxnId="{0F57EC35-E653-4DD6-A144-BDF441A3FD0B}">
      <dgm:prSet/>
      <dgm:spPr/>
      <dgm:t>
        <a:bodyPr/>
        <a:lstStyle/>
        <a:p>
          <a:endParaRPr lang="en-US"/>
        </a:p>
      </dgm:t>
    </dgm:pt>
    <dgm:pt modelId="{D5458298-BC0A-4348-BA74-1102FADFBF1E}">
      <dgm:prSet/>
      <dgm:spPr/>
      <dgm:t>
        <a:bodyPr/>
        <a:lstStyle/>
        <a:p>
          <a:r>
            <a:rPr lang="en-GB" baseline="0"/>
            <a:t>‘very frequently, words and behaviour with which police officers will be wearily familiar will have little emotional impact on them save that of boredom’.  </a:t>
          </a:r>
          <a:endParaRPr lang="en-US"/>
        </a:p>
      </dgm:t>
    </dgm:pt>
    <dgm:pt modelId="{25A41EDA-3C93-461A-9297-7398D176C047}" type="parTrans" cxnId="{6C262FAC-D31E-4D56-97A2-1B570A8A1493}">
      <dgm:prSet/>
      <dgm:spPr/>
      <dgm:t>
        <a:bodyPr/>
        <a:lstStyle/>
        <a:p>
          <a:endParaRPr lang="en-US"/>
        </a:p>
      </dgm:t>
    </dgm:pt>
    <dgm:pt modelId="{4F605CE4-68B1-45DC-AA1A-3CE68569281D}" type="sibTrans" cxnId="{6C262FAC-D31E-4D56-97A2-1B570A8A1493}">
      <dgm:prSet/>
      <dgm:spPr/>
      <dgm:t>
        <a:bodyPr/>
        <a:lstStyle/>
        <a:p>
          <a:endParaRPr lang="en-US"/>
        </a:p>
      </dgm:t>
    </dgm:pt>
    <dgm:pt modelId="{F598C30F-244F-43CD-B7A3-9EFAA871342E}">
      <dgm:prSet/>
      <dgm:spPr/>
      <dgm:t>
        <a:bodyPr/>
        <a:lstStyle/>
        <a:p>
          <a:r>
            <a:rPr lang="en-GB" baseline="0"/>
            <a:t>In other words, the police have heard it all before.</a:t>
          </a:r>
          <a:endParaRPr lang="en-US"/>
        </a:p>
      </dgm:t>
    </dgm:pt>
    <dgm:pt modelId="{F48A65E8-8721-4221-9C1E-00F8A2CEB513}" type="parTrans" cxnId="{E16E25A7-A14E-4DF3-BD35-F5525373C618}">
      <dgm:prSet/>
      <dgm:spPr/>
      <dgm:t>
        <a:bodyPr/>
        <a:lstStyle/>
        <a:p>
          <a:endParaRPr lang="en-US"/>
        </a:p>
      </dgm:t>
    </dgm:pt>
    <dgm:pt modelId="{2E06EEC6-72B4-432C-BB4E-E9E0F25342A1}" type="sibTrans" cxnId="{E16E25A7-A14E-4DF3-BD35-F5525373C618}">
      <dgm:prSet/>
      <dgm:spPr/>
      <dgm:t>
        <a:bodyPr/>
        <a:lstStyle/>
        <a:p>
          <a:endParaRPr lang="en-US"/>
        </a:p>
      </dgm:t>
    </dgm:pt>
    <dgm:pt modelId="{6F47EE8F-2A5F-463C-BD0A-6D37AED41E58}">
      <dgm:prSet/>
      <dgm:spPr/>
      <dgm:t>
        <a:bodyPr/>
        <a:lstStyle/>
        <a:p>
          <a:r>
            <a:rPr lang="en-GB" baseline="0"/>
            <a:t>However, if there are members of the public present when the word/behaviour is used against them, that would be enough evidence.</a:t>
          </a:r>
          <a:endParaRPr lang="en-US"/>
        </a:p>
      </dgm:t>
    </dgm:pt>
    <dgm:pt modelId="{EDD82399-D7B8-448A-B46E-305675C09B5A}" type="parTrans" cxnId="{B7C04FBB-F3AB-407F-B96D-75442F2BB5E5}">
      <dgm:prSet/>
      <dgm:spPr/>
      <dgm:t>
        <a:bodyPr/>
        <a:lstStyle/>
        <a:p>
          <a:endParaRPr lang="en-US"/>
        </a:p>
      </dgm:t>
    </dgm:pt>
    <dgm:pt modelId="{87B794C2-B360-4BA5-9CFC-1DCBC6B395FA}" type="sibTrans" cxnId="{B7C04FBB-F3AB-407F-B96D-75442F2BB5E5}">
      <dgm:prSet/>
      <dgm:spPr/>
      <dgm:t>
        <a:bodyPr/>
        <a:lstStyle/>
        <a:p>
          <a:endParaRPr lang="en-US"/>
        </a:p>
      </dgm:t>
    </dgm:pt>
    <dgm:pt modelId="{0FAA8ECA-CD85-C645-858D-AAC2D2831696}" type="pres">
      <dgm:prSet presAssocID="{3E93C4EC-1B03-4BAA-87F8-BDF37A452BB3}" presName="vert0" presStyleCnt="0">
        <dgm:presLayoutVars>
          <dgm:dir/>
          <dgm:animOne val="branch"/>
          <dgm:animLvl val="lvl"/>
        </dgm:presLayoutVars>
      </dgm:prSet>
      <dgm:spPr/>
    </dgm:pt>
    <dgm:pt modelId="{20A16A56-0E4A-1443-BEB5-4997167A7D47}" type="pres">
      <dgm:prSet presAssocID="{2789B248-0F33-4E57-809D-748400C84972}" presName="thickLine" presStyleLbl="alignNode1" presStyleIdx="0" presStyleCnt="4"/>
      <dgm:spPr/>
    </dgm:pt>
    <dgm:pt modelId="{1485BF54-A49C-9547-B664-B171F863C9F6}" type="pres">
      <dgm:prSet presAssocID="{2789B248-0F33-4E57-809D-748400C84972}" presName="horz1" presStyleCnt="0"/>
      <dgm:spPr/>
    </dgm:pt>
    <dgm:pt modelId="{B0A4B490-4F4B-BC4B-B3E6-45EED5A38355}" type="pres">
      <dgm:prSet presAssocID="{2789B248-0F33-4E57-809D-748400C84972}" presName="tx1" presStyleLbl="revTx" presStyleIdx="0" presStyleCnt="4"/>
      <dgm:spPr/>
    </dgm:pt>
    <dgm:pt modelId="{5311259D-E4B7-0942-AC13-F733110E66FD}" type="pres">
      <dgm:prSet presAssocID="{2789B248-0F33-4E57-809D-748400C84972}" presName="vert1" presStyleCnt="0"/>
      <dgm:spPr/>
    </dgm:pt>
    <dgm:pt modelId="{4DF61601-77FE-E64E-AA48-F7288CFC64EE}" type="pres">
      <dgm:prSet presAssocID="{D5458298-BC0A-4348-BA74-1102FADFBF1E}" presName="thickLine" presStyleLbl="alignNode1" presStyleIdx="1" presStyleCnt="4"/>
      <dgm:spPr/>
    </dgm:pt>
    <dgm:pt modelId="{C00E6377-B629-744F-B0F7-67BF1F10C74B}" type="pres">
      <dgm:prSet presAssocID="{D5458298-BC0A-4348-BA74-1102FADFBF1E}" presName="horz1" presStyleCnt="0"/>
      <dgm:spPr/>
    </dgm:pt>
    <dgm:pt modelId="{BE4634C6-B7EB-2745-A537-1BA26C0C47B8}" type="pres">
      <dgm:prSet presAssocID="{D5458298-BC0A-4348-BA74-1102FADFBF1E}" presName="tx1" presStyleLbl="revTx" presStyleIdx="1" presStyleCnt="4"/>
      <dgm:spPr/>
    </dgm:pt>
    <dgm:pt modelId="{6C8FCD06-0EC0-C34C-BB84-BAC0FD38561B}" type="pres">
      <dgm:prSet presAssocID="{D5458298-BC0A-4348-BA74-1102FADFBF1E}" presName="vert1" presStyleCnt="0"/>
      <dgm:spPr/>
    </dgm:pt>
    <dgm:pt modelId="{CC638A21-2F8D-6241-9615-25AB9E8390DB}" type="pres">
      <dgm:prSet presAssocID="{F598C30F-244F-43CD-B7A3-9EFAA871342E}" presName="thickLine" presStyleLbl="alignNode1" presStyleIdx="2" presStyleCnt="4"/>
      <dgm:spPr/>
    </dgm:pt>
    <dgm:pt modelId="{B9273659-9B78-F64D-8F68-BB1B28E35645}" type="pres">
      <dgm:prSet presAssocID="{F598C30F-244F-43CD-B7A3-9EFAA871342E}" presName="horz1" presStyleCnt="0"/>
      <dgm:spPr/>
    </dgm:pt>
    <dgm:pt modelId="{D1F697F4-19D2-C64B-8B4A-F9E4B33B0B02}" type="pres">
      <dgm:prSet presAssocID="{F598C30F-244F-43CD-B7A3-9EFAA871342E}" presName="tx1" presStyleLbl="revTx" presStyleIdx="2" presStyleCnt="4"/>
      <dgm:spPr/>
    </dgm:pt>
    <dgm:pt modelId="{DD1C9632-842E-324A-B637-6007F0440457}" type="pres">
      <dgm:prSet presAssocID="{F598C30F-244F-43CD-B7A3-9EFAA871342E}" presName="vert1" presStyleCnt="0"/>
      <dgm:spPr/>
    </dgm:pt>
    <dgm:pt modelId="{0418E431-FB07-C941-BA1D-106E4B12039B}" type="pres">
      <dgm:prSet presAssocID="{6F47EE8F-2A5F-463C-BD0A-6D37AED41E58}" presName="thickLine" presStyleLbl="alignNode1" presStyleIdx="3" presStyleCnt="4"/>
      <dgm:spPr/>
    </dgm:pt>
    <dgm:pt modelId="{6A061CA0-58B8-284E-8BE6-289F7051D281}" type="pres">
      <dgm:prSet presAssocID="{6F47EE8F-2A5F-463C-BD0A-6D37AED41E58}" presName="horz1" presStyleCnt="0"/>
      <dgm:spPr/>
    </dgm:pt>
    <dgm:pt modelId="{A6A25637-3F38-044D-A251-F39260A2C175}" type="pres">
      <dgm:prSet presAssocID="{6F47EE8F-2A5F-463C-BD0A-6D37AED41E58}" presName="tx1" presStyleLbl="revTx" presStyleIdx="3" presStyleCnt="4"/>
      <dgm:spPr/>
    </dgm:pt>
    <dgm:pt modelId="{F78A7F2A-1EF5-AE46-B689-E5177B3AE530}" type="pres">
      <dgm:prSet presAssocID="{6F47EE8F-2A5F-463C-BD0A-6D37AED41E58}" presName="vert1" presStyleCnt="0"/>
      <dgm:spPr/>
    </dgm:pt>
  </dgm:ptLst>
  <dgm:cxnLst>
    <dgm:cxn modelId="{0F57EC35-E653-4DD6-A144-BDF441A3FD0B}" srcId="{3E93C4EC-1B03-4BAA-87F8-BDF37A452BB3}" destId="{2789B248-0F33-4E57-809D-748400C84972}" srcOrd="0" destOrd="0" parTransId="{E49A8221-83C1-4A07-BFDE-15EFF662FDA1}" sibTransId="{DDE6649E-A377-4EE3-85DE-722C6D38ED85}"/>
    <dgm:cxn modelId="{4875054A-8F9A-DC45-9774-422909463C0C}" type="presOf" srcId="{F598C30F-244F-43CD-B7A3-9EFAA871342E}" destId="{D1F697F4-19D2-C64B-8B4A-F9E4B33B0B02}" srcOrd="0" destOrd="0" presId="urn:microsoft.com/office/officeart/2008/layout/LinedList"/>
    <dgm:cxn modelId="{3F0EDD54-FC4C-EE43-9F0B-BB3983DFDFD1}" type="presOf" srcId="{3E93C4EC-1B03-4BAA-87F8-BDF37A452BB3}" destId="{0FAA8ECA-CD85-C645-858D-AAC2D2831696}" srcOrd="0" destOrd="0" presId="urn:microsoft.com/office/officeart/2008/layout/LinedList"/>
    <dgm:cxn modelId="{7C833D56-D4C0-F542-B764-3272EB9B9A13}" type="presOf" srcId="{6F47EE8F-2A5F-463C-BD0A-6D37AED41E58}" destId="{A6A25637-3F38-044D-A251-F39260A2C175}" srcOrd="0" destOrd="0" presId="urn:microsoft.com/office/officeart/2008/layout/LinedList"/>
    <dgm:cxn modelId="{086BAA88-DF8E-BC42-9889-66FDDE8C9E8F}" type="presOf" srcId="{2789B248-0F33-4E57-809D-748400C84972}" destId="{B0A4B490-4F4B-BC4B-B3E6-45EED5A38355}" srcOrd="0" destOrd="0" presId="urn:microsoft.com/office/officeart/2008/layout/LinedList"/>
    <dgm:cxn modelId="{E16E25A7-A14E-4DF3-BD35-F5525373C618}" srcId="{3E93C4EC-1B03-4BAA-87F8-BDF37A452BB3}" destId="{F598C30F-244F-43CD-B7A3-9EFAA871342E}" srcOrd="2" destOrd="0" parTransId="{F48A65E8-8721-4221-9C1E-00F8A2CEB513}" sibTransId="{2E06EEC6-72B4-432C-BB4E-E9E0F25342A1}"/>
    <dgm:cxn modelId="{6C262FAC-D31E-4D56-97A2-1B570A8A1493}" srcId="{3E93C4EC-1B03-4BAA-87F8-BDF37A452BB3}" destId="{D5458298-BC0A-4348-BA74-1102FADFBF1E}" srcOrd="1" destOrd="0" parTransId="{25A41EDA-3C93-461A-9297-7398D176C047}" sibTransId="{4F605CE4-68B1-45DC-AA1A-3CE68569281D}"/>
    <dgm:cxn modelId="{B7C04FBB-F3AB-407F-B96D-75442F2BB5E5}" srcId="{3E93C4EC-1B03-4BAA-87F8-BDF37A452BB3}" destId="{6F47EE8F-2A5F-463C-BD0A-6D37AED41E58}" srcOrd="3" destOrd="0" parTransId="{EDD82399-D7B8-448A-B46E-305675C09B5A}" sibTransId="{87B794C2-B360-4BA5-9CFC-1DCBC6B395FA}"/>
    <dgm:cxn modelId="{AA8F85DA-A4AC-D243-A3B0-8D8193D7967A}" type="presOf" srcId="{D5458298-BC0A-4348-BA74-1102FADFBF1E}" destId="{BE4634C6-B7EB-2745-A537-1BA26C0C47B8}" srcOrd="0" destOrd="0" presId="urn:microsoft.com/office/officeart/2008/layout/LinedList"/>
    <dgm:cxn modelId="{7B589772-AAB7-7949-8CA9-CCF730C47AD6}" type="presParOf" srcId="{0FAA8ECA-CD85-C645-858D-AAC2D2831696}" destId="{20A16A56-0E4A-1443-BEB5-4997167A7D47}" srcOrd="0" destOrd="0" presId="urn:microsoft.com/office/officeart/2008/layout/LinedList"/>
    <dgm:cxn modelId="{1AF68E05-3006-AF46-A1B8-8300B7EFE219}" type="presParOf" srcId="{0FAA8ECA-CD85-C645-858D-AAC2D2831696}" destId="{1485BF54-A49C-9547-B664-B171F863C9F6}" srcOrd="1" destOrd="0" presId="urn:microsoft.com/office/officeart/2008/layout/LinedList"/>
    <dgm:cxn modelId="{7ABB32BD-9024-464B-9AAE-C5FAB86C717C}" type="presParOf" srcId="{1485BF54-A49C-9547-B664-B171F863C9F6}" destId="{B0A4B490-4F4B-BC4B-B3E6-45EED5A38355}" srcOrd="0" destOrd="0" presId="urn:microsoft.com/office/officeart/2008/layout/LinedList"/>
    <dgm:cxn modelId="{A589CE7D-DF53-C846-9275-2B56A5291AE6}" type="presParOf" srcId="{1485BF54-A49C-9547-B664-B171F863C9F6}" destId="{5311259D-E4B7-0942-AC13-F733110E66FD}" srcOrd="1" destOrd="0" presId="urn:microsoft.com/office/officeart/2008/layout/LinedList"/>
    <dgm:cxn modelId="{54F09321-A54B-1F43-AC44-D08BBF8FACE0}" type="presParOf" srcId="{0FAA8ECA-CD85-C645-858D-AAC2D2831696}" destId="{4DF61601-77FE-E64E-AA48-F7288CFC64EE}" srcOrd="2" destOrd="0" presId="urn:microsoft.com/office/officeart/2008/layout/LinedList"/>
    <dgm:cxn modelId="{460AAB46-9116-8049-B28F-EBD0BBD80D85}" type="presParOf" srcId="{0FAA8ECA-CD85-C645-858D-AAC2D2831696}" destId="{C00E6377-B629-744F-B0F7-67BF1F10C74B}" srcOrd="3" destOrd="0" presId="urn:microsoft.com/office/officeart/2008/layout/LinedList"/>
    <dgm:cxn modelId="{39CD2F36-0EE8-664F-92B0-EC1E1C5B8FFD}" type="presParOf" srcId="{C00E6377-B629-744F-B0F7-67BF1F10C74B}" destId="{BE4634C6-B7EB-2745-A537-1BA26C0C47B8}" srcOrd="0" destOrd="0" presId="urn:microsoft.com/office/officeart/2008/layout/LinedList"/>
    <dgm:cxn modelId="{8DD74F6E-0773-DD49-BECF-FA13B33AAD6F}" type="presParOf" srcId="{C00E6377-B629-744F-B0F7-67BF1F10C74B}" destId="{6C8FCD06-0EC0-C34C-BB84-BAC0FD38561B}" srcOrd="1" destOrd="0" presId="urn:microsoft.com/office/officeart/2008/layout/LinedList"/>
    <dgm:cxn modelId="{514271B9-C4C4-1349-973C-1A6ACF7B5B9C}" type="presParOf" srcId="{0FAA8ECA-CD85-C645-858D-AAC2D2831696}" destId="{CC638A21-2F8D-6241-9615-25AB9E8390DB}" srcOrd="4" destOrd="0" presId="urn:microsoft.com/office/officeart/2008/layout/LinedList"/>
    <dgm:cxn modelId="{8FB4FFA7-B7A7-A54F-9277-1744C46AB714}" type="presParOf" srcId="{0FAA8ECA-CD85-C645-858D-AAC2D2831696}" destId="{B9273659-9B78-F64D-8F68-BB1B28E35645}" srcOrd="5" destOrd="0" presId="urn:microsoft.com/office/officeart/2008/layout/LinedList"/>
    <dgm:cxn modelId="{9910B352-9118-AA45-B67F-D12026F43676}" type="presParOf" srcId="{B9273659-9B78-F64D-8F68-BB1B28E35645}" destId="{D1F697F4-19D2-C64B-8B4A-F9E4B33B0B02}" srcOrd="0" destOrd="0" presId="urn:microsoft.com/office/officeart/2008/layout/LinedList"/>
    <dgm:cxn modelId="{7726EC31-D036-9349-980C-A7F0ADF2F146}" type="presParOf" srcId="{B9273659-9B78-F64D-8F68-BB1B28E35645}" destId="{DD1C9632-842E-324A-B637-6007F0440457}" srcOrd="1" destOrd="0" presId="urn:microsoft.com/office/officeart/2008/layout/LinedList"/>
    <dgm:cxn modelId="{02657E27-7899-2648-A7C1-D39E14D3A275}" type="presParOf" srcId="{0FAA8ECA-CD85-C645-858D-AAC2D2831696}" destId="{0418E431-FB07-C941-BA1D-106E4B12039B}" srcOrd="6" destOrd="0" presId="urn:microsoft.com/office/officeart/2008/layout/LinedList"/>
    <dgm:cxn modelId="{CCB91FE3-FD7D-654B-8E55-DE87D61E796C}" type="presParOf" srcId="{0FAA8ECA-CD85-C645-858D-AAC2D2831696}" destId="{6A061CA0-58B8-284E-8BE6-289F7051D281}" srcOrd="7" destOrd="0" presId="urn:microsoft.com/office/officeart/2008/layout/LinedList"/>
    <dgm:cxn modelId="{83C578CF-F486-4F40-87F8-CC8B29C3CCD6}" type="presParOf" srcId="{6A061CA0-58B8-284E-8BE6-289F7051D281}" destId="{A6A25637-3F38-044D-A251-F39260A2C175}" srcOrd="0" destOrd="0" presId="urn:microsoft.com/office/officeart/2008/layout/LinedList"/>
    <dgm:cxn modelId="{FF4CCAD9-2050-0645-AB38-6B91E5F549AB}" type="presParOf" srcId="{6A061CA0-58B8-284E-8BE6-289F7051D281}" destId="{F78A7F2A-1EF5-AE46-B689-E5177B3AE530}"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F1C9843-D481-454B-9BDE-7E772DBBF898}" type="doc">
      <dgm:prSet loTypeId="urn:microsoft.com/office/officeart/2005/8/layout/process2" loCatId="process" qsTypeId="urn:microsoft.com/office/officeart/2005/8/quickstyle/simple1" qsCatId="simple" csTypeId="urn:microsoft.com/office/officeart/2005/8/colors/colorful2" csCatId="colorful" phldr="1"/>
      <dgm:spPr/>
    </dgm:pt>
    <dgm:pt modelId="{DD0EC6DA-0533-4947-9E00-BE3D0CCD0D32}">
      <dgm:prSet phldrT="[Text]" custT="1"/>
      <dgm:spPr/>
      <dgm:t>
        <a:bodyPr/>
        <a:lstStyle/>
        <a:p>
          <a:r>
            <a:rPr lang="en-US" sz="2400"/>
            <a:t>This can be committed in </a:t>
          </a:r>
          <a:r>
            <a:rPr lang="en-US" sz="2400" b="1" i="1" u="sng"/>
            <a:t>public or private </a:t>
          </a:r>
          <a:endParaRPr lang="en-US" sz="2400" b="1" i="1" u="sng" dirty="0"/>
        </a:p>
      </dgm:t>
    </dgm:pt>
    <dgm:pt modelId="{3119264F-0CAB-447C-847B-DF417AFFDBBB}" type="parTrans" cxnId="{8EC41E73-2D0E-4257-A9E7-241E67E52D81}">
      <dgm:prSet/>
      <dgm:spPr/>
      <dgm:t>
        <a:bodyPr/>
        <a:lstStyle/>
        <a:p>
          <a:endParaRPr lang="en-US"/>
        </a:p>
      </dgm:t>
    </dgm:pt>
    <dgm:pt modelId="{91349773-8441-4E8B-8017-1B3D89048D3E}" type="sibTrans" cxnId="{8EC41E73-2D0E-4257-A9E7-241E67E52D81}">
      <dgm:prSet/>
      <dgm:spPr/>
      <dgm:t>
        <a:bodyPr/>
        <a:lstStyle/>
        <a:p>
          <a:endParaRPr lang="en-US"/>
        </a:p>
      </dgm:t>
    </dgm:pt>
    <dgm:pt modelId="{FB3DA8D0-549E-4DB1-9B7D-BD02C396BAF6}">
      <dgm:prSet phldrT="[Text]" custT="1"/>
      <dgm:spPr/>
      <dgm:t>
        <a:bodyPr/>
        <a:lstStyle/>
        <a:p>
          <a:r>
            <a:rPr lang="en-US" sz="2400" b="1" i="1" u="sng"/>
            <a:t>except</a:t>
          </a:r>
          <a:endParaRPr lang="en-US" sz="2400" b="1" i="1" u="sng" dirty="0"/>
        </a:p>
      </dgm:t>
    </dgm:pt>
    <dgm:pt modelId="{7FA7DC6D-1E29-41D9-9274-E2D5C6079343}" type="parTrans" cxnId="{F2CA6F37-9CEE-4A09-B475-BA2B835922B0}">
      <dgm:prSet/>
      <dgm:spPr/>
      <dgm:t>
        <a:bodyPr/>
        <a:lstStyle/>
        <a:p>
          <a:endParaRPr lang="en-US"/>
        </a:p>
      </dgm:t>
    </dgm:pt>
    <dgm:pt modelId="{7E43DEFF-482B-4864-8536-7CE0DCE91C28}" type="sibTrans" cxnId="{F2CA6F37-9CEE-4A09-B475-BA2B835922B0}">
      <dgm:prSet/>
      <dgm:spPr/>
      <dgm:t>
        <a:bodyPr/>
        <a:lstStyle/>
        <a:p>
          <a:endParaRPr lang="en-US"/>
        </a:p>
      </dgm:t>
    </dgm:pt>
    <dgm:pt modelId="{DCA2B678-2A71-4C92-B7E2-0EB9291A2531}">
      <dgm:prSet phldrT="[Text]" custT="1"/>
      <dgm:spPr/>
      <dgm:t>
        <a:bodyPr/>
        <a:lstStyle/>
        <a:p>
          <a:r>
            <a:rPr lang="en-US" sz="2400"/>
            <a:t>Where the words or behavior are used, or the writing, sign or other visible representation is displayed by a person inside a </a:t>
          </a:r>
          <a:r>
            <a:rPr lang="en-US" sz="2400" b="1" i="1" u="sng"/>
            <a:t>dwelling</a:t>
          </a:r>
          <a:r>
            <a:rPr lang="en-US" sz="2400"/>
            <a:t> &amp; the other person is also inside that or another dwelling</a:t>
          </a:r>
          <a:endParaRPr lang="en-US" sz="2400" dirty="0"/>
        </a:p>
      </dgm:t>
    </dgm:pt>
    <dgm:pt modelId="{239DBC56-EB42-403C-BC00-F3C499E2F908}" type="parTrans" cxnId="{000C9DF1-7EED-4BCF-997D-FFCDCD6592E4}">
      <dgm:prSet/>
      <dgm:spPr/>
      <dgm:t>
        <a:bodyPr/>
        <a:lstStyle/>
        <a:p>
          <a:endParaRPr lang="en-US"/>
        </a:p>
      </dgm:t>
    </dgm:pt>
    <dgm:pt modelId="{A5F2FCBC-908B-4922-8E51-326AB3E91251}" type="sibTrans" cxnId="{000C9DF1-7EED-4BCF-997D-FFCDCD6592E4}">
      <dgm:prSet/>
      <dgm:spPr/>
      <dgm:t>
        <a:bodyPr/>
        <a:lstStyle/>
        <a:p>
          <a:endParaRPr lang="en-US"/>
        </a:p>
      </dgm:t>
    </dgm:pt>
    <dgm:pt modelId="{0507D147-E6E5-4069-A150-CF873060240B}" type="pres">
      <dgm:prSet presAssocID="{0F1C9843-D481-454B-9BDE-7E772DBBF898}" presName="linearFlow" presStyleCnt="0">
        <dgm:presLayoutVars>
          <dgm:resizeHandles val="exact"/>
        </dgm:presLayoutVars>
      </dgm:prSet>
      <dgm:spPr/>
    </dgm:pt>
    <dgm:pt modelId="{CAB70AF2-4924-4B00-B686-0F54BA7554E7}" type="pres">
      <dgm:prSet presAssocID="{DD0EC6DA-0533-4947-9E00-BE3D0CCD0D32}" presName="node" presStyleLbl="node1" presStyleIdx="0" presStyleCnt="3" custScaleX="177431" custLinFactNeighborY="-51761">
        <dgm:presLayoutVars>
          <dgm:bulletEnabled val="1"/>
        </dgm:presLayoutVars>
      </dgm:prSet>
      <dgm:spPr/>
    </dgm:pt>
    <dgm:pt modelId="{0873B9B6-01F2-4A66-B020-039BADADE160}" type="pres">
      <dgm:prSet presAssocID="{91349773-8441-4E8B-8017-1B3D89048D3E}" presName="sibTrans" presStyleLbl="sibTrans2D1" presStyleIdx="0" presStyleCnt="2"/>
      <dgm:spPr/>
    </dgm:pt>
    <dgm:pt modelId="{0C6B7985-046A-46B5-8A33-C467D10AB6E1}" type="pres">
      <dgm:prSet presAssocID="{91349773-8441-4E8B-8017-1B3D89048D3E}" presName="connectorText" presStyleLbl="sibTrans2D1" presStyleIdx="0" presStyleCnt="2"/>
      <dgm:spPr/>
    </dgm:pt>
    <dgm:pt modelId="{2DAC1C90-079D-40CC-9B7F-9734BF277A79}" type="pres">
      <dgm:prSet presAssocID="{FB3DA8D0-549E-4DB1-9B7D-BD02C396BAF6}" presName="node" presStyleLbl="node1" presStyleIdx="1" presStyleCnt="3">
        <dgm:presLayoutVars>
          <dgm:bulletEnabled val="1"/>
        </dgm:presLayoutVars>
      </dgm:prSet>
      <dgm:spPr/>
    </dgm:pt>
    <dgm:pt modelId="{736F47FC-AD55-49B6-92FF-50C882355C50}" type="pres">
      <dgm:prSet presAssocID="{7E43DEFF-482B-4864-8536-7CE0DCE91C28}" presName="sibTrans" presStyleLbl="sibTrans2D1" presStyleIdx="1" presStyleCnt="2"/>
      <dgm:spPr/>
    </dgm:pt>
    <dgm:pt modelId="{C3C4B272-7633-4AFD-ADEA-25132D4EDD76}" type="pres">
      <dgm:prSet presAssocID="{7E43DEFF-482B-4864-8536-7CE0DCE91C28}" presName="connectorText" presStyleLbl="sibTrans2D1" presStyleIdx="1" presStyleCnt="2"/>
      <dgm:spPr/>
    </dgm:pt>
    <dgm:pt modelId="{9E1B0E00-76B8-42DF-9A42-9DB08DA76C0A}" type="pres">
      <dgm:prSet presAssocID="{DCA2B678-2A71-4C92-B7E2-0EB9291A2531}" presName="node" presStyleLbl="node1" presStyleIdx="2" presStyleCnt="3" custScaleX="219454" custScaleY="160591">
        <dgm:presLayoutVars>
          <dgm:bulletEnabled val="1"/>
        </dgm:presLayoutVars>
      </dgm:prSet>
      <dgm:spPr/>
    </dgm:pt>
  </dgm:ptLst>
  <dgm:cxnLst>
    <dgm:cxn modelId="{E0F42902-0387-4E41-A04D-2F2AC9F1E44C}" type="presOf" srcId="{91349773-8441-4E8B-8017-1B3D89048D3E}" destId="{0C6B7985-046A-46B5-8A33-C467D10AB6E1}" srcOrd="1" destOrd="0" presId="urn:microsoft.com/office/officeart/2005/8/layout/process2"/>
    <dgm:cxn modelId="{9A5C4104-35A8-4F56-9A2B-115B644ADEFF}" type="presOf" srcId="{DCA2B678-2A71-4C92-B7E2-0EB9291A2531}" destId="{9E1B0E00-76B8-42DF-9A42-9DB08DA76C0A}" srcOrd="0" destOrd="0" presId="urn:microsoft.com/office/officeart/2005/8/layout/process2"/>
    <dgm:cxn modelId="{03E6EC20-51DA-4C14-92DF-A6A811435DDB}" type="presOf" srcId="{91349773-8441-4E8B-8017-1B3D89048D3E}" destId="{0873B9B6-01F2-4A66-B020-039BADADE160}" srcOrd="0" destOrd="0" presId="urn:microsoft.com/office/officeart/2005/8/layout/process2"/>
    <dgm:cxn modelId="{F2CA6F37-9CEE-4A09-B475-BA2B835922B0}" srcId="{0F1C9843-D481-454B-9BDE-7E772DBBF898}" destId="{FB3DA8D0-549E-4DB1-9B7D-BD02C396BAF6}" srcOrd="1" destOrd="0" parTransId="{7FA7DC6D-1E29-41D9-9274-E2D5C6079343}" sibTransId="{7E43DEFF-482B-4864-8536-7CE0DCE91C28}"/>
    <dgm:cxn modelId="{7FCF4349-A5C4-4C5B-AF05-A73820DADD8A}" type="presOf" srcId="{7E43DEFF-482B-4864-8536-7CE0DCE91C28}" destId="{C3C4B272-7633-4AFD-ADEA-25132D4EDD76}" srcOrd="1" destOrd="0" presId="urn:microsoft.com/office/officeart/2005/8/layout/process2"/>
    <dgm:cxn modelId="{F13C8F50-D609-4FC9-99A7-9868893B6768}" type="presOf" srcId="{0F1C9843-D481-454B-9BDE-7E772DBBF898}" destId="{0507D147-E6E5-4069-A150-CF873060240B}" srcOrd="0" destOrd="0" presId="urn:microsoft.com/office/officeart/2005/8/layout/process2"/>
    <dgm:cxn modelId="{8EC41E73-2D0E-4257-A9E7-241E67E52D81}" srcId="{0F1C9843-D481-454B-9BDE-7E772DBBF898}" destId="{DD0EC6DA-0533-4947-9E00-BE3D0CCD0D32}" srcOrd="0" destOrd="0" parTransId="{3119264F-0CAB-447C-847B-DF417AFFDBBB}" sibTransId="{91349773-8441-4E8B-8017-1B3D89048D3E}"/>
    <dgm:cxn modelId="{E7C15778-D1EA-473F-9205-AD0B505255CC}" type="presOf" srcId="{7E43DEFF-482B-4864-8536-7CE0DCE91C28}" destId="{736F47FC-AD55-49B6-92FF-50C882355C50}" srcOrd="0" destOrd="0" presId="urn:microsoft.com/office/officeart/2005/8/layout/process2"/>
    <dgm:cxn modelId="{C9BC459B-74B8-46FC-9CC0-E8D56A58B06A}" type="presOf" srcId="{FB3DA8D0-549E-4DB1-9B7D-BD02C396BAF6}" destId="{2DAC1C90-079D-40CC-9B7F-9734BF277A79}" srcOrd="0" destOrd="0" presId="urn:microsoft.com/office/officeart/2005/8/layout/process2"/>
    <dgm:cxn modelId="{E99841E9-783E-4714-9C51-781CC60E560D}" type="presOf" srcId="{DD0EC6DA-0533-4947-9E00-BE3D0CCD0D32}" destId="{CAB70AF2-4924-4B00-B686-0F54BA7554E7}" srcOrd="0" destOrd="0" presId="urn:microsoft.com/office/officeart/2005/8/layout/process2"/>
    <dgm:cxn modelId="{000C9DF1-7EED-4BCF-997D-FFCDCD6592E4}" srcId="{0F1C9843-D481-454B-9BDE-7E772DBBF898}" destId="{DCA2B678-2A71-4C92-B7E2-0EB9291A2531}" srcOrd="2" destOrd="0" parTransId="{239DBC56-EB42-403C-BC00-F3C499E2F908}" sibTransId="{A5F2FCBC-908B-4922-8E51-326AB3E91251}"/>
    <dgm:cxn modelId="{CB106754-C514-4389-88F3-F3A74F330BCE}" type="presParOf" srcId="{0507D147-E6E5-4069-A150-CF873060240B}" destId="{CAB70AF2-4924-4B00-B686-0F54BA7554E7}" srcOrd="0" destOrd="0" presId="urn:microsoft.com/office/officeart/2005/8/layout/process2"/>
    <dgm:cxn modelId="{4D91A17F-9B42-4D3B-9FA4-C4198DC1D25C}" type="presParOf" srcId="{0507D147-E6E5-4069-A150-CF873060240B}" destId="{0873B9B6-01F2-4A66-B020-039BADADE160}" srcOrd="1" destOrd="0" presId="urn:microsoft.com/office/officeart/2005/8/layout/process2"/>
    <dgm:cxn modelId="{F8AE142D-0F96-4CB7-923A-B3D11514BFBD}" type="presParOf" srcId="{0873B9B6-01F2-4A66-B020-039BADADE160}" destId="{0C6B7985-046A-46B5-8A33-C467D10AB6E1}" srcOrd="0" destOrd="0" presId="urn:microsoft.com/office/officeart/2005/8/layout/process2"/>
    <dgm:cxn modelId="{58E8C483-28C4-46F6-84D6-202EB40A4355}" type="presParOf" srcId="{0507D147-E6E5-4069-A150-CF873060240B}" destId="{2DAC1C90-079D-40CC-9B7F-9734BF277A79}" srcOrd="2" destOrd="0" presId="urn:microsoft.com/office/officeart/2005/8/layout/process2"/>
    <dgm:cxn modelId="{83A48462-11A1-43A6-8085-8B9F7F8773AE}" type="presParOf" srcId="{0507D147-E6E5-4069-A150-CF873060240B}" destId="{736F47FC-AD55-49B6-92FF-50C882355C50}" srcOrd="3" destOrd="0" presId="urn:microsoft.com/office/officeart/2005/8/layout/process2"/>
    <dgm:cxn modelId="{EBBC78CF-D759-4050-B079-9A581F276A0D}" type="presParOf" srcId="{736F47FC-AD55-49B6-92FF-50C882355C50}" destId="{C3C4B272-7633-4AFD-ADEA-25132D4EDD76}" srcOrd="0" destOrd="0" presId="urn:microsoft.com/office/officeart/2005/8/layout/process2"/>
    <dgm:cxn modelId="{D5B9E604-1298-40BF-8430-AF63E7BA7B16}" type="presParOf" srcId="{0507D147-E6E5-4069-A150-CF873060240B}" destId="{9E1B0E00-76B8-42DF-9A42-9DB08DA76C0A}"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897308F-666F-4992-A537-C9E9636096C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C19FD99-1700-470D-91A7-C1F022390172}">
      <dgm:prSet/>
      <dgm:spPr/>
      <dgm:t>
        <a:bodyPr/>
        <a:lstStyle/>
        <a:p>
          <a:r>
            <a:rPr lang="en-GB"/>
            <a:t>Have you ever behaved in a disorderly manner at home or had a questionable poster displayed on your bedroom wall?</a:t>
          </a:r>
          <a:endParaRPr lang="en-US"/>
        </a:p>
      </dgm:t>
    </dgm:pt>
    <dgm:pt modelId="{A637F009-6B4D-46B3-8D53-63194DC47ED1}" type="parTrans" cxnId="{3D36A01E-FA08-4497-9A7A-7B9C04FD8CF8}">
      <dgm:prSet/>
      <dgm:spPr/>
      <dgm:t>
        <a:bodyPr/>
        <a:lstStyle/>
        <a:p>
          <a:endParaRPr lang="en-US"/>
        </a:p>
      </dgm:t>
    </dgm:pt>
    <dgm:pt modelId="{304E8581-0FCC-4CC5-BB48-85CF596E190E}" type="sibTrans" cxnId="{3D36A01E-FA08-4497-9A7A-7B9C04FD8CF8}">
      <dgm:prSet/>
      <dgm:spPr/>
      <dgm:t>
        <a:bodyPr/>
        <a:lstStyle/>
        <a:p>
          <a:endParaRPr lang="en-US"/>
        </a:p>
      </dgm:t>
    </dgm:pt>
    <dgm:pt modelId="{749F5D8F-ED4C-43D5-8516-B43DAE94ADB5}">
      <dgm:prSet/>
      <dgm:spPr/>
      <dgm:t>
        <a:bodyPr/>
        <a:lstStyle/>
        <a:p>
          <a:r>
            <a:rPr lang="en-GB"/>
            <a:t>We would all be liable for arrest for just having a private argument.</a:t>
          </a:r>
          <a:endParaRPr lang="en-US"/>
        </a:p>
      </dgm:t>
    </dgm:pt>
    <dgm:pt modelId="{4DA5B101-0350-4827-AB8A-2FD59DDDA1BC}" type="parTrans" cxnId="{F51E8E3A-3C93-4EE1-B02F-802F2D26EF8E}">
      <dgm:prSet/>
      <dgm:spPr/>
      <dgm:t>
        <a:bodyPr/>
        <a:lstStyle/>
        <a:p>
          <a:endParaRPr lang="en-US"/>
        </a:p>
      </dgm:t>
    </dgm:pt>
    <dgm:pt modelId="{19B6D5F1-3FC6-4E1C-A907-4C20773C1909}" type="sibTrans" cxnId="{F51E8E3A-3C93-4EE1-B02F-802F2D26EF8E}">
      <dgm:prSet/>
      <dgm:spPr/>
      <dgm:t>
        <a:bodyPr/>
        <a:lstStyle/>
        <a:p>
          <a:endParaRPr lang="en-US"/>
        </a:p>
      </dgm:t>
    </dgm:pt>
    <dgm:pt modelId="{D809A456-D977-47E8-89BB-46C7CED05640}">
      <dgm:prSet/>
      <dgm:spPr/>
      <dgm:t>
        <a:bodyPr/>
        <a:lstStyle/>
        <a:p>
          <a:r>
            <a:rPr lang="en-GB" dirty="0"/>
            <a:t>Private in this instance means places such as </a:t>
          </a:r>
          <a:r>
            <a:rPr lang="en-GB" u="sng" dirty="0"/>
            <a:t>factory premises, clubs or college premises, anywhere where a specific class or group of people only have access.</a:t>
          </a:r>
          <a:endParaRPr lang="en-US" u="sng" dirty="0"/>
        </a:p>
      </dgm:t>
    </dgm:pt>
    <dgm:pt modelId="{5E7BC51F-7317-4129-9CAA-078E8DF9DAAF}" type="parTrans" cxnId="{43CFDDB5-FC12-4695-928E-CC7E53237079}">
      <dgm:prSet/>
      <dgm:spPr/>
      <dgm:t>
        <a:bodyPr/>
        <a:lstStyle/>
        <a:p>
          <a:endParaRPr lang="en-US"/>
        </a:p>
      </dgm:t>
    </dgm:pt>
    <dgm:pt modelId="{52612C8A-84F6-4622-9A6D-7E4B9FD2A37F}" type="sibTrans" cxnId="{43CFDDB5-FC12-4695-928E-CC7E53237079}">
      <dgm:prSet/>
      <dgm:spPr/>
      <dgm:t>
        <a:bodyPr/>
        <a:lstStyle/>
        <a:p>
          <a:endParaRPr lang="en-US"/>
        </a:p>
      </dgm:t>
    </dgm:pt>
    <dgm:pt modelId="{74A3C20F-B1DA-4FD6-ADCD-A34D9831AE26}">
      <dgm:prSet/>
      <dgm:spPr/>
      <dgm:t>
        <a:bodyPr/>
        <a:lstStyle/>
        <a:p>
          <a:r>
            <a:rPr lang="en-GB"/>
            <a:t>Public means anywhere the general public have access whether on payment or not, e.g. football grounds, car parks and shopping precincts.</a:t>
          </a:r>
          <a:endParaRPr lang="en-US"/>
        </a:p>
      </dgm:t>
    </dgm:pt>
    <dgm:pt modelId="{98F389B8-DC90-43E9-A116-A097F5BE971C}" type="parTrans" cxnId="{50160742-D800-46FE-8307-A3D08C933B7C}">
      <dgm:prSet/>
      <dgm:spPr/>
      <dgm:t>
        <a:bodyPr/>
        <a:lstStyle/>
        <a:p>
          <a:endParaRPr lang="en-US"/>
        </a:p>
      </dgm:t>
    </dgm:pt>
    <dgm:pt modelId="{1B7CF0D2-13A7-4C31-8752-C7160B4D7879}" type="sibTrans" cxnId="{50160742-D800-46FE-8307-A3D08C933B7C}">
      <dgm:prSet/>
      <dgm:spPr/>
      <dgm:t>
        <a:bodyPr/>
        <a:lstStyle/>
        <a:p>
          <a:endParaRPr lang="en-US"/>
        </a:p>
      </dgm:t>
    </dgm:pt>
    <dgm:pt modelId="{ED7B0305-46C4-0741-86F9-DCC2FC4396C6}" type="pres">
      <dgm:prSet presAssocID="{D897308F-666F-4992-A537-C9E9636096C4}" presName="linear" presStyleCnt="0">
        <dgm:presLayoutVars>
          <dgm:animLvl val="lvl"/>
          <dgm:resizeHandles val="exact"/>
        </dgm:presLayoutVars>
      </dgm:prSet>
      <dgm:spPr/>
    </dgm:pt>
    <dgm:pt modelId="{3B0F53EA-B0F9-8343-B007-3B02B20F315F}" type="pres">
      <dgm:prSet presAssocID="{FC19FD99-1700-470D-91A7-C1F022390172}" presName="parentText" presStyleLbl="node1" presStyleIdx="0" presStyleCnt="4">
        <dgm:presLayoutVars>
          <dgm:chMax val="0"/>
          <dgm:bulletEnabled val="1"/>
        </dgm:presLayoutVars>
      </dgm:prSet>
      <dgm:spPr/>
    </dgm:pt>
    <dgm:pt modelId="{71676762-2621-9C4F-B609-5EC0C12EF800}" type="pres">
      <dgm:prSet presAssocID="{304E8581-0FCC-4CC5-BB48-85CF596E190E}" presName="spacer" presStyleCnt="0"/>
      <dgm:spPr/>
    </dgm:pt>
    <dgm:pt modelId="{26254063-5E2C-3441-A39F-DDD8CC787609}" type="pres">
      <dgm:prSet presAssocID="{749F5D8F-ED4C-43D5-8516-B43DAE94ADB5}" presName="parentText" presStyleLbl="node1" presStyleIdx="1" presStyleCnt="4">
        <dgm:presLayoutVars>
          <dgm:chMax val="0"/>
          <dgm:bulletEnabled val="1"/>
        </dgm:presLayoutVars>
      </dgm:prSet>
      <dgm:spPr/>
    </dgm:pt>
    <dgm:pt modelId="{DE673BF2-8D67-E948-9EE8-21E261652DB8}" type="pres">
      <dgm:prSet presAssocID="{19B6D5F1-3FC6-4E1C-A907-4C20773C1909}" presName="spacer" presStyleCnt="0"/>
      <dgm:spPr/>
    </dgm:pt>
    <dgm:pt modelId="{29AF470F-BC49-8647-BDDF-A1B15D079D43}" type="pres">
      <dgm:prSet presAssocID="{D809A456-D977-47E8-89BB-46C7CED05640}" presName="parentText" presStyleLbl="node1" presStyleIdx="2" presStyleCnt="4">
        <dgm:presLayoutVars>
          <dgm:chMax val="0"/>
          <dgm:bulletEnabled val="1"/>
        </dgm:presLayoutVars>
      </dgm:prSet>
      <dgm:spPr/>
    </dgm:pt>
    <dgm:pt modelId="{B658618D-A570-6B4C-825A-5FEA2492A781}" type="pres">
      <dgm:prSet presAssocID="{52612C8A-84F6-4622-9A6D-7E4B9FD2A37F}" presName="spacer" presStyleCnt="0"/>
      <dgm:spPr/>
    </dgm:pt>
    <dgm:pt modelId="{F94EA183-5FB2-A04B-92D5-A26054353A6F}" type="pres">
      <dgm:prSet presAssocID="{74A3C20F-B1DA-4FD6-ADCD-A34D9831AE26}" presName="parentText" presStyleLbl="node1" presStyleIdx="3" presStyleCnt="4">
        <dgm:presLayoutVars>
          <dgm:chMax val="0"/>
          <dgm:bulletEnabled val="1"/>
        </dgm:presLayoutVars>
      </dgm:prSet>
      <dgm:spPr/>
    </dgm:pt>
  </dgm:ptLst>
  <dgm:cxnLst>
    <dgm:cxn modelId="{3D36A01E-FA08-4497-9A7A-7B9C04FD8CF8}" srcId="{D897308F-666F-4992-A537-C9E9636096C4}" destId="{FC19FD99-1700-470D-91A7-C1F022390172}" srcOrd="0" destOrd="0" parTransId="{A637F009-6B4D-46B3-8D53-63194DC47ED1}" sibTransId="{304E8581-0FCC-4CC5-BB48-85CF596E190E}"/>
    <dgm:cxn modelId="{53ABF52E-3435-C648-B228-89BD754E2539}" type="presOf" srcId="{FC19FD99-1700-470D-91A7-C1F022390172}" destId="{3B0F53EA-B0F9-8343-B007-3B02B20F315F}" srcOrd="0" destOrd="0" presId="urn:microsoft.com/office/officeart/2005/8/layout/vList2"/>
    <dgm:cxn modelId="{F51E8E3A-3C93-4EE1-B02F-802F2D26EF8E}" srcId="{D897308F-666F-4992-A537-C9E9636096C4}" destId="{749F5D8F-ED4C-43D5-8516-B43DAE94ADB5}" srcOrd="1" destOrd="0" parTransId="{4DA5B101-0350-4827-AB8A-2FD59DDDA1BC}" sibTransId="{19B6D5F1-3FC6-4E1C-A907-4C20773C1909}"/>
    <dgm:cxn modelId="{50160742-D800-46FE-8307-A3D08C933B7C}" srcId="{D897308F-666F-4992-A537-C9E9636096C4}" destId="{74A3C20F-B1DA-4FD6-ADCD-A34D9831AE26}" srcOrd="3" destOrd="0" parTransId="{98F389B8-DC90-43E9-A116-A097F5BE971C}" sibTransId="{1B7CF0D2-13A7-4C31-8752-C7160B4D7879}"/>
    <dgm:cxn modelId="{95C8FF7A-7F26-4143-86DA-FEACC0EF94AC}" type="presOf" srcId="{D897308F-666F-4992-A537-C9E9636096C4}" destId="{ED7B0305-46C4-0741-86F9-DCC2FC4396C6}" srcOrd="0" destOrd="0" presId="urn:microsoft.com/office/officeart/2005/8/layout/vList2"/>
    <dgm:cxn modelId="{19907088-7870-0347-8160-4F28C746F2CD}" type="presOf" srcId="{D809A456-D977-47E8-89BB-46C7CED05640}" destId="{29AF470F-BC49-8647-BDDF-A1B15D079D43}" srcOrd="0" destOrd="0" presId="urn:microsoft.com/office/officeart/2005/8/layout/vList2"/>
    <dgm:cxn modelId="{43CFDDB5-FC12-4695-928E-CC7E53237079}" srcId="{D897308F-666F-4992-A537-C9E9636096C4}" destId="{D809A456-D977-47E8-89BB-46C7CED05640}" srcOrd="2" destOrd="0" parTransId="{5E7BC51F-7317-4129-9CAA-078E8DF9DAAF}" sibTransId="{52612C8A-84F6-4622-9A6D-7E4B9FD2A37F}"/>
    <dgm:cxn modelId="{5358F8EB-9D87-D141-B151-C4D4B5567081}" type="presOf" srcId="{74A3C20F-B1DA-4FD6-ADCD-A34D9831AE26}" destId="{F94EA183-5FB2-A04B-92D5-A26054353A6F}" srcOrd="0" destOrd="0" presId="urn:microsoft.com/office/officeart/2005/8/layout/vList2"/>
    <dgm:cxn modelId="{8B5E81ED-AD1D-7149-A847-3154FF193870}" type="presOf" srcId="{749F5D8F-ED4C-43D5-8516-B43DAE94ADB5}" destId="{26254063-5E2C-3441-A39F-DDD8CC787609}" srcOrd="0" destOrd="0" presId="urn:microsoft.com/office/officeart/2005/8/layout/vList2"/>
    <dgm:cxn modelId="{13762C19-C30D-AB45-8759-873C38D23048}" type="presParOf" srcId="{ED7B0305-46C4-0741-86F9-DCC2FC4396C6}" destId="{3B0F53EA-B0F9-8343-B007-3B02B20F315F}" srcOrd="0" destOrd="0" presId="urn:microsoft.com/office/officeart/2005/8/layout/vList2"/>
    <dgm:cxn modelId="{F6993A0E-6EF2-B147-A788-BFB62484EEC2}" type="presParOf" srcId="{ED7B0305-46C4-0741-86F9-DCC2FC4396C6}" destId="{71676762-2621-9C4F-B609-5EC0C12EF800}" srcOrd="1" destOrd="0" presId="urn:microsoft.com/office/officeart/2005/8/layout/vList2"/>
    <dgm:cxn modelId="{CB7B008D-F41D-9B4F-9B6D-39F4C0C2F6CA}" type="presParOf" srcId="{ED7B0305-46C4-0741-86F9-DCC2FC4396C6}" destId="{26254063-5E2C-3441-A39F-DDD8CC787609}" srcOrd="2" destOrd="0" presId="urn:microsoft.com/office/officeart/2005/8/layout/vList2"/>
    <dgm:cxn modelId="{0A13EB80-1345-0D47-9609-83AC73010F93}" type="presParOf" srcId="{ED7B0305-46C4-0741-86F9-DCC2FC4396C6}" destId="{DE673BF2-8D67-E948-9EE8-21E261652DB8}" srcOrd="3" destOrd="0" presId="urn:microsoft.com/office/officeart/2005/8/layout/vList2"/>
    <dgm:cxn modelId="{F4D145AB-56FD-F74B-BD7A-C868ED4503A9}" type="presParOf" srcId="{ED7B0305-46C4-0741-86F9-DCC2FC4396C6}" destId="{29AF470F-BC49-8647-BDDF-A1B15D079D43}" srcOrd="4" destOrd="0" presId="urn:microsoft.com/office/officeart/2005/8/layout/vList2"/>
    <dgm:cxn modelId="{116CC049-4A1D-AA49-994F-D8DA5D02CE29}" type="presParOf" srcId="{ED7B0305-46C4-0741-86F9-DCC2FC4396C6}" destId="{B658618D-A570-6B4C-825A-5FEA2492A781}" srcOrd="5" destOrd="0" presId="urn:microsoft.com/office/officeart/2005/8/layout/vList2"/>
    <dgm:cxn modelId="{20387873-5DC2-0544-B053-0BD396A861AB}" type="presParOf" srcId="{ED7B0305-46C4-0741-86F9-DCC2FC4396C6}" destId="{F94EA183-5FB2-A04B-92D5-A26054353A6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A110DAF-302A-4555-8BA7-1E44ADF8028C}" type="doc">
      <dgm:prSet loTypeId="urn:microsoft.com/office/officeart/2005/8/layout/pList2" loCatId="list" qsTypeId="urn:microsoft.com/office/officeart/2005/8/quickstyle/simple1" qsCatId="simple" csTypeId="urn:microsoft.com/office/officeart/2005/8/colors/colorful2" csCatId="colorful" phldr="1"/>
      <dgm:spPr/>
    </dgm:pt>
    <dgm:pt modelId="{96A44615-6F85-4781-8AB9-7EA453EC4291}">
      <dgm:prSet phldrT="[Text]" custT="1"/>
      <dgm:spPr/>
      <dgm:t>
        <a:bodyPr/>
        <a:lstStyle/>
        <a:p>
          <a:r>
            <a:rPr lang="en-US" sz="2400" b="0"/>
            <a:t>Could not be heard</a:t>
          </a:r>
          <a:endParaRPr lang="en-US" sz="2400" b="0" dirty="0"/>
        </a:p>
      </dgm:t>
    </dgm:pt>
    <dgm:pt modelId="{4BBD0E4B-11B2-4138-83F9-9D5CCA2C611C}" type="parTrans" cxnId="{CB829712-1891-4C39-9736-38F2D915056A}">
      <dgm:prSet/>
      <dgm:spPr/>
      <dgm:t>
        <a:bodyPr/>
        <a:lstStyle/>
        <a:p>
          <a:endParaRPr lang="en-US"/>
        </a:p>
      </dgm:t>
    </dgm:pt>
    <dgm:pt modelId="{DE64FEA4-5BDF-4D5E-85CE-8950A49AFA6F}" type="sibTrans" cxnId="{CB829712-1891-4C39-9736-38F2D915056A}">
      <dgm:prSet/>
      <dgm:spPr/>
      <dgm:t>
        <a:bodyPr/>
        <a:lstStyle/>
        <a:p>
          <a:endParaRPr lang="en-US"/>
        </a:p>
      </dgm:t>
    </dgm:pt>
    <dgm:pt modelId="{C9AEB9F3-550B-430E-AD74-BEBD3F761523}">
      <dgm:prSet phldrT="[Text]" custT="1"/>
      <dgm:spPr/>
      <dgm:t>
        <a:bodyPr/>
        <a:lstStyle/>
        <a:p>
          <a:r>
            <a:rPr lang="en-US" sz="2400"/>
            <a:t>Inside a dwelling</a:t>
          </a:r>
          <a:endParaRPr lang="en-US" sz="2400" dirty="0"/>
        </a:p>
      </dgm:t>
    </dgm:pt>
    <dgm:pt modelId="{2EBE4EE0-F6CC-400A-BBAC-0B2A02D0878F}" type="parTrans" cxnId="{CB517F63-D154-4C0A-BC83-F311FC3A8358}">
      <dgm:prSet/>
      <dgm:spPr/>
      <dgm:t>
        <a:bodyPr/>
        <a:lstStyle/>
        <a:p>
          <a:endParaRPr lang="en-US"/>
        </a:p>
      </dgm:t>
    </dgm:pt>
    <dgm:pt modelId="{F1D4F560-529F-4851-A592-9BC4422AE60B}" type="sibTrans" cxnId="{CB517F63-D154-4C0A-BC83-F311FC3A8358}">
      <dgm:prSet/>
      <dgm:spPr/>
      <dgm:t>
        <a:bodyPr/>
        <a:lstStyle/>
        <a:p>
          <a:endParaRPr lang="en-US"/>
        </a:p>
      </dgm:t>
    </dgm:pt>
    <dgm:pt modelId="{A89BDAC5-EFBE-40C3-A0FE-A96D5C894761}">
      <dgm:prSet phldrT="[Text]" custT="1"/>
      <dgm:spPr/>
      <dgm:t>
        <a:bodyPr/>
        <a:lstStyle/>
        <a:p>
          <a:r>
            <a:rPr lang="en-US" sz="2400"/>
            <a:t>Reasonable conduct</a:t>
          </a:r>
          <a:endParaRPr lang="en-US" sz="2400" dirty="0"/>
        </a:p>
      </dgm:t>
    </dgm:pt>
    <dgm:pt modelId="{99DDE693-DA2B-4C86-8881-14BCAAFEE17C}" type="parTrans" cxnId="{CD0CE251-FC2B-46DF-94CF-AD4D1A511C4D}">
      <dgm:prSet/>
      <dgm:spPr/>
      <dgm:t>
        <a:bodyPr/>
        <a:lstStyle/>
        <a:p>
          <a:endParaRPr lang="en-US"/>
        </a:p>
      </dgm:t>
    </dgm:pt>
    <dgm:pt modelId="{D86A5264-3455-4D00-BCF6-0F203798FF00}" type="sibTrans" cxnId="{CD0CE251-FC2B-46DF-94CF-AD4D1A511C4D}">
      <dgm:prSet/>
      <dgm:spPr/>
      <dgm:t>
        <a:bodyPr/>
        <a:lstStyle/>
        <a:p>
          <a:endParaRPr lang="en-US"/>
        </a:p>
      </dgm:t>
    </dgm:pt>
    <dgm:pt modelId="{49CBC354-7EA9-4511-BB25-667C002DE7D9}" type="pres">
      <dgm:prSet presAssocID="{BA110DAF-302A-4555-8BA7-1E44ADF8028C}" presName="Name0" presStyleCnt="0">
        <dgm:presLayoutVars>
          <dgm:dir/>
          <dgm:resizeHandles val="exact"/>
        </dgm:presLayoutVars>
      </dgm:prSet>
      <dgm:spPr/>
    </dgm:pt>
    <dgm:pt modelId="{5FA2FEE6-12CE-401C-A5F2-D75B3AA27C80}" type="pres">
      <dgm:prSet presAssocID="{BA110DAF-302A-4555-8BA7-1E44ADF8028C}" presName="bkgdShp" presStyleLbl="alignAccFollowNode1" presStyleIdx="0" presStyleCnt="1"/>
      <dgm:spPr/>
    </dgm:pt>
    <dgm:pt modelId="{0D6FEFC4-07AE-467C-BDF9-3CE1C25E6EE4}" type="pres">
      <dgm:prSet presAssocID="{BA110DAF-302A-4555-8BA7-1E44ADF8028C}" presName="linComp" presStyleCnt="0"/>
      <dgm:spPr/>
    </dgm:pt>
    <dgm:pt modelId="{007EC933-F35A-4A10-B62B-03AECCFEA401}" type="pres">
      <dgm:prSet presAssocID="{96A44615-6F85-4781-8AB9-7EA453EC4291}" presName="compNode" presStyleCnt="0"/>
      <dgm:spPr/>
    </dgm:pt>
    <dgm:pt modelId="{A880112E-7403-4DB2-A4E8-9A195EE5A481}" type="pres">
      <dgm:prSet presAssocID="{96A44615-6F85-4781-8AB9-7EA453EC4291}" presName="node" presStyleLbl="node1" presStyleIdx="0" presStyleCnt="3">
        <dgm:presLayoutVars>
          <dgm:bulletEnabled val="1"/>
        </dgm:presLayoutVars>
      </dgm:prSet>
      <dgm:spPr/>
    </dgm:pt>
    <dgm:pt modelId="{D393BFAA-1B5A-4F22-A0AF-3DBDAC5C38A1}" type="pres">
      <dgm:prSet presAssocID="{96A44615-6F85-4781-8AB9-7EA453EC4291}" presName="invisiNode" presStyleLbl="node1" presStyleIdx="0" presStyleCnt="3"/>
      <dgm:spPr/>
    </dgm:pt>
    <dgm:pt modelId="{9BCCB250-47D7-4B8A-B8AD-BA6E48A50983}" type="pres">
      <dgm:prSet presAssocID="{96A44615-6F85-4781-8AB9-7EA453EC4291}" presName="imagNode" presStyleLbl="fgImgPlace1" presStyleIdx="0" presStyleCnt="3"/>
      <dgm:spPr>
        <a:blipFill rotWithShape="1">
          <a:blip xmlns:r="http://schemas.openxmlformats.org/officeDocument/2006/relationships" r:embed="rId1"/>
          <a:stretch>
            <a:fillRect/>
          </a:stretch>
        </a:blipFill>
      </dgm:spPr>
    </dgm:pt>
    <dgm:pt modelId="{71BFD3E6-8E79-44DD-94B2-188C0EE788B5}" type="pres">
      <dgm:prSet presAssocID="{DE64FEA4-5BDF-4D5E-85CE-8950A49AFA6F}" presName="sibTrans" presStyleLbl="sibTrans2D1" presStyleIdx="0" presStyleCnt="0"/>
      <dgm:spPr/>
    </dgm:pt>
    <dgm:pt modelId="{8DF71FDF-D88B-437D-BE9F-922046BC32BD}" type="pres">
      <dgm:prSet presAssocID="{C9AEB9F3-550B-430E-AD74-BEBD3F761523}" presName="compNode" presStyleCnt="0"/>
      <dgm:spPr/>
    </dgm:pt>
    <dgm:pt modelId="{06A25E57-25E6-42ED-A765-3BE8FD32F119}" type="pres">
      <dgm:prSet presAssocID="{C9AEB9F3-550B-430E-AD74-BEBD3F761523}" presName="node" presStyleLbl="node1" presStyleIdx="1" presStyleCnt="3">
        <dgm:presLayoutVars>
          <dgm:bulletEnabled val="1"/>
        </dgm:presLayoutVars>
      </dgm:prSet>
      <dgm:spPr/>
    </dgm:pt>
    <dgm:pt modelId="{E532B0EA-9059-4E67-8556-08626D641D8D}" type="pres">
      <dgm:prSet presAssocID="{C9AEB9F3-550B-430E-AD74-BEBD3F761523}" presName="invisiNode" presStyleLbl="node1" presStyleIdx="1" presStyleCnt="3"/>
      <dgm:spPr/>
    </dgm:pt>
    <dgm:pt modelId="{C014DA4F-06A5-4F7A-841C-F4DC9BAF852B}" type="pres">
      <dgm:prSet presAssocID="{C9AEB9F3-550B-430E-AD74-BEBD3F761523}" presName="imagNode" presStyleLbl="fgImgPlace1" presStyleIdx="1" presStyleCnt="3"/>
      <dgm:spPr>
        <a:blipFill rotWithShape="1">
          <a:blip xmlns:r="http://schemas.openxmlformats.org/officeDocument/2006/relationships" r:embed="rId2"/>
          <a:stretch>
            <a:fillRect/>
          </a:stretch>
        </a:blipFill>
      </dgm:spPr>
    </dgm:pt>
    <dgm:pt modelId="{EC011D08-0335-4B41-BC59-34AC30930DB1}" type="pres">
      <dgm:prSet presAssocID="{F1D4F560-529F-4851-A592-9BC4422AE60B}" presName="sibTrans" presStyleLbl="sibTrans2D1" presStyleIdx="0" presStyleCnt="0"/>
      <dgm:spPr/>
    </dgm:pt>
    <dgm:pt modelId="{E76AAF9D-B9C9-42C6-B1F8-4A4698E9AF40}" type="pres">
      <dgm:prSet presAssocID="{A89BDAC5-EFBE-40C3-A0FE-A96D5C894761}" presName="compNode" presStyleCnt="0"/>
      <dgm:spPr/>
    </dgm:pt>
    <dgm:pt modelId="{16C23238-6A7F-4FCF-B05F-3EBA59E95845}" type="pres">
      <dgm:prSet presAssocID="{A89BDAC5-EFBE-40C3-A0FE-A96D5C894761}" presName="node" presStyleLbl="node1" presStyleIdx="2" presStyleCnt="3">
        <dgm:presLayoutVars>
          <dgm:bulletEnabled val="1"/>
        </dgm:presLayoutVars>
      </dgm:prSet>
      <dgm:spPr/>
    </dgm:pt>
    <dgm:pt modelId="{2E3DC02A-5BF7-4D47-A13A-E5C3FDC7A941}" type="pres">
      <dgm:prSet presAssocID="{A89BDAC5-EFBE-40C3-A0FE-A96D5C894761}" presName="invisiNode" presStyleLbl="node1" presStyleIdx="2" presStyleCnt="3"/>
      <dgm:spPr/>
    </dgm:pt>
    <dgm:pt modelId="{E7519199-2D0A-4D1A-9057-AC2BFAA1EF64}" type="pres">
      <dgm:prSet presAssocID="{A89BDAC5-EFBE-40C3-A0FE-A96D5C894761}" presName="imagNode" presStyleLbl="fgImgPlace1" presStyleIdx="2" presStyleCnt="3"/>
      <dgm:spPr>
        <a:blipFill rotWithShape="1">
          <a:blip xmlns:r="http://schemas.openxmlformats.org/officeDocument/2006/relationships" r:embed="rId3"/>
          <a:stretch>
            <a:fillRect/>
          </a:stretch>
        </a:blipFill>
      </dgm:spPr>
    </dgm:pt>
  </dgm:ptLst>
  <dgm:cxnLst>
    <dgm:cxn modelId="{2A13E307-0848-4605-8D9E-71A7ECFD6541}" type="presOf" srcId="{DE64FEA4-5BDF-4D5E-85CE-8950A49AFA6F}" destId="{71BFD3E6-8E79-44DD-94B2-188C0EE788B5}" srcOrd="0" destOrd="0" presId="urn:microsoft.com/office/officeart/2005/8/layout/pList2"/>
    <dgm:cxn modelId="{CB829712-1891-4C39-9736-38F2D915056A}" srcId="{BA110DAF-302A-4555-8BA7-1E44ADF8028C}" destId="{96A44615-6F85-4781-8AB9-7EA453EC4291}" srcOrd="0" destOrd="0" parTransId="{4BBD0E4B-11B2-4138-83F9-9D5CCA2C611C}" sibTransId="{DE64FEA4-5BDF-4D5E-85CE-8950A49AFA6F}"/>
    <dgm:cxn modelId="{CD0CE251-FC2B-46DF-94CF-AD4D1A511C4D}" srcId="{BA110DAF-302A-4555-8BA7-1E44ADF8028C}" destId="{A89BDAC5-EFBE-40C3-A0FE-A96D5C894761}" srcOrd="2" destOrd="0" parTransId="{99DDE693-DA2B-4C86-8881-14BCAAFEE17C}" sibTransId="{D86A5264-3455-4D00-BCF6-0F203798FF00}"/>
    <dgm:cxn modelId="{CB517F63-D154-4C0A-BC83-F311FC3A8358}" srcId="{BA110DAF-302A-4555-8BA7-1E44ADF8028C}" destId="{C9AEB9F3-550B-430E-AD74-BEBD3F761523}" srcOrd="1" destOrd="0" parTransId="{2EBE4EE0-F6CC-400A-BBAC-0B2A02D0878F}" sibTransId="{F1D4F560-529F-4851-A592-9BC4422AE60B}"/>
    <dgm:cxn modelId="{16B9A384-98AA-4A6D-B853-FD570F493A90}" type="presOf" srcId="{F1D4F560-529F-4851-A592-9BC4422AE60B}" destId="{EC011D08-0335-4B41-BC59-34AC30930DB1}" srcOrd="0" destOrd="0" presId="urn:microsoft.com/office/officeart/2005/8/layout/pList2"/>
    <dgm:cxn modelId="{B4CC0190-0003-49B1-8149-7EB3EDFC7582}" type="presOf" srcId="{BA110DAF-302A-4555-8BA7-1E44ADF8028C}" destId="{49CBC354-7EA9-4511-BB25-667C002DE7D9}" srcOrd="0" destOrd="0" presId="urn:microsoft.com/office/officeart/2005/8/layout/pList2"/>
    <dgm:cxn modelId="{A63A9794-EFBC-4CF7-B1E6-52E2768EB096}" type="presOf" srcId="{96A44615-6F85-4781-8AB9-7EA453EC4291}" destId="{A880112E-7403-4DB2-A4E8-9A195EE5A481}" srcOrd="0" destOrd="0" presId="urn:microsoft.com/office/officeart/2005/8/layout/pList2"/>
    <dgm:cxn modelId="{544A6AE2-071E-4A29-9D91-9BC8081BCDBB}" type="presOf" srcId="{C9AEB9F3-550B-430E-AD74-BEBD3F761523}" destId="{06A25E57-25E6-42ED-A765-3BE8FD32F119}" srcOrd="0" destOrd="0" presId="urn:microsoft.com/office/officeart/2005/8/layout/pList2"/>
    <dgm:cxn modelId="{435134F7-81FA-4D03-B0AA-83D0356DF4F2}" type="presOf" srcId="{A89BDAC5-EFBE-40C3-A0FE-A96D5C894761}" destId="{16C23238-6A7F-4FCF-B05F-3EBA59E95845}" srcOrd="0" destOrd="0" presId="urn:microsoft.com/office/officeart/2005/8/layout/pList2"/>
    <dgm:cxn modelId="{8641CA84-FB17-4295-9694-6FFCD64AD019}" type="presParOf" srcId="{49CBC354-7EA9-4511-BB25-667C002DE7D9}" destId="{5FA2FEE6-12CE-401C-A5F2-D75B3AA27C80}" srcOrd="0" destOrd="0" presId="urn:microsoft.com/office/officeart/2005/8/layout/pList2"/>
    <dgm:cxn modelId="{A911D7B6-3D43-422B-85F0-F54073E911C4}" type="presParOf" srcId="{49CBC354-7EA9-4511-BB25-667C002DE7D9}" destId="{0D6FEFC4-07AE-467C-BDF9-3CE1C25E6EE4}" srcOrd="1" destOrd="0" presId="urn:microsoft.com/office/officeart/2005/8/layout/pList2"/>
    <dgm:cxn modelId="{AB22F445-313C-4092-ADBD-155053A462F7}" type="presParOf" srcId="{0D6FEFC4-07AE-467C-BDF9-3CE1C25E6EE4}" destId="{007EC933-F35A-4A10-B62B-03AECCFEA401}" srcOrd="0" destOrd="0" presId="urn:microsoft.com/office/officeart/2005/8/layout/pList2"/>
    <dgm:cxn modelId="{18A7A833-C654-4387-85B6-6A382FE37C10}" type="presParOf" srcId="{007EC933-F35A-4A10-B62B-03AECCFEA401}" destId="{A880112E-7403-4DB2-A4E8-9A195EE5A481}" srcOrd="0" destOrd="0" presId="urn:microsoft.com/office/officeart/2005/8/layout/pList2"/>
    <dgm:cxn modelId="{F032C666-D474-4EF8-B4D3-1DC9622B69B5}" type="presParOf" srcId="{007EC933-F35A-4A10-B62B-03AECCFEA401}" destId="{D393BFAA-1B5A-4F22-A0AF-3DBDAC5C38A1}" srcOrd="1" destOrd="0" presId="urn:microsoft.com/office/officeart/2005/8/layout/pList2"/>
    <dgm:cxn modelId="{F7E32B17-CD25-473B-B84F-B3B044F146E8}" type="presParOf" srcId="{007EC933-F35A-4A10-B62B-03AECCFEA401}" destId="{9BCCB250-47D7-4B8A-B8AD-BA6E48A50983}" srcOrd="2" destOrd="0" presId="urn:microsoft.com/office/officeart/2005/8/layout/pList2"/>
    <dgm:cxn modelId="{68E98CAB-99F0-47C4-AE39-8908831279E7}" type="presParOf" srcId="{0D6FEFC4-07AE-467C-BDF9-3CE1C25E6EE4}" destId="{71BFD3E6-8E79-44DD-94B2-188C0EE788B5}" srcOrd="1" destOrd="0" presId="urn:microsoft.com/office/officeart/2005/8/layout/pList2"/>
    <dgm:cxn modelId="{013FC26C-1CD8-4894-8098-E9C21028B085}" type="presParOf" srcId="{0D6FEFC4-07AE-467C-BDF9-3CE1C25E6EE4}" destId="{8DF71FDF-D88B-437D-BE9F-922046BC32BD}" srcOrd="2" destOrd="0" presId="urn:microsoft.com/office/officeart/2005/8/layout/pList2"/>
    <dgm:cxn modelId="{59DD2271-7900-4C48-9BEB-DC5DF89BCEA9}" type="presParOf" srcId="{8DF71FDF-D88B-437D-BE9F-922046BC32BD}" destId="{06A25E57-25E6-42ED-A765-3BE8FD32F119}" srcOrd="0" destOrd="0" presId="urn:microsoft.com/office/officeart/2005/8/layout/pList2"/>
    <dgm:cxn modelId="{08495E5B-0A01-4D38-9768-36D1B6A58B85}" type="presParOf" srcId="{8DF71FDF-D88B-437D-BE9F-922046BC32BD}" destId="{E532B0EA-9059-4E67-8556-08626D641D8D}" srcOrd="1" destOrd="0" presId="urn:microsoft.com/office/officeart/2005/8/layout/pList2"/>
    <dgm:cxn modelId="{AE14E55B-B469-4C09-9158-F9BE256D1545}" type="presParOf" srcId="{8DF71FDF-D88B-437D-BE9F-922046BC32BD}" destId="{C014DA4F-06A5-4F7A-841C-F4DC9BAF852B}" srcOrd="2" destOrd="0" presId="urn:microsoft.com/office/officeart/2005/8/layout/pList2"/>
    <dgm:cxn modelId="{BB6B9783-D532-4FEC-91B6-E6596C83B17D}" type="presParOf" srcId="{0D6FEFC4-07AE-467C-BDF9-3CE1C25E6EE4}" destId="{EC011D08-0335-4B41-BC59-34AC30930DB1}" srcOrd="3" destOrd="0" presId="urn:microsoft.com/office/officeart/2005/8/layout/pList2"/>
    <dgm:cxn modelId="{C85EA169-7C24-4B00-B413-ECDC962461B9}" type="presParOf" srcId="{0D6FEFC4-07AE-467C-BDF9-3CE1C25E6EE4}" destId="{E76AAF9D-B9C9-42C6-B1F8-4A4698E9AF40}" srcOrd="4" destOrd="0" presId="urn:microsoft.com/office/officeart/2005/8/layout/pList2"/>
    <dgm:cxn modelId="{639FD71D-EE0E-4808-807C-9A8C4ADA3F73}" type="presParOf" srcId="{E76AAF9D-B9C9-42C6-B1F8-4A4698E9AF40}" destId="{16C23238-6A7F-4FCF-B05F-3EBA59E95845}" srcOrd="0" destOrd="0" presId="urn:microsoft.com/office/officeart/2005/8/layout/pList2"/>
    <dgm:cxn modelId="{1CA840ED-65FF-4D83-B619-FF3C0A6C03D1}" type="presParOf" srcId="{E76AAF9D-B9C9-42C6-B1F8-4A4698E9AF40}" destId="{2E3DC02A-5BF7-4D47-A13A-E5C3FDC7A941}" srcOrd="1" destOrd="0" presId="urn:microsoft.com/office/officeart/2005/8/layout/pList2"/>
    <dgm:cxn modelId="{F2DA9661-D1AA-4415-9242-7FEEF90EA940}" type="presParOf" srcId="{E76AAF9D-B9C9-42C6-B1F8-4A4698E9AF40}" destId="{E7519199-2D0A-4D1A-9057-AC2BFAA1EF64}"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81FE883-C590-478E-ADDD-6600A2BD8C91}" type="doc">
      <dgm:prSet loTypeId="urn:microsoft.com/office/officeart/2005/8/layout/default" loCatId="list" qsTypeId="urn:microsoft.com/office/officeart/2005/8/quickstyle/simple1" qsCatId="simple" csTypeId="urn:microsoft.com/office/officeart/2005/8/colors/accent5_3" csCatId="accent5" phldr="1"/>
      <dgm:spPr/>
      <dgm:t>
        <a:bodyPr/>
        <a:lstStyle/>
        <a:p>
          <a:endParaRPr lang="en-US"/>
        </a:p>
      </dgm:t>
    </dgm:pt>
    <dgm:pt modelId="{6DF72C92-4492-4968-ABC6-59AFC562E7B2}">
      <dgm:prSet phldrT="[Text]" custT="1"/>
      <dgm:spPr/>
      <dgm:t>
        <a:bodyPr/>
        <a:lstStyle/>
        <a:p>
          <a:r>
            <a:rPr lang="en-US" sz="2400" dirty="0"/>
            <a:t>A person is guilty of an offence, if with</a:t>
          </a:r>
          <a:r>
            <a:rPr lang="en-US" sz="2400" b="1" i="1" u="sng" dirty="0"/>
            <a:t> intent </a:t>
          </a:r>
          <a:r>
            <a:rPr lang="en-US" sz="2400" dirty="0"/>
            <a:t>to cause a person harassment, alarm or distress, he:</a:t>
          </a:r>
        </a:p>
      </dgm:t>
    </dgm:pt>
    <dgm:pt modelId="{A5702C43-E6C9-4E8D-9520-AF87C0E34CF8}" type="parTrans" cxnId="{405BC4A3-D24C-4324-99B5-79A65DD9AD18}">
      <dgm:prSet/>
      <dgm:spPr/>
      <dgm:t>
        <a:bodyPr/>
        <a:lstStyle/>
        <a:p>
          <a:endParaRPr lang="en-US"/>
        </a:p>
      </dgm:t>
    </dgm:pt>
    <dgm:pt modelId="{B9E739AF-F024-45FF-9FFE-ADEA06A1423B}" type="sibTrans" cxnId="{405BC4A3-D24C-4324-99B5-79A65DD9AD18}">
      <dgm:prSet/>
      <dgm:spPr/>
      <dgm:t>
        <a:bodyPr/>
        <a:lstStyle/>
        <a:p>
          <a:endParaRPr lang="en-US"/>
        </a:p>
      </dgm:t>
    </dgm:pt>
    <dgm:pt modelId="{68750995-0CE7-41E8-B056-6EFC8A7BD591}">
      <dgm:prSet phldrT="[Text]" custT="1"/>
      <dgm:spPr/>
      <dgm:t>
        <a:bodyPr/>
        <a:lstStyle/>
        <a:p>
          <a:r>
            <a:rPr lang="en-US" sz="2400"/>
            <a:t>uses threatening, abusive or </a:t>
          </a:r>
          <a:r>
            <a:rPr lang="en-US" sz="2400" b="1" i="1" u="sng"/>
            <a:t>insulting</a:t>
          </a:r>
          <a:r>
            <a:rPr lang="en-US" sz="2400"/>
            <a:t> words or behaviour or disorderly behaviour OR </a:t>
          </a:r>
          <a:endParaRPr lang="en-US" sz="2400" dirty="0"/>
        </a:p>
      </dgm:t>
    </dgm:pt>
    <dgm:pt modelId="{D9ACED39-7486-47FC-A21F-12B5B3E35655}" type="parTrans" cxnId="{8499A66C-6F05-4291-A4A1-44E0C0008FAC}">
      <dgm:prSet/>
      <dgm:spPr/>
      <dgm:t>
        <a:bodyPr/>
        <a:lstStyle/>
        <a:p>
          <a:endParaRPr lang="en-US"/>
        </a:p>
      </dgm:t>
    </dgm:pt>
    <dgm:pt modelId="{D4783053-C568-4FF7-9787-3EC17203B430}" type="sibTrans" cxnId="{8499A66C-6F05-4291-A4A1-44E0C0008FAC}">
      <dgm:prSet/>
      <dgm:spPr/>
      <dgm:t>
        <a:bodyPr/>
        <a:lstStyle/>
        <a:p>
          <a:endParaRPr lang="en-US"/>
        </a:p>
      </dgm:t>
    </dgm:pt>
    <dgm:pt modelId="{6786136A-C512-4CA1-8231-F4322B0C9DFF}">
      <dgm:prSet phldrT="[Text]" custT="1"/>
      <dgm:spPr/>
      <dgm:t>
        <a:bodyPr/>
        <a:lstStyle/>
        <a:p>
          <a:r>
            <a:rPr lang="en-US" sz="2400"/>
            <a:t>displays any writing, sign or other visible representation which is threatening, abusive or insulting</a:t>
          </a:r>
          <a:endParaRPr lang="en-US" sz="2400" dirty="0"/>
        </a:p>
      </dgm:t>
    </dgm:pt>
    <dgm:pt modelId="{CF2AC28A-C492-469A-BDD0-4BDA8B60BDCB}" type="parTrans" cxnId="{32B73FC9-ADF5-4DD1-BD13-CF52E257BDCC}">
      <dgm:prSet/>
      <dgm:spPr/>
      <dgm:t>
        <a:bodyPr/>
        <a:lstStyle/>
        <a:p>
          <a:endParaRPr lang="en-US"/>
        </a:p>
      </dgm:t>
    </dgm:pt>
    <dgm:pt modelId="{4674932D-9046-46A1-84DC-DA91708789AE}" type="sibTrans" cxnId="{32B73FC9-ADF5-4DD1-BD13-CF52E257BDCC}">
      <dgm:prSet/>
      <dgm:spPr/>
      <dgm:t>
        <a:bodyPr/>
        <a:lstStyle/>
        <a:p>
          <a:endParaRPr lang="en-US"/>
        </a:p>
      </dgm:t>
    </dgm:pt>
    <dgm:pt modelId="{AD85E445-1C6C-48BA-A9A6-85AE846E0322}">
      <dgm:prSet phldrT="[Text]" custT="1"/>
      <dgm:spPr/>
      <dgm:t>
        <a:bodyPr/>
        <a:lstStyle/>
        <a:p>
          <a:r>
            <a:rPr lang="en-US" sz="2400" dirty="0"/>
            <a:t>thereby </a:t>
          </a:r>
          <a:r>
            <a:rPr lang="en-US" sz="2400" b="1" i="1" u="sng" dirty="0"/>
            <a:t>causing</a:t>
          </a:r>
          <a:r>
            <a:rPr lang="en-US" sz="2400" dirty="0"/>
            <a:t> that or another person harassment, alarm or distress</a:t>
          </a:r>
        </a:p>
      </dgm:t>
    </dgm:pt>
    <dgm:pt modelId="{A697825B-69DE-4585-8638-7E5EEF794E8A}" type="parTrans" cxnId="{DB6A08DA-6026-4D3A-AF59-E77D8CFDA89C}">
      <dgm:prSet/>
      <dgm:spPr/>
      <dgm:t>
        <a:bodyPr/>
        <a:lstStyle/>
        <a:p>
          <a:endParaRPr lang="en-US"/>
        </a:p>
      </dgm:t>
    </dgm:pt>
    <dgm:pt modelId="{79065D40-6647-4E46-91DC-36F5E96ED9EA}" type="sibTrans" cxnId="{DB6A08DA-6026-4D3A-AF59-E77D8CFDA89C}">
      <dgm:prSet/>
      <dgm:spPr/>
      <dgm:t>
        <a:bodyPr/>
        <a:lstStyle/>
        <a:p>
          <a:endParaRPr lang="en-US"/>
        </a:p>
      </dgm:t>
    </dgm:pt>
    <dgm:pt modelId="{C1BF00E0-F895-48D8-90EA-449E56D58FDD}" type="pres">
      <dgm:prSet presAssocID="{681FE883-C590-478E-ADDD-6600A2BD8C91}" presName="diagram" presStyleCnt="0">
        <dgm:presLayoutVars>
          <dgm:dir/>
          <dgm:resizeHandles val="exact"/>
        </dgm:presLayoutVars>
      </dgm:prSet>
      <dgm:spPr/>
    </dgm:pt>
    <dgm:pt modelId="{5E0D73D1-860D-4C2C-B01D-5149350ADC2F}" type="pres">
      <dgm:prSet presAssocID="{6DF72C92-4492-4968-ABC6-59AFC562E7B2}" presName="node" presStyleLbl="node1" presStyleIdx="0" presStyleCnt="4">
        <dgm:presLayoutVars>
          <dgm:bulletEnabled val="1"/>
        </dgm:presLayoutVars>
      </dgm:prSet>
      <dgm:spPr/>
    </dgm:pt>
    <dgm:pt modelId="{7AC693F1-DA98-412A-B920-62E61E81EC83}" type="pres">
      <dgm:prSet presAssocID="{B9E739AF-F024-45FF-9FFE-ADEA06A1423B}" presName="sibTrans" presStyleCnt="0"/>
      <dgm:spPr/>
    </dgm:pt>
    <dgm:pt modelId="{A7DE3A91-C7B6-4116-86E0-4F72937F173B}" type="pres">
      <dgm:prSet presAssocID="{68750995-0CE7-41E8-B056-6EFC8A7BD591}" presName="node" presStyleLbl="node1" presStyleIdx="1" presStyleCnt="4">
        <dgm:presLayoutVars>
          <dgm:bulletEnabled val="1"/>
        </dgm:presLayoutVars>
      </dgm:prSet>
      <dgm:spPr/>
    </dgm:pt>
    <dgm:pt modelId="{EAF36C12-8122-438A-913D-C473F75371E5}" type="pres">
      <dgm:prSet presAssocID="{D4783053-C568-4FF7-9787-3EC17203B430}" presName="sibTrans" presStyleCnt="0"/>
      <dgm:spPr/>
    </dgm:pt>
    <dgm:pt modelId="{979BFAEE-D725-40E3-9F7F-C507004337F8}" type="pres">
      <dgm:prSet presAssocID="{6786136A-C512-4CA1-8231-F4322B0C9DFF}" presName="node" presStyleLbl="node1" presStyleIdx="2" presStyleCnt="4">
        <dgm:presLayoutVars>
          <dgm:bulletEnabled val="1"/>
        </dgm:presLayoutVars>
      </dgm:prSet>
      <dgm:spPr/>
    </dgm:pt>
    <dgm:pt modelId="{28735CE0-6AB9-4352-B4F4-65BC7CEA14C3}" type="pres">
      <dgm:prSet presAssocID="{4674932D-9046-46A1-84DC-DA91708789AE}" presName="sibTrans" presStyleCnt="0"/>
      <dgm:spPr/>
    </dgm:pt>
    <dgm:pt modelId="{CCFFBD8C-DB0A-4EF5-A11D-F241C6BBF07B}" type="pres">
      <dgm:prSet presAssocID="{AD85E445-1C6C-48BA-A9A6-85AE846E0322}" presName="node" presStyleLbl="node1" presStyleIdx="3" presStyleCnt="4" custLinFactNeighborX="938" custLinFactNeighborY="106">
        <dgm:presLayoutVars>
          <dgm:bulletEnabled val="1"/>
        </dgm:presLayoutVars>
      </dgm:prSet>
      <dgm:spPr/>
    </dgm:pt>
  </dgm:ptLst>
  <dgm:cxnLst>
    <dgm:cxn modelId="{B5F46F18-5300-49FB-91E0-4440FB6BD545}" type="presOf" srcId="{AD85E445-1C6C-48BA-A9A6-85AE846E0322}" destId="{CCFFBD8C-DB0A-4EF5-A11D-F241C6BBF07B}" srcOrd="0" destOrd="0" presId="urn:microsoft.com/office/officeart/2005/8/layout/default"/>
    <dgm:cxn modelId="{576AD42E-FF9A-42D9-8558-C583451C3BF8}" type="presOf" srcId="{681FE883-C590-478E-ADDD-6600A2BD8C91}" destId="{C1BF00E0-F895-48D8-90EA-449E56D58FDD}" srcOrd="0" destOrd="0" presId="urn:microsoft.com/office/officeart/2005/8/layout/default"/>
    <dgm:cxn modelId="{1F65CA34-23AE-4E10-818D-C44D76D98C36}" type="presOf" srcId="{68750995-0CE7-41E8-B056-6EFC8A7BD591}" destId="{A7DE3A91-C7B6-4116-86E0-4F72937F173B}" srcOrd="0" destOrd="0" presId="urn:microsoft.com/office/officeart/2005/8/layout/default"/>
    <dgm:cxn modelId="{8499A66C-6F05-4291-A4A1-44E0C0008FAC}" srcId="{681FE883-C590-478E-ADDD-6600A2BD8C91}" destId="{68750995-0CE7-41E8-B056-6EFC8A7BD591}" srcOrd="1" destOrd="0" parTransId="{D9ACED39-7486-47FC-A21F-12B5B3E35655}" sibTransId="{D4783053-C568-4FF7-9787-3EC17203B430}"/>
    <dgm:cxn modelId="{405BC4A3-D24C-4324-99B5-79A65DD9AD18}" srcId="{681FE883-C590-478E-ADDD-6600A2BD8C91}" destId="{6DF72C92-4492-4968-ABC6-59AFC562E7B2}" srcOrd="0" destOrd="0" parTransId="{A5702C43-E6C9-4E8D-9520-AF87C0E34CF8}" sibTransId="{B9E739AF-F024-45FF-9FFE-ADEA06A1423B}"/>
    <dgm:cxn modelId="{32B73FC9-ADF5-4DD1-BD13-CF52E257BDCC}" srcId="{681FE883-C590-478E-ADDD-6600A2BD8C91}" destId="{6786136A-C512-4CA1-8231-F4322B0C9DFF}" srcOrd="2" destOrd="0" parTransId="{CF2AC28A-C492-469A-BDD0-4BDA8B60BDCB}" sibTransId="{4674932D-9046-46A1-84DC-DA91708789AE}"/>
    <dgm:cxn modelId="{DB6A08DA-6026-4D3A-AF59-E77D8CFDA89C}" srcId="{681FE883-C590-478E-ADDD-6600A2BD8C91}" destId="{AD85E445-1C6C-48BA-A9A6-85AE846E0322}" srcOrd="3" destOrd="0" parTransId="{A697825B-69DE-4585-8638-7E5EEF794E8A}" sibTransId="{79065D40-6647-4E46-91DC-36F5E96ED9EA}"/>
    <dgm:cxn modelId="{9FFBD9F8-B8AF-41E6-86A1-35752FE7CD1F}" type="presOf" srcId="{6786136A-C512-4CA1-8231-F4322B0C9DFF}" destId="{979BFAEE-D725-40E3-9F7F-C507004337F8}" srcOrd="0" destOrd="0" presId="urn:microsoft.com/office/officeart/2005/8/layout/default"/>
    <dgm:cxn modelId="{AE9D4FFE-21AD-4877-80C1-16F3798D8DAA}" type="presOf" srcId="{6DF72C92-4492-4968-ABC6-59AFC562E7B2}" destId="{5E0D73D1-860D-4C2C-B01D-5149350ADC2F}" srcOrd="0" destOrd="0" presId="urn:microsoft.com/office/officeart/2005/8/layout/default"/>
    <dgm:cxn modelId="{AFC82D68-6AAE-4143-AA5C-F581B3750636}" type="presParOf" srcId="{C1BF00E0-F895-48D8-90EA-449E56D58FDD}" destId="{5E0D73D1-860D-4C2C-B01D-5149350ADC2F}" srcOrd="0" destOrd="0" presId="urn:microsoft.com/office/officeart/2005/8/layout/default"/>
    <dgm:cxn modelId="{F57A3E66-EA9A-4DB1-AB17-5D66264BF2B0}" type="presParOf" srcId="{C1BF00E0-F895-48D8-90EA-449E56D58FDD}" destId="{7AC693F1-DA98-412A-B920-62E61E81EC83}" srcOrd="1" destOrd="0" presId="urn:microsoft.com/office/officeart/2005/8/layout/default"/>
    <dgm:cxn modelId="{FE372B59-06E9-43D6-9638-559CB6B53957}" type="presParOf" srcId="{C1BF00E0-F895-48D8-90EA-449E56D58FDD}" destId="{A7DE3A91-C7B6-4116-86E0-4F72937F173B}" srcOrd="2" destOrd="0" presId="urn:microsoft.com/office/officeart/2005/8/layout/default"/>
    <dgm:cxn modelId="{E16C984B-5556-4983-BE6C-B6BCFBA02F43}" type="presParOf" srcId="{C1BF00E0-F895-48D8-90EA-449E56D58FDD}" destId="{EAF36C12-8122-438A-913D-C473F75371E5}" srcOrd="3" destOrd="0" presId="urn:microsoft.com/office/officeart/2005/8/layout/default"/>
    <dgm:cxn modelId="{974DD34A-EAED-485D-B61D-24FAEF7328A6}" type="presParOf" srcId="{C1BF00E0-F895-48D8-90EA-449E56D58FDD}" destId="{979BFAEE-D725-40E3-9F7F-C507004337F8}" srcOrd="4" destOrd="0" presId="urn:microsoft.com/office/officeart/2005/8/layout/default"/>
    <dgm:cxn modelId="{C08F600B-43FB-4E91-9A60-1DFE615EA7A7}" type="presParOf" srcId="{C1BF00E0-F895-48D8-90EA-449E56D58FDD}" destId="{28735CE0-6AB9-4352-B4F4-65BC7CEA14C3}" srcOrd="5" destOrd="0" presId="urn:microsoft.com/office/officeart/2005/8/layout/default"/>
    <dgm:cxn modelId="{35806BB5-4DA9-4464-AA89-F7863E11E9CE}" type="presParOf" srcId="{C1BF00E0-F895-48D8-90EA-449E56D58FDD}" destId="{CCFFBD8C-DB0A-4EF5-A11D-F241C6BBF07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8D585E3-7B5B-484F-86C6-DAE3DFD8AA91}" type="doc">
      <dgm:prSet loTypeId="urn:microsoft.com/office/officeart/2005/8/layout/orgChart1" loCatId="hierarchy" qsTypeId="urn:microsoft.com/office/officeart/2005/8/quickstyle/simple1" qsCatId="simple" csTypeId="urn:microsoft.com/office/officeart/2005/8/colors/accent1_5" csCatId="accent1"/>
      <dgm:spPr/>
      <dgm:t>
        <a:bodyPr/>
        <a:lstStyle/>
        <a:p>
          <a:endParaRPr lang="en-US"/>
        </a:p>
      </dgm:t>
    </dgm:pt>
    <dgm:pt modelId="{84064ED9-0299-45A4-BF53-E94DFF6B1A90}">
      <dgm:prSet/>
      <dgm:spPr/>
      <dgm:t>
        <a:bodyPr/>
        <a:lstStyle/>
        <a:p>
          <a:r>
            <a:rPr lang="en-GB" b="1" dirty="0"/>
            <a:t>Key features:</a:t>
          </a:r>
          <a:endParaRPr lang="en-US" dirty="0"/>
        </a:p>
      </dgm:t>
    </dgm:pt>
    <dgm:pt modelId="{6F4010D9-58B0-44A9-98A2-02E89CC9D923}" type="parTrans" cxnId="{B4959808-0250-4DAE-A5CD-1416243AAFD6}">
      <dgm:prSet/>
      <dgm:spPr/>
      <dgm:t>
        <a:bodyPr/>
        <a:lstStyle/>
        <a:p>
          <a:endParaRPr lang="en-US"/>
        </a:p>
      </dgm:t>
    </dgm:pt>
    <dgm:pt modelId="{008875FD-FF02-4898-826E-0D882DEDF335}" type="sibTrans" cxnId="{B4959808-0250-4DAE-A5CD-1416243AAFD6}">
      <dgm:prSet/>
      <dgm:spPr/>
      <dgm:t>
        <a:bodyPr/>
        <a:lstStyle/>
        <a:p>
          <a:endParaRPr lang="en-US"/>
        </a:p>
      </dgm:t>
    </dgm:pt>
    <dgm:pt modelId="{00A148F9-5E23-4437-8A26-06FA55D80604}">
      <dgm:prSet/>
      <dgm:spPr/>
      <dgm:t>
        <a:bodyPr/>
        <a:lstStyle/>
        <a:p>
          <a:r>
            <a:rPr lang="en-GB" b="0"/>
            <a:t>The suspect </a:t>
          </a:r>
          <a:r>
            <a:rPr lang="en-GB" b="1"/>
            <a:t>intends</a:t>
          </a:r>
          <a:r>
            <a:rPr lang="en-GB" b="0"/>
            <a:t> the conduct to</a:t>
          </a:r>
          <a:r>
            <a:rPr lang="en-GB" b="0" baseline="0"/>
            <a:t> be threatening, abusive or insulting and to cause a person harassment alarm or distress</a:t>
          </a:r>
          <a:endParaRPr lang="en-US"/>
        </a:p>
      </dgm:t>
    </dgm:pt>
    <dgm:pt modelId="{DFCD44A4-3413-4336-8C6A-D4CD03C1C971}" type="parTrans" cxnId="{F8618C4D-D060-4D28-B683-4933927402FD}">
      <dgm:prSet/>
      <dgm:spPr/>
      <dgm:t>
        <a:bodyPr/>
        <a:lstStyle/>
        <a:p>
          <a:endParaRPr lang="en-US"/>
        </a:p>
      </dgm:t>
    </dgm:pt>
    <dgm:pt modelId="{61997953-501B-4B5C-9EB1-E26BB15C1116}" type="sibTrans" cxnId="{F8618C4D-D060-4D28-B683-4933927402FD}">
      <dgm:prSet/>
      <dgm:spPr/>
      <dgm:t>
        <a:bodyPr/>
        <a:lstStyle/>
        <a:p>
          <a:endParaRPr lang="en-US"/>
        </a:p>
      </dgm:t>
    </dgm:pt>
    <dgm:pt modelId="{E6B7389B-2447-4DDD-9545-62D17693BCDD}">
      <dgm:prSet/>
      <dgm:spPr/>
      <dgm:t>
        <a:bodyPr/>
        <a:lstStyle/>
        <a:p>
          <a:r>
            <a:rPr lang="en-GB" b="0"/>
            <a:t>The</a:t>
          </a:r>
          <a:r>
            <a:rPr lang="en-GB" b="0" baseline="0"/>
            <a:t> conduct does not have to be aimed towards a specific person</a:t>
          </a:r>
          <a:endParaRPr lang="en-US"/>
        </a:p>
      </dgm:t>
    </dgm:pt>
    <dgm:pt modelId="{5134FD7A-8797-4759-9140-D46F22CA0C94}" type="parTrans" cxnId="{09E65372-38E9-4643-B2CA-ADDC6DAD9B5E}">
      <dgm:prSet/>
      <dgm:spPr/>
      <dgm:t>
        <a:bodyPr/>
        <a:lstStyle/>
        <a:p>
          <a:endParaRPr lang="en-US"/>
        </a:p>
      </dgm:t>
    </dgm:pt>
    <dgm:pt modelId="{61001A4C-ACD6-41C4-BAC7-C29866D3B7DC}" type="sibTrans" cxnId="{09E65372-38E9-4643-B2CA-ADDC6DAD9B5E}">
      <dgm:prSet/>
      <dgm:spPr/>
      <dgm:t>
        <a:bodyPr/>
        <a:lstStyle/>
        <a:p>
          <a:endParaRPr lang="en-US"/>
        </a:p>
      </dgm:t>
    </dgm:pt>
    <dgm:pt modelId="{FAB3D210-E290-4862-8B73-20B81A69E44B}">
      <dgm:prSet/>
      <dgm:spPr/>
      <dgm:t>
        <a:bodyPr/>
        <a:lstStyle/>
        <a:p>
          <a:r>
            <a:rPr lang="en-GB" b="0" baseline="0"/>
            <a:t>At least one identifiable person must be harassed, alarmed or distressed and</a:t>
          </a:r>
          <a:endParaRPr lang="en-US"/>
        </a:p>
      </dgm:t>
    </dgm:pt>
    <dgm:pt modelId="{CA78C3A0-03F1-48B3-9F12-D1776533FAD3}" type="parTrans" cxnId="{9E42DD21-F475-494F-936D-7B4F096D2D46}">
      <dgm:prSet/>
      <dgm:spPr/>
      <dgm:t>
        <a:bodyPr/>
        <a:lstStyle/>
        <a:p>
          <a:endParaRPr lang="en-US"/>
        </a:p>
      </dgm:t>
    </dgm:pt>
    <dgm:pt modelId="{FCDDAD65-DCE0-4207-AA55-FB624E9B52EA}" type="sibTrans" cxnId="{9E42DD21-F475-494F-936D-7B4F096D2D46}">
      <dgm:prSet/>
      <dgm:spPr/>
      <dgm:t>
        <a:bodyPr/>
        <a:lstStyle/>
        <a:p>
          <a:endParaRPr lang="en-US"/>
        </a:p>
      </dgm:t>
    </dgm:pt>
    <dgm:pt modelId="{B3E19DCF-BF42-9043-9F6D-F6A5F0260EE7}" type="pres">
      <dgm:prSet presAssocID="{C8D585E3-7B5B-484F-86C6-DAE3DFD8AA91}" presName="hierChild1" presStyleCnt="0">
        <dgm:presLayoutVars>
          <dgm:orgChart val="1"/>
          <dgm:chPref val="1"/>
          <dgm:dir/>
          <dgm:animOne val="branch"/>
          <dgm:animLvl val="lvl"/>
          <dgm:resizeHandles/>
        </dgm:presLayoutVars>
      </dgm:prSet>
      <dgm:spPr/>
    </dgm:pt>
    <dgm:pt modelId="{C8BBCACF-399D-4D45-80AB-110F8B55EB7C}" type="pres">
      <dgm:prSet presAssocID="{84064ED9-0299-45A4-BF53-E94DFF6B1A90}" presName="hierRoot1" presStyleCnt="0">
        <dgm:presLayoutVars>
          <dgm:hierBranch val="init"/>
        </dgm:presLayoutVars>
      </dgm:prSet>
      <dgm:spPr/>
    </dgm:pt>
    <dgm:pt modelId="{DA5520A1-BC01-3E48-B31D-6E4514B677D7}" type="pres">
      <dgm:prSet presAssocID="{84064ED9-0299-45A4-BF53-E94DFF6B1A90}" presName="rootComposite1" presStyleCnt="0"/>
      <dgm:spPr/>
    </dgm:pt>
    <dgm:pt modelId="{26FA5168-CE6B-9141-B68E-BD4873238D54}" type="pres">
      <dgm:prSet presAssocID="{84064ED9-0299-45A4-BF53-E94DFF6B1A90}" presName="rootText1" presStyleLbl="node0" presStyleIdx="0" presStyleCnt="1">
        <dgm:presLayoutVars>
          <dgm:chPref val="3"/>
        </dgm:presLayoutVars>
      </dgm:prSet>
      <dgm:spPr/>
    </dgm:pt>
    <dgm:pt modelId="{9878B08F-D16B-1A4C-BAB2-724BCB9409D2}" type="pres">
      <dgm:prSet presAssocID="{84064ED9-0299-45A4-BF53-E94DFF6B1A90}" presName="rootConnector1" presStyleLbl="node1" presStyleIdx="0" presStyleCnt="0"/>
      <dgm:spPr/>
    </dgm:pt>
    <dgm:pt modelId="{ACCD9845-37F7-C644-8177-B9E0CC898124}" type="pres">
      <dgm:prSet presAssocID="{84064ED9-0299-45A4-BF53-E94DFF6B1A90}" presName="hierChild2" presStyleCnt="0"/>
      <dgm:spPr/>
    </dgm:pt>
    <dgm:pt modelId="{8F9BC235-4636-1448-9793-A245EAFF7930}" type="pres">
      <dgm:prSet presAssocID="{DFCD44A4-3413-4336-8C6A-D4CD03C1C971}" presName="Name37" presStyleLbl="parChTrans1D2" presStyleIdx="0" presStyleCnt="3"/>
      <dgm:spPr/>
    </dgm:pt>
    <dgm:pt modelId="{DA554E33-CC26-8E4C-92D9-3EF3CBBDC27C}" type="pres">
      <dgm:prSet presAssocID="{00A148F9-5E23-4437-8A26-06FA55D80604}" presName="hierRoot2" presStyleCnt="0">
        <dgm:presLayoutVars>
          <dgm:hierBranch val="init"/>
        </dgm:presLayoutVars>
      </dgm:prSet>
      <dgm:spPr/>
    </dgm:pt>
    <dgm:pt modelId="{51558C42-3B71-6B45-B6E6-A1D2DC11E6E1}" type="pres">
      <dgm:prSet presAssocID="{00A148F9-5E23-4437-8A26-06FA55D80604}" presName="rootComposite" presStyleCnt="0"/>
      <dgm:spPr/>
    </dgm:pt>
    <dgm:pt modelId="{6BCB19C3-9E4A-0E4E-A8C3-864871519157}" type="pres">
      <dgm:prSet presAssocID="{00A148F9-5E23-4437-8A26-06FA55D80604}" presName="rootText" presStyleLbl="node2" presStyleIdx="0" presStyleCnt="3">
        <dgm:presLayoutVars>
          <dgm:chPref val="3"/>
        </dgm:presLayoutVars>
      </dgm:prSet>
      <dgm:spPr/>
    </dgm:pt>
    <dgm:pt modelId="{9C1D7B51-5BB9-974B-BDC8-14B3DB8A657B}" type="pres">
      <dgm:prSet presAssocID="{00A148F9-5E23-4437-8A26-06FA55D80604}" presName="rootConnector" presStyleLbl="node2" presStyleIdx="0" presStyleCnt="3"/>
      <dgm:spPr/>
    </dgm:pt>
    <dgm:pt modelId="{89D0712D-D24D-704E-8909-8B3B91F0FD19}" type="pres">
      <dgm:prSet presAssocID="{00A148F9-5E23-4437-8A26-06FA55D80604}" presName="hierChild4" presStyleCnt="0"/>
      <dgm:spPr/>
    </dgm:pt>
    <dgm:pt modelId="{35E54C87-6177-5F44-9910-FD13BFD9F465}" type="pres">
      <dgm:prSet presAssocID="{00A148F9-5E23-4437-8A26-06FA55D80604}" presName="hierChild5" presStyleCnt="0"/>
      <dgm:spPr/>
    </dgm:pt>
    <dgm:pt modelId="{B00AB595-B1E1-9445-99DE-9E693C1CC5B9}" type="pres">
      <dgm:prSet presAssocID="{5134FD7A-8797-4759-9140-D46F22CA0C94}" presName="Name37" presStyleLbl="parChTrans1D2" presStyleIdx="1" presStyleCnt="3"/>
      <dgm:spPr/>
    </dgm:pt>
    <dgm:pt modelId="{6226F6BD-49F9-DC4E-8ADB-39B4C3BB2ABC}" type="pres">
      <dgm:prSet presAssocID="{E6B7389B-2447-4DDD-9545-62D17693BCDD}" presName="hierRoot2" presStyleCnt="0">
        <dgm:presLayoutVars>
          <dgm:hierBranch val="init"/>
        </dgm:presLayoutVars>
      </dgm:prSet>
      <dgm:spPr/>
    </dgm:pt>
    <dgm:pt modelId="{E15099DD-230E-824D-B9F6-AD8F03E9768A}" type="pres">
      <dgm:prSet presAssocID="{E6B7389B-2447-4DDD-9545-62D17693BCDD}" presName="rootComposite" presStyleCnt="0"/>
      <dgm:spPr/>
    </dgm:pt>
    <dgm:pt modelId="{764523BA-494B-E446-B857-9332949E7580}" type="pres">
      <dgm:prSet presAssocID="{E6B7389B-2447-4DDD-9545-62D17693BCDD}" presName="rootText" presStyleLbl="node2" presStyleIdx="1" presStyleCnt="3">
        <dgm:presLayoutVars>
          <dgm:chPref val="3"/>
        </dgm:presLayoutVars>
      </dgm:prSet>
      <dgm:spPr/>
    </dgm:pt>
    <dgm:pt modelId="{795774EA-4CD5-9B46-AE1E-DA2EDDD8A66C}" type="pres">
      <dgm:prSet presAssocID="{E6B7389B-2447-4DDD-9545-62D17693BCDD}" presName="rootConnector" presStyleLbl="node2" presStyleIdx="1" presStyleCnt="3"/>
      <dgm:spPr/>
    </dgm:pt>
    <dgm:pt modelId="{EA1BB927-B036-2141-94AF-AF0D950DB937}" type="pres">
      <dgm:prSet presAssocID="{E6B7389B-2447-4DDD-9545-62D17693BCDD}" presName="hierChild4" presStyleCnt="0"/>
      <dgm:spPr/>
    </dgm:pt>
    <dgm:pt modelId="{30EA5145-AAAF-844B-A178-3D0C87F6E6BB}" type="pres">
      <dgm:prSet presAssocID="{E6B7389B-2447-4DDD-9545-62D17693BCDD}" presName="hierChild5" presStyleCnt="0"/>
      <dgm:spPr/>
    </dgm:pt>
    <dgm:pt modelId="{E679C892-60C6-F74F-BAED-8DF067B6FF48}" type="pres">
      <dgm:prSet presAssocID="{CA78C3A0-03F1-48B3-9F12-D1776533FAD3}" presName="Name37" presStyleLbl="parChTrans1D2" presStyleIdx="2" presStyleCnt="3"/>
      <dgm:spPr/>
    </dgm:pt>
    <dgm:pt modelId="{9D60E454-DB96-C746-A777-89B12CF63CA6}" type="pres">
      <dgm:prSet presAssocID="{FAB3D210-E290-4862-8B73-20B81A69E44B}" presName="hierRoot2" presStyleCnt="0">
        <dgm:presLayoutVars>
          <dgm:hierBranch val="init"/>
        </dgm:presLayoutVars>
      </dgm:prSet>
      <dgm:spPr/>
    </dgm:pt>
    <dgm:pt modelId="{0F519E10-9723-6D40-BFD0-7502294C4676}" type="pres">
      <dgm:prSet presAssocID="{FAB3D210-E290-4862-8B73-20B81A69E44B}" presName="rootComposite" presStyleCnt="0"/>
      <dgm:spPr/>
    </dgm:pt>
    <dgm:pt modelId="{FBCB9B7B-3D4D-6B43-B0C1-9D2048997D99}" type="pres">
      <dgm:prSet presAssocID="{FAB3D210-E290-4862-8B73-20B81A69E44B}" presName="rootText" presStyleLbl="node2" presStyleIdx="2" presStyleCnt="3">
        <dgm:presLayoutVars>
          <dgm:chPref val="3"/>
        </dgm:presLayoutVars>
      </dgm:prSet>
      <dgm:spPr/>
    </dgm:pt>
    <dgm:pt modelId="{7CE99A9A-3E4F-AA46-88A8-F99F41801F56}" type="pres">
      <dgm:prSet presAssocID="{FAB3D210-E290-4862-8B73-20B81A69E44B}" presName="rootConnector" presStyleLbl="node2" presStyleIdx="2" presStyleCnt="3"/>
      <dgm:spPr/>
    </dgm:pt>
    <dgm:pt modelId="{46480F30-AE2E-E641-A139-10CFAE272EDF}" type="pres">
      <dgm:prSet presAssocID="{FAB3D210-E290-4862-8B73-20B81A69E44B}" presName="hierChild4" presStyleCnt="0"/>
      <dgm:spPr/>
    </dgm:pt>
    <dgm:pt modelId="{06E5C76A-5AED-C141-AFEB-7B70EA70E651}" type="pres">
      <dgm:prSet presAssocID="{FAB3D210-E290-4862-8B73-20B81A69E44B}" presName="hierChild5" presStyleCnt="0"/>
      <dgm:spPr/>
    </dgm:pt>
    <dgm:pt modelId="{981FF026-3309-664D-9C8C-0F5B7110F4DB}" type="pres">
      <dgm:prSet presAssocID="{84064ED9-0299-45A4-BF53-E94DFF6B1A90}" presName="hierChild3" presStyleCnt="0"/>
      <dgm:spPr/>
    </dgm:pt>
  </dgm:ptLst>
  <dgm:cxnLst>
    <dgm:cxn modelId="{B4959808-0250-4DAE-A5CD-1416243AAFD6}" srcId="{C8D585E3-7B5B-484F-86C6-DAE3DFD8AA91}" destId="{84064ED9-0299-45A4-BF53-E94DFF6B1A90}" srcOrd="0" destOrd="0" parTransId="{6F4010D9-58B0-44A9-98A2-02E89CC9D923}" sibTransId="{008875FD-FF02-4898-826E-0D882DEDF335}"/>
    <dgm:cxn modelId="{DAB07017-533B-A945-8BD4-1C54D02DDC3E}" type="presOf" srcId="{DFCD44A4-3413-4336-8C6A-D4CD03C1C971}" destId="{8F9BC235-4636-1448-9793-A245EAFF7930}" srcOrd="0" destOrd="0" presId="urn:microsoft.com/office/officeart/2005/8/layout/orgChart1"/>
    <dgm:cxn modelId="{A235F61B-D1AE-F04A-A707-33131F784E30}" type="presOf" srcId="{C8D585E3-7B5B-484F-86C6-DAE3DFD8AA91}" destId="{B3E19DCF-BF42-9043-9F6D-F6A5F0260EE7}" srcOrd="0" destOrd="0" presId="urn:microsoft.com/office/officeart/2005/8/layout/orgChart1"/>
    <dgm:cxn modelId="{7150B220-A140-064F-9339-756159A33B52}" type="presOf" srcId="{84064ED9-0299-45A4-BF53-E94DFF6B1A90}" destId="{26FA5168-CE6B-9141-B68E-BD4873238D54}" srcOrd="0" destOrd="0" presId="urn:microsoft.com/office/officeart/2005/8/layout/orgChart1"/>
    <dgm:cxn modelId="{9E42DD21-F475-494F-936D-7B4F096D2D46}" srcId="{84064ED9-0299-45A4-BF53-E94DFF6B1A90}" destId="{FAB3D210-E290-4862-8B73-20B81A69E44B}" srcOrd="2" destOrd="0" parTransId="{CA78C3A0-03F1-48B3-9F12-D1776533FAD3}" sibTransId="{FCDDAD65-DCE0-4207-AA55-FB624E9B52EA}"/>
    <dgm:cxn modelId="{87D65947-2891-6E49-995B-A1D5592B4781}" type="presOf" srcId="{FAB3D210-E290-4862-8B73-20B81A69E44B}" destId="{FBCB9B7B-3D4D-6B43-B0C1-9D2048997D99}" srcOrd="0" destOrd="0" presId="urn:microsoft.com/office/officeart/2005/8/layout/orgChart1"/>
    <dgm:cxn modelId="{3BE70A49-10EC-BC4F-BE10-345E8728894B}" type="presOf" srcId="{E6B7389B-2447-4DDD-9545-62D17693BCDD}" destId="{764523BA-494B-E446-B857-9332949E7580}" srcOrd="0" destOrd="0" presId="urn:microsoft.com/office/officeart/2005/8/layout/orgChart1"/>
    <dgm:cxn modelId="{F8618C4D-D060-4D28-B683-4933927402FD}" srcId="{84064ED9-0299-45A4-BF53-E94DFF6B1A90}" destId="{00A148F9-5E23-4437-8A26-06FA55D80604}" srcOrd="0" destOrd="0" parTransId="{DFCD44A4-3413-4336-8C6A-D4CD03C1C971}" sibTransId="{61997953-501B-4B5C-9EB1-E26BB15C1116}"/>
    <dgm:cxn modelId="{165E1356-895D-B944-ABE5-499E41B1E958}" type="presOf" srcId="{E6B7389B-2447-4DDD-9545-62D17693BCDD}" destId="{795774EA-4CD5-9B46-AE1E-DA2EDDD8A66C}" srcOrd="1" destOrd="0" presId="urn:microsoft.com/office/officeart/2005/8/layout/orgChart1"/>
    <dgm:cxn modelId="{09E65372-38E9-4643-B2CA-ADDC6DAD9B5E}" srcId="{84064ED9-0299-45A4-BF53-E94DFF6B1A90}" destId="{E6B7389B-2447-4DDD-9545-62D17693BCDD}" srcOrd="1" destOrd="0" parTransId="{5134FD7A-8797-4759-9140-D46F22CA0C94}" sibTransId="{61001A4C-ACD6-41C4-BAC7-C29866D3B7DC}"/>
    <dgm:cxn modelId="{B6777A7A-56AB-B349-8E9D-8838C50D4BE1}" type="presOf" srcId="{FAB3D210-E290-4862-8B73-20B81A69E44B}" destId="{7CE99A9A-3E4F-AA46-88A8-F99F41801F56}" srcOrd="1" destOrd="0" presId="urn:microsoft.com/office/officeart/2005/8/layout/orgChart1"/>
    <dgm:cxn modelId="{5C54647B-97FF-AF4E-850B-7EA61FBC4D2B}" type="presOf" srcId="{CA78C3A0-03F1-48B3-9F12-D1776533FAD3}" destId="{E679C892-60C6-F74F-BAED-8DF067B6FF48}" srcOrd="0" destOrd="0" presId="urn:microsoft.com/office/officeart/2005/8/layout/orgChart1"/>
    <dgm:cxn modelId="{7691BF86-B188-D147-A089-E754C02F6BDA}" type="presOf" srcId="{00A148F9-5E23-4437-8A26-06FA55D80604}" destId="{9C1D7B51-5BB9-974B-BDC8-14B3DB8A657B}" srcOrd="1" destOrd="0" presId="urn:microsoft.com/office/officeart/2005/8/layout/orgChart1"/>
    <dgm:cxn modelId="{19638796-BE97-494A-AA9F-7F7E9D398620}" type="presOf" srcId="{00A148F9-5E23-4437-8A26-06FA55D80604}" destId="{6BCB19C3-9E4A-0E4E-A8C3-864871519157}" srcOrd="0" destOrd="0" presId="urn:microsoft.com/office/officeart/2005/8/layout/orgChart1"/>
    <dgm:cxn modelId="{CF7713A0-05F3-B94D-8871-7F7CD878BE3E}" type="presOf" srcId="{84064ED9-0299-45A4-BF53-E94DFF6B1A90}" destId="{9878B08F-D16B-1A4C-BAB2-724BCB9409D2}" srcOrd="1" destOrd="0" presId="urn:microsoft.com/office/officeart/2005/8/layout/orgChart1"/>
    <dgm:cxn modelId="{149ADDBA-2101-9346-9472-5269BB9B8A91}" type="presOf" srcId="{5134FD7A-8797-4759-9140-D46F22CA0C94}" destId="{B00AB595-B1E1-9445-99DE-9E693C1CC5B9}" srcOrd="0" destOrd="0" presId="urn:microsoft.com/office/officeart/2005/8/layout/orgChart1"/>
    <dgm:cxn modelId="{492B5986-C8E8-9E43-81F7-088E1820B82C}" type="presParOf" srcId="{B3E19DCF-BF42-9043-9F6D-F6A5F0260EE7}" destId="{C8BBCACF-399D-4D45-80AB-110F8B55EB7C}" srcOrd="0" destOrd="0" presId="urn:microsoft.com/office/officeart/2005/8/layout/orgChart1"/>
    <dgm:cxn modelId="{95B41542-9F62-BE4E-903D-18CFE6572908}" type="presParOf" srcId="{C8BBCACF-399D-4D45-80AB-110F8B55EB7C}" destId="{DA5520A1-BC01-3E48-B31D-6E4514B677D7}" srcOrd="0" destOrd="0" presId="urn:microsoft.com/office/officeart/2005/8/layout/orgChart1"/>
    <dgm:cxn modelId="{011DC1FC-F2AF-9B49-8752-6224FB5BFBAF}" type="presParOf" srcId="{DA5520A1-BC01-3E48-B31D-6E4514B677D7}" destId="{26FA5168-CE6B-9141-B68E-BD4873238D54}" srcOrd="0" destOrd="0" presId="urn:microsoft.com/office/officeart/2005/8/layout/orgChart1"/>
    <dgm:cxn modelId="{4FD15F8D-B1F8-3A46-90E6-D90215954FB5}" type="presParOf" srcId="{DA5520A1-BC01-3E48-B31D-6E4514B677D7}" destId="{9878B08F-D16B-1A4C-BAB2-724BCB9409D2}" srcOrd="1" destOrd="0" presId="urn:microsoft.com/office/officeart/2005/8/layout/orgChart1"/>
    <dgm:cxn modelId="{F30296C4-4CCE-EE47-AB8A-E8B3A1A5D009}" type="presParOf" srcId="{C8BBCACF-399D-4D45-80AB-110F8B55EB7C}" destId="{ACCD9845-37F7-C644-8177-B9E0CC898124}" srcOrd="1" destOrd="0" presId="urn:microsoft.com/office/officeart/2005/8/layout/orgChart1"/>
    <dgm:cxn modelId="{95FBD781-C643-AF4B-AE24-D75F1FFA6D33}" type="presParOf" srcId="{ACCD9845-37F7-C644-8177-B9E0CC898124}" destId="{8F9BC235-4636-1448-9793-A245EAFF7930}" srcOrd="0" destOrd="0" presId="urn:microsoft.com/office/officeart/2005/8/layout/orgChart1"/>
    <dgm:cxn modelId="{354391C8-1E5E-5347-B3CD-4C6708D1B1BC}" type="presParOf" srcId="{ACCD9845-37F7-C644-8177-B9E0CC898124}" destId="{DA554E33-CC26-8E4C-92D9-3EF3CBBDC27C}" srcOrd="1" destOrd="0" presId="urn:microsoft.com/office/officeart/2005/8/layout/orgChart1"/>
    <dgm:cxn modelId="{5FE6BAB8-5A49-984F-99D0-5A2844C4A3C6}" type="presParOf" srcId="{DA554E33-CC26-8E4C-92D9-3EF3CBBDC27C}" destId="{51558C42-3B71-6B45-B6E6-A1D2DC11E6E1}" srcOrd="0" destOrd="0" presId="urn:microsoft.com/office/officeart/2005/8/layout/orgChart1"/>
    <dgm:cxn modelId="{9AD24C4B-2063-6543-B74B-5E329B2D770F}" type="presParOf" srcId="{51558C42-3B71-6B45-B6E6-A1D2DC11E6E1}" destId="{6BCB19C3-9E4A-0E4E-A8C3-864871519157}" srcOrd="0" destOrd="0" presId="urn:microsoft.com/office/officeart/2005/8/layout/orgChart1"/>
    <dgm:cxn modelId="{42AA6507-27C7-414A-94E8-7BF19CDD3D0F}" type="presParOf" srcId="{51558C42-3B71-6B45-B6E6-A1D2DC11E6E1}" destId="{9C1D7B51-5BB9-974B-BDC8-14B3DB8A657B}" srcOrd="1" destOrd="0" presId="urn:microsoft.com/office/officeart/2005/8/layout/orgChart1"/>
    <dgm:cxn modelId="{D3865800-C0A7-A945-A9E4-B89687BDB0C5}" type="presParOf" srcId="{DA554E33-CC26-8E4C-92D9-3EF3CBBDC27C}" destId="{89D0712D-D24D-704E-8909-8B3B91F0FD19}" srcOrd="1" destOrd="0" presId="urn:microsoft.com/office/officeart/2005/8/layout/orgChart1"/>
    <dgm:cxn modelId="{CED146D2-AA79-0347-AC39-637D73A5ADB7}" type="presParOf" srcId="{DA554E33-CC26-8E4C-92D9-3EF3CBBDC27C}" destId="{35E54C87-6177-5F44-9910-FD13BFD9F465}" srcOrd="2" destOrd="0" presId="urn:microsoft.com/office/officeart/2005/8/layout/orgChart1"/>
    <dgm:cxn modelId="{0A92DF4D-71B3-5640-AECF-84A91A573B68}" type="presParOf" srcId="{ACCD9845-37F7-C644-8177-B9E0CC898124}" destId="{B00AB595-B1E1-9445-99DE-9E693C1CC5B9}" srcOrd="2" destOrd="0" presId="urn:microsoft.com/office/officeart/2005/8/layout/orgChart1"/>
    <dgm:cxn modelId="{B3787E00-3049-A048-B613-A3EB9D0206CF}" type="presParOf" srcId="{ACCD9845-37F7-C644-8177-B9E0CC898124}" destId="{6226F6BD-49F9-DC4E-8ADB-39B4C3BB2ABC}" srcOrd="3" destOrd="0" presId="urn:microsoft.com/office/officeart/2005/8/layout/orgChart1"/>
    <dgm:cxn modelId="{D2542B45-965A-EF44-80F1-56FACC393CAA}" type="presParOf" srcId="{6226F6BD-49F9-DC4E-8ADB-39B4C3BB2ABC}" destId="{E15099DD-230E-824D-B9F6-AD8F03E9768A}" srcOrd="0" destOrd="0" presId="urn:microsoft.com/office/officeart/2005/8/layout/orgChart1"/>
    <dgm:cxn modelId="{F95098DA-D8E1-8041-88D2-795FA2BCB47B}" type="presParOf" srcId="{E15099DD-230E-824D-B9F6-AD8F03E9768A}" destId="{764523BA-494B-E446-B857-9332949E7580}" srcOrd="0" destOrd="0" presId="urn:microsoft.com/office/officeart/2005/8/layout/orgChart1"/>
    <dgm:cxn modelId="{6A593BCE-4F0D-1442-9D52-CA9D50F73914}" type="presParOf" srcId="{E15099DD-230E-824D-B9F6-AD8F03E9768A}" destId="{795774EA-4CD5-9B46-AE1E-DA2EDDD8A66C}" srcOrd="1" destOrd="0" presId="urn:microsoft.com/office/officeart/2005/8/layout/orgChart1"/>
    <dgm:cxn modelId="{E6BC8E93-7C56-BB4A-9593-17DA9AD30CCE}" type="presParOf" srcId="{6226F6BD-49F9-DC4E-8ADB-39B4C3BB2ABC}" destId="{EA1BB927-B036-2141-94AF-AF0D950DB937}" srcOrd="1" destOrd="0" presId="urn:microsoft.com/office/officeart/2005/8/layout/orgChart1"/>
    <dgm:cxn modelId="{465039E6-905A-B641-8E8E-7E970A9BD510}" type="presParOf" srcId="{6226F6BD-49F9-DC4E-8ADB-39B4C3BB2ABC}" destId="{30EA5145-AAAF-844B-A178-3D0C87F6E6BB}" srcOrd="2" destOrd="0" presId="urn:microsoft.com/office/officeart/2005/8/layout/orgChart1"/>
    <dgm:cxn modelId="{A86ECE39-81A9-C142-AF6A-E1687D78B9D7}" type="presParOf" srcId="{ACCD9845-37F7-C644-8177-B9E0CC898124}" destId="{E679C892-60C6-F74F-BAED-8DF067B6FF48}" srcOrd="4" destOrd="0" presId="urn:microsoft.com/office/officeart/2005/8/layout/orgChart1"/>
    <dgm:cxn modelId="{DE008823-5923-624A-8D48-A31C3C694EF9}" type="presParOf" srcId="{ACCD9845-37F7-C644-8177-B9E0CC898124}" destId="{9D60E454-DB96-C746-A777-89B12CF63CA6}" srcOrd="5" destOrd="0" presId="urn:microsoft.com/office/officeart/2005/8/layout/orgChart1"/>
    <dgm:cxn modelId="{5FCF87AE-5767-FB4D-BD01-D82C9CEA553F}" type="presParOf" srcId="{9D60E454-DB96-C746-A777-89B12CF63CA6}" destId="{0F519E10-9723-6D40-BFD0-7502294C4676}" srcOrd="0" destOrd="0" presId="urn:microsoft.com/office/officeart/2005/8/layout/orgChart1"/>
    <dgm:cxn modelId="{1706EBC1-6CBB-534C-8F75-0E1368180C7A}" type="presParOf" srcId="{0F519E10-9723-6D40-BFD0-7502294C4676}" destId="{FBCB9B7B-3D4D-6B43-B0C1-9D2048997D99}" srcOrd="0" destOrd="0" presId="urn:microsoft.com/office/officeart/2005/8/layout/orgChart1"/>
    <dgm:cxn modelId="{3AEE3CFF-D941-194B-B8CC-BB4F0D6D160A}" type="presParOf" srcId="{0F519E10-9723-6D40-BFD0-7502294C4676}" destId="{7CE99A9A-3E4F-AA46-88A8-F99F41801F56}" srcOrd="1" destOrd="0" presId="urn:microsoft.com/office/officeart/2005/8/layout/orgChart1"/>
    <dgm:cxn modelId="{81D46F4B-51AB-D84C-8DF7-2E07BC5B4AF4}" type="presParOf" srcId="{9D60E454-DB96-C746-A777-89B12CF63CA6}" destId="{46480F30-AE2E-E641-A139-10CFAE272EDF}" srcOrd="1" destOrd="0" presId="urn:microsoft.com/office/officeart/2005/8/layout/orgChart1"/>
    <dgm:cxn modelId="{4CD8FB13-9D0B-3547-BADF-A24A55B1A79E}" type="presParOf" srcId="{9D60E454-DB96-C746-A777-89B12CF63CA6}" destId="{06E5C76A-5AED-C141-AFEB-7B70EA70E651}" srcOrd="2" destOrd="0" presId="urn:microsoft.com/office/officeart/2005/8/layout/orgChart1"/>
    <dgm:cxn modelId="{487FFFCA-A005-D541-AF9A-A63390C0C880}" type="presParOf" srcId="{C8BBCACF-399D-4D45-80AB-110F8B55EB7C}" destId="{981FF026-3309-664D-9C8C-0F5B7110F4D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0A5364E-BE37-4968-A43A-3B5CCF3E6383}" type="doc">
      <dgm:prSet loTypeId="urn:microsoft.com/office/officeart/2005/8/layout/process2" loCatId="process" qsTypeId="urn:microsoft.com/office/officeart/2005/8/quickstyle/simple1" qsCatId="simple" csTypeId="urn:microsoft.com/office/officeart/2005/8/colors/accent1_4" csCatId="accent1" phldr="1"/>
      <dgm:spPr/>
    </dgm:pt>
    <dgm:pt modelId="{C925D1F7-48AA-46B2-9B02-0A185D5CC694}">
      <dgm:prSet phldrT="[Text]" custT="1"/>
      <dgm:spPr/>
      <dgm:t>
        <a:bodyPr/>
        <a:lstStyle/>
        <a:p>
          <a:r>
            <a:rPr lang="en-US" sz="2400" dirty="0"/>
            <a:t>This offence can be committed in </a:t>
          </a:r>
          <a:r>
            <a:rPr lang="en-US" sz="2400" b="1" i="1" u="sng" dirty="0"/>
            <a:t>public or private</a:t>
          </a:r>
        </a:p>
      </dgm:t>
    </dgm:pt>
    <dgm:pt modelId="{8A35AF54-0A73-4416-8504-507EE0A8F44B}" type="parTrans" cxnId="{6A6A3EE3-02BA-4BEB-AE49-D575B01F9B67}">
      <dgm:prSet/>
      <dgm:spPr/>
      <dgm:t>
        <a:bodyPr/>
        <a:lstStyle/>
        <a:p>
          <a:endParaRPr lang="en-US"/>
        </a:p>
      </dgm:t>
    </dgm:pt>
    <dgm:pt modelId="{C8F1E5F4-2070-4525-92BA-2988B081B6F5}" type="sibTrans" cxnId="{6A6A3EE3-02BA-4BEB-AE49-D575B01F9B67}">
      <dgm:prSet/>
      <dgm:spPr/>
      <dgm:t>
        <a:bodyPr/>
        <a:lstStyle/>
        <a:p>
          <a:endParaRPr lang="en-US"/>
        </a:p>
      </dgm:t>
    </dgm:pt>
    <dgm:pt modelId="{53ACBEA8-28CE-45EA-BBB0-06C6F85F021E}">
      <dgm:prSet phldrT="[Text]" custT="1"/>
      <dgm:spPr/>
      <dgm:t>
        <a:bodyPr/>
        <a:lstStyle/>
        <a:p>
          <a:r>
            <a:rPr lang="en-US" sz="2400"/>
            <a:t>except</a:t>
          </a:r>
          <a:endParaRPr lang="en-US" sz="2400" dirty="0"/>
        </a:p>
      </dgm:t>
    </dgm:pt>
    <dgm:pt modelId="{23BF0E97-98F2-4C0D-9CDB-2076CB5FEF6F}" type="parTrans" cxnId="{2191D58B-D7A3-4431-AF4D-0453DFE56B8D}">
      <dgm:prSet/>
      <dgm:spPr/>
      <dgm:t>
        <a:bodyPr/>
        <a:lstStyle/>
        <a:p>
          <a:endParaRPr lang="en-US"/>
        </a:p>
      </dgm:t>
    </dgm:pt>
    <dgm:pt modelId="{670FA792-D521-4318-8379-336E1678CBD2}" type="sibTrans" cxnId="{2191D58B-D7A3-4431-AF4D-0453DFE56B8D}">
      <dgm:prSet/>
      <dgm:spPr/>
      <dgm:t>
        <a:bodyPr/>
        <a:lstStyle/>
        <a:p>
          <a:endParaRPr lang="en-US"/>
        </a:p>
      </dgm:t>
    </dgm:pt>
    <dgm:pt modelId="{649E5FB2-BA57-4FB7-A1F5-B8DCD65A07D6}">
      <dgm:prSet phldrT="[Text]" custT="1"/>
      <dgm:spPr/>
      <dgm:t>
        <a:bodyPr/>
        <a:lstStyle/>
        <a:p>
          <a:r>
            <a:rPr lang="en-US" sz="2400"/>
            <a:t>Where the words or behavior are used, or the writing, sign or other visible representation is displayed by a person inside a </a:t>
          </a:r>
          <a:r>
            <a:rPr lang="en-US" sz="2400" b="1" i="1" u="sng"/>
            <a:t>dwelling</a:t>
          </a:r>
          <a:r>
            <a:rPr lang="en-US" sz="2400"/>
            <a:t> &amp; the other person is also inside that or another dwelling</a:t>
          </a:r>
          <a:endParaRPr lang="en-US" sz="2400" dirty="0"/>
        </a:p>
      </dgm:t>
    </dgm:pt>
    <dgm:pt modelId="{FEC9F332-1881-4C70-A253-ED43419D60D5}" type="parTrans" cxnId="{1E690948-0290-492C-A70E-F619FE59DF88}">
      <dgm:prSet/>
      <dgm:spPr/>
      <dgm:t>
        <a:bodyPr/>
        <a:lstStyle/>
        <a:p>
          <a:endParaRPr lang="en-US"/>
        </a:p>
      </dgm:t>
    </dgm:pt>
    <dgm:pt modelId="{C7B07643-8F51-4E64-8FE4-7A004389327D}" type="sibTrans" cxnId="{1E690948-0290-492C-A70E-F619FE59DF88}">
      <dgm:prSet/>
      <dgm:spPr/>
      <dgm:t>
        <a:bodyPr/>
        <a:lstStyle/>
        <a:p>
          <a:endParaRPr lang="en-US"/>
        </a:p>
      </dgm:t>
    </dgm:pt>
    <dgm:pt modelId="{18534B5F-B2C9-4830-B7F4-F70D52FDA582}" type="pres">
      <dgm:prSet presAssocID="{00A5364E-BE37-4968-A43A-3B5CCF3E6383}" presName="linearFlow" presStyleCnt="0">
        <dgm:presLayoutVars>
          <dgm:resizeHandles val="exact"/>
        </dgm:presLayoutVars>
      </dgm:prSet>
      <dgm:spPr/>
    </dgm:pt>
    <dgm:pt modelId="{F105BE39-8855-4522-9200-584E37D1FC05}" type="pres">
      <dgm:prSet presAssocID="{C925D1F7-48AA-46B2-9B02-0A185D5CC694}" presName="node" presStyleLbl="node1" presStyleIdx="0" presStyleCnt="3" custScaleX="110041" custScaleY="35331">
        <dgm:presLayoutVars>
          <dgm:bulletEnabled val="1"/>
        </dgm:presLayoutVars>
      </dgm:prSet>
      <dgm:spPr/>
    </dgm:pt>
    <dgm:pt modelId="{CC149899-F998-49FB-BB1D-1C31CFF3C471}" type="pres">
      <dgm:prSet presAssocID="{C8F1E5F4-2070-4525-92BA-2988B081B6F5}" presName="sibTrans" presStyleLbl="sibTrans2D1" presStyleIdx="0" presStyleCnt="2"/>
      <dgm:spPr/>
    </dgm:pt>
    <dgm:pt modelId="{151E0550-D78C-457B-9642-14520F2FA150}" type="pres">
      <dgm:prSet presAssocID="{C8F1E5F4-2070-4525-92BA-2988B081B6F5}" presName="connectorText" presStyleLbl="sibTrans2D1" presStyleIdx="0" presStyleCnt="2"/>
      <dgm:spPr/>
    </dgm:pt>
    <dgm:pt modelId="{58AECF71-B20D-4E5B-AF38-14EC41812EA3}" type="pres">
      <dgm:prSet presAssocID="{53ACBEA8-28CE-45EA-BBB0-06C6F85F021E}" presName="node" presStyleLbl="node1" presStyleIdx="1" presStyleCnt="3" custScaleX="46552" custScaleY="42470">
        <dgm:presLayoutVars>
          <dgm:bulletEnabled val="1"/>
        </dgm:presLayoutVars>
      </dgm:prSet>
      <dgm:spPr/>
    </dgm:pt>
    <dgm:pt modelId="{4C42CD7F-5A76-41C7-8591-CDF638053036}" type="pres">
      <dgm:prSet presAssocID="{670FA792-D521-4318-8379-336E1678CBD2}" presName="sibTrans" presStyleLbl="sibTrans2D1" presStyleIdx="1" presStyleCnt="2"/>
      <dgm:spPr/>
    </dgm:pt>
    <dgm:pt modelId="{F6B1D3B5-F9C3-41FC-AA8D-75289330C801}" type="pres">
      <dgm:prSet presAssocID="{670FA792-D521-4318-8379-336E1678CBD2}" presName="connectorText" presStyleLbl="sibTrans2D1" presStyleIdx="1" presStyleCnt="2"/>
      <dgm:spPr/>
    </dgm:pt>
    <dgm:pt modelId="{A0022056-EC61-4371-ADA5-43C7C98DB3D6}" type="pres">
      <dgm:prSet presAssocID="{649E5FB2-BA57-4FB7-A1F5-B8DCD65A07D6}" presName="node" presStyleLbl="node1" presStyleIdx="2" presStyleCnt="3" custScaleX="115516" custLinFactNeighborX="0" custLinFactNeighborY="-10400">
        <dgm:presLayoutVars>
          <dgm:bulletEnabled val="1"/>
        </dgm:presLayoutVars>
      </dgm:prSet>
      <dgm:spPr/>
    </dgm:pt>
  </dgm:ptLst>
  <dgm:cxnLst>
    <dgm:cxn modelId="{D2D74506-69B3-4338-BE1C-D4E5891E8079}" type="presOf" srcId="{670FA792-D521-4318-8379-336E1678CBD2}" destId="{F6B1D3B5-F9C3-41FC-AA8D-75289330C801}" srcOrd="1" destOrd="0" presId="urn:microsoft.com/office/officeart/2005/8/layout/process2"/>
    <dgm:cxn modelId="{7E4F7E23-2A7F-418C-AB24-1C168427D335}" type="presOf" srcId="{C8F1E5F4-2070-4525-92BA-2988B081B6F5}" destId="{CC149899-F998-49FB-BB1D-1C31CFF3C471}" srcOrd="0" destOrd="0" presId="urn:microsoft.com/office/officeart/2005/8/layout/process2"/>
    <dgm:cxn modelId="{7BF90D37-DAE7-4D19-AD4C-0D52F21A75EC}" type="presOf" srcId="{00A5364E-BE37-4968-A43A-3B5CCF3E6383}" destId="{18534B5F-B2C9-4830-B7F4-F70D52FDA582}" srcOrd="0" destOrd="0" presId="urn:microsoft.com/office/officeart/2005/8/layout/process2"/>
    <dgm:cxn modelId="{19B9193B-651A-4C2B-B629-F3EC6F495CDF}" type="presOf" srcId="{649E5FB2-BA57-4FB7-A1F5-B8DCD65A07D6}" destId="{A0022056-EC61-4371-ADA5-43C7C98DB3D6}" srcOrd="0" destOrd="0" presId="urn:microsoft.com/office/officeart/2005/8/layout/process2"/>
    <dgm:cxn modelId="{1E690948-0290-492C-A70E-F619FE59DF88}" srcId="{00A5364E-BE37-4968-A43A-3B5CCF3E6383}" destId="{649E5FB2-BA57-4FB7-A1F5-B8DCD65A07D6}" srcOrd="2" destOrd="0" parTransId="{FEC9F332-1881-4C70-A253-ED43419D60D5}" sibTransId="{C7B07643-8F51-4E64-8FE4-7A004389327D}"/>
    <dgm:cxn modelId="{2191D58B-D7A3-4431-AF4D-0453DFE56B8D}" srcId="{00A5364E-BE37-4968-A43A-3B5CCF3E6383}" destId="{53ACBEA8-28CE-45EA-BBB0-06C6F85F021E}" srcOrd="1" destOrd="0" parTransId="{23BF0E97-98F2-4C0D-9CDB-2076CB5FEF6F}" sibTransId="{670FA792-D521-4318-8379-336E1678CBD2}"/>
    <dgm:cxn modelId="{284B5F90-7BF6-449A-A67B-09BAD705EADF}" type="presOf" srcId="{670FA792-D521-4318-8379-336E1678CBD2}" destId="{4C42CD7F-5A76-41C7-8591-CDF638053036}" srcOrd="0" destOrd="0" presId="urn:microsoft.com/office/officeart/2005/8/layout/process2"/>
    <dgm:cxn modelId="{C2107195-991C-4219-98EB-8716F525541D}" type="presOf" srcId="{53ACBEA8-28CE-45EA-BBB0-06C6F85F021E}" destId="{58AECF71-B20D-4E5B-AF38-14EC41812EA3}" srcOrd="0" destOrd="0" presId="urn:microsoft.com/office/officeart/2005/8/layout/process2"/>
    <dgm:cxn modelId="{3AFF98B8-281E-4C55-8AC1-AAE778D0B06B}" type="presOf" srcId="{C8F1E5F4-2070-4525-92BA-2988B081B6F5}" destId="{151E0550-D78C-457B-9642-14520F2FA150}" srcOrd="1" destOrd="0" presId="urn:microsoft.com/office/officeart/2005/8/layout/process2"/>
    <dgm:cxn modelId="{D55282DD-46A4-4DCB-A5B5-E681C417B9AE}" type="presOf" srcId="{C925D1F7-48AA-46B2-9B02-0A185D5CC694}" destId="{F105BE39-8855-4522-9200-584E37D1FC05}" srcOrd="0" destOrd="0" presId="urn:microsoft.com/office/officeart/2005/8/layout/process2"/>
    <dgm:cxn modelId="{6A6A3EE3-02BA-4BEB-AE49-D575B01F9B67}" srcId="{00A5364E-BE37-4968-A43A-3B5CCF3E6383}" destId="{C925D1F7-48AA-46B2-9B02-0A185D5CC694}" srcOrd="0" destOrd="0" parTransId="{8A35AF54-0A73-4416-8504-507EE0A8F44B}" sibTransId="{C8F1E5F4-2070-4525-92BA-2988B081B6F5}"/>
    <dgm:cxn modelId="{1BE02C6D-C8C3-44AD-A715-609D76936DA0}" type="presParOf" srcId="{18534B5F-B2C9-4830-B7F4-F70D52FDA582}" destId="{F105BE39-8855-4522-9200-584E37D1FC05}" srcOrd="0" destOrd="0" presId="urn:microsoft.com/office/officeart/2005/8/layout/process2"/>
    <dgm:cxn modelId="{2D9F477D-C176-40E6-BC5D-C2C46F7DC727}" type="presParOf" srcId="{18534B5F-B2C9-4830-B7F4-F70D52FDA582}" destId="{CC149899-F998-49FB-BB1D-1C31CFF3C471}" srcOrd="1" destOrd="0" presId="urn:microsoft.com/office/officeart/2005/8/layout/process2"/>
    <dgm:cxn modelId="{61231930-692F-49C8-B673-FF5BB7259E78}" type="presParOf" srcId="{CC149899-F998-49FB-BB1D-1C31CFF3C471}" destId="{151E0550-D78C-457B-9642-14520F2FA150}" srcOrd="0" destOrd="0" presId="urn:microsoft.com/office/officeart/2005/8/layout/process2"/>
    <dgm:cxn modelId="{CF4494AC-148F-4788-8289-8F9DF5855068}" type="presParOf" srcId="{18534B5F-B2C9-4830-B7F4-F70D52FDA582}" destId="{58AECF71-B20D-4E5B-AF38-14EC41812EA3}" srcOrd="2" destOrd="0" presId="urn:microsoft.com/office/officeart/2005/8/layout/process2"/>
    <dgm:cxn modelId="{0BAD8F7C-B296-4A45-9A19-26279B076B2F}" type="presParOf" srcId="{18534B5F-B2C9-4830-B7F4-F70D52FDA582}" destId="{4C42CD7F-5A76-41C7-8591-CDF638053036}" srcOrd="3" destOrd="0" presId="urn:microsoft.com/office/officeart/2005/8/layout/process2"/>
    <dgm:cxn modelId="{530ED9C5-6DE1-4706-898E-89BF6F231477}" type="presParOf" srcId="{4C42CD7F-5A76-41C7-8591-CDF638053036}" destId="{F6B1D3B5-F9C3-41FC-AA8D-75289330C801}" srcOrd="0" destOrd="0" presId="urn:microsoft.com/office/officeart/2005/8/layout/process2"/>
    <dgm:cxn modelId="{8A778363-E1A3-42E6-8BCB-1D0508FE8723}" type="presParOf" srcId="{18534B5F-B2C9-4830-B7F4-F70D52FDA582}" destId="{A0022056-EC61-4371-ADA5-43C7C98DB3D6}"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146F6DF-9992-44C4-912C-8F74575B397C}"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D9D46A9C-4861-494E-8AAD-925E594DACED}">
      <dgm:prSet/>
      <dgm:spPr/>
      <dgm:t>
        <a:bodyPr/>
        <a:lstStyle/>
        <a:p>
          <a:r>
            <a:rPr lang="en-GB" dirty="0"/>
            <a:t>The defendant </a:t>
          </a:r>
          <a:r>
            <a:rPr lang="en-GB" b="1" dirty="0"/>
            <a:t>intended</a:t>
          </a:r>
          <a:r>
            <a:rPr lang="en-GB" dirty="0"/>
            <a:t> to cause harassment, alarm or distress </a:t>
          </a:r>
          <a:r>
            <a:rPr lang="en-GB" b="1" dirty="0"/>
            <a:t>or </a:t>
          </a:r>
          <a:r>
            <a:rPr lang="en-GB" dirty="0"/>
            <a:t>was aware that they might,</a:t>
          </a:r>
          <a:endParaRPr lang="en-US" dirty="0"/>
        </a:p>
      </dgm:t>
    </dgm:pt>
    <dgm:pt modelId="{F54E4BBE-3369-4705-AAF2-F350515565E5}" type="parTrans" cxnId="{34AA7731-88F4-43DB-AFBB-5AF6AC31BCBB}">
      <dgm:prSet/>
      <dgm:spPr/>
      <dgm:t>
        <a:bodyPr/>
        <a:lstStyle/>
        <a:p>
          <a:endParaRPr lang="en-US"/>
        </a:p>
      </dgm:t>
    </dgm:pt>
    <dgm:pt modelId="{870904E3-528A-4375-B4D7-2377C1E3824E}" type="sibTrans" cxnId="{34AA7731-88F4-43DB-AFBB-5AF6AC31BCBB}">
      <dgm:prSet/>
      <dgm:spPr/>
      <dgm:t>
        <a:bodyPr/>
        <a:lstStyle/>
        <a:p>
          <a:endParaRPr lang="en-US"/>
        </a:p>
      </dgm:t>
    </dgm:pt>
    <dgm:pt modelId="{4CAE2E2B-B16D-4E0E-8841-D9E73BD20D36}">
      <dgm:prSet/>
      <dgm:spPr/>
      <dgm:t>
        <a:bodyPr/>
        <a:lstStyle/>
        <a:p>
          <a:r>
            <a:rPr lang="en-GB" b="1"/>
            <a:t>AND</a:t>
          </a:r>
          <a:endParaRPr lang="en-US"/>
        </a:p>
      </dgm:t>
    </dgm:pt>
    <dgm:pt modelId="{DC1A0F9F-5FD5-4C9B-8789-7C7B7BA82C30}" type="parTrans" cxnId="{2F7FB4F8-B8EE-4617-9E18-3AD83645CA52}">
      <dgm:prSet/>
      <dgm:spPr/>
      <dgm:t>
        <a:bodyPr/>
        <a:lstStyle/>
        <a:p>
          <a:endParaRPr lang="en-US"/>
        </a:p>
      </dgm:t>
    </dgm:pt>
    <dgm:pt modelId="{BFFF8530-E76B-4D37-9C4A-5BF4EA10C1C1}" type="sibTrans" cxnId="{2F7FB4F8-B8EE-4617-9E18-3AD83645CA52}">
      <dgm:prSet/>
      <dgm:spPr/>
      <dgm:t>
        <a:bodyPr/>
        <a:lstStyle/>
        <a:p>
          <a:endParaRPr lang="en-US"/>
        </a:p>
      </dgm:t>
    </dgm:pt>
    <dgm:pt modelId="{BCB18B1B-FBAD-4516-82C8-CF5746E0D2FD}">
      <dgm:prSet/>
      <dgm:spPr/>
      <dgm:t>
        <a:bodyPr/>
        <a:lstStyle/>
        <a:p>
          <a:r>
            <a:rPr lang="en-GB" b="1"/>
            <a:t>must cause </a:t>
          </a:r>
          <a:r>
            <a:rPr lang="en-GB"/>
            <a:t>someone to be HAD</a:t>
          </a:r>
          <a:endParaRPr lang="en-US"/>
        </a:p>
      </dgm:t>
    </dgm:pt>
    <dgm:pt modelId="{F00F6344-C9D4-4171-B246-2B9DB259922B}" type="parTrans" cxnId="{0563F16E-EFD6-4258-AC1E-99D02426720A}">
      <dgm:prSet/>
      <dgm:spPr/>
      <dgm:t>
        <a:bodyPr/>
        <a:lstStyle/>
        <a:p>
          <a:endParaRPr lang="en-US"/>
        </a:p>
      </dgm:t>
    </dgm:pt>
    <dgm:pt modelId="{5A3963FD-51C2-45D4-B581-907B410FEA87}" type="sibTrans" cxnId="{0563F16E-EFD6-4258-AC1E-99D02426720A}">
      <dgm:prSet/>
      <dgm:spPr/>
      <dgm:t>
        <a:bodyPr/>
        <a:lstStyle/>
        <a:p>
          <a:endParaRPr lang="en-US"/>
        </a:p>
      </dgm:t>
    </dgm:pt>
    <dgm:pt modelId="{9B71E80B-BC97-3B41-BD78-EFC3C834E3FD}" type="pres">
      <dgm:prSet presAssocID="{7146F6DF-9992-44C4-912C-8F74575B397C}" presName="hierChild1" presStyleCnt="0">
        <dgm:presLayoutVars>
          <dgm:chPref val="1"/>
          <dgm:dir/>
          <dgm:animOne val="branch"/>
          <dgm:animLvl val="lvl"/>
          <dgm:resizeHandles/>
        </dgm:presLayoutVars>
      </dgm:prSet>
      <dgm:spPr/>
    </dgm:pt>
    <dgm:pt modelId="{9502AD01-18A8-1540-AD97-6A1BDAA296E9}" type="pres">
      <dgm:prSet presAssocID="{D9D46A9C-4861-494E-8AAD-925E594DACED}" presName="hierRoot1" presStyleCnt="0"/>
      <dgm:spPr/>
    </dgm:pt>
    <dgm:pt modelId="{9B328EF7-358C-694E-A8AB-8E264223D6A0}" type="pres">
      <dgm:prSet presAssocID="{D9D46A9C-4861-494E-8AAD-925E594DACED}" presName="composite" presStyleCnt="0"/>
      <dgm:spPr/>
    </dgm:pt>
    <dgm:pt modelId="{9155EC64-E02E-1049-BDA1-3D2EA22987BD}" type="pres">
      <dgm:prSet presAssocID="{D9D46A9C-4861-494E-8AAD-925E594DACED}" presName="background" presStyleLbl="node0" presStyleIdx="0" presStyleCnt="1"/>
      <dgm:spPr/>
    </dgm:pt>
    <dgm:pt modelId="{6B360144-AABD-8742-848D-96FB7038435E}" type="pres">
      <dgm:prSet presAssocID="{D9D46A9C-4861-494E-8AAD-925E594DACED}" presName="text" presStyleLbl="fgAcc0" presStyleIdx="0" presStyleCnt="1">
        <dgm:presLayoutVars>
          <dgm:chPref val="3"/>
        </dgm:presLayoutVars>
      </dgm:prSet>
      <dgm:spPr/>
    </dgm:pt>
    <dgm:pt modelId="{0B8E0922-98C2-A245-8F43-65344B99A9A7}" type="pres">
      <dgm:prSet presAssocID="{D9D46A9C-4861-494E-8AAD-925E594DACED}" presName="hierChild2" presStyleCnt="0"/>
      <dgm:spPr/>
    </dgm:pt>
    <dgm:pt modelId="{C412367F-2EEF-7646-928A-7A77CA78AFDD}" type="pres">
      <dgm:prSet presAssocID="{DC1A0F9F-5FD5-4C9B-8789-7C7B7BA82C30}" presName="Name10" presStyleLbl="parChTrans1D2" presStyleIdx="0" presStyleCnt="2"/>
      <dgm:spPr/>
    </dgm:pt>
    <dgm:pt modelId="{4781BDD4-46AF-3743-A8E5-AD132C398DF9}" type="pres">
      <dgm:prSet presAssocID="{4CAE2E2B-B16D-4E0E-8841-D9E73BD20D36}" presName="hierRoot2" presStyleCnt="0"/>
      <dgm:spPr/>
    </dgm:pt>
    <dgm:pt modelId="{E2D7143C-C9C0-474A-AA90-95BE7CA706E8}" type="pres">
      <dgm:prSet presAssocID="{4CAE2E2B-B16D-4E0E-8841-D9E73BD20D36}" presName="composite2" presStyleCnt="0"/>
      <dgm:spPr/>
    </dgm:pt>
    <dgm:pt modelId="{651D4357-EB15-4D4A-9099-D61ED2800CDD}" type="pres">
      <dgm:prSet presAssocID="{4CAE2E2B-B16D-4E0E-8841-D9E73BD20D36}" presName="background2" presStyleLbl="node2" presStyleIdx="0" presStyleCnt="2"/>
      <dgm:spPr/>
    </dgm:pt>
    <dgm:pt modelId="{A658D79C-4951-9D4D-8AB8-7C75263CB7FE}" type="pres">
      <dgm:prSet presAssocID="{4CAE2E2B-B16D-4E0E-8841-D9E73BD20D36}" presName="text2" presStyleLbl="fgAcc2" presStyleIdx="0" presStyleCnt="2">
        <dgm:presLayoutVars>
          <dgm:chPref val="3"/>
        </dgm:presLayoutVars>
      </dgm:prSet>
      <dgm:spPr/>
    </dgm:pt>
    <dgm:pt modelId="{0B7B1EF6-49EF-1A4E-AAF7-183B6B46E750}" type="pres">
      <dgm:prSet presAssocID="{4CAE2E2B-B16D-4E0E-8841-D9E73BD20D36}" presName="hierChild3" presStyleCnt="0"/>
      <dgm:spPr/>
    </dgm:pt>
    <dgm:pt modelId="{8B785EBA-5084-0040-860B-679973EAD5EB}" type="pres">
      <dgm:prSet presAssocID="{F00F6344-C9D4-4171-B246-2B9DB259922B}" presName="Name10" presStyleLbl="parChTrans1D2" presStyleIdx="1" presStyleCnt="2"/>
      <dgm:spPr/>
    </dgm:pt>
    <dgm:pt modelId="{5B6363E0-D933-E745-A8A3-DD73485A1D50}" type="pres">
      <dgm:prSet presAssocID="{BCB18B1B-FBAD-4516-82C8-CF5746E0D2FD}" presName="hierRoot2" presStyleCnt="0"/>
      <dgm:spPr/>
    </dgm:pt>
    <dgm:pt modelId="{EF5E1CAE-AC67-4A48-A720-8546526B0696}" type="pres">
      <dgm:prSet presAssocID="{BCB18B1B-FBAD-4516-82C8-CF5746E0D2FD}" presName="composite2" presStyleCnt="0"/>
      <dgm:spPr/>
    </dgm:pt>
    <dgm:pt modelId="{7288C7EF-D6D1-0044-AF17-B6319FDD92DD}" type="pres">
      <dgm:prSet presAssocID="{BCB18B1B-FBAD-4516-82C8-CF5746E0D2FD}" presName="background2" presStyleLbl="node2" presStyleIdx="1" presStyleCnt="2"/>
      <dgm:spPr/>
    </dgm:pt>
    <dgm:pt modelId="{CBC20A39-1129-3048-BDFD-B4BD2605D57C}" type="pres">
      <dgm:prSet presAssocID="{BCB18B1B-FBAD-4516-82C8-CF5746E0D2FD}" presName="text2" presStyleLbl="fgAcc2" presStyleIdx="1" presStyleCnt="2">
        <dgm:presLayoutVars>
          <dgm:chPref val="3"/>
        </dgm:presLayoutVars>
      </dgm:prSet>
      <dgm:spPr/>
    </dgm:pt>
    <dgm:pt modelId="{89876615-0DC2-2648-BE4F-49947BB68C8B}" type="pres">
      <dgm:prSet presAssocID="{BCB18B1B-FBAD-4516-82C8-CF5746E0D2FD}" presName="hierChild3" presStyleCnt="0"/>
      <dgm:spPr/>
    </dgm:pt>
  </dgm:ptLst>
  <dgm:cxnLst>
    <dgm:cxn modelId="{34AA7731-88F4-43DB-AFBB-5AF6AC31BCBB}" srcId="{7146F6DF-9992-44C4-912C-8F74575B397C}" destId="{D9D46A9C-4861-494E-8AAD-925E594DACED}" srcOrd="0" destOrd="0" parTransId="{F54E4BBE-3369-4705-AAF2-F350515565E5}" sibTransId="{870904E3-528A-4375-B4D7-2377C1E3824E}"/>
    <dgm:cxn modelId="{9D9A303B-AB9A-9E4F-8425-7A84D281F558}" type="presOf" srcId="{4CAE2E2B-B16D-4E0E-8841-D9E73BD20D36}" destId="{A658D79C-4951-9D4D-8AB8-7C75263CB7FE}" srcOrd="0" destOrd="0" presId="urn:microsoft.com/office/officeart/2005/8/layout/hierarchy1"/>
    <dgm:cxn modelId="{3B958151-5BD3-534D-AAA7-CC03B96B5C9F}" type="presOf" srcId="{F00F6344-C9D4-4171-B246-2B9DB259922B}" destId="{8B785EBA-5084-0040-860B-679973EAD5EB}" srcOrd="0" destOrd="0" presId="urn:microsoft.com/office/officeart/2005/8/layout/hierarchy1"/>
    <dgm:cxn modelId="{A7885468-4EBD-C44D-80CD-F2B6DE68B081}" type="presOf" srcId="{DC1A0F9F-5FD5-4C9B-8789-7C7B7BA82C30}" destId="{C412367F-2EEF-7646-928A-7A77CA78AFDD}" srcOrd="0" destOrd="0" presId="urn:microsoft.com/office/officeart/2005/8/layout/hierarchy1"/>
    <dgm:cxn modelId="{0563F16E-EFD6-4258-AC1E-99D02426720A}" srcId="{D9D46A9C-4861-494E-8AAD-925E594DACED}" destId="{BCB18B1B-FBAD-4516-82C8-CF5746E0D2FD}" srcOrd="1" destOrd="0" parTransId="{F00F6344-C9D4-4171-B246-2B9DB259922B}" sibTransId="{5A3963FD-51C2-45D4-B581-907B410FEA87}"/>
    <dgm:cxn modelId="{01A30183-E168-AA49-B0FB-1CF33269CDB4}" type="presOf" srcId="{7146F6DF-9992-44C4-912C-8F74575B397C}" destId="{9B71E80B-BC97-3B41-BD78-EFC3C834E3FD}" srcOrd="0" destOrd="0" presId="urn:microsoft.com/office/officeart/2005/8/layout/hierarchy1"/>
    <dgm:cxn modelId="{EDA736A5-281C-AD40-9902-2759C7450AF3}" type="presOf" srcId="{BCB18B1B-FBAD-4516-82C8-CF5746E0D2FD}" destId="{CBC20A39-1129-3048-BDFD-B4BD2605D57C}" srcOrd="0" destOrd="0" presId="urn:microsoft.com/office/officeart/2005/8/layout/hierarchy1"/>
    <dgm:cxn modelId="{9C2238BD-57E6-0949-854D-091C36C71608}" type="presOf" srcId="{D9D46A9C-4861-494E-8AAD-925E594DACED}" destId="{6B360144-AABD-8742-848D-96FB7038435E}" srcOrd="0" destOrd="0" presId="urn:microsoft.com/office/officeart/2005/8/layout/hierarchy1"/>
    <dgm:cxn modelId="{2F7FB4F8-B8EE-4617-9E18-3AD83645CA52}" srcId="{D9D46A9C-4861-494E-8AAD-925E594DACED}" destId="{4CAE2E2B-B16D-4E0E-8841-D9E73BD20D36}" srcOrd="0" destOrd="0" parTransId="{DC1A0F9F-5FD5-4C9B-8789-7C7B7BA82C30}" sibTransId="{BFFF8530-E76B-4D37-9C4A-5BF4EA10C1C1}"/>
    <dgm:cxn modelId="{E407EA4F-96A6-E24E-8453-BFD2E7528480}" type="presParOf" srcId="{9B71E80B-BC97-3B41-BD78-EFC3C834E3FD}" destId="{9502AD01-18A8-1540-AD97-6A1BDAA296E9}" srcOrd="0" destOrd="0" presId="urn:microsoft.com/office/officeart/2005/8/layout/hierarchy1"/>
    <dgm:cxn modelId="{A14E4AD5-8FB6-8146-97CC-B8435215CE19}" type="presParOf" srcId="{9502AD01-18A8-1540-AD97-6A1BDAA296E9}" destId="{9B328EF7-358C-694E-A8AB-8E264223D6A0}" srcOrd="0" destOrd="0" presId="urn:microsoft.com/office/officeart/2005/8/layout/hierarchy1"/>
    <dgm:cxn modelId="{346BBDE0-74A5-5841-B212-272343EEACAB}" type="presParOf" srcId="{9B328EF7-358C-694E-A8AB-8E264223D6A0}" destId="{9155EC64-E02E-1049-BDA1-3D2EA22987BD}" srcOrd="0" destOrd="0" presId="urn:microsoft.com/office/officeart/2005/8/layout/hierarchy1"/>
    <dgm:cxn modelId="{6E415465-081B-BC42-8857-7ECA93F8295B}" type="presParOf" srcId="{9B328EF7-358C-694E-A8AB-8E264223D6A0}" destId="{6B360144-AABD-8742-848D-96FB7038435E}" srcOrd="1" destOrd="0" presId="urn:microsoft.com/office/officeart/2005/8/layout/hierarchy1"/>
    <dgm:cxn modelId="{23F297D9-AA2F-0D42-A5DA-8489C066A105}" type="presParOf" srcId="{9502AD01-18A8-1540-AD97-6A1BDAA296E9}" destId="{0B8E0922-98C2-A245-8F43-65344B99A9A7}" srcOrd="1" destOrd="0" presId="urn:microsoft.com/office/officeart/2005/8/layout/hierarchy1"/>
    <dgm:cxn modelId="{44BBE86B-F95E-E747-A9F1-6FE923ADF00A}" type="presParOf" srcId="{0B8E0922-98C2-A245-8F43-65344B99A9A7}" destId="{C412367F-2EEF-7646-928A-7A77CA78AFDD}" srcOrd="0" destOrd="0" presId="urn:microsoft.com/office/officeart/2005/8/layout/hierarchy1"/>
    <dgm:cxn modelId="{77A1092B-19B7-1A49-B0A8-E24F66888949}" type="presParOf" srcId="{0B8E0922-98C2-A245-8F43-65344B99A9A7}" destId="{4781BDD4-46AF-3743-A8E5-AD132C398DF9}" srcOrd="1" destOrd="0" presId="urn:microsoft.com/office/officeart/2005/8/layout/hierarchy1"/>
    <dgm:cxn modelId="{AFE5221A-74CB-D14D-B63D-08A69EBD98EF}" type="presParOf" srcId="{4781BDD4-46AF-3743-A8E5-AD132C398DF9}" destId="{E2D7143C-C9C0-474A-AA90-95BE7CA706E8}" srcOrd="0" destOrd="0" presId="urn:microsoft.com/office/officeart/2005/8/layout/hierarchy1"/>
    <dgm:cxn modelId="{CFF6D009-4B9A-6442-AF95-B313A972741D}" type="presParOf" srcId="{E2D7143C-C9C0-474A-AA90-95BE7CA706E8}" destId="{651D4357-EB15-4D4A-9099-D61ED2800CDD}" srcOrd="0" destOrd="0" presId="urn:microsoft.com/office/officeart/2005/8/layout/hierarchy1"/>
    <dgm:cxn modelId="{F94FF3B4-EC1C-2148-8EFF-E4035CA1B9F0}" type="presParOf" srcId="{E2D7143C-C9C0-474A-AA90-95BE7CA706E8}" destId="{A658D79C-4951-9D4D-8AB8-7C75263CB7FE}" srcOrd="1" destOrd="0" presId="urn:microsoft.com/office/officeart/2005/8/layout/hierarchy1"/>
    <dgm:cxn modelId="{2E91A690-0670-DD44-A6DE-687EFE367F0C}" type="presParOf" srcId="{4781BDD4-46AF-3743-A8E5-AD132C398DF9}" destId="{0B7B1EF6-49EF-1A4E-AAF7-183B6B46E750}" srcOrd="1" destOrd="0" presId="urn:microsoft.com/office/officeart/2005/8/layout/hierarchy1"/>
    <dgm:cxn modelId="{E023AF13-0420-344D-A20E-291BBCE48062}" type="presParOf" srcId="{0B8E0922-98C2-A245-8F43-65344B99A9A7}" destId="{8B785EBA-5084-0040-860B-679973EAD5EB}" srcOrd="2" destOrd="0" presId="urn:microsoft.com/office/officeart/2005/8/layout/hierarchy1"/>
    <dgm:cxn modelId="{A56E99CE-D911-F449-9820-B75604E0D8EB}" type="presParOf" srcId="{0B8E0922-98C2-A245-8F43-65344B99A9A7}" destId="{5B6363E0-D933-E745-A8A3-DD73485A1D50}" srcOrd="3" destOrd="0" presId="urn:microsoft.com/office/officeart/2005/8/layout/hierarchy1"/>
    <dgm:cxn modelId="{10349C6C-801F-6E46-8E18-D9B5840C2633}" type="presParOf" srcId="{5B6363E0-D933-E745-A8A3-DD73485A1D50}" destId="{EF5E1CAE-AC67-4A48-A720-8546526B0696}" srcOrd="0" destOrd="0" presId="urn:microsoft.com/office/officeart/2005/8/layout/hierarchy1"/>
    <dgm:cxn modelId="{4A253BFE-CD35-E447-B05D-19E3395BD407}" type="presParOf" srcId="{EF5E1CAE-AC67-4A48-A720-8546526B0696}" destId="{7288C7EF-D6D1-0044-AF17-B6319FDD92DD}" srcOrd="0" destOrd="0" presId="urn:microsoft.com/office/officeart/2005/8/layout/hierarchy1"/>
    <dgm:cxn modelId="{5C924595-0E31-624B-9004-C053A00C34A4}" type="presParOf" srcId="{EF5E1CAE-AC67-4A48-A720-8546526B0696}" destId="{CBC20A39-1129-3048-BDFD-B4BD2605D57C}" srcOrd="1" destOrd="0" presId="urn:microsoft.com/office/officeart/2005/8/layout/hierarchy1"/>
    <dgm:cxn modelId="{43FE8BF5-6F90-3047-B2C5-34CD144EA08F}" type="presParOf" srcId="{5B6363E0-D933-E745-A8A3-DD73485A1D50}" destId="{89876615-0DC2-2648-BE4F-49947BB68C8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99C4CE9-674B-42AF-A39C-DDBB195D7FFA}" type="doc">
      <dgm:prSet loTypeId="urn:microsoft.com/office/officeart/2005/8/layout/pList2" loCatId="list" qsTypeId="urn:microsoft.com/office/officeart/2005/8/quickstyle/simple3" qsCatId="simple" csTypeId="urn:microsoft.com/office/officeart/2005/8/colors/accent1_5" csCatId="accent1" phldr="1"/>
      <dgm:spPr/>
    </dgm:pt>
    <dgm:pt modelId="{31068E62-7F49-4852-AAC6-F527C34EBB44}">
      <dgm:prSet phldrT="[Text]" custT="1"/>
      <dgm:spPr/>
      <dgm:t>
        <a:bodyPr/>
        <a:lstStyle/>
        <a:p>
          <a:r>
            <a:rPr lang="en-US" sz="2800" dirty="0"/>
            <a:t>Inside a dwelling</a:t>
          </a:r>
          <a:br>
            <a:rPr lang="en-US" sz="2800" dirty="0"/>
          </a:br>
          <a:br>
            <a:rPr lang="en-US" sz="2800" dirty="0"/>
          </a:br>
          <a:r>
            <a:rPr lang="en-US" sz="2800" dirty="0">
              <a:solidFill>
                <a:schemeClr val="bg1"/>
              </a:solidFill>
            </a:rPr>
            <a:t>T</a:t>
          </a:r>
          <a:r>
            <a:rPr lang="en-GB" sz="2400" dirty="0">
              <a:solidFill>
                <a:schemeClr val="bg1"/>
              </a:solidFill>
            </a:rPr>
            <a:t>hey had</a:t>
          </a:r>
          <a:r>
            <a:rPr lang="en-GB" sz="2400" baseline="0" dirty="0">
              <a:solidFill>
                <a:schemeClr val="bg1"/>
              </a:solidFill>
            </a:rPr>
            <a:t> no reason to believe his words, behaviour or conduct inside a dwelling could be seen or heard by a person anywhere outside…</a:t>
          </a:r>
          <a:endParaRPr lang="en-US" sz="2800" dirty="0">
            <a:solidFill>
              <a:schemeClr val="bg1"/>
            </a:solidFill>
          </a:endParaRPr>
        </a:p>
      </dgm:t>
    </dgm:pt>
    <dgm:pt modelId="{3992D637-3836-4938-96ED-35D1BDB600DB}" type="parTrans" cxnId="{15632178-5271-40D0-8A6F-179A873ADE60}">
      <dgm:prSet/>
      <dgm:spPr/>
      <dgm:t>
        <a:bodyPr/>
        <a:lstStyle/>
        <a:p>
          <a:endParaRPr lang="en-US"/>
        </a:p>
      </dgm:t>
    </dgm:pt>
    <dgm:pt modelId="{199143EC-7EC8-40D6-86AC-E4518F1D8C2A}" type="sibTrans" cxnId="{15632178-5271-40D0-8A6F-179A873ADE60}">
      <dgm:prSet/>
      <dgm:spPr/>
      <dgm:t>
        <a:bodyPr/>
        <a:lstStyle/>
        <a:p>
          <a:endParaRPr lang="en-US"/>
        </a:p>
      </dgm:t>
    </dgm:pt>
    <dgm:pt modelId="{E3E8A42B-88DD-4858-813C-790251AC158D}">
      <dgm:prSet phldrT="[Text]" custT="1"/>
      <dgm:spPr/>
      <dgm:t>
        <a:bodyPr/>
        <a:lstStyle/>
        <a:p>
          <a:r>
            <a:rPr lang="en-US" sz="2800" dirty="0"/>
            <a:t>Reasonable Conduct</a:t>
          </a:r>
          <a:br>
            <a:rPr lang="en-US" sz="2800" dirty="0"/>
          </a:br>
          <a:br>
            <a:rPr lang="en-US" sz="2800" dirty="0"/>
          </a:br>
          <a:r>
            <a:rPr lang="en-GB" sz="2400" dirty="0">
              <a:solidFill>
                <a:schemeClr val="bg1"/>
              </a:solidFill>
            </a:rPr>
            <a:t>Their conduct was reasonable…</a:t>
          </a:r>
          <a:endParaRPr lang="en-US" sz="2800" dirty="0">
            <a:solidFill>
              <a:schemeClr val="bg1"/>
            </a:solidFill>
          </a:endParaRPr>
        </a:p>
      </dgm:t>
    </dgm:pt>
    <dgm:pt modelId="{009E21C7-4D0A-4AAE-B909-8A5A590ED5AD}" type="parTrans" cxnId="{6809E7A8-F280-4D57-8F2A-CF6BD0AE2EC4}">
      <dgm:prSet/>
      <dgm:spPr/>
      <dgm:t>
        <a:bodyPr/>
        <a:lstStyle/>
        <a:p>
          <a:endParaRPr lang="en-US"/>
        </a:p>
      </dgm:t>
    </dgm:pt>
    <dgm:pt modelId="{E79D5F5C-F0CD-46D8-9989-A2033CAA0F74}" type="sibTrans" cxnId="{6809E7A8-F280-4D57-8F2A-CF6BD0AE2EC4}">
      <dgm:prSet/>
      <dgm:spPr/>
      <dgm:t>
        <a:bodyPr/>
        <a:lstStyle/>
        <a:p>
          <a:endParaRPr lang="en-US"/>
        </a:p>
      </dgm:t>
    </dgm:pt>
    <dgm:pt modelId="{F1AAE260-E5EA-41C3-8F68-4C7146A7B2DF}" type="pres">
      <dgm:prSet presAssocID="{199C4CE9-674B-42AF-A39C-DDBB195D7FFA}" presName="Name0" presStyleCnt="0">
        <dgm:presLayoutVars>
          <dgm:dir/>
          <dgm:resizeHandles val="exact"/>
        </dgm:presLayoutVars>
      </dgm:prSet>
      <dgm:spPr/>
    </dgm:pt>
    <dgm:pt modelId="{237CE8A9-907D-4976-B9C3-89B1A5C320EF}" type="pres">
      <dgm:prSet presAssocID="{199C4CE9-674B-42AF-A39C-DDBB195D7FFA}" presName="bkgdShp" presStyleLbl="alignAccFollowNode1" presStyleIdx="0" presStyleCnt="1" custLinFactNeighborY="-3325"/>
      <dgm:spPr/>
    </dgm:pt>
    <dgm:pt modelId="{5A17AE87-CE07-4903-9AE0-618C2C759B0D}" type="pres">
      <dgm:prSet presAssocID="{199C4CE9-674B-42AF-A39C-DDBB195D7FFA}" presName="linComp" presStyleCnt="0"/>
      <dgm:spPr/>
    </dgm:pt>
    <dgm:pt modelId="{C906F025-41EA-4551-BEA3-896E4E6BDEC2}" type="pres">
      <dgm:prSet presAssocID="{31068E62-7F49-4852-AAC6-F527C34EBB44}" presName="compNode" presStyleCnt="0"/>
      <dgm:spPr/>
    </dgm:pt>
    <dgm:pt modelId="{C4C77B16-E42D-459E-B3F9-E1E373858AE5}" type="pres">
      <dgm:prSet presAssocID="{31068E62-7F49-4852-AAC6-F527C34EBB44}" presName="node" presStyleLbl="node1" presStyleIdx="0" presStyleCnt="2" custScaleY="113324" custLinFactNeighborX="-3434" custLinFactNeighborY="-6662">
        <dgm:presLayoutVars>
          <dgm:bulletEnabled val="1"/>
        </dgm:presLayoutVars>
      </dgm:prSet>
      <dgm:spPr/>
    </dgm:pt>
    <dgm:pt modelId="{C9B4DD85-ABF4-4A39-B08B-440A7FEF248B}" type="pres">
      <dgm:prSet presAssocID="{31068E62-7F49-4852-AAC6-F527C34EBB44}" presName="invisiNode" presStyleLbl="node1" presStyleIdx="0" presStyleCnt="2"/>
      <dgm:spPr/>
    </dgm:pt>
    <dgm:pt modelId="{F69AF745-A784-40DC-9940-97BB9FEA30EA}" type="pres">
      <dgm:prSet presAssocID="{31068E62-7F49-4852-AAC6-F527C34EBB44}" presName="imagNode" presStyleLbl="fgImgPlace1" presStyleIdx="0" presStyleCnt="2"/>
      <dgm:spPr>
        <a:blipFill rotWithShape="1">
          <a:blip xmlns:r="http://schemas.openxmlformats.org/officeDocument/2006/relationships" r:embed="rId1"/>
          <a:stretch>
            <a:fillRect/>
          </a:stretch>
        </a:blipFill>
      </dgm:spPr>
    </dgm:pt>
    <dgm:pt modelId="{8CE46294-6557-4A75-817E-5572290B82EA}" type="pres">
      <dgm:prSet presAssocID="{199143EC-7EC8-40D6-86AC-E4518F1D8C2A}" presName="sibTrans" presStyleLbl="sibTrans2D1" presStyleIdx="0" presStyleCnt="0"/>
      <dgm:spPr/>
    </dgm:pt>
    <dgm:pt modelId="{38BD2330-50CC-4BB9-9858-E977A1CF2848}" type="pres">
      <dgm:prSet presAssocID="{E3E8A42B-88DD-4858-813C-790251AC158D}" presName="compNode" presStyleCnt="0"/>
      <dgm:spPr/>
    </dgm:pt>
    <dgm:pt modelId="{DA3EE26E-FB25-46F3-8854-C8EB131E0ADA}" type="pres">
      <dgm:prSet presAssocID="{E3E8A42B-88DD-4858-813C-790251AC158D}" presName="node" presStyleLbl="node1" presStyleIdx="1" presStyleCnt="2">
        <dgm:presLayoutVars>
          <dgm:bulletEnabled val="1"/>
        </dgm:presLayoutVars>
      </dgm:prSet>
      <dgm:spPr/>
    </dgm:pt>
    <dgm:pt modelId="{9E1C34EC-FAC6-4A78-A31E-D7DBE0AA2BA6}" type="pres">
      <dgm:prSet presAssocID="{E3E8A42B-88DD-4858-813C-790251AC158D}" presName="invisiNode" presStyleLbl="node1" presStyleIdx="1" presStyleCnt="2"/>
      <dgm:spPr/>
    </dgm:pt>
    <dgm:pt modelId="{756BDB3E-A4D3-4A82-882A-7240A4A12034}" type="pres">
      <dgm:prSet presAssocID="{E3E8A42B-88DD-4858-813C-790251AC158D}" presName="imagNode" presStyleLbl="fgImgPlace1" presStyleIdx="1" presStyleCnt="2"/>
      <dgm:spPr>
        <a:blipFill rotWithShape="1">
          <a:blip xmlns:r="http://schemas.openxmlformats.org/officeDocument/2006/relationships" r:embed="rId2"/>
          <a:stretch>
            <a:fillRect/>
          </a:stretch>
        </a:blipFill>
      </dgm:spPr>
    </dgm:pt>
  </dgm:ptLst>
  <dgm:cxnLst>
    <dgm:cxn modelId="{61BAEA11-4F51-4729-AC11-647D6F21DA48}" type="presOf" srcId="{E3E8A42B-88DD-4858-813C-790251AC158D}" destId="{DA3EE26E-FB25-46F3-8854-C8EB131E0ADA}" srcOrd="0" destOrd="0" presId="urn:microsoft.com/office/officeart/2005/8/layout/pList2"/>
    <dgm:cxn modelId="{15632178-5271-40D0-8A6F-179A873ADE60}" srcId="{199C4CE9-674B-42AF-A39C-DDBB195D7FFA}" destId="{31068E62-7F49-4852-AAC6-F527C34EBB44}" srcOrd="0" destOrd="0" parTransId="{3992D637-3836-4938-96ED-35D1BDB600DB}" sibTransId="{199143EC-7EC8-40D6-86AC-E4518F1D8C2A}"/>
    <dgm:cxn modelId="{6809E7A8-F280-4D57-8F2A-CF6BD0AE2EC4}" srcId="{199C4CE9-674B-42AF-A39C-DDBB195D7FFA}" destId="{E3E8A42B-88DD-4858-813C-790251AC158D}" srcOrd="1" destOrd="0" parTransId="{009E21C7-4D0A-4AAE-B909-8A5A590ED5AD}" sibTransId="{E79D5F5C-F0CD-46D8-9989-A2033CAA0F74}"/>
    <dgm:cxn modelId="{2AFAADB5-8F14-4D5C-8DF9-127685C22315}" type="presOf" srcId="{31068E62-7F49-4852-AAC6-F527C34EBB44}" destId="{C4C77B16-E42D-459E-B3F9-E1E373858AE5}" srcOrd="0" destOrd="0" presId="urn:microsoft.com/office/officeart/2005/8/layout/pList2"/>
    <dgm:cxn modelId="{7261F7D0-F039-4FA7-BD7D-D5C801942456}" type="presOf" srcId="{199143EC-7EC8-40D6-86AC-E4518F1D8C2A}" destId="{8CE46294-6557-4A75-817E-5572290B82EA}" srcOrd="0" destOrd="0" presId="urn:microsoft.com/office/officeart/2005/8/layout/pList2"/>
    <dgm:cxn modelId="{D5E2C5FE-349A-4F2F-9059-0414F9D97A7F}" type="presOf" srcId="{199C4CE9-674B-42AF-A39C-DDBB195D7FFA}" destId="{F1AAE260-E5EA-41C3-8F68-4C7146A7B2DF}" srcOrd="0" destOrd="0" presId="urn:microsoft.com/office/officeart/2005/8/layout/pList2"/>
    <dgm:cxn modelId="{3426D46D-5EED-44FF-8E72-2115C96F5ACD}" type="presParOf" srcId="{F1AAE260-E5EA-41C3-8F68-4C7146A7B2DF}" destId="{237CE8A9-907D-4976-B9C3-89B1A5C320EF}" srcOrd="0" destOrd="0" presId="urn:microsoft.com/office/officeart/2005/8/layout/pList2"/>
    <dgm:cxn modelId="{8DC462F8-F828-4D5D-BE9A-54970256265B}" type="presParOf" srcId="{F1AAE260-E5EA-41C3-8F68-4C7146A7B2DF}" destId="{5A17AE87-CE07-4903-9AE0-618C2C759B0D}" srcOrd="1" destOrd="0" presId="urn:microsoft.com/office/officeart/2005/8/layout/pList2"/>
    <dgm:cxn modelId="{26D44FBF-51DB-44F6-9C8A-6817E1BC3E33}" type="presParOf" srcId="{5A17AE87-CE07-4903-9AE0-618C2C759B0D}" destId="{C906F025-41EA-4551-BEA3-896E4E6BDEC2}" srcOrd="0" destOrd="0" presId="urn:microsoft.com/office/officeart/2005/8/layout/pList2"/>
    <dgm:cxn modelId="{B1C8C490-3824-44BA-9F3E-AAB5B8056731}" type="presParOf" srcId="{C906F025-41EA-4551-BEA3-896E4E6BDEC2}" destId="{C4C77B16-E42D-459E-B3F9-E1E373858AE5}" srcOrd="0" destOrd="0" presId="urn:microsoft.com/office/officeart/2005/8/layout/pList2"/>
    <dgm:cxn modelId="{3F4FE3D4-93E2-4FE4-9B6A-38387FDFAD26}" type="presParOf" srcId="{C906F025-41EA-4551-BEA3-896E4E6BDEC2}" destId="{C9B4DD85-ABF4-4A39-B08B-440A7FEF248B}" srcOrd="1" destOrd="0" presId="urn:microsoft.com/office/officeart/2005/8/layout/pList2"/>
    <dgm:cxn modelId="{1E9110DA-56EC-415A-BEF1-D5082969BD89}" type="presParOf" srcId="{C906F025-41EA-4551-BEA3-896E4E6BDEC2}" destId="{F69AF745-A784-40DC-9940-97BB9FEA30EA}" srcOrd="2" destOrd="0" presId="urn:microsoft.com/office/officeart/2005/8/layout/pList2"/>
    <dgm:cxn modelId="{1B464080-3AFB-4D79-8F5D-6595E501B6F3}" type="presParOf" srcId="{5A17AE87-CE07-4903-9AE0-618C2C759B0D}" destId="{8CE46294-6557-4A75-817E-5572290B82EA}" srcOrd="1" destOrd="0" presId="urn:microsoft.com/office/officeart/2005/8/layout/pList2"/>
    <dgm:cxn modelId="{2287D265-42C6-4B8B-B0C5-F64040014669}" type="presParOf" srcId="{5A17AE87-CE07-4903-9AE0-618C2C759B0D}" destId="{38BD2330-50CC-4BB9-9858-E977A1CF2848}" srcOrd="2" destOrd="0" presId="urn:microsoft.com/office/officeart/2005/8/layout/pList2"/>
    <dgm:cxn modelId="{6B1334B1-C807-41A5-8287-B714DF6441D8}" type="presParOf" srcId="{38BD2330-50CC-4BB9-9858-E977A1CF2848}" destId="{DA3EE26E-FB25-46F3-8854-C8EB131E0ADA}" srcOrd="0" destOrd="0" presId="urn:microsoft.com/office/officeart/2005/8/layout/pList2"/>
    <dgm:cxn modelId="{7FF6D20C-F2E5-42BF-BCC6-F2972CCC8B5B}" type="presParOf" srcId="{38BD2330-50CC-4BB9-9858-E977A1CF2848}" destId="{9E1C34EC-FAC6-4A78-A31E-D7DBE0AA2BA6}" srcOrd="1" destOrd="0" presId="urn:microsoft.com/office/officeart/2005/8/layout/pList2"/>
    <dgm:cxn modelId="{68657C76-E037-437B-BFBE-617F6203BBB4}" type="presParOf" srcId="{38BD2330-50CC-4BB9-9858-E977A1CF2848}" destId="{756BDB3E-A4D3-4A82-882A-7240A4A12034}" srcOrd="2" destOrd="0" presId="urn:microsoft.com/office/officeart/2005/8/layout/pList2"/>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43B0422-CFAC-4001-A67D-01E2015A8899}" type="doc">
      <dgm:prSet loTypeId="urn:microsoft.com/office/officeart/2005/8/layout/vList2" loCatId="list" qsTypeId="urn:microsoft.com/office/officeart/2005/8/quickstyle/simple1" qsCatId="simple" csTypeId="urn:microsoft.com/office/officeart/2005/8/colors/accent1_5" csCatId="accent1" phldr="1"/>
      <dgm:spPr/>
      <dgm:t>
        <a:bodyPr/>
        <a:lstStyle/>
        <a:p>
          <a:endParaRPr lang="en-US"/>
        </a:p>
      </dgm:t>
    </dgm:pt>
    <dgm:pt modelId="{18C0D800-744A-4BF0-BB5D-B077D76DD244}">
      <dgm:prSet phldrT="[Text]" custT="1"/>
      <dgm:spPr/>
      <dgm:t>
        <a:bodyPr/>
        <a:lstStyle/>
        <a:p>
          <a:r>
            <a:rPr lang="en-US" sz="2800"/>
            <a:t>S5 POA 1986</a:t>
          </a:r>
          <a:endParaRPr lang="en-US" sz="2800" dirty="0"/>
        </a:p>
      </dgm:t>
    </dgm:pt>
    <dgm:pt modelId="{036A418A-B4C2-4E98-8C14-1F97023B80DE}" type="parTrans" cxnId="{EC2EBBD5-AED2-4D05-AB46-721A83C125D9}">
      <dgm:prSet/>
      <dgm:spPr/>
      <dgm:t>
        <a:bodyPr/>
        <a:lstStyle/>
        <a:p>
          <a:endParaRPr lang="en-US"/>
        </a:p>
      </dgm:t>
    </dgm:pt>
    <dgm:pt modelId="{B237D76C-384E-41DC-A895-E6D8CF40DB68}" type="sibTrans" cxnId="{EC2EBBD5-AED2-4D05-AB46-721A83C125D9}">
      <dgm:prSet/>
      <dgm:spPr/>
      <dgm:t>
        <a:bodyPr/>
        <a:lstStyle/>
        <a:p>
          <a:endParaRPr lang="en-US"/>
        </a:p>
      </dgm:t>
    </dgm:pt>
    <dgm:pt modelId="{196FD2AA-C3B5-4B87-AEE8-B1607826575D}">
      <dgm:prSet phldrT="[Text]" custT="1"/>
      <dgm:spPr/>
      <dgm:t>
        <a:bodyPr/>
        <a:lstStyle/>
        <a:p>
          <a:r>
            <a:rPr lang="en-US" sz="2200" dirty="0"/>
            <a:t>Public place (or private but not between 2 dwellings)</a:t>
          </a:r>
        </a:p>
        <a:p>
          <a:r>
            <a:rPr lang="en-US" sz="2200" dirty="0"/>
            <a:t>Display/use threatening or abusive words</a:t>
          </a:r>
        </a:p>
        <a:p>
          <a:r>
            <a:rPr lang="en-US" sz="2200" dirty="0"/>
            <a:t>Behaviour: disorderly behavior</a:t>
          </a:r>
        </a:p>
        <a:p>
          <a:r>
            <a:rPr lang="en-US" sz="2200" dirty="0"/>
            <a:t>Within sight/hearing of person </a:t>
          </a:r>
          <a:r>
            <a:rPr lang="en-US" sz="2200" b="1" i="1" u="sng" dirty="0"/>
            <a:t>likely</a:t>
          </a:r>
          <a:r>
            <a:rPr lang="en-US" sz="2200" dirty="0"/>
            <a:t> to be caused H.A.D</a:t>
          </a:r>
        </a:p>
      </dgm:t>
    </dgm:pt>
    <dgm:pt modelId="{3B855E8C-EE03-4037-9B7D-C6DB73B152EE}" type="parTrans" cxnId="{3DC5E7D2-0C51-4A6B-9B86-D8293D1CE8A9}">
      <dgm:prSet/>
      <dgm:spPr/>
      <dgm:t>
        <a:bodyPr/>
        <a:lstStyle/>
        <a:p>
          <a:endParaRPr lang="en-US"/>
        </a:p>
      </dgm:t>
    </dgm:pt>
    <dgm:pt modelId="{A3B4CD5C-2336-4C2B-BEE1-D650A36F2C28}" type="sibTrans" cxnId="{3DC5E7D2-0C51-4A6B-9B86-D8293D1CE8A9}">
      <dgm:prSet/>
      <dgm:spPr/>
      <dgm:t>
        <a:bodyPr/>
        <a:lstStyle/>
        <a:p>
          <a:endParaRPr lang="en-US"/>
        </a:p>
      </dgm:t>
    </dgm:pt>
    <dgm:pt modelId="{77E0756E-F865-4C80-9DEE-1B69DD889395}">
      <dgm:prSet phldrT="[Text]" custT="1"/>
      <dgm:spPr/>
      <dgm:t>
        <a:bodyPr/>
        <a:lstStyle/>
        <a:p>
          <a:r>
            <a:rPr lang="en-US" sz="2800"/>
            <a:t>S4A POA 1986</a:t>
          </a:r>
          <a:endParaRPr lang="en-US" sz="2800" dirty="0"/>
        </a:p>
      </dgm:t>
    </dgm:pt>
    <dgm:pt modelId="{3B2FB0A4-39AC-4C9B-BB23-E7F75D3C6761}" type="parTrans" cxnId="{8696DF4F-8018-42C1-9160-0EA7303F31FB}">
      <dgm:prSet/>
      <dgm:spPr/>
      <dgm:t>
        <a:bodyPr/>
        <a:lstStyle/>
        <a:p>
          <a:endParaRPr lang="en-US"/>
        </a:p>
      </dgm:t>
    </dgm:pt>
    <dgm:pt modelId="{FB684CE8-515D-432C-8498-A9B65D2E64E8}" type="sibTrans" cxnId="{8696DF4F-8018-42C1-9160-0EA7303F31FB}">
      <dgm:prSet/>
      <dgm:spPr/>
      <dgm:t>
        <a:bodyPr/>
        <a:lstStyle/>
        <a:p>
          <a:endParaRPr lang="en-US"/>
        </a:p>
      </dgm:t>
    </dgm:pt>
    <dgm:pt modelId="{4209B3E9-E12E-4875-8F74-FF8D55B28BB9}">
      <dgm:prSet phldrT="[Text]" custT="1"/>
      <dgm:spPr/>
      <dgm:t>
        <a:bodyPr/>
        <a:lstStyle/>
        <a:p>
          <a:r>
            <a:rPr lang="en-US" sz="2200"/>
            <a:t>Public place (or private but not between 2 dwellings)</a:t>
          </a:r>
        </a:p>
        <a:p>
          <a:r>
            <a:rPr lang="en-US" sz="2200"/>
            <a:t>Display/use threatening or abusive words or </a:t>
          </a:r>
          <a:r>
            <a:rPr lang="en-US" sz="2200" b="1" i="1" u="sng"/>
            <a:t>insulting</a:t>
          </a:r>
          <a:r>
            <a:rPr lang="en-US" sz="2200"/>
            <a:t> words</a:t>
          </a:r>
        </a:p>
        <a:p>
          <a:r>
            <a:rPr lang="en-US" sz="2200"/>
            <a:t>Behaviour: disorderly behaviour</a:t>
          </a:r>
        </a:p>
        <a:p>
          <a:r>
            <a:rPr lang="en-US" sz="2200" b="1" i="1" u="sng"/>
            <a:t>Intention</a:t>
          </a:r>
          <a:r>
            <a:rPr lang="en-US" sz="2200"/>
            <a:t> to cause that or another person H.A.D</a:t>
          </a:r>
        </a:p>
        <a:p>
          <a:r>
            <a:rPr lang="en-US" sz="2200" b="1" i="1" u="sng"/>
            <a:t>Causes </a:t>
          </a:r>
          <a:r>
            <a:rPr lang="en-US" sz="2200"/>
            <a:t>someone H.A.D (must have a complainant)</a:t>
          </a:r>
          <a:endParaRPr lang="en-US" sz="2200" dirty="0"/>
        </a:p>
      </dgm:t>
    </dgm:pt>
    <dgm:pt modelId="{DC53292E-234D-422D-8CC1-39D4D77328BA}" type="parTrans" cxnId="{CF8B4B9B-8A3D-461B-BD18-7E1E9E49712C}">
      <dgm:prSet/>
      <dgm:spPr/>
      <dgm:t>
        <a:bodyPr/>
        <a:lstStyle/>
        <a:p>
          <a:endParaRPr lang="en-US"/>
        </a:p>
      </dgm:t>
    </dgm:pt>
    <dgm:pt modelId="{F8FEA5D6-4758-4A7A-BE76-1ECC4C71DB21}" type="sibTrans" cxnId="{CF8B4B9B-8A3D-461B-BD18-7E1E9E49712C}">
      <dgm:prSet/>
      <dgm:spPr/>
      <dgm:t>
        <a:bodyPr/>
        <a:lstStyle/>
        <a:p>
          <a:endParaRPr lang="en-US"/>
        </a:p>
      </dgm:t>
    </dgm:pt>
    <dgm:pt modelId="{5E28583E-FD57-0C4E-84E5-CF9578524D06}" type="pres">
      <dgm:prSet presAssocID="{D43B0422-CFAC-4001-A67D-01E2015A8899}" presName="linear" presStyleCnt="0">
        <dgm:presLayoutVars>
          <dgm:animLvl val="lvl"/>
          <dgm:resizeHandles val="exact"/>
        </dgm:presLayoutVars>
      </dgm:prSet>
      <dgm:spPr/>
    </dgm:pt>
    <dgm:pt modelId="{60D2EBF1-B4EB-1F4C-9327-03004AE410FE}" type="pres">
      <dgm:prSet presAssocID="{18C0D800-744A-4BF0-BB5D-B077D76DD244}" presName="parentText" presStyleLbl="node1" presStyleIdx="0" presStyleCnt="2">
        <dgm:presLayoutVars>
          <dgm:chMax val="0"/>
          <dgm:bulletEnabled val="1"/>
        </dgm:presLayoutVars>
      </dgm:prSet>
      <dgm:spPr/>
    </dgm:pt>
    <dgm:pt modelId="{0EEC96ED-9665-DF46-94E0-871ED8E5828F}" type="pres">
      <dgm:prSet presAssocID="{18C0D800-744A-4BF0-BB5D-B077D76DD244}" presName="childText" presStyleLbl="revTx" presStyleIdx="0" presStyleCnt="2">
        <dgm:presLayoutVars>
          <dgm:bulletEnabled val="1"/>
        </dgm:presLayoutVars>
      </dgm:prSet>
      <dgm:spPr/>
    </dgm:pt>
    <dgm:pt modelId="{79A07B37-B6AC-E540-87E7-940BB7719681}" type="pres">
      <dgm:prSet presAssocID="{77E0756E-F865-4C80-9DEE-1B69DD889395}" presName="parentText" presStyleLbl="node1" presStyleIdx="1" presStyleCnt="2">
        <dgm:presLayoutVars>
          <dgm:chMax val="0"/>
          <dgm:bulletEnabled val="1"/>
        </dgm:presLayoutVars>
      </dgm:prSet>
      <dgm:spPr/>
    </dgm:pt>
    <dgm:pt modelId="{060FDE0E-E93F-184E-BF64-5F44C7FCA9E4}" type="pres">
      <dgm:prSet presAssocID="{77E0756E-F865-4C80-9DEE-1B69DD889395}" presName="childText" presStyleLbl="revTx" presStyleIdx="1" presStyleCnt="2">
        <dgm:presLayoutVars>
          <dgm:bulletEnabled val="1"/>
        </dgm:presLayoutVars>
      </dgm:prSet>
      <dgm:spPr/>
    </dgm:pt>
  </dgm:ptLst>
  <dgm:cxnLst>
    <dgm:cxn modelId="{357C4107-73A7-7541-AE45-DE2EDC7E7C45}" type="presOf" srcId="{77E0756E-F865-4C80-9DEE-1B69DD889395}" destId="{79A07B37-B6AC-E540-87E7-940BB7719681}" srcOrd="0" destOrd="0" presId="urn:microsoft.com/office/officeart/2005/8/layout/vList2"/>
    <dgm:cxn modelId="{40A4CA09-C20A-E34B-B613-DED45B7DE6EC}" type="presOf" srcId="{18C0D800-744A-4BF0-BB5D-B077D76DD244}" destId="{60D2EBF1-B4EB-1F4C-9327-03004AE410FE}" srcOrd="0" destOrd="0" presId="urn:microsoft.com/office/officeart/2005/8/layout/vList2"/>
    <dgm:cxn modelId="{8696DF4F-8018-42C1-9160-0EA7303F31FB}" srcId="{D43B0422-CFAC-4001-A67D-01E2015A8899}" destId="{77E0756E-F865-4C80-9DEE-1B69DD889395}" srcOrd="1" destOrd="0" parTransId="{3B2FB0A4-39AC-4C9B-BB23-E7F75D3C6761}" sibTransId="{FB684CE8-515D-432C-8498-A9B65D2E64E8}"/>
    <dgm:cxn modelId="{B41C9D8B-9293-0B4C-B8FD-9AD0DCBC49E0}" type="presOf" srcId="{4209B3E9-E12E-4875-8F74-FF8D55B28BB9}" destId="{060FDE0E-E93F-184E-BF64-5F44C7FCA9E4}" srcOrd="0" destOrd="0" presId="urn:microsoft.com/office/officeart/2005/8/layout/vList2"/>
    <dgm:cxn modelId="{CF8B4B9B-8A3D-461B-BD18-7E1E9E49712C}" srcId="{77E0756E-F865-4C80-9DEE-1B69DD889395}" destId="{4209B3E9-E12E-4875-8F74-FF8D55B28BB9}" srcOrd="0" destOrd="0" parTransId="{DC53292E-234D-422D-8CC1-39D4D77328BA}" sibTransId="{F8FEA5D6-4758-4A7A-BE76-1ECC4C71DB21}"/>
    <dgm:cxn modelId="{124615AC-0C19-4548-8659-D6ACF35D7CE0}" type="presOf" srcId="{D43B0422-CFAC-4001-A67D-01E2015A8899}" destId="{5E28583E-FD57-0C4E-84E5-CF9578524D06}" srcOrd="0" destOrd="0" presId="urn:microsoft.com/office/officeart/2005/8/layout/vList2"/>
    <dgm:cxn modelId="{863CB4CC-F698-1143-8FEE-26DD2C8C7B09}" type="presOf" srcId="{196FD2AA-C3B5-4B87-AEE8-B1607826575D}" destId="{0EEC96ED-9665-DF46-94E0-871ED8E5828F}" srcOrd="0" destOrd="0" presId="urn:microsoft.com/office/officeart/2005/8/layout/vList2"/>
    <dgm:cxn modelId="{3DC5E7D2-0C51-4A6B-9B86-D8293D1CE8A9}" srcId="{18C0D800-744A-4BF0-BB5D-B077D76DD244}" destId="{196FD2AA-C3B5-4B87-AEE8-B1607826575D}" srcOrd="0" destOrd="0" parTransId="{3B855E8C-EE03-4037-9B7D-C6DB73B152EE}" sibTransId="{A3B4CD5C-2336-4C2B-BEE1-D650A36F2C28}"/>
    <dgm:cxn modelId="{EC2EBBD5-AED2-4D05-AB46-721A83C125D9}" srcId="{D43B0422-CFAC-4001-A67D-01E2015A8899}" destId="{18C0D800-744A-4BF0-BB5D-B077D76DD244}" srcOrd="0" destOrd="0" parTransId="{036A418A-B4C2-4E98-8C14-1F97023B80DE}" sibTransId="{B237D76C-384E-41DC-A895-E6D8CF40DB68}"/>
    <dgm:cxn modelId="{60968CAD-9A9F-0242-98BE-0A99DE5B35A6}" type="presParOf" srcId="{5E28583E-FD57-0C4E-84E5-CF9578524D06}" destId="{60D2EBF1-B4EB-1F4C-9327-03004AE410FE}" srcOrd="0" destOrd="0" presId="urn:microsoft.com/office/officeart/2005/8/layout/vList2"/>
    <dgm:cxn modelId="{EB1117AC-476C-6648-BB7E-7A8177A16D26}" type="presParOf" srcId="{5E28583E-FD57-0C4E-84E5-CF9578524D06}" destId="{0EEC96ED-9665-DF46-94E0-871ED8E5828F}" srcOrd="1" destOrd="0" presId="urn:microsoft.com/office/officeart/2005/8/layout/vList2"/>
    <dgm:cxn modelId="{EE1384E4-36FD-254C-8959-650AD3E551C2}" type="presParOf" srcId="{5E28583E-FD57-0C4E-84E5-CF9578524D06}" destId="{79A07B37-B6AC-E540-87E7-940BB7719681}" srcOrd="2" destOrd="0" presId="urn:microsoft.com/office/officeart/2005/8/layout/vList2"/>
    <dgm:cxn modelId="{A1A40DCF-6002-3141-B0D2-7A72FC0336B7}" type="presParOf" srcId="{5E28583E-FD57-0C4E-84E5-CF9578524D06}" destId="{060FDE0E-E93F-184E-BF64-5F44C7FCA9E4}" srcOrd="3"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521C0A1-0222-4701-B578-7D90EF882F50}" type="doc">
      <dgm:prSet loTypeId="urn:microsoft.com/office/officeart/2005/8/layout/process2" loCatId="process" qsTypeId="urn:microsoft.com/office/officeart/2005/8/quickstyle/simple1" qsCatId="simple" csTypeId="urn:microsoft.com/office/officeart/2005/8/colors/colorful5" csCatId="colorful" phldr="1"/>
      <dgm:spPr/>
    </dgm:pt>
    <dgm:pt modelId="{71941AD5-73DF-4164-9CFB-FCCE304C2363}">
      <dgm:prSet phldrT="[Text]" custT="1"/>
      <dgm:spPr/>
      <dgm:t>
        <a:bodyPr/>
        <a:lstStyle/>
        <a:p>
          <a:r>
            <a:rPr lang="en-US" sz="2400" dirty="0"/>
            <a:t>Uses towards another person threatening, abusive or insulting words or behavior OR</a:t>
          </a:r>
        </a:p>
      </dgm:t>
    </dgm:pt>
    <dgm:pt modelId="{7A907B1E-09F6-42AF-A770-EC527F49A758}" type="parTrans" cxnId="{2FF7D882-0BF7-4AC8-8503-9A22E90B12A0}">
      <dgm:prSet/>
      <dgm:spPr/>
      <dgm:t>
        <a:bodyPr/>
        <a:lstStyle/>
        <a:p>
          <a:endParaRPr lang="en-US"/>
        </a:p>
      </dgm:t>
    </dgm:pt>
    <dgm:pt modelId="{A3574708-83DA-4BE0-B46E-48DAB4AD07C2}" type="sibTrans" cxnId="{2FF7D882-0BF7-4AC8-8503-9A22E90B12A0}">
      <dgm:prSet/>
      <dgm:spPr/>
      <dgm:t>
        <a:bodyPr/>
        <a:lstStyle/>
        <a:p>
          <a:endParaRPr lang="en-US"/>
        </a:p>
      </dgm:t>
    </dgm:pt>
    <dgm:pt modelId="{D2B4728B-B52E-48A1-845E-DC0B1FC86FBD}">
      <dgm:prSet phldrT="[Text]" custT="1"/>
      <dgm:spPr/>
      <dgm:t>
        <a:bodyPr/>
        <a:lstStyle/>
        <a:p>
          <a:r>
            <a:rPr lang="en-US" sz="2400"/>
            <a:t>Distributes or displays to another person any writing, sign or other visible representation which is threatening, abusive or insulting</a:t>
          </a:r>
          <a:endParaRPr lang="en-US" sz="2400" dirty="0"/>
        </a:p>
      </dgm:t>
    </dgm:pt>
    <dgm:pt modelId="{6A6F084B-82E0-4ECE-A874-5A698C5349BC}" type="parTrans" cxnId="{A7E4751E-9647-4633-9548-A4226A51437E}">
      <dgm:prSet/>
      <dgm:spPr/>
      <dgm:t>
        <a:bodyPr/>
        <a:lstStyle/>
        <a:p>
          <a:endParaRPr lang="en-US"/>
        </a:p>
      </dgm:t>
    </dgm:pt>
    <dgm:pt modelId="{5B768104-5874-42CD-9ABF-949077DC6299}" type="sibTrans" cxnId="{A7E4751E-9647-4633-9548-A4226A51437E}">
      <dgm:prSet/>
      <dgm:spPr/>
      <dgm:t>
        <a:bodyPr/>
        <a:lstStyle/>
        <a:p>
          <a:endParaRPr lang="en-US" dirty="0"/>
        </a:p>
      </dgm:t>
    </dgm:pt>
    <dgm:pt modelId="{BBBA1E94-48C4-4772-8D8F-FC65C3DB87B7}">
      <dgm:prSet phldrT="[Text]" custT="1"/>
      <dgm:spPr/>
      <dgm:t>
        <a:bodyPr/>
        <a:lstStyle/>
        <a:p>
          <a:r>
            <a:rPr lang="en-US" sz="2400"/>
            <a:t>with</a:t>
          </a:r>
          <a:r>
            <a:rPr lang="en-US" sz="2400" b="1" i="1" u="sng"/>
            <a:t> intent </a:t>
          </a:r>
          <a:r>
            <a:rPr lang="en-US" sz="2400"/>
            <a:t>to cause……..</a:t>
          </a:r>
          <a:endParaRPr lang="en-US" sz="2400" dirty="0"/>
        </a:p>
      </dgm:t>
    </dgm:pt>
    <dgm:pt modelId="{4E13976A-3601-40C3-B040-70DA093B857D}" type="parTrans" cxnId="{4187EFB6-F82D-4EB6-ABCF-896C09C658B0}">
      <dgm:prSet/>
      <dgm:spPr/>
      <dgm:t>
        <a:bodyPr/>
        <a:lstStyle/>
        <a:p>
          <a:endParaRPr lang="en-US"/>
        </a:p>
      </dgm:t>
    </dgm:pt>
    <dgm:pt modelId="{1CA3EA4C-35DC-4233-9CFF-A9AE6AEC2E4B}" type="sibTrans" cxnId="{4187EFB6-F82D-4EB6-ABCF-896C09C658B0}">
      <dgm:prSet/>
      <dgm:spPr/>
      <dgm:t>
        <a:bodyPr/>
        <a:lstStyle/>
        <a:p>
          <a:endParaRPr lang="en-US"/>
        </a:p>
      </dgm:t>
    </dgm:pt>
    <dgm:pt modelId="{42A56267-D6DF-4E54-BFB8-41F834F57638}" type="pres">
      <dgm:prSet presAssocID="{C521C0A1-0222-4701-B578-7D90EF882F50}" presName="linearFlow" presStyleCnt="0">
        <dgm:presLayoutVars>
          <dgm:resizeHandles val="exact"/>
        </dgm:presLayoutVars>
      </dgm:prSet>
      <dgm:spPr/>
    </dgm:pt>
    <dgm:pt modelId="{0BFE59AD-C808-44BE-9003-C952916AB4ED}" type="pres">
      <dgm:prSet presAssocID="{71941AD5-73DF-4164-9CFB-FCCE304C2363}" presName="node" presStyleLbl="node1" presStyleIdx="0" presStyleCnt="3" custScaleX="181313">
        <dgm:presLayoutVars>
          <dgm:bulletEnabled val="1"/>
        </dgm:presLayoutVars>
      </dgm:prSet>
      <dgm:spPr/>
    </dgm:pt>
    <dgm:pt modelId="{33BA7727-2B9C-4909-8FCE-736D57F80985}" type="pres">
      <dgm:prSet presAssocID="{A3574708-83DA-4BE0-B46E-48DAB4AD07C2}" presName="sibTrans" presStyleLbl="sibTrans2D1" presStyleIdx="0" presStyleCnt="2"/>
      <dgm:spPr/>
    </dgm:pt>
    <dgm:pt modelId="{9DE89FD7-0F37-48AA-9B92-BEE29D4A37FE}" type="pres">
      <dgm:prSet presAssocID="{A3574708-83DA-4BE0-B46E-48DAB4AD07C2}" presName="connectorText" presStyleLbl="sibTrans2D1" presStyleIdx="0" presStyleCnt="2"/>
      <dgm:spPr/>
    </dgm:pt>
    <dgm:pt modelId="{0A11F532-2A21-4DEA-9E24-ACD86EA2BE64}" type="pres">
      <dgm:prSet presAssocID="{D2B4728B-B52E-48A1-845E-DC0B1FC86FBD}" presName="node" presStyleLbl="node1" presStyleIdx="1" presStyleCnt="3" custScaleX="185013">
        <dgm:presLayoutVars>
          <dgm:bulletEnabled val="1"/>
        </dgm:presLayoutVars>
      </dgm:prSet>
      <dgm:spPr/>
    </dgm:pt>
    <dgm:pt modelId="{BED057F5-1BFE-461D-91D1-DE51A6DED863}" type="pres">
      <dgm:prSet presAssocID="{5B768104-5874-42CD-9ABF-949077DC6299}" presName="sibTrans" presStyleLbl="sibTrans2D1" presStyleIdx="1" presStyleCnt="2"/>
      <dgm:spPr/>
    </dgm:pt>
    <dgm:pt modelId="{CA0AA78D-8926-4990-97F0-8E13A3E8E5EE}" type="pres">
      <dgm:prSet presAssocID="{5B768104-5874-42CD-9ABF-949077DC6299}" presName="connectorText" presStyleLbl="sibTrans2D1" presStyleIdx="1" presStyleCnt="2"/>
      <dgm:spPr/>
    </dgm:pt>
    <dgm:pt modelId="{0F96CDBB-FDE4-4AAB-BB30-58EC9AD2D260}" type="pres">
      <dgm:prSet presAssocID="{BBBA1E94-48C4-4772-8D8F-FC65C3DB87B7}" presName="node" presStyleLbl="node1" presStyleIdx="2" presStyleCnt="3">
        <dgm:presLayoutVars>
          <dgm:bulletEnabled val="1"/>
        </dgm:presLayoutVars>
      </dgm:prSet>
      <dgm:spPr/>
    </dgm:pt>
  </dgm:ptLst>
  <dgm:cxnLst>
    <dgm:cxn modelId="{A7E4751E-9647-4633-9548-A4226A51437E}" srcId="{C521C0A1-0222-4701-B578-7D90EF882F50}" destId="{D2B4728B-B52E-48A1-845E-DC0B1FC86FBD}" srcOrd="1" destOrd="0" parTransId="{6A6F084B-82E0-4ECE-A874-5A698C5349BC}" sibTransId="{5B768104-5874-42CD-9ABF-949077DC6299}"/>
    <dgm:cxn modelId="{F2B09B61-7BB1-48C2-A560-DB6FC5BD4C97}" type="presOf" srcId="{5B768104-5874-42CD-9ABF-949077DC6299}" destId="{BED057F5-1BFE-461D-91D1-DE51A6DED863}" srcOrd="0" destOrd="0" presId="urn:microsoft.com/office/officeart/2005/8/layout/process2"/>
    <dgm:cxn modelId="{A4A28068-CC29-43B4-8122-C4A9FC50A4C4}" type="presOf" srcId="{A3574708-83DA-4BE0-B46E-48DAB4AD07C2}" destId="{9DE89FD7-0F37-48AA-9B92-BEE29D4A37FE}" srcOrd="1" destOrd="0" presId="urn:microsoft.com/office/officeart/2005/8/layout/process2"/>
    <dgm:cxn modelId="{2FF7D882-0BF7-4AC8-8503-9A22E90B12A0}" srcId="{C521C0A1-0222-4701-B578-7D90EF882F50}" destId="{71941AD5-73DF-4164-9CFB-FCCE304C2363}" srcOrd="0" destOrd="0" parTransId="{7A907B1E-09F6-42AF-A770-EC527F49A758}" sibTransId="{A3574708-83DA-4BE0-B46E-48DAB4AD07C2}"/>
    <dgm:cxn modelId="{6546EE9A-127D-4B84-8B74-ABD3954D1B2F}" type="presOf" srcId="{A3574708-83DA-4BE0-B46E-48DAB4AD07C2}" destId="{33BA7727-2B9C-4909-8FCE-736D57F80985}" srcOrd="0" destOrd="0" presId="urn:microsoft.com/office/officeart/2005/8/layout/process2"/>
    <dgm:cxn modelId="{E6283C9C-C8B6-4B74-B2F7-9A94D310EF69}" type="presOf" srcId="{5B768104-5874-42CD-9ABF-949077DC6299}" destId="{CA0AA78D-8926-4990-97F0-8E13A3E8E5EE}" srcOrd="1" destOrd="0" presId="urn:microsoft.com/office/officeart/2005/8/layout/process2"/>
    <dgm:cxn modelId="{640E2BB6-2E5E-4EB3-9BD8-50F894A0FCCB}" type="presOf" srcId="{C521C0A1-0222-4701-B578-7D90EF882F50}" destId="{42A56267-D6DF-4E54-BFB8-41F834F57638}" srcOrd="0" destOrd="0" presId="urn:microsoft.com/office/officeart/2005/8/layout/process2"/>
    <dgm:cxn modelId="{4187EFB6-F82D-4EB6-ABCF-896C09C658B0}" srcId="{C521C0A1-0222-4701-B578-7D90EF882F50}" destId="{BBBA1E94-48C4-4772-8D8F-FC65C3DB87B7}" srcOrd="2" destOrd="0" parTransId="{4E13976A-3601-40C3-B040-70DA093B857D}" sibTransId="{1CA3EA4C-35DC-4233-9CFF-A9AE6AEC2E4B}"/>
    <dgm:cxn modelId="{D6A8F5B7-22D4-4ED6-9489-9557028F2CA8}" type="presOf" srcId="{BBBA1E94-48C4-4772-8D8F-FC65C3DB87B7}" destId="{0F96CDBB-FDE4-4AAB-BB30-58EC9AD2D260}" srcOrd="0" destOrd="0" presId="urn:microsoft.com/office/officeart/2005/8/layout/process2"/>
    <dgm:cxn modelId="{AE8F01D8-B0A2-4D2E-A36D-34FC0CACA47F}" type="presOf" srcId="{71941AD5-73DF-4164-9CFB-FCCE304C2363}" destId="{0BFE59AD-C808-44BE-9003-C952916AB4ED}" srcOrd="0" destOrd="0" presId="urn:microsoft.com/office/officeart/2005/8/layout/process2"/>
    <dgm:cxn modelId="{3722A7EC-BE71-442E-A1BF-E46832C50DB5}" type="presOf" srcId="{D2B4728B-B52E-48A1-845E-DC0B1FC86FBD}" destId="{0A11F532-2A21-4DEA-9E24-ACD86EA2BE64}" srcOrd="0" destOrd="0" presId="urn:microsoft.com/office/officeart/2005/8/layout/process2"/>
    <dgm:cxn modelId="{7590A3FD-CD2B-4985-B4FE-0E965E26AA80}" type="presParOf" srcId="{42A56267-D6DF-4E54-BFB8-41F834F57638}" destId="{0BFE59AD-C808-44BE-9003-C952916AB4ED}" srcOrd="0" destOrd="0" presId="urn:microsoft.com/office/officeart/2005/8/layout/process2"/>
    <dgm:cxn modelId="{76AA88DB-3370-4809-982D-C456B7DFCE34}" type="presParOf" srcId="{42A56267-D6DF-4E54-BFB8-41F834F57638}" destId="{33BA7727-2B9C-4909-8FCE-736D57F80985}" srcOrd="1" destOrd="0" presId="urn:microsoft.com/office/officeart/2005/8/layout/process2"/>
    <dgm:cxn modelId="{22F7FDE8-F361-44FD-BE0D-8F16AE3FB078}" type="presParOf" srcId="{33BA7727-2B9C-4909-8FCE-736D57F80985}" destId="{9DE89FD7-0F37-48AA-9B92-BEE29D4A37FE}" srcOrd="0" destOrd="0" presId="urn:microsoft.com/office/officeart/2005/8/layout/process2"/>
    <dgm:cxn modelId="{4E88C796-06CE-4CFA-957A-DDA97C53954A}" type="presParOf" srcId="{42A56267-D6DF-4E54-BFB8-41F834F57638}" destId="{0A11F532-2A21-4DEA-9E24-ACD86EA2BE64}" srcOrd="2" destOrd="0" presId="urn:microsoft.com/office/officeart/2005/8/layout/process2"/>
    <dgm:cxn modelId="{7F1541F1-F5E2-44DC-BEBD-D45C76BF747A}" type="presParOf" srcId="{42A56267-D6DF-4E54-BFB8-41F834F57638}" destId="{BED057F5-1BFE-461D-91D1-DE51A6DED863}" srcOrd="3" destOrd="0" presId="urn:microsoft.com/office/officeart/2005/8/layout/process2"/>
    <dgm:cxn modelId="{20FDF80D-5EB6-45FC-B114-766910AFD660}" type="presParOf" srcId="{BED057F5-1BFE-461D-91D1-DE51A6DED863}" destId="{CA0AA78D-8926-4990-97F0-8E13A3E8E5EE}" srcOrd="0" destOrd="0" presId="urn:microsoft.com/office/officeart/2005/8/layout/process2"/>
    <dgm:cxn modelId="{B825B7F1-6283-4199-BB63-A9CC6092B43B}" type="presParOf" srcId="{42A56267-D6DF-4E54-BFB8-41F834F57638}" destId="{0F96CDBB-FDE4-4AAB-BB30-58EC9AD2D260}"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7F8BEAD-40D2-4AFE-87FB-72919FDA419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C3E9C3EE-B146-4F89-AEC7-D2988BADCA6A}">
      <dgm:prSet phldrT="[Text]" custT="1"/>
      <dgm:spPr/>
      <dgm:t>
        <a:bodyPr/>
        <a:lstStyle/>
        <a:p>
          <a:r>
            <a:rPr lang="en-US" sz="2400" dirty="0"/>
            <a:t>…that person to believe that </a:t>
          </a:r>
          <a:r>
            <a:rPr lang="en-US" sz="2400" b="1" i="1" u="sng" dirty="0"/>
            <a:t>immediate</a:t>
          </a:r>
          <a:r>
            <a:rPr lang="en-US" sz="2400" dirty="0"/>
            <a:t> unlawful </a:t>
          </a:r>
          <a:r>
            <a:rPr lang="en-US" sz="2400" b="1" i="1" u="sng" dirty="0"/>
            <a:t>violence</a:t>
          </a:r>
          <a:r>
            <a:rPr lang="en-US" sz="2400" dirty="0"/>
            <a:t> will be used against him or another by any person OR</a:t>
          </a:r>
        </a:p>
      </dgm:t>
    </dgm:pt>
    <dgm:pt modelId="{76987412-F381-4C60-AB7B-DA60A7CC318D}" type="parTrans" cxnId="{66FA8BE3-2DB1-4846-9225-A6C404F7D1B0}">
      <dgm:prSet/>
      <dgm:spPr/>
      <dgm:t>
        <a:bodyPr/>
        <a:lstStyle/>
        <a:p>
          <a:endParaRPr lang="en-US"/>
        </a:p>
      </dgm:t>
    </dgm:pt>
    <dgm:pt modelId="{66FB7AE3-0B9F-4E7D-9BB7-CE6F71C0FFDC}" type="sibTrans" cxnId="{66FA8BE3-2DB1-4846-9225-A6C404F7D1B0}">
      <dgm:prSet/>
      <dgm:spPr/>
      <dgm:t>
        <a:bodyPr/>
        <a:lstStyle/>
        <a:p>
          <a:endParaRPr lang="en-US"/>
        </a:p>
      </dgm:t>
    </dgm:pt>
    <dgm:pt modelId="{E0FC98C9-41EB-4A8A-88ED-3460783652D9}">
      <dgm:prSet phldrT="[Text]" custT="1"/>
      <dgm:spPr/>
      <dgm:t>
        <a:bodyPr/>
        <a:lstStyle/>
        <a:p>
          <a:r>
            <a:rPr lang="en-US" sz="2400"/>
            <a:t>to provoke the immediate use of unlawful violence by that person or another OR</a:t>
          </a:r>
          <a:endParaRPr lang="en-US" sz="2400" dirty="0"/>
        </a:p>
      </dgm:t>
    </dgm:pt>
    <dgm:pt modelId="{56C92834-DFD9-4C27-B215-F2A6A585D08C}" type="parTrans" cxnId="{585D480F-E5D9-4F2F-A761-1AAE4CC5D737}">
      <dgm:prSet/>
      <dgm:spPr/>
      <dgm:t>
        <a:bodyPr/>
        <a:lstStyle/>
        <a:p>
          <a:endParaRPr lang="en-US"/>
        </a:p>
      </dgm:t>
    </dgm:pt>
    <dgm:pt modelId="{782B4271-5039-4E08-B3C3-CF4D1C0351DC}" type="sibTrans" cxnId="{585D480F-E5D9-4F2F-A761-1AAE4CC5D737}">
      <dgm:prSet/>
      <dgm:spPr/>
      <dgm:t>
        <a:bodyPr/>
        <a:lstStyle/>
        <a:p>
          <a:endParaRPr lang="en-US"/>
        </a:p>
      </dgm:t>
    </dgm:pt>
    <dgm:pt modelId="{B1FAF0E4-3F40-47DE-B06D-B1B802377B52}">
      <dgm:prSet phldrT="[Text]" custT="1"/>
      <dgm:spPr/>
      <dgm:t>
        <a:bodyPr/>
        <a:lstStyle/>
        <a:p>
          <a:r>
            <a:rPr lang="en-US" sz="2400"/>
            <a:t>whereby that person is </a:t>
          </a:r>
          <a:r>
            <a:rPr lang="en-US" sz="2400" b="1" i="1" u="sng"/>
            <a:t>likely</a:t>
          </a:r>
          <a:r>
            <a:rPr lang="en-US" sz="2400"/>
            <a:t> to believe that such violence will be used or it is likely that such violence will be provoked</a:t>
          </a:r>
          <a:endParaRPr lang="en-US" sz="2400" dirty="0"/>
        </a:p>
      </dgm:t>
    </dgm:pt>
    <dgm:pt modelId="{1FAA2678-2191-4456-BA52-1EB07BEFE7E7}" type="parTrans" cxnId="{58265284-F35D-49BC-8177-0E259CAEE089}">
      <dgm:prSet/>
      <dgm:spPr/>
      <dgm:t>
        <a:bodyPr/>
        <a:lstStyle/>
        <a:p>
          <a:endParaRPr lang="en-US"/>
        </a:p>
      </dgm:t>
    </dgm:pt>
    <dgm:pt modelId="{389ED2FD-AA57-4700-88DE-C738B64B38CA}" type="sibTrans" cxnId="{58265284-F35D-49BC-8177-0E259CAEE089}">
      <dgm:prSet/>
      <dgm:spPr/>
      <dgm:t>
        <a:bodyPr/>
        <a:lstStyle/>
        <a:p>
          <a:endParaRPr lang="en-US"/>
        </a:p>
      </dgm:t>
    </dgm:pt>
    <dgm:pt modelId="{18D8386E-4B99-460C-872F-DE031DB8F5CD}" type="pres">
      <dgm:prSet presAssocID="{F7F8BEAD-40D2-4AFE-87FB-72919FDA419C}" presName="diagram" presStyleCnt="0">
        <dgm:presLayoutVars>
          <dgm:dir/>
          <dgm:resizeHandles val="exact"/>
        </dgm:presLayoutVars>
      </dgm:prSet>
      <dgm:spPr/>
    </dgm:pt>
    <dgm:pt modelId="{A3CACB5D-7DA7-4992-A735-260E983968D1}" type="pres">
      <dgm:prSet presAssocID="{C3E9C3EE-B146-4F89-AEC7-D2988BADCA6A}" presName="node" presStyleLbl="node1" presStyleIdx="0" presStyleCnt="3" custScaleX="236610">
        <dgm:presLayoutVars>
          <dgm:bulletEnabled val="1"/>
        </dgm:presLayoutVars>
      </dgm:prSet>
      <dgm:spPr/>
    </dgm:pt>
    <dgm:pt modelId="{4258DDB1-02E2-43B4-836B-1866977F2FAD}" type="pres">
      <dgm:prSet presAssocID="{66FB7AE3-0B9F-4E7D-9BB7-CE6F71C0FFDC}" presName="sibTrans" presStyleCnt="0"/>
      <dgm:spPr/>
    </dgm:pt>
    <dgm:pt modelId="{F3E7DF6E-DC6F-4C64-9845-7E3F9637608A}" type="pres">
      <dgm:prSet presAssocID="{E0FC98C9-41EB-4A8A-88ED-3460783652D9}" presName="node" presStyleLbl="node1" presStyleIdx="1" presStyleCnt="3" custScaleX="219285">
        <dgm:presLayoutVars>
          <dgm:bulletEnabled val="1"/>
        </dgm:presLayoutVars>
      </dgm:prSet>
      <dgm:spPr/>
    </dgm:pt>
    <dgm:pt modelId="{C0B9B08F-7B5B-4EB0-85FB-79E2BC131F4E}" type="pres">
      <dgm:prSet presAssocID="{782B4271-5039-4E08-B3C3-CF4D1C0351DC}" presName="sibTrans" presStyleCnt="0"/>
      <dgm:spPr/>
    </dgm:pt>
    <dgm:pt modelId="{DE8FC6BA-832E-474B-9C23-C15E6E2032B9}" type="pres">
      <dgm:prSet presAssocID="{B1FAF0E4-3F40-47DE-B06D-B1B802377B52}" presName="node" presStyleLbl="node1" presStyleIdx="2" presStyleCnt="3" custScaleX="236610">
        <dgm:presLayoutVars>
          <dgm:bulletEnabled val="1"/>
        </dgm:presLayoutVars>
      </dgm:prSet>
      <dgm:spPr/>
    </dgm:pt>
  </dgm:ptLst>
  <dgm:cxnLst>
    <dgm:cxn modelId="{585D480F-E5D9-4F2F-A761-1AAE4CC5D737}" srcId="{F7F8BEAD-40D2-4AFE-87FB-72919FDA419C}" destId="{E0FC98C9-41EB-4A8A-88ED-3460783652D9}" srcOrd="1" destOrd="0" parTransId="{56C92834-DFD9-4C27-B215-F2A6A585D08C}" sibTransId="{782B4271-5039-4E08-B3C3-CF4D1C0351DC}"/>
    <dgm:cxn modelId="{F3C35E11-E3EA-4658-AF98-DBC36D379CFE}" type="presOf" srcId="{B1FAF0E4-3F40-47DE-B06D-B1B802377B52}" destId="{DE8FC6BA-832E-474B-9C23-C15E6E2032B9}" srcOrd="0" destOrd="0" presId="urn:microsoft.com/office/officeart/2005/8/layout/default"/>
    <dgm:cxn modelId="{F3F5E520-F5A3-4697-B4F9-31A2ECDDC25B}" type="presOf" srcId="{C3E9C3EE-B146-4F89-AEC7-D2988BADCA6A}" destId="{A3CACB5D-7DA7-4992-A735-260E983968D1}" srcOrd="0" destOrd="0" presId="urn:microsoft.com/office/officeart/2005/8/layout/default"/>
    <dgm:cxn modelId="{76622C68-A545-4C2B-972B-D867B952D4A4}" type="presOf" srcId="{F7F8BEAD-40D2-4AFE-87FB-72919FDA419C}" destId="{18D8386E-4B99-460C-872F-DE031DB8F5CD}" srcOrd="0" destOrd="0" presId="urn:microsoft.com/office/officeart/2005/8/layout/default"/>
    <dgm:cxn modelId="{58265284-F35D-49BC-8177-0E259CAEE089}" srcId="{F7F8BEAD-40D2-4AFE-87FB-72919FDA419C}" destId="{B1FAF0E4-3F40-47DE-B06D-B1B802377B52}" srcOrd="2" destOrd="0" parTransId="{1FAA2678-2191-4456-BA52-1EB07BEFE7E7}" sibTransId="{389ED2FD-AA57-4700-88DE-C738B64B38CA}"/>
    <dgm:cxn modelId="{4EF5B1AE-3FF4-441C-8EFF-F80FE2AFB12E}" type="presOf" srcId="{E0FC98C9-41EB-4A8A-88ED-3460783652D9}" destId="{F3E7DF6E-DC6F-4C64-9845-7E3F9637608A}" srcOrd="0" destOrd="0" presId="urn:microsoft.com/office/officeart/2005/8/layout/default"/>
    <dgm:cxn modelId="{66FA8BE3-2DB1-4846-9225-A6C404F7D1B0}" srcId="{F7F8BEAD-40D2-4AFE-87FB-72919FDA419C}" destId="{C3E9C3EE-B146-4F89-AEC7-D2988BADCA6A}" srcOrd="0" destOrd="0" parTransId="{76987412-F381-4C60-AB7B-DA60A7CC318D}" sibTransId="{66FB7AE3-0B9F-4E7D-9BB7-CE6F71C0FFDC}"/>
    <dgm:cxn modelId="{19A136B6-99AB-4EC1-8192-AC9E0FB6D1D8}" type="presParOf" srcId="{18D8386E-4B99-460C-872F-DE031DB8F5CD}" destId="{A3CACB5D-7DA7-4992-A735-260E983968D1}" srcOrd="0" destOrd="0" presId="urn:microsoft.com/office/officeart/2005/8/layout/default"/>
    <dgm:cxn modelId="{63181905-3507-4DBC-BEE5-2B26EC5E9562}" type="presParOf" srcId="{18D8386E-4B99-460C-872F-DE031DB8F5CD}" destId="{4258DDB1-02E2-43B4-836B-1866977F2FAD}" srcOrd="1" destOrd="0" presId="urn:microsoft.com/office/officeart/2005/8/layout/default"/>
    <dgm:cxn modelId="{182999A4-8A05-4B74-BEEC-30A960384CD3}" type="presParOf" srcId="{18D8386E-4B99-460C-872F-DE031DB8F5CD}" destId="{F3E7DF6E-DC6F-4C64-9845-7E3F9637608A}" srcOrd="2" destOrd="0" presId="urn:microsoft.com/office/officeart/2005/8/layout/default"/>
    <dgm:cxn modelId="{E34C0A2C-A42F-47AD-AE03-E7F3721D78CE}" type="presParOf" srcId="{18D8386E-4B99-460C-872F-DE031DB8F5CD}" destId="{C0B9B08F-7B5B-4EB0-85FB-79E2BC131F4E}" srcOrd="3" destOrd="0" presId="urn:microsoft.com/office/officeart/2005/8/layout/default"/>
    <dgm:cxn modelId="{43761BDD-8FB8-4434-B39F-01154B8C5495}" type="presParOf" srcId="{18D8386E-4B99-460C-872F-DE031DB8F5CD}" destId="{DE8FC6BA-832E-474B-9C23-C15E6E2032B9}" srcOrd="4"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96289A8-55D5-47D8-9BCC-439EEF1E0980}" type="doc">
      <dgm:prSet loTypeId="urn:microsoft.com/office/officeart/2005/8/layout/process2" loCatId="process" qsTypeId="urn:microsoft.com/office/officeart/2005/8/quickstyle/simple1" qsCatId="simple" csTypeId="urn:microsoft.com/office/officeart/2005/8/colors/colorful5" csCatId="colorful" phldr="1"/>
      <dgm:spPr/>
    </dgm:pt>
    <dgm:pt modelId="{68044179-A185-4E2E-8EB1-5F6F0BFA2B8B}">
      <dgm:prSet phldrT="[Text]" custT="1"/>
      <dgm:spPr/>
      <dgm:t>
        <a:bodyPr/>
        <a:lstStyle/>
        <a:p>
          <a:r>
            <a:rPr lang="en-US" sz="2400" dirty="0"/>
            <a:t>This offence can be committed in </a:t>
          </a:r>
          <a:r>
            <a:rPr lang="en-US" sz="2400" b="1" i="1" u="sng" dirty="0"/>
            <a:t>public or private </a:t>
          </a:r>
          <a:r>
            <a:rPr lang="en-US" sz="2400" dirty="0"/>
            <a:t>except</a:t>
          </a:r>
        </a:p>
      </dgm:t>
    </dgm:pt>
    <dgm:pt modelId="{571CC00F-964D-4A45-9D06-151980953905}" type="parTrans" cxnId="{F76FFAB2-2E6B-42FC-B7A7-F642997DB99A}">
      <dgm:prSet/>
      <dgm:spPr/>
      <dgm:t>
        <a:bodyPr/>
        <a:lstStyle/>
        <a:p>
          <a:endParaRPr lang="en-US"/>
        </a:p>
      </dgm:t>
    </dgm:pt>
    <dgm:pt modelId="{5BDBBCB9-31C2-4796-90D2-4783D47F242D}" type="sibTrans" cxnId="{F76FFAB2-2E6B-42FC-B7A7-F642997DB99A}">
      <dgm:prSet/>
      <dgm:spPr/>
      <dgm:t>
        <a:bodyPr/>
        <a:lstStyle/>
        <a:p>
          <a:endParaRPr lang="en-US"/>
        </a:p>
      </dgm:t>
    </dgm:pt>
    <dgm:pt modelId="{661704BB-72AA-477F-A44C-F9AAEB8A5E05}">
      <dgm:prSet phldrT="[Text]" custT="1"/>
      <dgm:spPr/>
      <dgm:t>
        <a:bodyPr/>
        <a:lstStyle/>
        <a:p>
          <a:r>
            <a:rPr lang="en-US" sz="2400"/>
            <a:t>where the words or behaviour are used or the writing, sign or other visible representation is displayed by a person inside a </a:t>
          </a:r>
          <a:r>
            <a:rPr lang="en-US" sz="2400" b="1" i="1" u="sng"/>
            <a:t>dwelling </a:t>
          </a:r>
          <a:r>
            <a:rPr lang="en-US" sz="2400"/>
            <a:t>&amp; the other person is also inside that or another dwelling </a:t>
          </a:r>
          <a:endParaRPr lang="en-US" sz="2400" dirty="0"/>
        </a:p>
      </dgm:t>
    </dgm:pt>
    <dgm:pt modelId="{B7018FCE-5843-4B19-86E0-A3D2C7C851D6}" type="parTrans" cxnId="{C210E26A-28F6-438F-92DC-AF979F260C52}">
      <dgm:prSet/>
      <dgm:spPr/>
      <dgm:t>
        <a:bodyPr/>
        <a:lstStyle/>
        <a:p>
          <a:endParaRPr lang="en-US"/>
        </a:p>
      </dgm:t>
    </dgm:pt>
    <dgm:pt modelId="{A54D0589-8687-442D-A691-2F954D14BC8C}" type="sibTrans" cxnId="{C210E26A-28F6-438F-92DC-AF979F260C52}">
      <dgm:prSet/>
      <dgm:spPr/>
      <dgm:t>
        <a:bodyPr/>
        <a:lstStyle/>
        <a:p>
          <a:endParaRPr lang="en-US"/>
        </a:p>
      </dgm:t>
    </dgm:pt>
    <dgm:pt modelId="{D69D4DF3-138B-4CAE-BE27-33294C024CF5}" type="pres">
      <dgm:prSet presAssocID="{896289A8-55D5-47D8-9BCC-439EEF1E0980}" presName="linearFlow" presStyleCnt="0">
        <dgm:presLayoutVars>
          <dgm:resizeHandles val="exact"/>
        </dgm:presLayoutVars>
      </dgm:prSet>
      <dgm:spPr/>
    </dgm:pt>
    <dgm:pt modelId="{402FE537-0D97-45DF-B907-3D0279DFEC15}" type="pres">
      <dgm:prSet presAssocID="{68044179-A185-4E2E-8EB1-5F6F0BFA2B8B}" presName="node" presStyleLbl="node1" presStyleIdx="0" presStyleCnt="2" custScaleX="314062" custScaleY="47505">
        <dgm:presLayoutVars>
          <dgm:bulletEnabled val="1"/>
        </dgm:presLayoutVars>
      </dgm:prSet>
      <dgm:spPr/>
    </dgm:pt>
    <dgm:pt modelId="{5911DA87-5174-4556-A867-75D457F8DCD9}" type="pres">
      <dgm:prSet presAssocID="{5BDBBCB9-31C2-4796-90D2-4783D47F242D}" presName="sibTrans" presStyleLbl="sibTrans2D1" presStyleIdx="0" presStyleCnt="1"/>
      <dgm:spPr/>
    </dgm:pt>
    <dgm:pt modelId="{6989D146-32C4-4C89-B229-C342C56C7231}" type="pres">
      <dgm:prSet presAssocID="{5BDBBCB9-31C2-4796-90D2-4783D47F242D}" presName="connectorText" presStyleLbl="sibTrans2D1" presStyleIdx="0" presStyleCnt="1"/>
      <dgm:spPr/>
    </dgm:pt>
    <dgm:pt modelId="{6B4EF487-F47E-4D35-BCE9-A338457CF6A8}" type="pres">
      <dgm:prSet presAssocID="{661704BB-72AA-477F-A44C-F9AAEB8A5E05}" presName="node" presStyleLbl="node1" presStyleIdx="1" presStyleCnt="2" custScaleX="290436">
        <dgm:presLayoutVars>
          <dgm:bulletEnabled val="1"/>
        </dgm:presLayoutVars>
      </dgm:prSet>
      <dgm:spPr/>
    </dgm:pt>
  </dgm:ptLst>
  <dgm:cxnLst>
    <dgm:cxn modelId="{99B63103-BEB4-4FC0-996D-AC94AC570B8C}" type="presOf" srcId="{661704BB-72AA-477F-A44C-F9AAEB8A5E05}" destId="{6B4EF487-F47E-4D35-BCE9-A338457CF6A8}" srcOrd="0" destOrd="0" presId="urn:microsoft.com/office/officeart/2005/8/layout/process2"/>
    <dgm:cxn modelId="{2A6B661E-ADA2-46E6-BD20-D6E8B3F61C26}" type="presOf" srcId="{5BDBBCB9-31C2-4796-90D2-4783D47F242D}" destId="{5911DA87-5174-4556-A867-75D457F8DCD9}" srcOrd="0" destOrd="0" presId="urn:microsoft.com/office/officeart/2005/8/layout/process2"/>
    <dgm:cxn modelId="{C1459557-54B0-4CE2-AE87-47B3FC50D88D}" type="presOf" srcId="{5BDBBCB9-31C2-4796-90D2-4783D47F242D}" destId="{6989D146-32C4-4C89-B229-C342C56C7231}" srcOrd="1" destOrd="0" presId="urn:microsoft.com/office/officeart/2005/8/layout/process2"/>
    <dgm:cxn modelId="{C210E26A-28F6-438F-92DC-AF979F260C52}" srcId="{896289A8-55D5-47D8-9BCC-439EEF1E0980}" destId="{661704BB-72AA-477F-A44C-F9AAEB8A5E05}" srcOrd="1" destOrd="0" parTransId="{B7018FCE-5843-4B19-86E0-A3D2C7C851D6}" sibTransId="{A54D0589-8687-442D-A691-2F954D14BC8C}"/>
    <dgm:cxn modelId="{F76FFAB2-2E6B-42FC-B7A7-F642997DB99A}" srcId="{896289A8-55D5-47D8-9BCC-439EEF1E0980}" destId="{68044179-A185-4E2E-8EB1-5F6F0BFA2B8B}" srcOrd="0" destOrd="0" parTransId="{571CC00F-964D-4A45-9D06-151980953905}" sibTransId="{5BDBBCB9-31C2-4796-90D2-4783D47F242D}"/>
    <dgm:cxn modelId="{377C88D0-5610-4144-8533-8571D0F87994}" type="presOf" srcId="{896289A8-55D5-47D8-9BCC-439EEF1E0980}" destId="{D69D4DF3-138B-4CAE-BE27-33294C024CF5}" srcOrd="0" destOrd="0" presId="urn:microsoft.com/office/officeart/2005/8/layout/process2"/>
    <dgm:cxn modelId="{521FCEDA-85B8-4CC0-B570-A2E48696D324}" type="presOf" srcId="{68044179-A185-4E2E-8EB1-5F6F0BFA2B8B}" destId="{402FE537-0D97-45DF-B907-3D0279DFEC15}" srcOrd="0" destOrd="0" presId="urn:microsoft.com/office/officeart/2005/8/layout/process2"/>
    <dgm:cxn modelId="{3050B744-250F-48E5-8A15-BF1119E598C6}" type="presParOf" srcId="{D69D4DF3-138B-4CAE-BE27-33294C024CF5}" destId="{402FE537-0D97-45DF-B907-3D0279DFEC15}" srcOrd="0" destOrd="0" presId="urn:microsoft.com/office/officeart/2005/8/layout/process2"/>
    <dgm:cxn modelId="{9D494367-DAA5-48F0-8E76-A28FFEECB6D1}" type="presParOf" srcId="{D69D4DF3-138B-4CAE-BE27-33294C024CF5}" destId="{5911DA87-5174-4556-A867-75D457F8DCD9}" srcOrd="1" destOrd="0" presId="urn:microsoft.com/office/officeart/2005/8/layout/process2"/>
    <dgm:cxn modelId="{87C26EA0-906A-4F25-94D1-7BCA903DB674}" type="presParOf" srcId="{5911DA87-5174-4556-A867-75D457F8DCD9}" destId="{6989D146-32C4-4C89-B229-C342C56C7231}" srcOrd="0" destOrd="0" presId="urn:microsoft.com/office/officeart/2005/8/layout/process2"/>
    <dgm:cxn modelId="{A1DD5600-D30E-4DDC-8F64-D1294F638696}" type="presParOf" srcId="{D69D4DF3-138B-4CAE-BE27-33294C024CF5}" destId="{6B4EF487-F47E-4D35-BCE9-A338457CF6A8}"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9115C5C-4ADC-471D-93FF-9C8414C06AB9}" type="doc">
      <dgm:prSet loTypeId="urn:microsoft.com/office/officeart/2005/8/layout/process2" loCatId="process" qsTypeId="urn:microsoft.com/office/officeart/2005/8/quickstyle/simple1" qsCatId="simple" csTypeId="urn:microsoft.com/office/officeart/2005/8/colors/accent3_4" csCatId="accent3" phldr="1"/>
      <dgm:spPr/>
    </dgm:pt>
    <dgm:pt modelId="{6BACAD74-361A-49D5-8800-65694B9CCA72}">
      <dgm:prSet phldrT="[Text]" custT="1"/>
      <dgm:spPr/>
      <dgm:t>
        <a:bodyPr/>
        <a:lstStyle/>
        <a:p>
          <a:r>
            <a:rPr lang="en-US" sz="2400" dirty="0"/>
            <a:t>A person is guilty of affray if he uses or threatens unlawful </a:t>
          </a:r>
          <a:r>
            <a:rPr lang="en-US" sz="2400" b="1" i="1" u="sng" dirty="0"/>
            <a:t>violence</a:t>
          </a:r>
          <a:r>
            <a:rPr lang="en-US" sz="2400" dirty="0"/>
            <a:t> towards another &amp;</a:t>
          </a:r>
        </a:p>
      </dgm:t>
    </dgm:pt>
    <dgm:pt modelId="{83D38D51-1EE7-43DF-860D-D24BA060CB0D}" type="parTrans" cxnId="{869A2829-3827-453E-9F7F-41C927526A59}">
      <dgm:prSet/>
      <dgm:spPr/>
      <dgm:t>
        <a:bodyPr/>
        <a:lstStyle/>
        <a:p>
          <a:endParaRPr lang="en-US"/>
        </a:p>
      </dgm:t>
    </dgm:pt>
    <dgm:pt modelId="{9DA02401-D8B2-442F-BA37-810852B1FD18}" type="sibTrans" cxnId="{869A2829-3827-453E-9F7F-41C927526A59}">
      <dgm:prSet/>
      <dgm:spPr/>
      <dgm:t>
        <a:bodyPr/>
        <a:lstStyle/>
        <a:p>
          <a:endParaRPr lang="en-US"/>
        </a:p>
      </dgm:t>
    </dgm:pt>
    <dgm:pt modelId="{00744593-01FF-4B02-B786-6A79DFC2DBAC}">
      <dgm:prSet phldrT="[Text]" custT="1"/>
      <dgm:spPr/>
      <dgm:t>
        <a:bodyPr/>
        <a:lstStyle/>
        <a:p>
          <a:r>
            <a:rPr lang="en-US" sz="2400"/>
            <a:t>His conduct is such as would cause a </a:t>
          </a:r>
          <a:r>
            <a:rPr lang="en-US" sz="2400" b="1" i="1" u="sng"/>
            <a:t>person of reasonable firmness</a:t>
          </a:r>
          <a:r>
            <a:rPr lang="en-US" sz="2400"/>
            <a:t> present at the scene to fear for his personal safety</a:t>
          </a:r>
          <a:endParaRPr lang="en-US" sz="2400" dirty="0"/>
        </a:p>
      </dgm:t>
    </dgm:pt>
    <dgm:pt modelId="{BD6CFE48-F76C-498B-B299-9C3DDAE6BC84}" type="parTrans" cxnId="{4D27C50D-3425-4400-9514-0807018A7D17}">
      <dgm:prSet/>
      <dgm:spPr/>
      <dgm:t>
        <a:bodyPr/>
        <a:lstStyle/>
        <a:p>
          <a:endParaRPr lang="en-US"/>
        </a:p>
      </dgm:t>
    </dgm:pt>
    <dgm:pt modelId="{C5F2C4C2-07DA-4B8B-AD0B-5DCBBFF97838}" type="sibTrans" cxnId="{4D27C50D-3425-4400-9514-0807018A7D17}">
      <dgm:prSet/>
      <dgm:spPr/>
      <dgm:t>
        <a:bodyPr/>
        <a:lstStyle/>
        <a:p>
          <a:endParaRPr lang="en-US"/>
        </a:p>
      </dgm:t>
    </dgm:pt>
    <dgm:pt modelId="{E03155A0-B868-43C1-8154-ED992998D1F9}" type="pres">
      <dgm:prSet presAssocID="{79115C5C-4ADC-471D-93FF-9C8414C06AB9}" presName="linearFlow" presStyleCnt="0">
        <dgm:presLayoutVars>
          <dgm:resizeHandles val="exact"/>
        </dgm:presLayoutVars>
      </dgm:prSet>
      <dgm:spPr/>
    </dgm:pt>
    <dgm:pt modelId="{A8A38860-EE56-4834-AAE4-1C78E2F132A3}" type="pres">
      <dgm:prSet presAssocID="{6BACAD74-361A-49D5-8800-65694B9CCA72}" presName="node" presStyleLbl="node1" presStyleIdx="0" presStyleCnt="2" custScaleX="288783" custLinFactNeighborX="264" custLinFactNeighborY="-25709">
        <dgm:presLayoutVars>
          <dgm:bulletEnabled val="1"/>
        </dgm:presLayoutVars>
      </dgm:prSet>
      <dgm:spPr/>
    </dgm:pt>
    <dgm:pt modelId="{BD3F48A2-4319-4F0D-B807-5375E605CBA5}" type="pres">
      <dgm:prSet presAssocID="{9DA02401-D8B2-442F-BA37-810852B1FD18}" presName="sibTrans" presStyleLbl="sibTrans2D1" presStyleIdx="0" presStyleCnt="1"/>
      <dgm:spPr/>
    </dgm:pt>
    <dgm:pt modelId="{2E566DF5-B2E6-4A29-96F9-2AFDA5927281}" type="pres">
      <dgm:prSet presAssocID="{9DA02401-D8B2-442F-BA37-810852B1FD18}" presName="connectorText" presStyleLbl="sibTrans2D1" presStyleIdx="0" presStyleCnt="1"/>
      <dgm:spPr/>
    </dgm:pt>
    <dgm:pt modelId="{242C498B-FA6E-42B4-AE26-7767AD5C7DF1}" type="pres">
      <dgm:prSet presAssocID="{00744593-01FF-4B02-B786-6A79DFC2DBAC}" presName="node" presStyleLbl="node1" presStyleIdx="1" presStyleCnt="2" custScaleX="282862">
        <dgm:presLayoutVars>
          <dgm:bulletEnabled val="1"/>
        </dgm:presLayoutVars>
      </dgm:prSet>
      <dgm:spPr/>
    </dgm:pt>
  </dgm:ptLst>
  <dgm:cxnLst>
    <dgm:cxn modelId="{7D534601-EB1D-4F54-86C8-AFD8AF45CA67}" type="presOf" srcId="{00744593-01FF-4B02-B786-6A79DFC2DBAC}" destId="{242C498B-FA6E-42B4-AE26-7767AD5C7DF1}" srcOrd="0" destOrd="0" presId="urn:microsoft.com/office/officeart/2005/8/layout/process2"/>
    <dgm:cxn modelId="{4D27C50D-3425-4400-9514-0807018A7D17}" srcId="{79115C5C-4ADC-471D-93FF-9C8414C06AB9}" destId="{00744593-01FF-4B02-B786-6A79DFC2DBAC}" srcOrd="1" destOrd="0" parTransId="{BD6CFE48-F76C-498B-B299-9C3DDAE6BC84}" sibTransId="{C5F2C4C2-07DA-4B8B-AD0B-5DCBBFF97838}"/>
    <dgm:cxn modelId="{3D5A9F28-7D95-4B38-B84C-233B79955ACE}" type="presOf" srcId="{9DA02401-D8B2-442F-BA37-810852B1FD18}" destId="{2E566DF5-B2E6-4A29-96F9-2AFDA5927281}" srcOrd="1" destOrd="0" presId="urn:microsoft.com/office/officeart/2005/8/layout/process2"/>
    <dgm:cxn modelId="{869A2829-3827-453E-9F7F-41C927526A59}" srcId="{79115C5C-4ADC-471D-93FF-9C8414C06AB9}" destId="{6BACAD74-361A-49D5-8800-65694B9CCA72}" srcOrd="0" destOrd="0" parTransId="{83D38D51-1EE7-43DF-860D-D24BA060CB0D}" sibTransId="{9DA02401-D8B2-442F-BA37-810852B1FD18}"/>
    <dgm:cxn modelId="{0F92C88A-8B00-468A-B5CE-1B31953CB2C8}" type="presOf" srcId="{79115C5C-4ADC-471D-93FF-9C8414C06AB9}" destId="{E03155A0-B868-43C1-8154-ED992998D1F9}" srcOrd="0" destOrd="0" presId="urn:microsoft.com/office/officeart/2005/8/layout/process2"/>
    <dgm:cxn modelId="{1A8A89A7-0249-482E-9266-A86A220B6A82}" type="presOf" srcId="{9DA02401-D8B2-442F-BA37-810852B1FD18}" destId="{BD3F48A2-4319-4F0D-B807-5375E605CBA5}" srcOrd="0" destOrd="0" presId="urn:microsoft.com/office/officeart/2005/8/layout/process2"/>
    <dgm:cxn modelId="{43FB4AB0-4ACB-4432-914F-3DE94370FD7A}" type="presOf" srcId="{6BACAD74-361A-49D5-8800-65694B9CCA72}" destId="{A8A38860-EE56-4834-AAE4-1C78E2F132A3}" srcOrd="0" destOrd="0" presId="urn:microsoft.com/office/officeart/2005/8/layout/process2"/>
    <dgm:cxn modelId="{4632E2C3-0DF7-4620-9429-7CB12EEAD2D2}" type="presParOf" srcId="{E03155A0-B868-43C1-8154-ED992998D1F9}" destId="{A8A38860-EE56-4834-AAE4-1C78E2F132A3}" srcOrd="0" destOrd="0" presId="urn:microsoft.com/office/officeart/2005/8/layout/process2"/>
    <dgm:cxn modelId="{FAA1ADB9-53BF-4ED3-BD4C-43C35EFF2D03}" type="presParOf" srcId="{E03155A0-B868-43C1-8154-ED992998D1F9}" destId="{BD3F48A2-4319-4F0D-B807-5375E605CBA5}" srcOrd="1" destOrd="0" presId="urn:microsoft.com/office/officeart/2005/8/layout/process2"/>
    <dgm:cxn modelId="{95E4C749-7D56-418C-95AD-F7B060AAABDE}" type="presParOf" srcId="{BD3F48A2-4319-4F0D-B807-5375E605CBA5}" destId="{2E566DF5-B2E6-4A29-96F9-2AFDA5927281}" srcOrd="0" destOrd="0" presId="urn:microsoft.com/office/officeart/2005/8/layout/process2"/>
    <dgm:cxn modelId="{F23AF7E4-1D9E-4E15-A187-5E45F40F03B4}" type="presParOf" srcId="{E03155A0-B868-43C1-8154-ED992998D1F9}" destId="{242C498B-FA6E-42B4-AE26-7767AD5C7DF1}"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23F2C14-B1D2-4588-B711-B95369EBEFCD}" type="doc">
      <dgm:prSet loTypeId="urn:microsoft.com/office/officeart/2005/8/layout/process4" loCatId="process" qsTypeId="urn:microsoft.com/office/officeart/2005/8/quickstyle/simple1" qsCatId="simple" csTypeId="urn:microsoft.com/office/officeart/2005/8/colors/accent3_3" csCatId="accent3"/>
      <dgm:spPr/>
      <dgm:t>
        <a:bodyPr/>
        <a:lstStyle/>
        <a:p>
          <a:endParaRPr lang="en-US"/>
        </a:p>
      </dgm:t>
    </dgm:pt>
    <dgm:pt modelId="{E48BDB5F-685A-47D6-95EA-A080EE50315C}">
      <dgm:prSet/>
      <dgm:spPr/>
      <dgm:t>
        <a:bodyPr/>
        <a:lstStyle/>
        <a:p>
          <a:r>
            <a:rPr lang="en-GB"/>
            <a:t>This offence can be committed in private and public - therefore it can be committed in a dwelling.  </a:t>
          </a:r>
          <a:endParaRPr lang="en-US"/>
        </a:p>
      </dgm:t>
    </dgm:pt>
    <dgm:pt modelId="{CEDF1505-D75A-487B-9949-84C6DB8FB568}" type="parTrans" cxnId="{494E8CB4-E311-4484-A203-CB1D3516ACFA}">
      <dgm:prSet/>
      <dgm:spPr/>
      <dgm:t>
        <a:bodyPr/>
        <a:lstStyle/>
        <a:p>
          <a:endParaRPr lang="en-US"/>
        </a:p>
      </dgm:t>
    </dgm:pt>
    <dgm:pt modelId="{49FFAC49-FBCF-4D04-9D6B-12E9D951340B}" type="sibTrans" cxnId="{494E8CB4-E311-4484-A203-CB1D3516ACFA}">
      <dgm:prSet/>
      <dgm:spPr/>
      <dgm:t>
        <a:bodyPr/>
        <a:lstStyle/>
        <a:p>
          <a:endParaRPr lang="en-US"/>
        </a:p>
      </dgm:t>
    </dgm:pt>
    <dgm:pt modelId="{0BBE95F6-F9D5-4E58-A072-23C66860E81E}">
      <dgm:prSet/>
      <dgm:spPr/>
      <dgm:t>
        <a:bodyPr/>
        <a:lstStyle/>
        <a:p>
          <a:r>
            <a:rPr lang="en-GB" i="0"/>
            <a:t>The purpose of the offence of affray is to </a:t>
          </a:r>
          <a:r>
            <a:rPr lang="en-GB" b="1" i="0"/>
            <a:t>prevent incidents of public disorder</a:t>
          </a:r>
          <a:r>
            <a:rPr lang="en-GB" i="0"/>
            <a:t>. If an individual is simply threatening another and no-one else is involved or likely to be worried by the incident, then other offences such as common assault etc. exist to deal with the situation. For an affray, the threat of violence needs to be capable of affecting others. </a:t>
          </a:r>
          <a:endParaRPr lang="en-US"/>
        </a:p>
      </dgm:t>
    </dgm:pt>
    <dgm:pt modelId="{E34694A5-D27D-40D7-9032-90F578067D92}" type="parTrans" cxnId="{7B2A6F5F-EDE2-489D-8179-DDC54E6080CF}">
      <dgm:prSet/>
      <dgm:spPr/>
      <dgm:t>
        <a:bodyPr/>
        <a:lstStyle/>
        <a:p>
          <a:endParaRPr lang="en-US"/>
        </a:p>
      </dgm:t>
    </dgm:pt>
    <dgm:pt modelId="{70BE2427-EDAF-4453-B792-8CEBFC2B2D08}" type="sibTrans" cxnId="{7B2A6F5F-EDE2-489D-8179-DDC54E6080CF}">
      <dgm:prSet/>
      <dgm:spPr/>
      <dgm:t>
        <a:bodyPr/>
        <a:lstStyle/>
        <a:p>
          <a:endParaRPr lang="en-US"/>
        </a:p>
      </dgm:t>
    </dgm:pt>
    <dgm:pt modelId="{CD7AEDDC-3B27-4645-9D9C-33B56BF5A2FE}" type="pres">
      <dgm:prSet presAssocID="{F23F2C14-B1D2-4588-B711-B95369EBEFCD}" presName="Name0" presStyleCnt="0">
        <dgm:presLayoutVars>
          <dgm:dir/>
          <dgm:animLvl val="lvl"/>
          <dgm:resizeHandles val="exact"/>
        </dgm:presLayoutVars>
      </dgm:prSet>
      <dgm:spPr/>
    </dgm:pt>
    <dgm:pt modelId="{D67D56AA-35A3-8343-B135-687A268CE3BB}" type="pres">
      <dgm:prSet presAssocID="{0BBE95F6-F9D5-4E58-A072-23C66860E81E}" presName="boxAndChildren" presStyleCnt="0"/>
      <dgm:spPr/>
    </dgm:pt>
    <dgm:pt modelId="{EB821D93-8E44-364D-BC8B-8DAA3A3DE81A}" type="pres">
      <dgm:prSet presAssocID="{0BBE95F6-F9D5-4E58-A072-23C66860E81E}" presName="parentTextBox" presStyleLbl="node1" presStyleIdx="0" presStyleCnt="2"/>
      <dgm:spPr/>
    </dgm:pt>
    <dgm:pt modelId="{C1617FA0-CAC1-A042-8BA4-0C3E2154C7A3}" type="pres">
      <dgm:prSet presAssocID="{49FFAC49-FBCF-4D04-9D6B-12E9D951340B}" presName="sp" presStyleCnt="0"/>
      <dgm:spPr/>
    </dgm:pt>
    <dgm:pt modelId="{BB3A8EE0-E1A2-0748-8A6B-2DF6529F0594}" type="pres">
      <dgm:prSet presAssocID="{E48BDB5F-685A-47D6-95EA-A080EE50315C}" presName="arrowAndChildren" presStyleCnt="0"/>
      <dgm:spPr/>
    </dgm:pt>
    <dgm:pt modelId="{2EB9EA51-E361-624A-9D56-DE349DAD3F26}" type="pres">
      <dgm:prSet presAssocID="{E48BDB5F-685A-47D6-95EA-A080EE50315C}" presName="parentTextArrow" presStyleLbl="node1" presStyleIdx="1" presStyleCnt="2"/>
      <dgm:spPr/>
    </dgm:pt>
  </dgm:ptLst>
  <dgm:cxnLst>
    <dgm:cxn modelId="{362B453B-7531-CB43-AA2B-ED37FC415F1E}" type="presOf" srcId="{E48BDB5F-685A-47D6-95EA-A080EE50315C}" destId="{2EB9EA51-E361-624A-9D56-DE349DAD3F26}" srcOrd="0" destOrd="0" presId="urn:microsoft.com/office/officeart/2005/8/layout/process4"/>
    <dgm:cxn modelId="{7B2A6F5F-EDE2-489D-8179-DDC54E6080CF}" srcId="{F23F2C14-B1D2-4588-B711-B95369EBEFCD}" destId="{0BBE95F6-F9D5-4E58-A072-23C66860E81E}" srcOrd="1" destOrd="0" parTransId="{E34694A5-D27D-40D7-9032-90F578067D92}" sibTransId="{70BE2427-EDAF-4453-B792-8CEBFC2B2D08}"/>
    <dgm:cxn modelId="{B9A9D5A2-2BE2-C044-8123-9E5AF27E23DD}" type="presOf" srcId="{0BBE95F6-F9D5-4E58-A072-23C66860E81E}" destId="{EB821D93-8E44-364D-BC8B-8DAA3A3DE81A}" srcOrd="0" destOrd="0" presId="urn:microsoft.com/office/officeart/2005/8/layout/process4"/>
    <dgm:cxn modelId="{EE283AB2-46A0-3E4B-A163-8FB6AC18010B}" type="presOf" srcId="{F23F2C14-B1D2-4588-B711-B95369EBEFCD}" destId="{CD7AEDDC-3B27-4645-9D9C-33B56BF5A2FE}" srcOrd="0" destOrd="0" presId="urn:microsoft.com/office/officeart/2005/8/layout/process4"/>
    <dgm:cxn modelId="{494E8CB4-E311-4484-A203-CB1D3516ACFA}" srcId="{F23F2C14-B1D2-4588-B711-B95369EBEFCD}" destId="{E48BDB5F-685A-47D6-95EA-A080EE50315C}" srcOrd="0" destOrd="0" parTransId="{CEDF1505-D75A-487B-9949-84C6DB8FB568}" sibTransId="{49FFAC49-FBCF-4D04-9D6B-12E9D951340B}"/>
    <dgm:cxn modelId="{E568111F-F9E8-6040-BDBC-0C3131E01867}" type="presParOf" srcId="{CD7AEDDC-3B27-4645-9D9C-33B56BF5A2FE}" destId="{D67D56AA-35A3-8343-B135-687A268CE3BB}" srcOrd="0" destOrd="0" presId="urn:microsoft.com/office/officeart/2005/8/layout/process4"/>
    <dgm:cxn modelId="{919BCE80-D62D-1C4F-B8FD-7C4B3F27E2D5}" type="presParOf" srcId="{D67D56AA-35A3-8343-B135-687A268CE3BB}" destId="{EB821D93-8E44-364D-BC8B-8DAA3A3DE81A}" srcOrd="0" destOrd="0" presId="urn:microsoft.com/office/officeart/2005/8/layout/process4"/>
    <dgm:cxn modelId="{47A0A49F-F11F-0341-81E6-2F820B391B48}" type="presParOf" srcId="{CD7AEDDC-3B27-4645-9D9C-33B56BF5A2FE}" destId="{C1617FA0-CAC1-A042-8BA4-0C3E2154C7A3}" srcOrd="1" destOrd="0" presId="urn:microsoft.com/office/officeart/2005/8/layout/process4"/>
    <dgm:cxn modelId="{063AE3E1-C341-7140-9B7E-E9A865B97B68}" type="presParOf" srcId="{CD7AEDDC-3B27-4645-9D9C-33B56BF5A2FE}" destId="{BB3A8EE0-E1A2-0748-8A6B-2DF6529F0594}" srcOrd="2" destOrd="0" presId="urn:microsoft.com/office/officeart/2005/8/layout/process4"/>
    <dgm:cxn modelId="{49912F21-C227-D24F-A438-B308F2C9A79D}" type="presParOf" srcId="{BB3A8EE0-E1A2-0748-8A6B-2DF6529F0594}" destId="{2EB9EA51-E361-624A-9D56-DE349DAD3F26}"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7C5F29A-3982-4D05-9011-0F631F81430F}" type="doc">
      <dgm:prSet loTypeId="urn:microsoft.com/office/officeart/2005/8/layout/vList2" loCatId="list" qsTypeId="urn:microsoft.com/office/officeart/2005/8/quickstyle/simple1" qsCatId="simple" csTypeId="urn:microsoft.com/office/officeart/2005/8/colors/accent5_4" csCatId="accent5" phldr="1"/>
      <dgm:spPr/>
    </dgm:pt>
    <dgm:pt modelId="{5E009B52-F29C-4E23-863A-80A30EE64366}">
      <dgm:prSet phldrT="[Text]" custT="1"/>
      <dgm:spPr/>
      <dgm:t>
        <a:bodyPr/>
        <a:lstStyle/>
        <a:p>
          <a:r>
            <a:rPr lang="en-US" sz="2400"/>
            <a:t>Where </a:t>
          </a:r>
          <a:r>
            <a:rPr lang="en-US" sz="2400" b="1" i="1" u="sng"/>
            <a:t>3 or more persons </a:t>
          </a:r>
          <a:r>
            <a:rPr lang="en-US" sz="2400"/>
            <a:t>who are present together use or threatens unlawful </a:t>
          </a:r>
          <a:r>
            <a:rPr lang="en-US" sz="2400" b="1" i="1" u="sng"/>
            <a:t>violence</a:t>
          </a:r>
          <a:endParaRPr lang="en-US" sz="2400" b="1" i="1" u="sng" dirty="0"/>
        </a:p>
      </dgm:t>
    </dgm:pt>
    <dgm:pt modelId="{2333E61A-5140-4935-86B4-B562453EE583}" type="parTrans" cxnId="{16E429D1-F83D-4E7A-B4E7-AE26F10828C5}">
      <dgm:prSet/>
      <dgm:spPr/>
      <dgm:t>
        <a:bodyPr/>
        <a:lstStyle/>
        <a:p>
          <a:endParaRPr lang="en-US"/>
        </a:p>
      </dgm:t>
    </dgm:pt>
    <dgm:pt modelId="{62E7FDFC-0866-4AAD-8648-DD9747BF7D8A}" type="sibTrans" cxnId="{16E429D1-F83D-4E7A-B4E7-AE26F10828C5}">
      <dgm:prSet/>
      <dgm:spPr/>
      <dgm:t>
        <a:bodyPr/>
        <a:lstStyle/>
        <a:p>
          <a:endParaRPr lang="en-US"/>
        </a:p>
      </dgm:t>
    </dgm:pt>
    <dgm:pt modelId="{97AF256E-F88A-4B1C-95C8-6B4704B4EBA9}">
      <dgm:prSet phldrT="[Text]" custT="1"/>
      <dgm:spPr/>
      <dgm:t>
        <a:bodyPr/>
        <a:lstStyle/>
        <a:p>
          <a:r>
            <a:rPr lang="en-US" sz="2400"/>
            <a:t>And the conduct of them (taken together)</a:t>
          </a:r>
          <a:endParaRPr lang="en-US" sz="2400" dirty="0"/>
        </a:p>
      </dgm:t>
    </dgm:pt>
    <dgm:pt modelId="{123D1E9C-DA03-4918-8570-44DF017ACF40}" type="parTrans" cxnId="{9ADF3923-DC52-4E01-AD8B-FD5833C639A1}">
      <dgm:prSet/>
      <dgm:spPr/>
      <dgm:t>
        <a:bodyPr/>
        <a:lstStyle/>
        <a:p>
          <a:endParaRPr lang="en-US"/>
        </a:p>
      </dgm:t>
    </dgm:pt>
    <dgm:pt modelId="{93956032-7D15-4E3A-AEEE-D649C13ABE1C}" type="sibTrans" cxnId="{9ADF3923-DC52-4E01-AD8B-FD5833C639A1}">
      <dgm:prSet/>
      <dgm:spPr/>
      <dgm:t>
        <a:bodyPr/>
        <a:lstStyle/>
        <a:p>
          <a:endParaRPr lang="en-US"/>
        </a:p>
      </dgm:t>
    </dgm:pt>
    <dgm:pt modelId="{A9951A5A-158D-413F-ADAC-9585799A418E}">
      <dgm:prSet phldrT="[Text]" custT="1"/>
      <dgm:spPr/>
      <dgm:t>
        <a:bodyPr/>
        <a:lstStyle/>
        <a:p>
          <a:r>
            <a:rPr lang="en-US" sz="2400"/>
            <a:t>is such as would cause </a:t>
          </a:r>
          <a:r>
            <a:rPr lang="en-US" sz="2400" b="1" i="1" u="sng"/>
            <a:t>a person of reasonable firmness</a:t>
          </a:r>
          <a:r>
            <a:rPr lang="en-US" sz="2400"/>
            <a:t> present at the scene to fear for their personal safety </a:t>
          </a:r>
          <a:endParaRPr lang="en-US" sz="2400" dirty="0"/>
        </a:p>
      </dgm:t>
    </dgm:pt>
    <dgm:pt modelId="{C02F885A-24D9-4F2D-ACA7-FC4413E970A8}" type="parTrans" cxnId="{BD802C9C-AC16-4DCA-A6CA-66BFD2DF9A83}">
      <dgm:prSet/>
      <dgm:spPr/>
      <dgm:t>
        <a:bodyPr/>
        <a:lstStyle/>
        <a:p>
          <a:endParaRPr lang="en-US"/>
        </a:p>
      </dgm:t>
    </dgm:pt>
    <dgm:pt modelId="{BB8F692F-5B3A-4611-A0BF-F0FF2D3CDCF6}" type="sibTrans" cxnId="{BD802C9C-AC16-4DCA-A6CA-66BFD2DF9A83}">
      <dgm:prSet/>
      <dgm:spPr/>
      <dgm:t>
        <a:bodyPr/>
        <a:lstStyle/>
        <a:p>
          <a:endParaRPr lang="en-US"/>
        </a:p>
      </dgm:t>
    </dgm:pt>
    <dgm:pt modelId="{EA7F0485-1589-7448-883F-25BC3EFB476C}" type="pres">
      <dgm:prSet presAssocID="{37C5F29A-3982-4D05-9011-0F631F81430F}" presName="linear" presStyleCnt="0">
        <dgm:presLayoutVars>
          <dgm:animLvl val="lvl"/>
          <dgm:resizeHandles val="exact"/>
        </dgm:presLayoutVars>
      </dgm:prSet>
      <dgm:spPr/>
    </dgm:pt>
    <dgm:pt modelId="{DB74C64F-DAED-9B41-9F69-9270376D13C5}" type="pres">
      <dgm:prSet presAssocID="{5E009B52-F29C-4E23-863A-80A30EE64366}" presName="parentText" presStyleLbl="node1" presStyleIdx="0" presStyleCnt="3">
        <dgm:presLayoutVars>
          <dgm:chMax val="0"/>
          <dgm:bulletEnabled val="1"/>
        </dgm:presLayoutVars>
      </dgm:prSet>
      <dgm:spPr/>
    </dgm:pt>
    <dgm:pt modelId="{E8B493C6-368D-DA4F-8F46-9F5DEF658EBC}" type="pres">
      <dgm:prSet presAssocID="{62E7FDFC-0866-4AAD-8648-DD9747BF7D8A}" presName="spacer" presStyleCnt="0"/>
      <dgm:spPr/>
    </dgm:pt>
    <dgm:pt modelId="{7E86A6B8-9C34-5A46-875E-2E29D42F2F99}" type="pres">
      <dgm:prSet presAssocID="{97AF256E-F88A-4B1C-95C8-6B4704B4EBA9}" presName="parentText" presStyleLbl="node1" presStyleIdx="1" presStyleCnt="3">
        <dgm:presLayoutVars>
          <dgm:chMax val="0"/>
          <dgm:bulletEnabled val="1"/>
        </dgm:presLayoutVars>
      </dgm:prSet>
      <dgm:spPr/>
    </dgm:pt>
    <dgm:pt modelId="{3F24D1C9-54C4-544F-B202-3FCC5DBD5CE0}" type="pres">
      <dgm:prSet presAssocID="{93956032-7D15-4E3A-AEEE-D649C13ABE1C}" presName="spacer" presStyleCnt="0"/>
      <dgm:spPr/>
    </dgm:pt>
    <dgm:pt modelId="{717EE20D-BBF6-D143-932F-11D615265C62}" type="pres">
      <dgm:prSet presAssocID="{A9951A5A-158D-413F-ADAC-9585799A418E}" presName="parentText" presStyleLbl="node1" presStyleIdx="2" presStyleCnt="3">
        <dgm:presLayoutVars>
          <dgm:chMax val="0"/>
          <dgm:bulletEnabled val="1"/>
        </dgm:presLayoutVars>
      </dgm:prSet>
      <dgm:spPr/>
    </dgm:pt>
  </dgm:ptLst>
  <dgm:cxnLst>
    <dgm:cxn modelId="{15212C16-527A-A24E-B254-BA1F9831959F}" type="presOf" srcId="{A9951A5A-158D-413F-ADAC-9585799A418E}" destId="{717EE20D-BBF6-D143-932F-11D615265C62}" srcOrd="0" destOrd="0" presId="urn:microsoft.com/office/officeart/2005/8/layout/vList2"/>
    <dgm:cxn modelId="{27ECAB17-F23F-A443-9017-3BF21BD3002B}" type="presOf" srcId="{37C5F29A-3982-4D05-9011-0F631F81430F}" destId="{EA7F0485-1589-7448-883F-25BC3EFB476C}" srcOrd="0" destOrd="0" presId="urn:microsoft.com/office/officeart/2005/8/layout/vList2"/>
    <dgm:cxn modelId="{9ADF3923-DC52-4E01-AD8B-FD5833C639A1}" srcId="{37C5F29A-3982-4D05-9011-0F631F81430F}" destId="{97AF256E-F88A-4B1C-95C8-6B4704B4EBA9}" srcOrd="1" destOrd="0" parTransId="{123D1E9C-DA03-4918-8570-44DF017ACF40}" sibTransId="{93956032-7D15-4E3A-AEEE-D649C13ABE1C}"/>
    <dgm:cxn modelId="{CE8FC67D-AC85-9747-9F1C-D4FF3CD14665}" type="presOf" srcId="{97AF256E-F88A-4B1C-95C8-6B4704B4EBA9}" destId="{7E86A6B8-9C34-5A46-875E-2E29D42F2F99}" srcOrd="0" destOrd="0" presId="urn:microsoft.com/office/officeart/2005/8/layout/vList2"/>
    <dgm:cxn modelId="{BD802C9C-AC16-4DCA-A6CA-66BFD2DF9A83}" srcId="{37C5F29A-3982-4D05-9011-0F631F81430F}" destId="{A9951A5A-158D-413F-ADAC-9585799A418E}" srcOrd="2" destOrd="0" parTransId="{C02F885A-24D9-4F2D-ACA7-FC4413E970A8}" sibTransId="{BB8F692F-5B3A-4611-A0BF-F0FF2D3CDCF6}"/>
    <dgm:cxn modelId="{57AC2DC1-3DED-4648-9EE4-0F13CE900CEF}" type="presOf" srcId="{5E009B52-F29C-4E23-863A-80A30EE64366}" destId="{DB74C64F-DAED-9B41-9F69-9270376D13C5}" srcOrd="0" destOrd="0" presId="urn:microsoft.com/office/officeart/2005/8/layout/vList2"/>
    <dgm:cxn modelId="{16E429D1-F83D-4E7A-B4E7-AE26F10828C5}" srcId="{37C5F29A-3982-4D05-9011-0F631F81430F}" destId="{5E009B52-F29C-4E23-863A-80A30EE64366}" srcOrd="0" destOrd="0" parTransId="{2333E61A-5140-4935-86B4-B562453EE583}" sibTransId="{62E7FDFC-0866-4AAD-8648-DD9747BF7D8A}"/>
    <dgm:cxn modelId="{AE1D8B58-1AE9-D14C-8C3A-0B58F2128C4A}" type="presParOf" srcId="{EA7F0485-1589-7448-883F-25BC3EFB476C}" destId="{DB74C64F-DAED-9B41-9F69-9270376D13C5}" srcOrd="0" destOrd="0" presId="urn:microsoft.com/office/officeart/2005/8/layout/vList2"/>
    <dgm:cxn modelId="{DD82FBC9-5E46-2048-8B02-66C9EBF4F585}" type="presParOf" srcId="{EA7F0485-1589-7448-883F-25BC3EFB476C}" destId="{E8B493C6-368D-DA4F-8F46-9F5DEF658EBC}" srcOrd="1" destOrd="0" presId="urn:microsoft.com/office/officeart/2005/8/layout/vList2"/>
    <dgm:cxn modelId="{CBB5DBD2-1085-F54B-9E10-86645E570600}" type="presParOf" srcId="{EA7F0485-1589-7448-883F-25BC3EFB476C}" destId="{7E86A6B8-9C34-5A46-875E-2E29D42F2F99}" srcOrd="2" destOrd="0" presId="urn:microsoft.com/office/officeart/2005/8/layout/vList2"/>
    <dgm:cxn modelId="{9EF07863-B0B5-3C4C-87A0-B15D2FCAD99F}" type="presParOf" srcId="{EA7F0485-1589-7448-883F-25BC3EFB476C}" destId="{3F24D1C9-54C4-544F-B202-3FCC5DBD5CE0}" srcOrd="3" destOrd="0" presId="urn:microsoft.com/office/officeart/2005/8/layout/vList2"/>
    <dgm:cxn modelId="{29D98D57-AF35-3543-9AB3-7E807417EC4F}" type="presParOf" srcId="{EA7F0485-1589-7448-883F-25BC3EFB476C}" destId="{717EE20D-BBF6-D143-932F-11D615265C6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7C5F29A-3982-4D05-9011-0F631F81430F}" type="doc">
      <dgm:prSet loTypeId="urn:microsoft.com/office/officeart/2005/8/layout/vList2" loCatId="list" qsTypeId="urn:microsoft.com/office/officeart/2005/8/quickstyle/simple1" qsCatId="simple" csTypeId="urn:microsoft.com/office/officeart/2005/8/colors/accent1_2" csCatId="accent1" phldr="1"/>
      <dgm:spPr/>
    </dgm:pt>
    <dgm:pt modelId="{5E009B52-F29C-4E23-863A-80A30EE64366}">
      <dgm:prSet phldrT="[Text]" custT="1"/>
      <dgm:spPr>
        <a:solidFill>
          <a:schemeClr val="accent6">
            <a:lumMod val="40000"/>
            <a:lumOff val="60000"/>
          </a:schemeClr>
        </a:solidFill>
        <a:ln>
          <a:solidFill>
            <a:schemeClr val="tx1"/>
          </a:solidFill>
        </a:ln>
      </dgm:spPr>
      <dgm:t>
        <a:bodyPr/>
        <a:lstStyle/>
        <a:p>
          <a:r>
            <a:rPr lang="en-US" sz="2400" dirty="0">
              <a:solidFill>
                <a:schemeClr val="tx1"/>
              </a:solidFill>
            </a:rPr>
            <a:t>Where 12</a:t>
          </a:r>
          <a:r>
            <a:rPr lang="en-US" sz="2400" b="1" i="1" u="sng" dirty="0">
              <a:solidFill>
                <a:schemeClr val="tx1"/>
              </a:solidFill>
            </a:rPr>
            <a:t> or more persons </a:t>
          </a:r>
          <a:r>
            <a:rPr lang="en-US" sz="2400" dirty="0">
              <a:solidFill>
                <a:schemeClr val="tx1"/>
              </a:solidFill>
            </a:rPr>
            <a:t>who are present together use or threatens unlawful </a:t>
          </a:r>
          <a:r>
            <a:rPr lang="en-US" sz="2400" b="1" i="1" u="sng" dirty="0">
              <a:solidFill>
                <a:schemeClr val="tx1"/>
              </a:solidFill>
            </a:rPr>
            <a:t>violence </a:t>
          </a:r>
          <a:r>
            <a:rPr lang="en-US" sz="2400" b="0" i="0" u="none" dirty="0">
              <a:solidFill>
                <a:schemeClr val="tx1"/>
              </a:solidFill>
            </a:rPr>
            <a:t>for a common purpose</a:t>
          </a:r>
          <a:endParaRPr lang="en-US" sz="2400" b="1" i="1" u="sng" dirty="0">
            <a:solidFill>
              <a:schemeClr val="tx1"/>
            </a:solidFill>
          </a:endParaRPr>
        </a:p>
      </dgm:t>
    </dgm:pt>
    <dgm:pt modelId="{2333E61A-5140-4935-86B4-B562453EE583}" type="parTrans" cxnId="{16E429D1-F83D-4E7A-B4E7-AE26F10828C5}">
      <dgm:prSet/>
      <dgm:spPr/>
      <dgm:t>
        <a:bodyPr/>
        <a:lstStyle/>
        <a:p>
          <a:endParaRPr lang="en-US"/>
        </a:p>
      </dgm:t>
    </dgm:pt>
    <dgm:pt modelId="{62E7FDFC-0866-4AAD-8648-DD9747BF7D8A}" type="sibTrans" cxnId="{16E429D1-F83D-4E7A-B4E7-AE26F10828C5}">
      <dgm:prSet/>
      <dgm:spPr/>
      <dgm:t>
        <a:bodyPr/>
        <a:lstStyle/>
        <a:p>
          <a:endParaRPr lang="en-US"/>
        </a:p>
      </dgm:t>
    </dgm:pt>
    <dgm:pt modelId="{97AF256E-F88A-4B1C-95C8-6B4704B4EBA9}">
      <dgm:prSet phldrT="[Text]" custT="1"/>
      <dgm:spPr>
        <a:solidFill>
          <a:schemeClr val="accent6">
            <a:lumMod val="40000"/>
            <a:lumOff val="60000"/>
          </a:schemeClr>
        </a:solidFill>
        <a:ln>
          <a:solidFill>
            <a:schemeClr val="tx1"/>
          </a:solidFill>
        </a:ln>
      </dgm:spPr>
      <dgm:t>
        <a:bodyPr/>
        <a:lstStyle/>
        <a:p>
          <a:r>
            <a:rPr lang="en-US" sz="2400" dirty="0">
              <a:solidFill>
                <a:schemeClr val="tx1"/>
              </a:solidFill>
            </a:rPr>
            <a:t>And the conduct of them (taken together)</a:t>
          </a:r>
        </a:p>
      </dgm:t>
    </dgm:pt>
    <dgm:pt modelId="{123D1E9C-DA03-4918-8570-44DF017ACF40}" type="parTrans" cxnId="{9ADF3923-DC52-4E01-AD8B-FD5833C639A1}">
      <dgm:prSet/>
      <dgm:spPr/>
      <dgm:t>
        <a:bodyPr/>
        <a:lstStyle/>
        <a:p>
          <a:endParaRPr lang="en-US"/>
        </a:p>
      </dgm:t>
    </dgm:pt>
    <dgm:pt modelId="{93956032-7D15-4E3A-AEEE-D649C13ABE1C}" type="sibTrans" cxnId="{9ADF3923-DC52-4E01-AD8B-FD5833C639A1}">
      <dgm:prSet/>
      <dgm:spPr/>
      <dgm:t>
        <a:bodyPr/>
        <a:lstStyle/>
        <a:p>
          <a:endParaRPr lang="en-US"/>
        </a:p>
      </dgm:t>
    </dgm:pt>
    <dgm:pt modelId="{A9951A5A-158D-413F-ADAC-9585799A418E}">
      <dgm:prSet phldrT="[Text]" custT="1"/>
      <dgm:spPr>
        <a:solidFill>
          <a:schemeClr val="accent6">
            <a:lumMod val="40000"/>
            <a:lumOff val="60000"/>
          </a:schemeClr>
        </a:solidFill>
        <a:ln>
          <a:solidFill>
            <a:schemeClr val="tx1"/>
          </a:solidFill>
        </a:ln>
      </dgm:spPr>
      <dgm:t>
        <a:bodyPr/>
        <a:lstStyle/>
        <a:p>
          <a:r>
            <a:rPr lang="en-US" sz="2400" dirty="0">
              <a:solidFill>
                <a:schemeClr val="tx1"/>
              </a:solidFill>
            </a:rPr>
            <a:t>is such as would cause </a:t>
          </a:r>
          <a:r>
            <a:rPr lang="en-US" sz="2400" b="1" i="1" u="sng" dirty="0">
              <a:solidFill>
                <a:schemeClr val="tx1"/>
              </a:solidFill>
            </a:rPr>
            <a:t>a person of reasonable firmness</a:t>
          </a:r>
          <a:r>
            <a:rPr lang="en-US" sz="2400" dirty="0">
              <a:solidFill>
                <a:schemeClr val="tx1"/>
              </a:solidFill>
            </a:rPr>
            <a:t> present at the scene to fear for their personal safety </a:t>
          </a:r>
        </a:p>
      </dgm:t>
    </dgm:pt>
    <dgm:pt modelId="{C02F885A-24D9-4F2D-ACA7-FC4413E970A8}" type="parTrans" cxnId="{BD802C9C-AC16-4DCA-A6CA-66BFD2DF9A83}">
      <dgm:prSet/>
      <dgm:spPr/>
      <dgm:t>
        <a:bodyPr/>
        <a:lstStyle/>
        <a:p>
          <a:endParaRPr lang="en-US"/>
        </a:p>
      </dgm:t>
    </dgm:pt>
    <dgm:pt modelId="{BB8F692F-5B3A-4611-A0BF-F0FF2D3CDCF6}" type="sibTrans" cxnId="{BD802C9C-AC16-4DCA-A6CA-66BFD2DF9A83}">
      <dgm:prSet/>
      <dgm:spPr/>
      <dgm:t>
        <a:bodyPr/>
        <a:lstStyle/>
        <a:p>
          <a:endParaRPr lang="en-US"/>
        </a:p>
      </dgm:t>
    </dgm:pt>
    <dgm:pt modelId="{4751621E-E8EE-AF41-9346-C63AA9C90A9B}" type="pres">
      <dgm:prSet presAssocID="{37C5F29A-3982-4D05-9011-0F631F81430F}" presName="linear" presStyleCnt="0">
        <dgm:presLayoutVars>
          <dgm:animLvl val="lvl"/>
          <dgm:resizeHandles val="exact"/>
        </dgm:presLayoutVars>
      </dgm:prSet>
      <dgm:spPr/>
    </dgm:pt>
    <dgm:pt modelId="{779418D6-EBA1-1245-AA97-7871745AE6AA}" type="pres">
      <dgm:prSet presAssocID="{5E009B52-F29C-4E23-863A-80A30EE64366}" presName="parentText" presStyleLbl="node1" presStyleIdx="0" presStyleCnt="3">
        <dgm:presLayoutVars>
          <dgm:chMax val="0"/>
          <dgm:bulletEnabled val="1"/>
        </dgm:presLayoutVars>
      </dgm:prSet>
      <dgm:spPr/>
    </dgm:pt>
    <dgm:pt modelId="{3503DACE-A4FF-0B40-BB5C-BE74F6EFB6E0}" type="pres">
      <dgm:prSet presAssocID="{62E7FDFC-0866-4AAD-8648-DD9747BF7D8A}" presName="spacer" presStyleCnt="0"/>
      <dgm:spPr/>
    </dgm:pt>
    <dgm:pt modelId="{6CD3E920-A7D5-D044-96B2-4B4BCA2D2033}" type="pres">
      <dgm:prSet presAssocID="{97AF256E-F88A-4B1C-95C8-6B4704B4EBA9}" presName="parentText" presStyleLbl="node1" presStyleIdx="1" presStyleCnt="3">
        <dgm:presLayoutVars>
          <dgm:chMax val="0"/>
          <dgm:bulletEnabled val="1"/>
        </dgm:presLayoutVars>
      </dgm:prSet>
      <dgm:spPr/>
    </dgm:pt>
    <dgm:pt modelId="{82124461-0E9E-5242-BDA8-9D3BC1199DF1}" type="pres">
      <dgm:prSet presAssocID="{93956032-7D15-4E3A-AEEE-D649C13ABE1C}" presName="spacer" presStyleCnt="0"/>
      <dgm:spPr/>
    </dgm:pt>
    <dgm:pt modelId="{472E1C20-7032-2142-B418-12D95DF8C432}" type="pres">
      <dgm:prSet presAssocID="{A9951A5A-158D-413F-ADAC-9585799A418E}" presName="parentText" presStyleLbl="node1" presStyleIdx="2" presStyleCnt="3">
        <dgm:presLayoutVars>
          <dgm:chMax val="0"/>
          <dgm:bulletEnabled val="1"/>
        </dgm:presLayoutVars>
      </dgm:prSet>
      <dgm:spPr/>
    </dgm:pt>
  </dgm:ptLst>
  <dgm:cxnLst>
    <dgm:cxn modelId="{9ADF3923-DC52-4E01-AD8B-FD5833C639A1}" srcId="{37C5F29A-3982-4D05-9011-0F631F81430F}" destId="{97AF256E-F88A-4B1C-95C8-6B4704B4EBA9}" srcOrd="1" destOrd="0" parTransId="{123D1E9C-DA03-4918-8570-44DF017ACF40}" sibTransId="{93956032-7D15-4E3A-AEEE-D649C13ABE1C}"/>
    <dgm:cxn modelId="{F3C06D75-FD27-024F-895E-1F278B826F42}" type="presOf" srcId="{5E009B52-F29C-4E23-863A-80A30EE64366}" destId="{779418D6-EBA1-1245-AA97-7871745AE6AA}" srcOrd="0" destOrd="0" presId="urn:microsoft.com/office/officeart/2005/8/layout/vList2"/>
    <dgm:cxn modelId="{944EDB97-D0A8-D74E-B7CC-BA27209A0D74}" type="presOf" srcId="{A9951A5A-158D-413F-ADAC-9585799A418E}" destId="{472E1C20-7032-2142-B418-12D95DF8C432}" srcOrd="0" destOrd="0" presId="urn:microsoft.com/office/officeart/2005/8/layout/vList2"/>
    <dgm:cxn modelId="{BD802C9C-AC16-4DCA-A6CA-66BFD2DF9A83}" srcId="{37C5F29A-3982-4D05-9011-0F631F81430F}" destId="{A9951A5A-158D-413F-ADAC-9585799A418E}" srcOrd="2" destOrd="0" parTransId="{C02F885A-24D9-4F2D-ACA7-FC4413E970A8}" sibTransId="{BB8F692F-5B3A-4611-A0BF-F0FF2D3CDCF6}"/>
    <dgm:cxn modelId="{45EB08B6-5183-554B-9E29-F09041D72BF5}" type="presOf" srcId="{97AF256E-F88A-4B1C-95C8-6B4704B4EBA9}" destId="{6CD3E920-A7D5-D044-96B2-4B4BCA2D2033}" srcOrd="0" destOrd="0" presId="urn:microsoft.com/office/officeart/2005/8/layout/vList2"/>
    <dgm:cxn modelId="{4A396DC3-7975-FC4F-85D0-6B9DE483A17F}" type="presOf" srcId="{37C5F29A-3982-4D05-9011-0F631F81430F}" destId="{4751621E-E8EE-AF41-9346-C63AA9C90A9B}" srcOrd="0" destOrd="0" presId="urn:microsoft.com/office/officeart/2005/8/layout/vList2"/>
    <dgm:cxn modelId="{16E429D1-F83D-4E7A-B4E7-AE26F10828C5}" srcId="{37C5F29A-3982-4D05-9011-0F631F81430F}" destId="{5E009B52-F29C-4E23-863A-80A30EE64366}" srcOrd="0" destOrd="0" parTransId="{2333E61A-5140-4935-86B4-B562453EE583}" sibTransId="{62E7FDFC-0866-4AAD-8648-DD9747BF7D8A}"/>
    <dgm:cxn modelId="{7EA82D89-0A72-0B4E-8980-318744E4BA51}" type="presParOf" srcId="{4751621E-E8EE-AF41-9346-C63AA9C90A9B}" destId="{779418D6-EBA1-1245-AA97-7871745AE6AA}" srcOrd="0" destOrd="0" presId="urn:microsoft.com/office/officeart/2005/8/layout/vList2"/>
    <dgm:cxn modelId="{BF2C991E-612F-CF41-9E18-D7F6570B885A}" type="presParOf" srcId="{4751621E-E8EE-AF41-9346-C63AA9C90A9B}" destId="{3503DACE-A4FF-0B40-BB5C-BE74F6EFB6E0}" srcOrd="1" destOrd="0" presId="urn:microsoft.com/office/officeart/2005/8/layout/vList2"/>
    <dgm:cxn modelId="{18415D5A-E799-0B48-8860-E36BBA159CFD}" type="presParOf" srcId="{4751621E-E8EE-AF41-9346-C63AA9C90A9B}" destId="{6CD3E920-A7D5-D044-96B2-4B4BCA2D2033}" srcOrd="2" destOrd="0" presId="urn:microsoft.com/office/officeart/2005/8/layout/vList2"/>
    <dgm:cxn modelId="{F8F20F26-3EDB-744F-98F1-3D0D2F6CAABE}" type="presParOf" srcId="{4751621E-E8EE-AF41-9346-C63AA9C90A9B}" destId="{82124461-0E9E-5242-BDA8-9D3BC1199DF1}" srcOrd="3" destOrd="0" presId="urn:microsoft.com/office/officeart/2005/8/layout/vList2"/>
    <dgm:cxn modelId="{1ECAB60C-0351-4041-871D-3C3154154451}" type="presParOf" srcId="{4751621E-E8EE-AF41-9346-C63AA9C90A9B}" destId="{472E1C20-7032-2142-B418-12D95DF8C43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81CCF-165D-894F-8783-9EB8030E9732}">
      <dsp:nvSpPr>
        <dsp:cNvPr id="0" name=""/>
        <dsp:cNvSpPr/>
      </dsp:nvSpPr>
      <dsp:spPr>
        <a:xfrm>
          <a:off x="0" y="11980"/>
          <a:ext cx="11716718" cy="71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S1 -  Riot</a:t>
          </a:r>
        </a:p>
      </dsp:txBody>
      <dsp:txXfrm>
        <a:off x="34726" y="46706"/>
        <a:ext cx="11647266" cy="641908"/>
      </dsp:txXfrm>
    </dsp:sp>
    <dsp:sp modelId="{B1263408-42F6-A94D-A820-04522BAAFE6F}">
      <dsp:nvSpPr>
        <dsp:cNvPr id="0" name=""/>
        <dsp:cNvSpPr/>
      </dsp:nvSpPr>
      <dsp:spPr>
        <a:xfrm>
          <a:off x="0" y="832780"/>
          <a:ext cx="11716718" cy="711360"/>
        </a:xfrm>
        <a:prstGeom prst="roundRect">
          <a:avLst/>
        </a:prstGeom>
        <a:solidFill>
          <a:schemeClr val="accent2">
            <a:hueOff val="-242561"/>
            <a:satOff val="-1398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S2  - Violent Disorder</a:t>
          </a:r>
        </a:p>
      </dsp:txBody>
      <dsp:txXfrm>
        <a:off x="34726" y="867506"/>
        <a:ext cx="11647266" cy="641908"/>
      </dsp:txXfrm>
    </dsp:sp>
    <dsp:sp modelId="{B3DA1BE5-030F-5046-A969-7CE60761A998}">
      <dsp:nvSpPr>
        <dsp:cNvPr id="0" name=""/>
        <dsp:cNvSpPr/>
      </dsp:nvSpPr>
      <dsp:spPr>
        <a:xfrm>
          <a:off x="0" y="1653580"/>
          <a:ext cx="11716718" cy="71136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S3 - Affray</a:t>
          </a:r>
        </a:p>
      </dsp:txBody>
      <dsp:txXfrm>
        <a:off x="34726" y="1688306"/>
        <a:ext cx="11647266" cy="641908"/>
      </dsp:txXfrm>
    </dsp:sp>
    <dsp:sp modelId="{469EA67F-C40C-2444-9664-2C0C5D1272E3}">
      <dsp:nvSpPr>
        <dsp:cNvPr id="0" name=""/>
        <dsp:cNvSpPr/>
      </dsp:nvSpPr>
      <dsp:spPr>
        <a:xfrm>
          <a:off x="0" y="2474380"/>
          <a:ext cx="11716718" cy="71136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S4 - Intentional fear of provocation of violence</a:t>
          </a:r>
        </a:p>
      </dsp:txBody>
      <dsp:txXfrm>
        <a:off x="34726" y="2509106"/>
        <a:ext cx="11647266" cy="641908"/>
      </dsp:txXfrm>
    </dsp:sp>
    <dsp:sp modelId="{4CD1BD65-D643-EA48-AE22-EDCA39256A29}">
      <dsp:nvSpPr>
        <dsp:cNvPr id="0" name=""/>
        <dsp:cNvSpPr/>
      </dsp:nvSpPr>
      <dsp:spPr>
        <a:xfrm>
          <a:off x="0" y="3295180"/>
          <a:ext cx="11716718" cy="71136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S4a -  Intentional Harassment, Alarm or Distress</a:t>
          </a:r>
        </a:p>
      </dsp:txBody>
      <dsp:txXfrm>
        <a:off x="34726" y="3329906"/>
        <a:ext cx="11647266" cy="641908"/>
      </dsp:txXfrm>
    </dsp:sp>
    <dsp:sp modelId="{51E7E0E2-4672-6349-B3F2-3903684F5FA9}">
      <dsp:nvSpPr>
        <dsp:cNvPr id="0" name=""/>
        <dsp:cNvSpPr/>
      </dsp:nvSpPr>
      <dsp:spPr>
        <a:xfrm>
          <a:off x="0" y="4115980"/>
          <a:ext cx="11716718" cy="711360"/>
        </a:xfrm>
        <a:prstGeom prst="roundRect">
          <a:avLst/>
        </a:prstGeom>
        <a:solidFill>
          <a:schemeClr val="accent2">
            <a:hueOff val="-1212803"/>
            <a:satOff val="-69940"/>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S5 - Disorderly Conduct</a:t>
          </a:r>
        </a:p>
      </dsp:txBody>
      <dsp:txXfrm>
        <a:off x="34726" y="4150706"/>
        <a:ext cx="11647266" cy="641908"/>
      </dsp:txXfrm>
    </dsp:sp>
    <dsp:sp modelId="{A342F7E3-5DC0-444A-BE31-44FB86C22A4B}">
      <dsp:nvSpPr>
        <dsp:cNvPr id="0" name=""/>
        <dsp:cNvSpPr/>
      </dsp:nvSpPr>
      <dsp:spPr>
        <a:xfrm>
          <a:off x="0" y="4936780"/>
          <a:ext cx="11716718" cy="71136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Common Law Offence - Breach of the Peace</a:t>
          </a:r>
        </a:p>
      </dsp:txBody>
      <dsp:txXfrm>
        <a:off x="34726" y="4971506"/>
        <a:ext cx="11647266" cy="6419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8875E-7978-A54A-86DB-7AC8C1A3AD81}">
      <dsp:nvSpPr>
        <dsp:cNvPr id="0" name=""/>
        <dsp:cNvSpPr/>
      </dsp:nvSpPr>
      <dsp:spPr>
        <a:xfrm>
          <a:off x="0" y="2507376"/>
          <a:ext cx="7161017" cy="1645110"/>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t>It is behaviour that has been labelled criminal because it is contrary to shared social values, and customs</a:t>
          </a:r>
          <a:r>
            <a:rPr lang="en-US" sz="1800" kern="1200" baseline="0"/>
            <a:t> of people.</a:t>
          </a:r>
          <a:endParaRPr lang="en-US" sz="1800" kern="1200"/>
        </a:p>
      </dsp:txBody>
      <dsp:txXfrm>
        <a:off x="0" y="2507376"/>
        <a:ext cx="7161017" cy="1645110"/>
      </dsp:txXfrm>
    </dsp:sp>
    <dsp:sp modelId="{67EFD246-3BB5-9E42-9B70-045ACBB51842}">
      <dsp:nvSpPr>
        <dsp:cNvPr id="0" name=""/>
        <dsp:cNvSpPr/>
      </dsp:nvSpPr>
      <dsp:spPr>
        <a:xfrm rot="10800000">
          <a:off x="0" y="1873"/>
          <a:ext cx="7161017" cy="2530180"/>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Deals with a wide range of behaviours and offences in descending order of seriousness.</a:t>
          </a:r>
          <a:br>
            <a:rPr lang="en-US" sz="1800" kern="1200" dirty="0"/>
          </a:br>
          <a:br>
            <a:rPr lang="en-US" sz="1800" kern="1200" dirty="0"/>
          </a:br>
          <a:r>
            <a:rPr lang="en-US" sz="1800" b="0" kern="1200" dirty="0"/>
            <a:t>A</a:t>
          </a:r>
          <a:r>
            <a:rPr lang="en-US" sz="1800" b="0" kern="1200" baseline="0" dirty="0"/>
            <a:t> </a:t>
          </a:r>
          <a:r>
            <a:rPr lang="en-US" sz="1800" b="1" kern="1200" dirty="0"/>
            <a:t>public-order crime</a:t>
          </a:r>
          <a:r>
            <a:rPr lang="en-US" sz="1800" kern="1200" dirty="0"/>
            <a:t> is a crime which involves acts that interfere with the operations of society and the ability of people to function efficiently…</a:t>
          </a:r>
        </a:p>
      </dsp:txBody>
      <dsp:txXfrm rot="10800000">
        <a:off x="0" y="1873"/>
        <a:ext cx="7161017" cy="16440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0D3117-2021-41D4-8241-3B15BC97360E}">
      <dsp:nvSpPr>
        <dsp:cNvPr id="0" name=""/>
        <dsp:cNvSpPr/>
      </dsp:nvSpPr>
      <dsp:spPr>
        <a:xfrm>
          <a:off x="3421589" y="3560"/>
          <a:ext cx="7350488" cy="158929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 breach of the peace is committed whenever harm is done, or is likely to be done to a person, or</a:t>
          </a:r>
        </a:p>
      </dsp:txBody>
      <dsp:txXfrm>
        <a:off x="3468138" y="50109"/>
        <a:ext cx="7257390" cy="1496201"/>
      </dsp:txXfrm>
    </dsp:sp>
    <dsp:sp modelId="{E35A7F07-536F-473A-A6CB-BD693651093F}">
      <dsp:nvSpPr>
        <dsp:cNvPr id="0" name=""/>
        <dsp:cNvSpPr/>
      </dsp:nvSpPr>
      <dsp:spPr>
        <a:xfrm rot="5400000">
          <a:off x="6798839" y="1632592"/>
          <a:ext cx="595987" cy="71518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6882278" y="1692190"/>
        <a:ext cx="429110" cy="417191"/>
      </dsp:txXfrm>
    </dsp:sp>
    <dsp:sp modelId="{415150E1-49AD-4D41-8405-7E1F0450F3C3}">
      <dsp:nvSpPr>
        <dsp:cNvPr id="0" name=""/>
        <dsp:cNvSpPr/>
      </dsp:nvSpPr>
      <dsp:spPr>
        <a:xfrm>
          <a:off x="3596564" y="2387509"/>
          <a:ext cx="7000537" cy="829503"/>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in his presence to his property, or</a:t>
          </a:r>
          <a:endParaRPr lang="en-US" sz="2400" kern="1200" dirty="0"/>
        </a:p>
      </dsp:txBody>
      <dsp:txXfrm>
        <a:off x="3620859" y="2411804"/>
        <a:ext cx="6951947" cy="780913"/>
      </dsp:txXfrm>
    </dsp:sp>
    <dsp:sp modelId="{0DEBC999-3BB1-4D90-B9BD-9137D8B2FEDA}">
      <dsp:nvSpPr>
        <dsp:cNvPr id="0" name=""/>
        <dsp:cNvSpPr/>
      </dsp:nvSpPr>
      <dsp:spPr>
        <a:xfrm rot="5400000">
          <a:off x="6798839" y="3256745"/>
          <a:ext cx="595987" cy="715184"/>
        </a:xfrm>
        <a:prstGeom prst="righ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6882278" y="3316343"/>
        <a:ext cx="429110" cy="417191"/>
      </dsp:txXfrm>
    </dsp:sp>
    <dsp:sp modelId="{27426753-38D0-4FC0-BC6C-7B6D44BD75D0}">
      <dsp:nvSpPr>
        <dsp:cNvPr id="0" name=""/>
        <dsp:cNvSpPr/>
      </dsp:nvSpPr>
      <dsp:spPr>
        <a:xfrm>
          <a:off x="3487408" y="4011662"/>
          <a:ext cx="7218849" cy="1347026"/>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whenever a person is in fear of being harmed through an assault, affray, riot or other disturbance’</a:t>
          </a:r>
        </a:p>
      </dsp:txBody>
      <dsp:txXfrm>
        <a:off x="3526861" y="4051115"/>
        <a:ext cx="7139943" cy="12681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00C047-2928-C541-998E-7AABA76CDF85}">
      <dsp:nvSpPr>
        <dsp:cNvPr id="0" name=""/>
        <dsp:cNvSpPr/>
      </dsp:nvSpPr>
      <dsp:spPr>
        <a:xfrm>
          <a:off x="2697514" y="-162426"/>
          <a:ext cx="5715964" cy="5715964"/>
        </a:xfrm>
        <a:prstGeom prst="circularArrow">
          <a:avLst>
            <a:gd name="adj1" fmla="val 4668"/>
            <a:gd name="adj2" fmla="val 272909"/>
            <a:gd name="adj3" fmla="val 12800002"/>
            <a:gd name="adj4" fmla="val 18052350"/>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655F05-5783-A64A-A3C2-450F3DCF6B22}">
      <dsp:nvSpPr>
        <dsp:cNvPr id="0" name=""/>
        <dsp:cNvSpPr/>
      </dsp:nvSpPr>
      <dsp:spPr>
        <a:xfrm>
          <a:off x="3637656" y="1849"/>
          <a:ext cx="3835679" cy="191783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To be a breach of the peace, the conduct in question does not have to be disorderly.  </a:t>
          </a:r>
          <a:endParaRPr lang="en-US" sz="1800" kern="1200"/>
        </a:p>
      </dsp:txBody>
      <dsp:txXfrm>
        <a:off x="3731277" y="95470"/>
        <a:ext cx="3648437" cy="1730597"/>
      </dsp:txXfrm>
    </dsp:sp>
    <dsp:sp modelId="{8747A8A0-5B33-8544-AD4F-2255E0049196}">
      <dsp:nvSpPr>
        <dsp:cNvPr id="0" name=""/>
        <dsp:cNvSpPr/>
      </dsp:nvSpPr>
      <dsp:spPr>
        <a:xfrm>
          <a:off x="5690067" y="2054260"/>
          <a:ext cx="3835679" cy="191783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There can</a:t>
          </a:r>
          <a:r>
            <a:rPr lang="en-GB" sz="1800" kern="1200" baseline="0"/>
            <a:t> be</a:t>
          </a:r>
          <a:r>
            <a:rPr lang="en-GB" sz="1800" kern="1200"/>
            <a:t> a breach of the peace whenever and wherever (public/private place)</a:t>
          </a:r>
          <a:endParaRPr lang="en-US" sz="1800" kern="1200"/>
        </a:p>
      </dsp:txBody>
      <dsp:txXfrm>
        <a:off x="5783688" y="2147881"/>
        <a:ext cx="3648437" cy="1730597"/>
      </dsp:txXfrm>
    </dsp:sp>
    <dsp:sp modelId="{FC0332DB-9054-A141-B694-00D009BB7F5D}">
      <dsp:nvSpPr>
        <dsp:cNvPr id="0" name=""/>
        <dsp:cNvSpPr/>
      </dsp:nvSpPr>
      <dsp:spPr>
        <a:xfrm>
          <a:off x="3637656" y="4106671"/>
          <a:ext cx="3835679" cy="191783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Harm is actually done, or is threatened to be done to a person, whether by the conduct of the person against whom the BOP is alleged or by someone it provokes.</a:t>
          </a:r>
          <a:endParaRPr lang="en-US" sz="1800" kern="1200"/>
        </a:p>
      </dsp:txBody>
      <dsp:txXfrm>
        <a:off x="3731277" y="4200292"/>
        <a:ext cx="3648437" cy="1730597"/>
      </dsp:txXfrm>
    </dsp:sp>
    <dsp:sp modelId="{6A523C42-FD86-B640-B662-12818734E789}">
      <dsp:nvSpPr>
        <dsp:cNvPr id="0" name=""/>
        <dsp:cNvSpPr/>
      </dsp:nvSpPr>
      <dsp:spPr>
        <a:xfrm>
          <a:off x="1585245" y="2054260"/>
          <a:ext cx="3835679" cy="191783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Harm is actually done, or is threatened to be done to a person’s property in their presence provided that the natural consequences of such harm is likely to be a violent retaliation.</a:t>
          </a:r>
          <a:endParaRPr lang="en-US" sz="1800" kern="1200"/>
        </a:p>
      </dsp:txBody>
      <dsp:txXfrm>
        <a:off x="1678866" y="2147881"/>
        <a:ext cx="3648437" cy="17305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C2AAA-E576-AF4A-B2E7-6DA6F8FD6B9E}">
      <dsp:nvSpPr>
        <dsp:cNvPr id="0" name=""/>
        <dsp:cNvSpPr/>
      </dsp:nvSpPr>
      <dsp:spPr>
        <a:xfrm>
          <a:off x="0" y="0"/>
          <a:ext cx="6375576" cy="96802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 person may be released</a:t>
          </a:r>
          <a:r>
            <a:rPr lang="en-GB" sz="1500" kern="1200" baseline="0"/>
            <a:t> by the police without further action when it is deemed that a risk of a breach no longer exists.</a:t>
          </a:r>
          <a:endParaRPr lang="en-US" sz="1500" kern="1200"/>
        </a:p>
      </dsp:txBody>
      <dsp:txXfrm>
        <a:off x="28352" y="28352"/>
        <a:ext cx="5217745" cy="911320"/>
      </dsp:txXfrm>
    </dsp:sp>
    <dsp:sp modelId="{92B6E6C4-BD08-A644-8213-954D5F5B69AE}">
      <dsp:nvSpPr>
        <dsp:cNvPr id="0" name=""/>
        <dsp:cNvSpPr/>
      </dsp:nvSpPr>
      <dsp:spPr>
        <a:xfrm>
          <a:off x="476098" y="1102471"/>
          <a:ext cx="6375576" cy="968024"/>
        </a:xfrm>
        <a:prstGeom prst="roundRect">
          <a:avLst>
            <a:gd name="adj" fmla="val 10000"/>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T</a:t>
          </a:r>
          <a:r>
            <a:rPr lang="en-GB" sz="1500" kern="1200" baseline="0"/>
            <a:t>he CPS may decide that further action is needed to reduce the risk of further breach of the peace.</a:t>
          </a:r>
          <a:endParaRPr lang="en-US" sz="1500" kern="1200"/>
        </a:p>
      </dsp:txBody>
      <dsp:txXfrm>
        <a:off x="504450" y="1130823"/>
        <a:ext cx="5213558" cy="911320"/>
      </dsp:txXfrm>
    </dsp:sp>
    <dsp:sp modelId="{C22644A2-EDD6-DB44-966D-113B18D37ADF}">
      <dsp:nvSpPr>
        <dsp:cNvPr id="0" name=""/>
        <dsp:cNvSpPr/>
      </dsp:nvSpPr>
      <dsp:spPr>
        <a:xfrm>
          <a:off x="952196" y="2204943"/>
          <a:ext cx="6375576" cy="968024"/>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baseline="0" dirty="0"/>
            <a:t>The person arrested for BOP will appear before a Magistrate's court which can issue a binding over order. </a:t>
          </a:r>
          <a:endParaRPr lang="en-US" sz="1500" kern="1200" dirty="0"/>
        </a:p>
      </dsp:txBody>
      <dsp:txXfrm>
        <a:off x="980548" y="2233295"/>
        <a:ext cx="5213558" cy="911320"/>
      </dsp:txXfrm>
    </dsp:sp>
    <dsp:sp modelId="{10C5D2C7-DE42-8E4E-90F5-32B776331759}">
      <dsp:nvSpPr>
        <dsp:cNvPr id="0" name=""/>
        <dsp:cNvSpPr/>
      </dsp:nvSpPr>
      <dsp:spPr>
        <a:xfrm>
          <a:off x="1428294" y="3307415"/>
          <a:ext cx="6375576" cy="968024"/>
        </a:xfrm>
        <a:prstGeom prst="roundRect">
          <a:avLst>
            <a:gd name="adj" fmla="val 10000"/>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baseline="0"/>
            <a:t>This can refer to general terms of protection, or it can be more specific by naming people. </a:t>
          </a:r>
          <a:endParaRPr lang="en-US" sz="1500" kern="1200"/>
        </a:p>
      </dsp:txBody>
      <dsp:txXfrm>
        <a:off x="1456646" y="3335767"/>
        <a:ext cx="5213558" cy="911320"/>
      </dsp:txXfrm>
    </dsp:sp>
    <dsp:sp modelId="{869169B6-CFB2-2647-A00C-812CFEA54814}">
      <dsp:nvSpPr>
        <dsp:cNvPr id="0" name=""/>
        <dsp:cNvSpPr/>
      </dsp:nvSpPr>
      <dsp:spPr>
        <a:xfrm>
          <a:off x="1904393" y="4409887"/>
          <a:ext cx="6375576" cy="968024"/>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baseline="0" dirty="0"/>
            <a:t>The order can require the recipient to keep the peace at a specified time or they will have to pay a financial penalty to the court if brought back before them after subsequent breaches</a:t>
          </a:r>
          <a:endParaRPr lang="en-US" sz="1500" kern="1200" dirty="0"/>
        </a:p>
      </dsp:txBody>
      <dsp:txXfrm>
        <a:off x="1932745" y="4438239"/>
        <a:ext cx="5213558" cy="911320"/>
      </dsp:txXfrm>
    </dsp:sp>
    <dsp:sp modelId="{09B469A3-E382-8D44-B108-64999C9E5D50}">
      <dsp:nvSpPr>
        <dsp:cNvPr id="0" name=""/>
        <dsp:cNvSpPr/>
      </dsp:nvSpPr>
      <dsp:spPr>
        <a:xfrm>
          <a:off x="5746361" y="707195"/>
          <a:ext cx="629215" cy="629215"/>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5887934" y="707195"/>
        <a:ext cx="346069" cy="473484"/>
      </dsp:txXfrm>
    </dsp:sp>
    <dsp:sp modelId="{AE67A728-171E-4847-A9E3-00AE6AD8AF50}">
      <dsp:nvSpPr>
        <dsp:cNvPr id="0" name=""/>
        <dsp:cNvSpPr/>
      </dsp:nvSpPr>
      <dsp:spPr>
        <a:xfrm>
          <a:off x="6222459" y="1809667"/>
          <a:ext cx="629215" cy="629215"/>
        </a:xfrm>
        <a:prstGeom prst="downArrow">
          <a:avLst>
            <a:gd name="adj1" fmla="val 55000"/>
            <a:gd name="adj2" fmla="val 45000"/>
          </a:avLst>
        </a:prstGeom>
        <a:solidFill>
          <a:schemeClr val="accent2">
            <a:tint val="40000"/>
            <a:alpha val="90000"/>
            <a:hueOff val="-283075"/>
            <a:satOff val="-25115"/>
            <a:lumOff val="-256"/>
            <a:alphaOff val="0"/>
          </a:schemeClr>
        </a:solidFill>
        <a:ln w="12700" cap="flat" cmpd="sng" algn="ctr">
          <a:solidFill>
            <a:schemeClr val="accent2">
              <a:tint val="40000"/>
              <a:alpha val="90000"/>
              <a:hueOff val="-283075"/>
              <a:satOff val="-25115"/>
              <a:lumOff val="-25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364032" y="1809667"/>
        <a:ext cx="346069" cy="473484"/>
      </dsp:txXfrm>
    </dsp:sp>
    <dsp:sp modelId="{CB00C23A-A8B6-5F46-8B07-C02272D84F3A}">
      <dsp:nvSpPr>
        <dsp:cNvPr id="0" name=""/>
        <dsp:cNvSpPr/>
      </dsp:nvSpPr>
      <dsp:spPr>
        <a:xfrm>
          <a:off x="6698557" y="2896005"/>
          <a:ext cx="629215" cy="629215"/>
        </a:xfrm>
        <a:prstGeom prst="downArrow">
          <a:avLst>
            <a:gd name="adj1" fmla="val 55000"/>
            <a:gd name="adj2" fmla="val 45000"/>
          </a:avLst>
        </a:prstGeom>
        <a:solidFill>
          <a:schemeClr val="accent2">
            <a:tint val="40000"/>
            <a:alpha val="90000"/>
            <a:hueOff val="-566151"/>
            <a:satOff val="-50231"/>
            <a:lumOff val="-513"/>
            <a:alphaOff val="0"/>
          </a:schemeClr>
        </a:solidFill>
        <a:ln w="12700" cap="flat" cmpd="sng" algn="ctr">
          <a:solidFill>
            <a:schemeClr val="accent2">
              <a:tint val="40000"/>
              <a:alpha val="90000"/>
              <a:hueOff val="-566151"/>
              <a:satOff val="-50231"/>
              <a:lumOff val="-51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840130" y="2896005"/>
        <a:ext cx="346069" cy="473484"/>
      </dsp:txXfrm>
    </dsp:sp>
    <dsp:sp modelId="{CF810D15-CCFD-F54A-9F4E-600A2CBFBE12}">
      <dsp:nvSpPr>
        <dsp:cNvPr id="0" name=""/>
        <dsp:cNvSpPr/>
      </dsp:nvSpPr>
      <dsp:spPr>
        <a:xfrm>
          <a:off x="7174656" y="4009233"/>
          <a:ext cx="629215" cy="629215"/>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316229" y="4009233"/>
        <a:ext cx="346069" cy="4734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29FE15-1FB6-9B46-8480-8DDD19F93B1A}">
      <dsp:nvSpPr>
        <dsp:cNvPr id="0" name=""/>
        <dsp:cNvSpPr/>
      </dsp:nvSpPr>
      <dsp:spPr>
        <a:xfrm>
          <a:off x="0" y="562235"/>
          <a:ext cx="9182534" cy="9576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A35A0E-0282-C14A-8530-A17AE5DA22AD}">
      <dsp:nvSpPr>
        <dsp:cNvPr id="0" name=""/>
        <dsp:cNvSpPr/>
      </dsp:nvSpPr>
      <dsp:spPr>
        <a:xfrm>
          <a:off x="459126" y="1355"/>
          <a:ext cx="6427773" cy="11217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55" tIns="0" rIns="242955" bIns="0" numCol="1" spcCol="1270" anchor="ctr" anchorCtr="0">
          <a:noAutofit/>
        </a:bodyPr>
        <a:lstStyle/>
        <a:p>
          <a:pPr marL="0" lvl="0" indent="0" algn="l" defTabSz="1066800">
            <a:lnSpc>
              <a:spcPct val="90000"/>
            </a:lnSpc>
            <a:spcBef>
              <a:spcPct val="0"/>
            </a:spcBef>
            <a:spcAft>
              <a:spcPct val="35000"/>
            </a:spcAft>
            <a:buNone/>
          </a:pPr>
          <a:r>
            <a:rPr lang="en-US" sz="2400" kern="1200" dirty="0"/>
            <a:t>A police officer may </a:t>
          </a:r>
          <a:r>
            <a:rPr lang="en-US" sz="2400" b="1" i="1" u="sng" kern="1200" dirty="0"/>
            <a:t>enter &amp; remain </a:t>
          </a:r>
          <a:r>
            <a:rPr lang="en-US" sz="2400" kern="1200" dirty="0"/>
            <a:t>on any premises, public or private, to deal with or prevent a BOP</a:t>
          </a:r>
        </a:p>
      </dsp:txBody>
      <dsp:txXfrm>
        <a:off x="513886" y="56115"/>
        <a:ext cx="6318253" cy="1012240"/>
      </dsp:txXfrm>
    </dsp:sp>
    <dsp:sp modelId="{5D8F2C3B-925A-B940-8D34-3E74D9789195}">
      <dsp:nvSpPr>
        <dsp:cNvPr id="0" name=""/>
        <dsp:cNvSpPr/>
      </dsp:nvSpPr>
      <dsp:spPr>
        <a:xfrm>
          <a:off x="0" y="2285915"/>
          <a:ext cx="9182534" cy="957600"/>
        </a:xfrm>
        <a:prstGeom prst="rect">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7C3FDD-68C1-E842-913D-9C9FD15F9C28}">
      <dsp:nvSpPr>
        <dsp:cNvPr id="0" name=""/>
        <dsp:cNvSpPr/>
      </dsp:nvSpPr>
      <dsp:spPr>
        <a:xfrm>
          <a:off x="459126" y="1725035"/>
          <a:ext cx="6427773" cy="112176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55" tIns="0" rIns="242955" bIns="0" numCol="1" spcCol="1270" anchor="ctr" anchorCtr="0">
          <a:noAutofit/>
        </a:bodyPr>
        <a:lstStyle/>
        <a:p>
          <a:pPr marL="0" lvl="0" indent="0" algn="l" defTabSz="1066800">
            <a:lnSpc>
              <a:spcPct val="90000"/>
            </a:lnSpc>
            <a:spcBef>
              <a:spcPct val="0"/>
            </a:spcBef>
            <a:spcAft>
              <a:spcPct val="35000"/>
            </a:spcAft>
            <a:buNone/>
          </a:pPr>
          <a:r>
            <a:rPr lang="en-US" sz="2400" kern="1200" dirty="0"/>
            <a:t>The right of entry is </a:t>
          </a:r>
          <a:r>
            <a:rPr lang="en-US" sz="2400" b="1" i="1" u="sng" kern="1200" dirty="0"/>
            <a:t>not</a:t>
          </a:r>
          <a:r>
            <a:rPr lang="en-US" sz="2400" kern="1200" dirty="0"/>
            <a:t> </a:t>
          </a:r>
          <a:r>
            <a:rPr lang="en-US" sz="2400" b="1" i="1" u="sng" kern="1200" dirty="0"/>
            <a:t>absolute</a:t>
          </a:r>
          <a:r>
            <a:rPr lang="en-US" sz="2400" kern="1200" dirty="0"/>
            <a:t> but it must be weighed against the degree of disturbance which is threatened</a:t>
          </a:r>
        </a:p>
      </dsp:txBody>
      <dsp:txXfrm>
        <a:off x="513886" y="1779795"/>
        <a:ext cx="6318253" cy="1012240"/>
      </dsp:txXfrm>
    </dsp:sp>
    <dsp:sp modelId="{A075CFCF-B8A9-1948-A850-E7D49C48558C}">
      <dsp:nvSpPr>
        <dsp:cNvPr id="0" name=""/>
        <dsp:cNvSpPr/>
      </dsp:nvSpPr>
      <dsp:spPr>
        <a:xfrm>
          <a:off x="0" y="4010951"/>
          <a:ext cx="9182534" cy="9576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AF5DE9-0E8D-D24E-B4FD-9332874E1332}">
      <dsp:nvSpPr>
        <dsp:cNvPr id="0" name=""/>
        <dsp:cNvSpPr/>
      </dsp:nvSpPr>
      <dsp:spPr>
        <a:xfrm>
          <a:off x="459126" y="3448716"/>
          <a:ext cx="6427773" cy="112176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55" tIns="0" rIns="242955" bIns="0" numCol="1" spcCol="1270" anchor="ctr" anchorCtr="0">
          <a:noAutofit/>
        </a:bodyPr>
        <a:lstStyle/>
        <a:p>
          <a:pPr marL="0" lvl="0" indent="0" algn="l" defTabSz="1066800">
            <a:lnSpc>
              <a:spcPct val="90000"/>
            </a:lnSpc>
            <a:spcBef>
              <a:spcPct val="0"/>
            </a:spcBef>
            <a:spcAft>
              <a:spcPct val="35000"/>
            </a:spcAft>
            <a:buNone/>
          </a:pPr>
          <a:r>
            <a:rPr lang="en-US" sz="2400" kern="1200"/>
            <a:t>An officer </a:t>
          </a:r>
          <a:r>
            <a:rPr lang="en-US" sz="2400" b="1" i="1" u="sng" kern="1200"/>
            <a:t>must not remain </a:t>
          </a:r>
          <a:r>
            <a:rPr lang="en-US" sz="2400" kern="1200"/>
            <a:t>on private premises once the breach has finished (assuming it is not likely to re-occur)</a:t>
          </a:r>
          <a:endParaRPr lang="en-US" sz="2400" kern="1200" dirty="0"/>
        </a:p>
      </dsp:txBody>
      <dsp:txXfrm>
        <a:off x="513886" y="3503476"/>
        <a:ext cx="6318253" cy="10122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39EFF9-4F46-41F8-9BCA-22FAE9B812D5}">
      <dsp:nvSpPr>
        <dsp:cNvPr id="0" name=""/>
        <dsp:cNvSpPr/>
      </dsp:nvSpPr>
      <dsp:spPr>
        <a:xfrm>
          <a:off x="0" y="0"/>
          <a:ext cx="10345299" cy="149922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Uses </a:t>
          </a:r>
          <a:r>
            <a:rPr lang="en-US" sz="2400" b="1" i="1" u="sng" kern="1200"/>
            <a:t>threatening</a:t>
          </a:r>
          <a:r>
            <a:rPr lang="en-US" sz="2400" kern="1200"/>
            <a:t> or </a:t>
          </a:r>
          <a:r>
            <a:rPr lang="en-US" sz="2400" b="1" i="1" u="sng" kern="1200"/>
            <a:t>abusive</a:t>
          </a:r>
          <a:r>
            <a:rPr lang="en-US" sz="2400" kern="1200"/>
            <a:t> words or behaviour</a:t>
          </a:r>
          <a:endParaRPr lang="en-US" sz="2400" kern="1200" dirty="0"/>
        </a:p>
      </dsp:txBody>
      <dsp:txXfrm>
        <a:off x="2218982" y="0"/>
        <a:ext cx="8126316" cy="1499224"/>
      </dsp:txXfrm>
    </dsp:sp>
    <dsp:sp modelId="{6FD6B8A6-038A-4344-BA97-D230E151E7EA}">
      <dsp:nvSpPr>
        <dsp:cNvPr id="0" name=""/>
        <dsp:cNvSpPr/>
      </dsp:nvSpPr>
      <dsp:spPr>
        <a:xfrm>
          <a:off x="149922" y="149922"/>
          <a:ext cx="2069059" cy="1199379"/>
        </a:xfrm>
        <a:prstGeom prst="roundRect">
          <a:avLst>
            <a:gd name="adj" fmla="val 10000"/>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91843A-3384-4766-9611-9827525497B6}">
      <dsp:nvSpPr>
        <dsp:cNvPr id="0" name=""/>
        <dsp:cNvSpPr/>
      </dsp:nvSpPr>
      <dsp:spPr>
        <a:xfrm>
          <a:off x="0" y="1649147"/>
          <a:ext cx="10345299" cy="1499224"/>
        </a:xfrm>
        <a:prstGeom prst="roundRect">
          <a:avLst>
            <a:gd name="adj" fmla="val 10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or </a:t>
          </a:r>
          <a:r>
            <a:rPr lang="en-US" sz="2400" b="1" i="1" u="sng" kern="1200" dirty="0"/>
            <a:t>disorderly</a:t>
          </a:r>
          <a:r>
            <a:rPr lang="en-US" sz="2400" kern="1200" dirty="0"/>
            <a:t> behavior within the hearing or sight of a person</a:t>
          </a:r>
          <a:endParaRPr lang="en-US" sz="2400" b="1" i="1" u="sng" kern="1200" dirty="0"/>
        </a:p>
      </dsp:txBody>
      <dsp:txXfrm>
        <a:off x="2218982" y="1649147"/>
        <a:ext cx="8126316" cy="1499224"/>
      </dsp:txXfrm>
    </dsp:sp>
    <dsp:sp modelId="{280634EF-6C76-4D88-A565-DDEFC0135C1A}">
      <dsp:nvSpPr>
        <dsp:cNvPr id="0" name=""/>
        <dsp:cNvSpPr/>
      </dsp:nvSpPr>
      <dsp:spPr>
        <a:xfrm>
          <a:off x="149922" y="1799069"/>
          <a:ext cx="2069059" cy="1199379"/>
        </a:xfrm>
        <a:prstGeom prst="roundRect">
          <a:avLst>
            <a:gd name="adj" fmla="val 10000"/>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CBF222C-8B62-47AA-BB9D-E964F845089A}">
      <dsp:nvSpPr>
        <dsp:cNvPr id="0" name=""/>
        <dsp:cNvSpPr/>
      </dsp:nvSpPr>
      <dsp:spPr>
        <a:xfrm>
          <a:off x="0" y="3298294"/>
          <a:ext cx="10345299" cy="1499224"/>
        </a:xfrm>
        <a:prstGeom prst="roundRect">
          <a:avLst>
            <a:gd name="adj" fmla="val 10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likely to be caused </a:t>
          </a:r>
          <a:r>
            <a:rPr lang="en-US" sz="2400" b="1" i="1" u="sng" kern="1200"/>
            <a:t>harassment, alarm or distress</a:t>
          </a:r>
          <a:endParaRPr lang="en-US" sz="2400" b="1" i="1" u="sng" kern="1200" dirty="0"/>
        </a:p>
      </dsp:txBody>
      <dsp:txXfrm>
        <a:off x="2218982" y="3298294"/>
        <a:ext cx="8126316" cy="1499224"/>
      </dsp:txXfrm>
    </dsp:sp>
    <dsp:sp modelId="{8571B878-8AAD-4791-8EF1-A36170BA93D4}">
      <dsp:nvSpPr>
        <dsp:cNvPr id="0" name=""/>
        <dsp:cNvSpPr/>
      </dsp:nvSpPr>
      <dsp:spPr>
        <a:xfrm>
          <a:off x="149922" y="3448216"/>
          <a:ext cx="2069059" cy="1199379"/>
        </a:xfrm>
        <a:prstGeom prst="roundRect">
          <a:avLst>
            <a:gd name="adj" fmla="val 10000"/>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238A26-8382-0B44-A652-AA88DCA4BE28}">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324244-8E3F-214F-ABAD-2CA0EE4F18F0}">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Threatening</a:t>
          </a:r>
          <a:r>
            <a:rPr lang="en-GB" sz="3100" kern="1200"/>
            <a:t> includes verbal and physical threats</a:t>
          </a:r>
          <a:endParaRPr lang="en-US" sz="3100" kern="1200"/>
        </a:p>
      </dsp:txBody>
      <dsp:txXfrm>
        <a:off x="0" y="675"/>
        <a:ext cx="6900512" cy="1106957"/>
      </dsp:txXfrm>
    </dsp:sp>
    <dsp:sp modelId="{39CF7479-2A81-114F-9600-F080382F4A43}">
      <dsp:nvSpPr>
        <dsp:cNvPr id="0" name=""/>
        <dsp:cNvSpPr/>
      </dsp:nvSpPr>
      <dsp:spPr>
        <a:xfrm>
          <a:off x="0" y="1107633"/>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DF3439-540B-5E4D-B065-99B13C54A594}">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Abusive</a:t>
          </a:r>
          <a:r>
            <a:rPr lang="en-GB" sz="3100" kern="1200"/>
            <a:t> means using degrading or reviling language</a:t>
          </a:r>
          <a:endParaRPr lang="en-US" sz="3100" kern="1200"/>
        </a:p>
      </dsp:txBody>
      <dsp:txXfrm>
        <a:off x="0" y="1107633"/>
        <a:ext cx="6900512" cy="1106957"/>
      </dsp:txXfrm>
    </dsp:sp>
    <dsp:sp modelId="{0FDF1E15-1A0C-624D-94EA-2C133978B3AB}">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2AE332-DC1A-2B4D-96F2-D289E6D21A75}">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Harass</a:t>
          </a:r>
          <a:r>
            <a:rPr lang="en-GB" sz="3100" kern="1200"/>
            <a:t> means to annoy or trouble constantly</a:t>
          </a:r>
          <a:endParaRPr lang="en-US" sz="3100" kern="1200"/>
        </a:p>
      </dsp:txBody>
      <dsp:txXfrm>
        <a:off x="0" y="2214591"/>
        <a:ext cx="6900512" cy="1106957"/>
      </dsp:txXfrm>
    </dsp:sp>
    <dsp:sp modelId="{287D3CA4-A0C3-C04E-841D-54FF17618A15}">
      <dsp:nvSpPr>
        <dsp:cNvPr id="0" name=""/>
        <dsp:cNvSpPr/>
      </dsp:nvSpPr>
      <dsp:spPr>
        <a:xfrm>
          <a:off x="0" y="3321549"/>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24BB40-1952-1846-8E17-76FB00BD5791}">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Alarm</a:t>
          </a:r>
          <a:r>
            <a:rPr lang="en-GB" sz="3100" kern="1200"/>
            <a:t> is a sudden fear caused by awareness of danger</a:t>
          </a:r>
          <a:endParaRPr lang="en-US" sz="3100" kern="1200"/>
        </a:p>
      </dsp:txBody>
      <dsp:txXfrm>
        <a:off x="0" y="3321549"/>
        <a:ext cx="6900512" cy="1106957"/>
      </dsp:txXfrm>
    </dsp:sp>
    <dsp:sp modelId="{CECBE868-AEAB-BE48-9264-0536A9CE674E}">
      <dsp:nvSpPr>
        <dsp:cNvPr id="0" name=""/>
        <dsp:cNvSpPr/>
      </dsp:nvSpPr>
      <dsp:spPr>
        <a:xfrm>
          <a:off x="0" y="4428507"/>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E34526-1467-E140-89BE-B94301ADDE32}">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Distress</a:t>
          </a:r>
          <a:r>
            <a:rPr lang="en-GB" sz="3100" kern="1200"/>
            <a:t> means to cause mental pain or to upset badly.</a:t>
          </a:r>
          <a:endParaRPr lang="en-US" sz="3100" kern="1200"/>
        </a:p>
      </dsp:txBody>
      <dsp:txXfrm>
        <a:off x="0" y="4428507"/>
        <a:ext cx="6900512" cy="110695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3A95E5-4944-104B-8B48-86B41A595DB6}">
      <dsp:nvSpPr>
        <dsp:cNvPr id="0" name=""/>
        <dsp:cNvSpPr/>
      </dsp:nvSpPr>
      <dsp:spPr>
        <a:xfrm>
          <a:off x="545672" y="1800"/>
          <a:ext cx="2766269" cy="165976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 conduct does not have to be aimed towards a specific person</a:t>
          </a:r>
          <a:endParaRPr lang="en-US" sz="1800" kern="1200"/>
        </a:p>
      </dsp:txBody>
      <dsp:txXfrm>
        <a:off x="545672" y="1800"/>
        <a:ext cx="2766269" cy="1659761"/>
      </dsp:txXfrm>
    </dsp:sp>
    <dsp:sp modelId="{A03A61BC-8EFA-E946-B175-C8BB4400B997}">
      <dsp:nvSpPr>
        <dsp:cNvPr id="0" name=""/>
        <dsp:cNvSpPr/>
      </dsp:nvSpPr>
      <dsp:spPr>
        <a:xfrm>
          <a:off x="3588569" y="1800"/>
          <a:ext cx="2766269" cy="1659761"/>
        </a:xfrm>
        <a:prstGeom prst="rect">
          <a:avLst/>
        </a:prstGeom>
        <a:solidFill>
          <a:schemeClr val="accent2">
            <a:hueOff val="-291073"/>
            <a:satOff val="-16786"/>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 conduct must take place within the presence of a person who can see or hear the conduct , but the person does not need to be identifiable</a:t>
          </a:r>
          <a:endParaRPr lang="en-US" sz="1800" kern="1200"/>
        </a:p>
      </dsp:txBody>
      <dsp:txXfrm>
        <a:off x="3588569" y="1800"/>
        <a:ext cx="2766269" cy="1659761"/>
      </dsp:txXfrm>
    </dsp:sp>
    <dsp:sp modelId="{275A3A0E-51BA-2142-9520-B7F2D4B7FBB0}">
      <dsp:nvSpPr>
        <dsp:cNvPr id="0" name=""/>
        <dsp:cNvSpPr/>
      </dsp:nvSpPr>
      <dsp:spPr>
        <a:xfrm>
          <a:off x="545672" y="1938189"/>
          <a:ext cx="2766269" cy="1659761"/>
        </a:xfrm>
        <a:prstGeom prst="rect">
          <a:avLst/>
        </a:prstGeom>
        <a:solidFill>
          <a:schemeClr val="accent2">
            <a:hueOff val="-582145"/>
            <a:satOff val="-33571"/>
            <a:lumOff val="3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 type of conduct is likely to cause HAD</a:t>
          </a:r>
          <a:endParaRPr lang="en-US" sz="1800" kern="1200"/>
        </a:p>
      </dsp:txBody>
      <dsp:txXfrm>
        <a:off x="545672" y="1938189"/>
        <a:ext cx="2766269" cy="1659761"/>
      </dsp:txXfrm>
    </dsp:sp>
    <dsp:sp modelId="{7FF7675C-21AB-E44D-B3DA-A341345B227E}">
      <dsp:nvSpPr>
        <dsp:cNvPr id="0" name=""/>
        <dsp:cNvSpPr/>
      </dsp:nvSpPr>
      <dsp:spPr>
        <a:xfrm>
          <a:off x="3588569" y="1938189"/>
          <a:ext cx="2766269" cy="1659761"/>
        </a:xfrm>
        <a:prstGeom prst="rect">
          <a:avLst/>
        </a:prstGeom>
        <a:solidFill>
          <a:schemeClr val="accent2">
            <a:hueOff val="-873218"/>
            <a:satOff val="-50357"/>
            <a:lumOff val="5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Any material used (such as a poster) does not have to be distributed </a:t>
          </a:r>
          <a:endParaRPr lang="en-US" sz="1800" kern="1200"/>
        </a:p>
      </dsp:txBody>
      <dsp:txXfrm>
        <a:off x="3588569" y="1938189"/>
        <a:ext cx="2766269" cy="1659761"/>
      </dsp:txXfrm>
    </dsp:sp>
    <dsp:sp modelId="{8C17F3AC-3894-2C4B-9AAA-F52286899243}">
      <dsp:nvSpPr>
        <dsp:cNvPr id="0" name=""/>
        <dsp:cNvSpPr/>
      </dsp:nvSpPr>
      <dsp:spPr>
        <a:xfrm>
          <a:off x="545672" y="3874578"/>
          <a:ext cx="2766269" cy="1659761"/>
        </a:xfrm>
        <a:prstGeom prst="rect">
          <a:avLst/>
        </a:prstGeom>
        <a:solidFill>
          <a:schemeClr val="accent2">
            <a:hueOff val="-1164290"/>
            <a:satOff val="-67142"/>
            <a:lumOff val="6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 suspect must intend or be aware his conduct is threatening or abusive in general</a:t>
          </a:r>
          <a:r>
            <a:rPr lang="en-GB" sz="1800" kern="1200" baseline="0"/>
            <a:t> terms</a:t>
          </a:r>
          <a:endParaRPr lang="en-US" sz="1800" kern="1200"/>
        </a:p>
      </dsp:txBody>
      <dsp:txXfrm>
        <a:off x="545672" y="3874578"/>
        <a:ext cx="2766269" cy="1659761"/>
      </dsp:txXfrm>
    </dsp:sp>
    <dsp:sp modelId="{78D11CA2-B978-1941-A929-5C6F0A45B6D8}">
      <dsp:nvSpPr>
        <dsp:cNvPr id="0" name=""/>
        <dsp:cNvSpPr/>
      </dsp:nvSpPr>
      <dsp:spPr>
        <a:xfrm>
          <a:off x="3588569" y="3874578"/>
          <a:ext cx="2766269" cy="1659761"/>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baseline="0"/>
            <a:t>There is no need to prove he actually intended to cause any person to be HAD</a:t>
          </a:r>
          <a:endParaRPr lang="en-US" sz="1800" kern="1200"/>
        </a:p>
      </dsp:txBody>
      <dsp:txXfrm>
        <a:off x="3588569" y="3874578"/>
        <a:ext cx="2766269" cy="165976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16A56-0E4A-1443-BEB5-4997167A7D47}">
      <dsp:nvSpPr>
        <dsp:cNvPr id="0" name=""/>
        <dsp:cNvSpPr/>
      </dsp:nvSpPr>
      <dsp:spPr>
        <a:xfrm>
          <a:off x="0" y="0"/>
          <a:ext cx="4832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A4B490-4F4B-BC4B-B3E6-45EED5A38355}">
      <dsp:nvSpPr>
        <dsp:cNvPr id="0" name=""/>
        <dsp:cNvSpPr/>
      </dsp:nvSpPr>
      <dsp:spPr>
        <a:xfrm>
          <a:off x="0" y="0"/>
          <a:ext cx="4832803" cy="9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baseline="0"/>
            <a:t>A Police officer cannot be alarmed or distressed because it was deemed that this sort of low-level behaviour because:-</a:t>
          </a:r>
          <a:endParaRPr lang="en-US" sz="1700" kern="1200"/>
        </a:p>
      </dsp:txBody>
      <dsp:txXfrm>
        <a:off x="0" y="0"/>
        <a:ext cx="4832803" cy="916087"/>
      </dsp:txXfrm>
    </dsp:sp>
    <dsp:sp modelId="{4DF61601-77FE-E64E-AA48-F7288CFC64EE}">
      <dsp:nvSpPr>
        <dsp:cNvPr id="0" name=""/>
        <dsp:cNvSpPr/>
      </dsp:nvSpPr>
      <dsp:spPr>
        <a:xfrm>
          <a:off x="0" y="916087"/>
          <a:ext cx="4832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4634C6-B7EB-2745-A537-1BA26C0C47B8}">
      <dsp:nvSpPr>
        <dsp:cNvPr id="0" name=""/>
        <dsp:cNvSpPr/>
      </dsp:nvSpPr>
      <dsp:spPr>
        <a:xfrm>
          <a:off x="0" y="916087"/>
          <a:ext cx="4832803" cy="9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baseline="0"/>
            <a:t>‘very frequently, words and behaviour with which police officers will be wearily familiar will have little emotional impact on them save that of boredom’.  </a:t>
          </a:r>
          <a:endParaRPr lang="en-US" sz="1700" kern="1200"/>
        </a:p>
      </dsp:txBody>
      <dsp:txXfrm>
        <a:off x="0" y="916087"/>
        <a:ext cx="4832803" cy="916087"/>
      </dsp:txXfrm>
    </dsp:sp>
    <dsp:sp modelId="{CC638A21-2F8D-6241-9615-25AB9E8390DB}">
      <dsp:nvSpPr>
        <dsp:cNvPr id="0" name=""/>
        <dsp:cNvSpPr/>
      </dsp:nvSpPr>
      <dsp:spPr>
        <a:xfrm>
          <a:off x="0" y="1832175"/>
          <a:ext cx="4832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F697F4-19D2-C64B-8B4A-F9E4B33B0B02}">
      <dsp:nvSpPr>
        <dsp:cNvPr id="0" name=""/>
        <dsp:cNvSpPr/>
      </dsp:nvSpPr>
      <dsp:spPr>
        <a:xfrm>
          <a:off x="0" y="1832175"/>
          <a:ext cx="4832803" cy="9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baseline="0"/>
            <a:t>In other words, the police have heard it all before.</a:t>
          </a:r>
          <a:endParaRPr lang="en-US" sz="1700" kern="1200"/>
        </a:p>
      </dsp:txBody>
      <dsp:txXfrm>
        <a:off x="0" y="1832175"/>
        <a:ext cx="4832803" cy="916087"/>
      </dsp:txXfrm>
    </dsp:sp>
    <dsp:sp modelId="{0418E431-FB07-C941-BA1D-106E4B12039B}">
      <dsp:nvSpPr>
        <dsp:cNvPr id="0" name=""/>
        <dsp:cNvSpPr/>
      </dsp:nvSpPr>
      <dsp:spPr>
        <a:xfrm>
          <a:off x="0" y="2748263"/>
          <a:ext cx="4832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A25637-3F38-044D-A251-F39260A2C175}">
      <dsp:nvSpPr>
        <dsp:cNvPr id="0" name=""/>
        <dsp:cNvSpPr/>
      </dsp:nvSpPr>
      <dsp:spPr>
        <a:xfrm>
          <a:off x="0" y="2748263"/>
          <a:ext cx="4832803" cy="9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baseline="0"/>
            <a:t>However, if there are members of the public present when the word/behaviour is used against them, that would be enough evidence.</a:t>
          </a:r>
          <a:endParaRPr lang="en-US" sz="1700" kern="1200"/>
        </a:p>
      </dsp:txBody>
      <dsp:txXfrm>
        <a:off x="0" y="2748263"/>
        <a:ext cx="4832803" cy="91608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B70AF2-4924-4B00-B686-0F54BA7554E7}">
      <dsp:nvSpPr>
        <dsp:cNvPr id="0" name=""/>
        <dsp:cNvSpPr/>
      </dsp:nvSpPr>
      <dsp:spPr>
        <a:xfrm>
          <a:off x="163595" y="0"/>
          <a:ext cx="7559509" cy="106513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This can be committed in </a:t>
          </a:r>
          <a:r>
            <a:rPr lang="en-US" sz="2400" b="1" i="1" u="sng" kern="1200"/>
            <a:t>public or private </a:t>
          </a:r>
          <a:endParaRPr lang="en-US" sz="2400" b="1" i="1" u="sng" kern="1200" dirty="0"/>
        </a:p>
      </dsp:txBody>
      <dsp:txXfrm>
        <a:off x="194792" y="31197"/>
        <a:ext cx="7497115" cy="1002739"/>
      </dsp:txXfrm>
    </dsp:sp>
    <dsp:sp modelId="{0873B9B6-01F2-4A66-B020-039BADADE160}">
      <dsp:nvSpPr>
        <dsp:cNvPr id="0" name=""/>
        <dsp:cNvSpPr/>
      </dsp:nvSpPr>
      <dsp:spPr>
        <a:xfrm rot="5400000">
          <a:off x="3742435" y="1093364"/>
          <a:ext cx="401828" cy="47931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3799556" y="1132105"/>
        <a:ext cx="287586" cy="281280"/>
      </dsp:txXfrm>
    </dsp:sp>
    <dsp:sp modelId="{2DAC1C90-079D-40CC-9B7F-9734BF277A79}">
      <dsp:nvSpPr>
        <dsp:cNvPr id="0" name=""/>
        <dsp:cNvSpPr/>
      </dsp:nvSpPr>
      <dsp:spPr>
        <a:xfrm>
          <a:off x="1813082" y="1600905"/>
          <a:ext cx="4260534" cy="1065133"/>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u="sng" kern="1200"/>
            <a:t>except</a:t>
          </a:r>
          <a:endParaRPr lang="en-US" sz="2400" b="1" i="1" u="sng" kern="1200" dirty="0"/>
        </a:p>
      </dsp:txBody>
      <dsp:txXfrm>
        <a:off x="1844279" y="1632102"/>
        <a:ext cx="4198140" cy="1002739"/>
      </dsp:txXfrm>
    </dsp:sp>
    <dsp:sp modelId="{736F47FC-AD55-49B6-92FF-50C882355C50}">
      <dsp:nvSpPr>
        <dsp:cNvPr id="0" name=""/>
        <dsp:cNvSpPr/>
      </dsp:nvSpPr>
      <dsp:spPr>
        <a:xfrm rot="5400000">
          <a:off x="3743637" y="2692667"/>
          <a:ext cx="399425" cy="479310"/>
        </a:xfrm>
        <a:prstGeom prst="righ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3799557" y="2732610"/>
        <a:ext cx="287586" cy="279598"/>
      </dsp:txXfrm>
    </dsp:sp>
    <dsp:sp modelId="{9E1B0E00-76B8-42DF-9A42-9DB08DA76C0A}">
      <dsp:nvSpPr>
        <dsp:cNvPr id="0" name=""/>
        <dsp:cNvSpPr/>
      </dsp:nvSpPr>
      <dsp:spPr>
        <a:xfrm>
          <a:off x="-731607" y="3198606"/>
          <a:ext cx="9349914" cy="1710508"/>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Where the words or behavior are used, or the writing, sign or other visible representation is displayed by a person inside a </a:t>
          </a:r>
          <a:r>
            <a:rPr lang="en-US" sz="2400" b="1" i="1" u="sng" kern="1200"/>
            <a:t>dwelling</a:t>
          </a:r>
          <a:r>
            <a:rPr lang="en-US" sz="2400" kern="1200"/>
            <a:t> &amp; the other person is also inside that or another dwelling</a:t>
          </a:r>
          <a:endParaRPr lang="en-US" sz="2400" kern="1200" dirty="0"/>
        </a:p>
      </dsp:txBody>
      <dsp:txXfrm>
        <a:off x="-681508" y="3248705"/>
        <a:ext cx="9249716" cy="161031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F53EA-B0F9-8343-B007-3B02B20F315F}">
      <dsp:nvSpPr>
        <dsp:cNvPr id="0" name=""/>
        <dsp:cNvSpPr/>
      </dsp:nvSpPr>
      <dsp:spPr>
        <a:xfrm>
          <a:off x="0" y="24870"/>
          <a:ext cx="6900512" cy="13197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Have you ever behaved in a disorderly manner at home or had a questionable poster displayed on your bedroom wall?</a:t>
          </a:r>
          <a:endParaRPr lang="en-US" sz="2400" kern="1200"/>
        </a:p>
      </dsp:txBody>
      <dsp:txXfrm>
        <a:off x="64425" y="89295"/>
        <a:ext cx="6771662" cy="1190909"/>
      </dsp:txXfrm>
    </dsp:sp>
    <dsp:sp modelId="{26254063-5E2C-3441-A39F-DDD8CC787609}">
      <dsp:nvSpPr>
        <dsp:cNvPr id="0" name=""/>
        <dsp:cNvSpPr/>
      </dsp:nvSpPr>
      <dsp:spPr>
        <a:xfrm>
          <a:off x="0" y="1413750"/>
          <a:ext cx="6900512" cy="131975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We would all be liable for arrest for just having a private argument.</a:t>
          </a:r>
          <a:endParaRPr lang="en-US" sz="2400" kern="1200"/>
        </a:p>
      </dsp:txBody>
      <dsp:txXfrm>
        <a:off x="64425" y="1478175"/>
        <a:ext cx="6771662" cy="1190909"/>
      </dsp:txXfrm>
    </dsp:sp>
    <dsp:sp modelId="{29AF470F-BC49-8647-BDDF-A1B15D079D43}">
      <dsp:nvSpPr>
        <dsp:cNvPr id="0" name=""/>
        <dsp:cNvSpPr/>
      </dsp:nvSpPr>
      <dsp:spPr>
        <a:xfrm>
          <a:off x="0" y="2802630"/>
          <a:ext cx="6900512" cy="131975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Private in this instance means places such as </a:t>
          </a:r>
          <a:r>
            <a:rPr lang="en-GB" sz="2400" u="sng" kern="1200" dirty="0"/>
            <a:t>factory premises, clubs or college premises, anywhere where a specific class or group of people only have access.</a:t>
          </a:r>
          <a:endParaRPr lang="en-US" sz="2400" u="sng" kern="1200" dirty="0"/>
        </a:p>
      </dsp:txBody>
      <dsp:txXfrm>
        <a:off x="64425" y="2867055"/>
        <a:ext cx="6771662" cy="1190909"/>
      </dsp:txXfrm>
    </dsp:sp>
    <dsp:sp modelId="{F94EA183-5FB2-A04B-92D5-A26054353A6F}">
      <dsp:nvSpPr>
        <dsp:cNvPr id="0" name=""/>
        <dsp:cNvSpPr/>
      </dsp:nvSpPr>
      <dsp:spPr>
        <a:xfrm>
          <a:off x="0" y="4191510"/>
          <a:ext cx="6900512" cy="131975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Public means anywhere the general public have access whether on payment or not, e.g. football grounds, car parks and shopping precincts.</a:t>
          </a:r>
          <a:endParaRPr lang="en-US" sz="2400" kern="1200"/>
        </a:p>
      </dsp:txBody>
      <dsp:txXfrm>
        <a:off x="64425" y="4255935"/>
        <a:ext cx="6771662" cy="119090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A2FEE6-12CE-401C-A5F2-D75B3AA27C80}">
      <dsp:nvSpPr>
        <dsp:cNvPr id="0" name=""/>
        <dsp:cNvSpPr/>
      </dsp:nvSpPr>
      <dsp:spPr>
        <a:xfrm>
          <a:off x="0" y="0"/>
          <a:ext cx="11089232" cy="2303647"/>
        </a:xfrm>
        <a:prstGeom prst="roundRect">
          <a:avLst>
            <a:gd name="adj" fmla="val 1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CCB250-47D7-4B8A-B8AD-BA6E48A50983}">
      <dsp:nvSpPr>
        <dsp:cNvPr id="0" name=""/>
        <dsp:cNvSpPr/>
      </dsp:nvSpPr>
      <dsp:spPr>
        <a:xfrm>
          <a:off x="332676" y="307152"/>
          <a:ext cx="3257461" cy="1689341"/>
        </a:xfrm>
        <a:prstGeom prst="roundRect">
          <a:avLst>
            <a:gd name="adj" fmla="val 10000"/>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80112E-7403-4DB2-A4E8-9A195EE5A481}">
      <dsp:nvSpPr>
        <dsp:cNvPr id="0" name=""/>
        <dsp:cNvSpPr/>
      </dsp:nvSpPr>
      <dsp:spPr>
        <a:xfrm rot="10800000">
          <a:off x="332676" y="2303647"/>
          <a:ext cx="3257461" cy="2815568"/>
        </a:xfrm>
        <a:prstGeom prst="round2SameRect">
          <a:avLst>
            <a:gd name="adj1" fmla="val 10500"/>
            <a:gd name="adj2" fmla="val 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0" kern="1200"/>
            <a:t>Could not be heard</a:t>
          </a:r>
          <a:endParaRPr lang="en-US" sz="2400" b="0" kern="1200" dirty="0"/>
        </a:p>
      </dsp:txBody>
      <dsp:txXfrm rot="10800000">
        <a:off x="419264" y="2303647"/>
        <a:ext cx="3084285" cy="2728980"/>
      </dsp:txXfrm>
    </dsp:sp>
    <dsp:sp modelId="{C014DA4F-06A5-4F7A-841C-F4DC9BAF852B}">
      <dsp:nvSpPr>
        <dsp:cNvPr id="0" name=""/>
        <dsp:cNvSpPr/>
      </dsp:nvSpPr>
      <dsp:spPr>
        <a:xfrm>
          <a:off x="3915885" y="307152"/>
          <a:ext cx="3257461" cy="1689341"/>
        </a:xfrm>
        <a:prstGeom prst="roundRect">
          <a:avLst>
            <a:gd name="adj" fmla="val 10000"/>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A25E57-25E6-42ED-A765-3BE8FD32F119}">
      <dsp:nvSpPr>
        <dsp:cNvPr id="0" name=""/>
        <dsp:cNvSpPr/>
      </dsp:nvSpPr>
      <dsp:spPr>
        <a:xfrm rot="10800000">
          <a:off x="3915885" y="2303647"/>
          <a:ext cx="3257461" cy="2815568"/>
        </a:xfrm>
        <a:prstGeom prst="round2SameRect">
          <a:avLst>
            <a:gd name="adj1" fmla="val 10500"/>
            <a:gd name="adj2" fmla="val 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kern="1200"/>
            <a:t>Inside a dwelling</a:t>
          </a:r>
          <a:endParaRPr lang="en-US" sz="2400" kern="1200" dirty="0"/>
        </a:p>
      </dsp:txBody>
      <dsp:txXfrm rot="10800000">
        <a:off x="4002473" y="2303647"/>
        <a:ext cx="3084285" cy="2728980"/>
      </dsp:txXfrm>
    </dsp:sp>
    <dsp:sp modelId="{E7519199-2D0A-4D1A-9057-AC2BFAA1EF64}">
      <dsp:nvSpPr>
        <dsp:cNvPr id="0" name=""/>
        <dsp:cNvSpPr/>
      </dsp:nvSpPr>
      <dsp:spPr>
        <a:xfrm>
          <a:off x="7499093" y="307152"/>
          <a:ext cx="3257461" cy="1689341"/>
        </a:xfrm>
        <a:prstGeom prst="roundRect">
          <a:avLst>
            <a:gd name="adj" fmla="val 10000"/>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C23238-6A7F-4FCF-B05F-3EBA59E95845}">
      <dsp:nvSpPr>
        <dsp:cNvPr id="0" name=""/>
        <dsp:cNvSpPr/>
      </dsp:nvSpPr>
      <dsp:spPr>
        <a:xfrm rot="10800000">
          <a:off x="7499093" y="2303647"/>
          <a:ext cx="3257461" cy="2815568"/>
        </a:xfrm>
        <a:prstGeom prst="round2SameRect">
          <a:avLst>
            <a:gd name="adj1" fmla="val 10500"/>
            <a:gd name="adj2" fmla="val 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kern="1200"/>
            <a:t>Reasonable conduct</a:t>
          </a:r>
          <a:endParaRPr lang="en-US" sz="2400" kern="1200" dirty="0"/>
        </a:p>
      </dsp:txBody>
      <dsp:txXfrm rot="10800000">
        <a:off x="7585681" y="2303647"/>
        <a:ext cx="3084285" cy="272898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D73D1-860D-4C2C-B01D-5149350ADC2F}">
      <dsp:nvSpPr>
        <dsp:cNvPr id="0" name=""/>
        <dsp:cNvSpPr/>
      </dsp:nvSpPr>
      <dsp:spPr>
        <a:xfrm>
          <a:off x="485275" y="2331"/>
          <a:ext cx="3663893" cy="2198336"/>
        </a:xfrm>
        <a:prstGeom prst="rect">
          <a:avLst/>
        </a:prstGeom>
        <a:solidFill>
          <a:schemeClr val="accent5">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 person is guilty of an offence, if with</a:t>
          </a:r>
          <a:r>
            <a:rPr lang="en-US" sz="2400" b="1" i="1" u="sng" kern="1200" dirty="0"/>
            <a:t> intent </a:t>
          </a:r>
          <a:r>
            <a:rPr lang="en-US" sz="2400" kern="1200" dirty="0"/>
            <a:t>to cause a person harassment, alarm or distress, he:</a:t>
          </a:r>
        </a:p>
      </dsp:txBody>
      <dsp:txXfrm>
        <a:off x="485275" y="2331"/>
        <a:ext cx="3663893" cy="2198336"/>
      </dsp:txXfrm>
    </dsp:sp>
    <dsp:sp modelId="{A7DE3A91-C7B6-4116-86E0-4F72937F173B}">
      <dsp:nvSpPr>
        <dsp:cNvPr id="0" name=""/>
        <dsp:cNvSpPr/>
      </dsp:nvSpPr>
      <dsp:spPr>
        <a:xfrm>
          <a:off x="4515558" y="2331"/>
          <a:ext cx="3663893" cy="2198336"/>
        </a:xfrm>
        <a:prstGeom prst="rect">
          <a:avLst/>
        </a:prstGeom>
        <a:solidFill>
          <a:schemeClr val="accent5">
            <a:shade val="80000"/>
            <a:hueOff val="90421"/>
            <a:satOff val="1725"/>
            <a:lumOff val="76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uses threatening, abusive or </a:t>
          </a:r>
          <a:r>
            <a:rPr lang="en-US" sz="2400" b="1" i="1" u="sng" kern="1200"/>
            <a:t>insulting</a:t>
          </a:r>
          <a:r>
            <a:rPr lang="en-US" sz="2400" kern="1200"/>
            <a:t> words or behaviour or disorderly behaviour OR </a:t>
          </a:r>
          <a:endParaRPr lang="en-US" sz="2400" kern="1200" dirty="0"/>
        </a:p>
      </dsp:txBody>
      <dsp:txXfrm>
        <a:off x="4515558" y="2331"/>
        <a:ext cx="3663893" cy="2198336"/>
      </dsp:txXfrm>
    </dsp:sp>
    <dsp:sp modelId="{979BFAEE-D725-40E3-9F7F-C507004337F8}">
      <dsp:nvSpPr>
        <dsp:cNvPr id="0" name=""/>
        <dsp:cNvSpPr/>
      </dsp:nvSpPr>
      <dsp:spPr>
        <a:xfrm>
          <a:off x="485275" y="2567056"/>
          <a:ext cx="3663893" cy="2198336"/>
        </a:xfrm>
        <a:prstGeom prst="rect">
          <a:avLst/>
        </a:prstGeom>
        <a:solidFill>
          <a:schemeClr val="accent5">
            <a:shade val="80000"/>
            <a:hueOff val="180842"/>
            <a:satOff val="3450"/>
            <a:lumOff val="152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displays any writing, sign or other visible representation which is threatening, abusive or insulting</a:t>
          </a:r>
          <a:endParaRPr lang="en-US" sz="2400" kern="1200" dirty="0"/>
        </a:p>
      </dsp:txBody>
      <dsp:txXfrm>
        <a:off x="485275" y="2567056"/>
        <a:ext cx="3663893" cy="2198336"/>
      </dsp:txXfrm>
    </dsp:sp>
    <dsp:sp modelId="{CCFFBD8C-DB0A-4EF5-A11D-F241C6BBF07B}">
      <dsp:nvSpPr>
        <dsp:cNvPr id="0" name=""/>
        <dsp:cNvSpPr/>
      </dsp:nvSpPr>
      <dsp:spPr>
        <a:xfrm>
          <a:off x="4549925" y="2569386"/>
          <a:ext cx="3663893" cy="2198336"/>
        </a:xfrm>
        <a:prstGeom prst="rect">
          <a:avLst/>
        </a:prstGeom>
        <a:solidFill>
          <a:schemeClr val="accent5">
            <a:shade val="80000"/>
            <a:hueOff val="271263"/>
            <a:satOff val="5175"/>
            <a:lumOff val="228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thereby </a:t>
          </a:r>
          <a:r>
            <a:rPr lang="en-US" sz="2400" b="1" i="1" u="sng" kern="1200" dirty="0"/>
            <a:t>causing</a:t>
          </a:r>
          <a:r>
            <a:rPr lang="en-US" sz="2400" kern="1200" dirty="0"/>
            <a:t> that or another person harassment, alarm or distress</a:t>
          </a:r>
        </a:p>
      </dsp:txBody>
      <dsp:txXfrm>
        <a:off x="4549925" y="2569386"/>
        <a:ext cx="3663893" cy="219833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79C892-60C6-F74F-BAED-8DF067B6FF48}">
      <dsp:nvSpPr>
        <dsp:cNvPr id="0" name=""/>
        <dsp:cNvSpPr/>
      </dsp:nvSpPr>
      <dsp:spPr>
        <a:xfrm>
          <a:off x="5463914" y="1760944"/>
          <a:ext cx="3865759" cy="670916"/>
        </a:xfrm>
        <a:custGeom>
          <a:avLst/>
          <a:gdLst/>
          <a:ahLst/>
          <a:cxnLst/>
          <a:rect l="0" t="0" r="0" b="0"/>
          <a:pathLst>
            <a:path>
              <a:moveTo>
                <a:pt x="0" y="0"/>
              </a:moveTo>
              <a:lnTo>
                <a:pt x="0" y="335458"/>
              </a:lnTo>
              <a:lnTo>
                <a:pt x="3865759" y="335458"/>
              </a:lnTo>
              <a:lnTo>
                <a:pt x="3865759" y="670916"/>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0AB595-B1E1-9445-99DE-9E693C1CC5B9}">
      <dsp:nvSpPr>
        <dsp:cNvPr id="0" name=""/>
        <dsp:cNvSpPr/>
      </dsp:nvSpPr>
      <dsp:spPr>
        <a:xfrm>
          <a:off x="5418194" y="1760944"/>
          <a:ext cx="91440" cy="670916"/>
        </a:xfrm>
        <a:custGeom>
          <a:avLst/>
          <a:gdLst/>
          <a:ahLst/>
          <a:cxnLst/>
          <a:rect l="0" t="0" r="0" b="0"/>
          <a:pathLst>
            <a:path>
              <a:moveTo>
                <a:pt x="45720" y="0"/>
              </a:moveTo>
              <a:lnTo>
                <a:pt x="45720" y="670916"/>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9BC235-4636-1448-9793-A245EAFF7930}">
      <dsp:nvSpPr>
        <dsp:cNvPr id="0" name=""/>
        <dsp:cNvSpPr/>
      </dsp:nvSpPr>
      <dsp:spPr>
        <a:xfrm>
          <a:off x="1598154" y="1760944"/>
          <a:ext cx="3865759" cy="670916"/>
        </a:xfrm>
        <a:custGeom>
          <a:avLst/>
          <a:gdLst/>
          <a:ahLst/>
          <a:cxnLst/>
          <a:rect l="0" t="0" r="0" b="0"/>
          <a:pathLst>
            <a:path>
              <a:moveTo>
                <a:pt x="3865759" y="0"/>
              </a:moveTo>
              <a:lnTo>
                <a:pt x="3865759" y="335458"/>
              </a:lnTo>
              <a:lnTo>
                <a:pt x="0" y="335458"/>
              </a:lnTo>
              <a:lnTo>
                <a:pt x="0" y="670916"/>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FA5168-CE6B-9141-B68E-BD4873238D54}">
      <dsp:nvSpPr>
        <dsp:cNvPr id="0" name=""/>
        <dsp:cNvSpPr/>
      </dsp:nvSpPr>
      <dsp:spPr>
        <a:xfrm>
          <a:off x="3866493" y="163522"/>
          <a:ext cx="3194842" cy="1597421"/>
        </a:xfrm>
        <a:prstGeom prst="rect">
          <a:avLst/>
        </a:prstGeom>
        <a:solidFill>
          <a:schemeClr val="accent1">
            <a:alpha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1" kern="1200" dirty="0"/>
            <a:t>Key features:</a:t>
          </a:r>
          <a:endParaRPr lang="en-US" sz="2200" kern="1200" dirty="0"/>
        </a:p>
      </dsp:txBody>
      <dsp:txXfrm>
        <a:off x="3866493" y="163522"/>
        <a:ext cx="3194842" cy="1597421"/>
      </dsp:txXfrm>
    </dsp:sp>
    <dsp:sp modelId="{6BCB19C3-9E4A-0E4E-A8C3-864871519157}">
      <dsp:nvSpPr>
        <dsp:cNvPr id="0" name=""/>
        <dsp:cNvSpPr/>
      </dsp:nvSpPr>
      <dsp:spPr>
        <a:xfrm>
          <a:off x="733" y="2431860"/>
          <a:ext cx="3194842" cy="1597421"/>
        </a:xfrm>
        <a:prstGeom prst="rect">
          <a:avLst/>
        </a:prstGeom>
        <a:solidFill>
          <a:schemeClr val="accent1">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0" kern="1200"/>
            <a:t>The suspect </a:t>
          </a:r>
          <a:r>
            <a:rPr lang="en-GB" sz="2200" b="1" kern="1200"/>
            <a:t>intends</a:t>
          </a:r>
          <a:r>
            <a:rPr lang="en-GB" sz="2200" b="0" kern="1200"/>
            <a:t> the conduct to</a:t>
          </a:r>
          <a:r>
            <a:rPr lang="en-GB" sz="2200" b="0" kern="1200" baseline="0"/>
            <a:t> be threatening, abusive or insulting and to cause a person harassment alarm or distress</a:t>
          </a:r>
          <a:endParaRPr lang="en-US" sz="2200" kern="1200"/>
        </a:p>
      </dsp:txBody>
      <dsp:txXfrm>
        <a:off x="733" y="2431860"/>
        <a:ext cx="3194842" cy="1597421"/>
      </dsp:txXfrm>
    </dsp:sp>
    <dsp:sp modelId="{764523BA-494B-E446-B857-9332949E7580}">
      <dsp:nvSpPr>
        <dsp:cNvPr id="0" name=""/>
        <dsp:cNvSpPr/>
      </dsp:nvSpPr>
      <dsp:spPr>
        <a:xfrm>
          <a:off x="3866493" y="2431860"/>
          <a:ext cx="3194842" cy="1597421"/>
        </a:xfrm>
        <a:prstGeom prst="rect">
          <a:avLst/>
        </a:prstGeom>
        <a:solidFill>
          <a:schemeClr val="accent1">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0" kern="1200"/>
            <a:t>The</a:t>
          </a:r>
          <a:r>
            <a:rPr lang="en-GB" sz="2200" b="0" kern="1200" baseline="0"/>
            <a:t> conduct does not have to be aimed towards a specific person</a:t>
          </a:r>
          <a:endParaRPr lang="en-US" sz="2200" kern="1200"/>
        </a:p>
      </dsp:txBody>
      <dsp:txXfrm>
        <a:off x="3866493" y="2431860"/>
        <a:ext cx="3194842" cy="1597421"/>
      </dsp:txXfrm>
    </dsp:sp>
    <dsp:sp modelId="{FBCB9B7B-3D4D-6B43-B0C1-9D2048997D99}">
      <dsp:nvSpPr>
        <dsp:cNvPr id="0" name=""/>
        <dsp:cNvSpPr/>
      </dsp:nvSpPr>
      <dsp:spPr>
        <a:xfrm>
          <a:off x="7732252" y="2431860"/>
          <a:ext cx="3194842" cy="1597421"/>
        </a:xfrm>
        <a:prstGeom prst="rect">
          <a:avLst/>
        </a:prstGeom>
        <a:solidFill>
          <a:schemeClr val="accent1">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GB" sz="2200" b="0" kern="1200" baseline="0"/>
            <a:t>At least one identifiable person must be harassed, alarmed or distressed and</a:t>
          </a:r>
          <a:endParaRPr lang="en-US" sz="2200" kern="1200"/>
        </a:p>
      </dsp:txBody>
      <dsp:txXfrm>
        <a:off x="7732252" y="2431860"/>
        <a:ext cx="3194842" cy="159742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5BE39-8855-4522-9200-584E37D1FC05}">
      <dsp:nvSpPr>
        <dsp:cNvPr id="0" name=""/>
        <dsp:cNvSpPr/>
      </dsp:nvSpPr>
      <dsp:spPr>
        <a:xfrm>
          <a:off x="195448" y="3158"/>
          <a:ext cx="7855843" cy="630571"/>
        </a:xfrm>
        <a:prstGeom prst="roundRect">
          <a:avLst>
            <a:gd name="adj" fmla="val 10000"/>
          </a:avLst>
        </a:prstGeom>
        <a:solidFill>
          <a:schemeClr val="accent1">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This offence can be committed in </a:t>
          </a:r>
          <a:r>
            <a:rPr lang="en-US" sz="2400" b="1" i="1" u="sng" kern="1200" dirty="0"/>
            <a:t>public or private</a:t>
          </a:r>
        </a:p>
      </dsp:txBody>
      <dsp:txXfrm>
        <a:off x="213917" y="21627"/>
        <a:ext cx="7818905" cy="593633"/>
      </dsp:txXfrm>
    </dsp:sp>
    <dsp:sp modelId="{CC149899-F998-49FB-BB1D-1C31CFF3C471}">
      <dsp:nvSpPr>
        <dsp:cNvPr id="0" name=""/>
        <dsp:cNvSpPr/>
      </dsp:nvSpPr>
      <dsp:spPr>
        <a:xfrm rot="5400000">
          <a:off x="3788728" y="678348"/>
          <a:ext cx="669282" cy="803139"/>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rot="-5400000">
        <a:off x="3882428" y="745277"/>
        <a:ext cx="481883" cy="468497"/>
      </dsp:txXfrm>
    </dsp:sp>
    <dsp:sp modelId="{58AECF71-B20D-4E5B-AF38-14EC41812EA3}">
      <dsp:nvSpPr>
        <dsp:cNvPr id="0" name=""/>
        <dsp:cNvSpPr/>
      </dsp:nvSpPr>
      <dsp:spPr>
        <a:xfrm>
          <a:off x="2461692" y="1526106"/>
          <a:ext cx="3323354" cy="757984"/>
        </a:xfrm>
        <a:prstGeom prst="roundRect">
          <a:avLst>
            <a:gd name="adj" fmla="val 10000"/>
          </a:avLst>
        </a:prstGeom>
        <a:solidFill>
          <a:schemeClr val="accent1">
            <a:shade val="50000"/>
            <a:hueOff val="268329"/>
            <a:satOff val="-6535"/>
            <a:lumOff val="285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except</a:t>
          </a:r>
          <a:endParaRPr lang="en-US" sz="2400" kern="1200" dirty="0"/>
        </a:p>
      </dsp:txBody>
      <dsp:txXfrm>
        <a:off x="2483893" y="1548307"/>
        <a:ext cx="3278952" cy="713582"/>
      </dsp:txXfrm>
    </dsp:sp>
    <dsp:sp modelId="{4C42CD7F-5A76-41C7-8591-CDF638053036}">
      <dsp:nvSpPr>
        <dsp:cNvPr id="0" name=""/>
        <dsp:cNvSpPr/>
      </dsp:nvSpPr>
      <dsp:spPr>
        <a:xfrm rot="5400000">
          <a:off x="3823531" y="2282306"/>
          <a:ext cx="599677" cy="803139"/>
        </a:xfrm>
        <a:prstGeom prst="rightArrow">
          <a:avLst>
            <a:gd name="adj1" fmla="val 60000"/>
            <a:gd name="adj2" fmla="val 50000"/>
          </a:avLst>
        </a:prstGeom>
        <a:solidFill>
          <a:schemeClr val="accent1">
            <a:shade val="90000"/>
            <a:hueOff val="415426"/>
            <a:satOff val="-8871"/>
            <a:lumOff val="3310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5400000">
        <a:off x="3882429" y="2384037"/>
        <a:ext cx="481883" cy="419774"/>
      </dsp:txXfrm>
    </dsp:sp>
    <dsp:sp modelId="{A0022056-EC61-4371-ADA5-43C7C98DB3D6}">
      <dsp:nvSpPr>
        <dsp:cNvPr id="0" name=""/>
        <dsp:cNvSpPr/>
      </dsp:nvSpPr>
      <dsp:spPr>
        <a:xfrm>
          <a:off x="17" y="3083661"/>
          <a:ext cx="8246704" cy="1784753"/>
        </a:xfrm>
        <a:prstGeom prst="roundRect">
          <a:avLst>
            <a:gd name="adj" fmla="val 10000"/>
          </a:avLst>
        </a:prstGeom>
        <a:solidFill>
          <a:schemeClr val="accent1">
            <a:shade val="50000"/>
            <a:hueOff val="268329"/>
            <a:satOff val="-6535"/>
            <a:lumOff val="285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Where the words or behavior are used, or the writing, sign or other visible representation is displayed by a person inside a </a:t>
          </a:r>
          <a:r>
            <a:rPr lang="en-US" sz="2400" b="1" i="1" u="sng" kern="1200"/>
            <a:t>dwelling</a:t>
          </a:r>
          <a:r>
            <a:rPr lang="en-US" sz="2400" kern="1200"/>
            <a:t> &amp; the other person is also inside that or another dwelling</a:t>
          </a:r>
          <a:endParaRPr lang="en-US" sz="2400" kern="1200" dirty="0"/>
        </a:p>
      </dsp:txBody>
      <dsp:txXfrm>
        <a:off x="52291" y="3135935"/>
        <a:ext cx="8142156" cy="168020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85EBA-5084-0040-860B-679973EAD5EB}">
      <dsp:nvSpPr>
        <dsp:cNvPr id="0" name=""/>
        <dsp:cNvSpPr/>
      </dsp:nvSpPr>
      <dsp:spPr>
        <a:xfrm>
          <a:off x="5340923" y="1405930"/>
          <a:ext cx="1352905" cy="643860"/>
        </a:xfrm>
        <a:custGeom>
          <a:avLst/>
          <a:gdLst/>
          <a:ahLst/>
          <a:cxnLst/>
          <a:rect l="0" t="0" r="0" b="0"/>
          <a:pathLst>
            <a:path>
              <a:moveTo>
                <a:pt x="0" y="0"/>
              </a:moveTo>
              <a:lnTo>
                <a:pt x="0" y="438771"/>
              </a:lnTo>
              <a:lnTo>
                <a:pt x="1352905" y="438771"/>
              </a:lnTo>
              <a:lnTo>
                <a:pt x="1352905" y="64386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12367F-2EEF-7646-928A-7A77CA78AFDD}">
      <dsp:nvSpPr>
        <dsp:cNvPr id="0" name=""/>
        <dsp:cNvSpPr/>
      </dsp:nvSpPr>
      <dsp:spPr>
        <a:xfrm>
          <a:off x="3988017" y="1405930"/>
          <a:ext cx="1352905" cy="643860"/>
        </a:xfrm>
        <a:custGeom>
          <a:avLst/>
          <a:gdLst/>
          <a:ahLst/>
          <a:cxnLst/>
          <a:rect l="0" t="0" r="0" b="0"/>
          <a:pathLst>
            <a:path>
              <a:moveTo>
                <a:pt x="1352905" y="0"/>
              </a:moveTo>
              <a:lnTo>
                <a:pt x="1352905" y="438771"/>
              </a:lnTo>
              <a:lnTo>
                <a:pt x="0" y="438771"/>
              </a:lnTo>
              <a:lnTo>
                <a:pt x="0" y="64386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55EC64-E02E-1049-BDA1-3D2EA22987BD}">
      <dsp:nvSpPr>
        <dsp:cNvPr id="0" name=""/>
        <dsp:cNvSpPr/>
      </dsp:nvSpPr>
      <dsp:spPr>
        <a:xfrm>
          <a:off x="4234000" y="138"/>
          <a:ext cx="2213845" cy="14057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360144-AABD-8742-848D-96FB7038435E}">
      <dsp:nvSpPr>
        <dsp:cNvPr id="0" name=""/>
        <dsp:cNvSpPr/>
      </dsp:nvSpPr>
      <dsp:spPr>
        <a:xfrm>
          <a:off x="4479983" y="233822"/>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The defendant </a:t>
          </a:r>
          <a:r>
            <a:rPr lang="en-GB" sz="1700" b="1" kern="1200" dirty="0"/>
            <a:t>intended</a:t>
          </a:r>
          <a:r>
            <a:rPr lang="en-GB" sz="1700" kern="1200" dirty="0"/>
            <a:t> to cause harassment, alarm or distress </a:t>
          </a:r>
          <a:r>
            <a:rPr lang="en-GB" sz="1700" b="1" kern="1200" dirty="0"/>
            <a:t>or </a:t>
          </a:r>
          <a:r>
            <a:rPr lang="en-GB" sz="1700" kern="1200" dirty="0"/>
            <a:t>was aware that they might,</a:t>
          </a:r>
          <a:endParaRPr lang="en-US" sz="1700" kern="1200" dirty="0"/>
        </a:p>
      </dsp:txBody>
      <dsp:txXfrm>
        <a:off x="4521157" y="274996"/>
        <a:ext cx="2131497" cy="1323444"/>
      </dsp:txXfrm>
    </dsp:sp>
    <dsp:sp modelId="{651D4357-EB15-4D4A-9099-D61ED2800CDD}">
      <dsp:nvSpPr>
        <dsp:cNvPr id="0" name=""/>
        <dsp:cNvSpPr/>
      </dsp:nvSpPr>
      <dsp:spPr>
        <a:xfrm>
          <a:off x="2881094" y="2049790"/>
          <a:ext cx="2213845" cy="140579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58D79C-4951-9D4D-8AB8-7C75263CB7FE}">
      <dsp:nvSpPr>
        <dsp:cNvPr id="0" name=""/>
        <dsp:cNvSpPr/>
      </dsp:nvSpPr>
      <dsp:spPr>
        <a:xfrm>
          <a:off x="3127077" y="2283474"/>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AND</a:t>
          </a:r>
          <a:endParaRPr lang="en-US" sz="1700" kern="1200"/>
        </a:p>
      </dsp:txBody>
      <dsp:txXfrm>
        <a:off x="3168251" y="2324648"/>
        <a:ext cx="2131497" cy="1323444"/>
      </dsp:txXfrm>
    </dsp:sp>
    <dsp:sp modelId="{7288C7EF-D6D1-0044-AF17-B6319FDD92DD}">
      <dsp:nvSpPr>
        <dsp:cNvPr id="0" name=""/>
        <dsp:cNvSpPr/>
      </dsp:nvSpPr>
      <dsp:spPr>
        <a:xfrm>
          <a:off x="5586905" y="2049790"/>
          <a:ext cx="2213845" cy="140579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C20A39-1129-3048-BDFD-B4BD2605D57C}">
      <dsp:nvSpPr>
        <dsp:cNvPr id="0" name=""/>
        <dsp:cNvSpPr/>
      </dsp:nvSpPr>
      <dsp:spPr>
        <a:xfrm>
          <a:off x="5832888" y="2283474"/>
          <a:ext cx="2213845" cy="140579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must cause </a:t>
          </a:r>
          <a:r>
            <a:rPr lang="en-GB" sz="1700" kern="1200"/>
            <a:t>someone to be HAD</a:t>
          </a:r>
          <a:endParaRPr lang="en-US" sz="1700" kern="1200"/>
        </a:p>
      </dsp:txBody>
      <dsp:txXfrm>
        <a:off x="5874062" y="2324648"/>
        <a:ext cx="2131497" cy="132344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CE8A9-907D-4976-B9C3-89B1A5C320EF}">
      <dsp:nvSpPr>
        <dsp:cNvPr id="0" name=""/>
        <dsp:cNvSpPr/>
      </dsp:nvSpPr>
      <dsp:spPr>
        <a:xfrm>
          <a:off x="0" y="0"/>
          <a:ext cx="8229600" cy="2581715"/>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69AF745-A784-40DC-9940-97BB9FEA30EA}">
      <dsp:nvSpPr>
        <dsp:cNvPr id="0" name=""/>
        <dsp:cNvSpPr/>
      </dsp:nvSpPr>
      <dsp:spPr>
        <a:xfrm>
          <a:off x="251608" y="239121"/>
          <a:ext cx="3679229" cy="1893258"/>
        </a:xfrm>
        <a:prstGeom prst="roundRect">
          <a:avLst>
            <a:gd name="adj" fmla="val 10000"/>
          </a:avLst>
        </a:prstGeom>
        <a:blipFill rotWithShape="1">
          <a:blip xmlns:r="http://schemas.openxmlformats.org/officeDocument/2006/relationships" r:embed="rId1"/>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C4C77B16-E42D-459E-B3F9-E1E373858AE5}">
      <dsp:nvSpPr>
        <dsp:cNvPr id="0" name=""/>
        <dsp:cNvSpPr/>
      </dsp:nvSpPr>
      <dsp:spPr>
        <a:xfrm rot="10800000">
          <a:off x="125263" y="2056178"/>
          <a:ext cx="3679229" cy="3575859"/>
        </a:xfrm>
        <a:prstGeom prst="round2SameRect">
          <a:avLst>
            <a:gd name="adj1" fmla="val 10500"/>
            <a:gd name="adj2" fmla="val 0"/>
          </a:avLst>
        </a:prstGeom>
        <a:gradFill rotWithShape="0">
          <a:gsLst>
            <a:gs pos="0">
              <a:schemeClr val="accent1">
                <a:alpha val="90000"/>
                <a:hueOff val="0"/>
                <a:satOff val="0"/>
                <a:lumOff val="0"/>
                <a:alphaOff val="0"/>
                <a:lumMod val="110000"/>
                <a:satMod val="105000"/>
                <a:tint val="67000"/>
              </a:schemeClr>
            </a:gs>
            <a:gs pos="50000">
              <a:schemeClr val="accent1">
                <a:alpha val="90000"/>
                <a:hueOff val="0"/>
                <a:satOff val="0"/>
                <a:lumOff val="0"/>
                <a:alphaOff val="0"/>
                <a:lumMod val="105000"/>
                <a:satMod val="103000"/>
                <a:tint val="73000"/>
              </a:schemeClr>
            </a:gs>
            <a:gs pos="100000">
              <a:schemeClr val="accent1">
                <a:alpha val="9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Inside a dwelling</a:t>
          </a:r>
          <a:br>
            <a:rPr lang="en-US" sz="2800" kern="1200" dirty="0"/>
          </a:br>
          <a:br>
            <a:rPr lang="en-US" sz="2800" kern="1200" dirty="0"/>
          </a:br>
          <a:r>
            <a:rPr lang="en-US" sz="2800" kern="1200" dirty="0">
              <a:solidFill>
                <a:schemeClr val="bg1"/>
              </a:solidFill>
            </a:rPr>
            <a:t>T</a:t>
          </a:r>
          <a:r>
            <a:rPr lang="en-GB" sz="2400" kern="1200" dirty="0">
              <a:solidFill>
                <a:schemeClr val="bg1"/>
              </a:solidFill>
            </a:rPr>
            <a:t>hey had</a:t>
          </a:r>
          <a:r>
            <a:rPr lang="en-GB" sz="2400" kern="1200" baseline="0" dirty="0">
              <a:solidFill>
                <a:schemeClr val="bg1"/>
              </a:solidFill>
            </a:rPr>
            <a:t> no reason to believe his words, behaviour or conduct inside a dwelling could be seen or heard by a person anywhere outside…</a:t>
          </a:r>
          <a:endParaRPr lang="en-US" sz="2800" kern="1200" dirty="0">
            <a:solidFill>
              <a:schemeClr val="bg1"/>
            </a:solidFill>
          </a:endParaRPr>
        </a:p>
      </dsp:txBody>
      <dsp:txXfrm rot="10800000">
        <a:off x="235233" y="2056178"/>
        <a:ext cx="3459289" cy="3465889"/>
      </dsp:txXfrm>
    </dsp:sp>
    <dsp:sp modelId="{756BDB3E-A4D3-4A82-882A-7240A4A12034}">
      <dsp:nvSpPr>
        <dsp:cNvPr id="0" name=""/>
        <dsp:cNvSpPr/>
      </dsp:nvSpPr>
      <dsp:spPr>
        <a:xfrm>
          <a:off x="4298761" y="344228"/>
          <a:ext cx="3679229" cy="1893258"/>
        </a:xfrm>
        <a:prstGeom prst="roundRect">
          <a:avLst>
            <a:gd name="adj" fmla="val 10000"/>
          </a:avLst>
        </a:prstGeom>
        <a:blipFill rotWithShape="1">
          <a:blip xmlns:r="http://schemas.openxmlformats.org/officeDocument/2006/relationships" r:embed="rId2"/>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DA3EE26E-FB25-46F3-8854-C8EB131E0ADA}">
      <dsp:nvSpPr>
        <dsp:cNvPr id="0" name=""/>
        <dsp:cNvSpPr/>
      </dsp:nvSpPr>
      <dsp:spPr>
        <a:xfrm rot="10800000">
          <a:off x="4298761" y="2581715"/>
          <a:ext cx="3679229" cy="3155430"/>
        </a:xfrm>
        <a:prstGeom prst="round2SameRect">
          <a:avLst>
            <a:gd name="adj1" fmla="val 10500"/>
            <a:gd name="adj2" fmla="val 0"/>
          </a:avLst>
        </a:prstGeom>
        <a:gradFill rotWithShape="0">
          <a:gsLst>
            <a:gs pos="0">
              <a:schemeClr val="accent1">
                <a:alpha val="90000"/>
                <a:hueOff val="0"/>
                <a:satOff val="0"/>
                <a:lumOff val="0"/>
                <a:alphaOff val="-40000"/>
                <a:lumMod val="110000"/>
                <a:satMod val="105000"/>
                <a:tint val="67000"/>
              </a:schemeClr>
            </a:gs>
            <a:gs pos="50000">
              <a:schemeClr val="accent1">
                <a:alpha val="90000"/>
                <a:hueOff val="0"/>
                <a:satOff val="0"/>
                <a:lumOff val="0"/>
                <a:alphaOff val="-40000"/>
                <a:lumMod val="105000"/>
                <a:satMod val="103000"/>
                <a:tint val="73000"/>
              </a:schemeClr>
            </a:gs>
            <a:gs pos="100000">
              <a:schemeClr val="accent1">
                <a:alpha val="90000"/>
                <a:hueOff val="0"/>
                <a:satOff val="0"/>
                <a:lumOff val="0"/>
                <a:alphaOff val="-4000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Reasonable Conduct</a:t>
          </a:r>
          <a:br>
            <a:rPr lang="en-US" sz="2800" kern="1200" dirty="0"/>
          </a:br>
          <a:br>
            <a:rPr lang="en-US" sz="2800" kern="1200" dirty="0"/>
          </a:br>
          <a:r>
            <a:rPr lang="en-GB" sz="2400" kern="1200" dirty="0">
              <a:solidFill>
                <a:schemeClr val="bg1"/>
              </a:solidFill>
            </a:rPr>
            <a:t>Their conduct was reasonable…</a:t>
          </a:r>
          <a:endParaRPr lang="en-US" sz="2800" kern="1200" dirty="0">
            <a:solidFill>
              <a:schemeClr val="bg1"/>
            </a:solidFill>
          </a:endParaRPr>
        </a:p>
      </dsp:txBody>
      <dsp:txXfrm rot="10800000">
        <a:off x="4395801" y="2581715"/>
        <a:ext cx="3485149" cy="305839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D2EBF1-B4EB-1F4C-9327-03004AE410FE}">
      <dsp:nvSpPr>
        <dsp:cNvPr id="0" name=""/>
        <dsp:cNvSpPr/>
      </dsp:nvSpPr>
      <dsp:spPr>
        <a:xfrm>
          <a:off x="0" y="9839"/>
          <a:ext cx="9746367" cy="917280"/>
        </a:xfrm>
        <a:prstGeom prst="round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S5 POA 1986</a:t>
          </a:r>
          <a:endParaRPr lang="en-US" sz="2800" kern="1200" dirty="0"/>
        </a:p>
      </dsp:txBody>
      <dsp:txXfrm>
        <a:off x="44778" y="54617"/>
        <a:ext cx="9656811" cy="827724"/>
      </dsp:txXfrm>
    </dsp:sp>
    <dsp:sp modelId="{0EEC96ED-9665-DF46-94E0-871ED8E5828F}">
      <dsp:nvSpPr>
        <dsp:cNvPr id="0" name=""/>
        <dsp:cNvSpPr/>
      </dsp:nvSpPr>
      <dsp:spPr>
        <a:xfrm>
          <a:off x="0" y="927119"/>
          <a:ext cx="9746367" cy="14960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9447" tIns="27940" rIns="156464" bIns="27940" numCol="1" spcCol="1270" anchor="t" anchorCtr="0">
          <a:noAutofit/>
        </a:bodyPr>
        <a:lstStyle/>
        <a:p>
          <a:pPr marL="228600" lvl="1" indent="-228600" algn="l" defTabSz="977900">
            <a:lnSpc>
              <a:spcPct val="90000"/>
            </a:lnSpc>
            <a:spcBef>
              <a:spcPct val="0"/>
            </a:spcBef>
            <a:spcAft>
              <a:spcPct val="20000"/>
            </a:spcAft>
            <a:buChar char="•"/>
          </a:pPr>
          <a:r>
            <a:rPr lang="en-US" sz="2200" kern="1200" dirty="0"/>
            <a:t>Public place (or private but not between 2 dwellings)</a:t>
          </a:r>
        </a:p>
        <a:p>
          <a:pPr marL="228600" lvl="1" indent="-228600" algn="l" defTabSz="977900">
            <a:lnSpc>
              <a:spcPct val="90000"/>
            </a:lnSpc>
            <a:spcBef>
              <a:spcPct val="0"/>
            </a:spcBef>
            <a:spcAft>
              <a:spcPct val="20000"/>
            </a:spcAft>
            <a:buChar char="•"/>
          </a:pPr>
          <a:r>
            <a:rPr lang="en-US" sz="2200" kern="1200" dirty="0"/>
            <a:t>Display/use threatening or abusive words</a:t>
          </a:r>
        </a:p>
        <a:p>
          <a:pPr marL="228600" lvl="1" indent="-228600" algn="l" defTabSz="977900">
            <a:lnSpc>
              <a:spcPct val="90000"/>
            </a:lnSpc>
            <a:spcBef>
              <a:spcPct val="0"/>
            </a:spcBef>
            <a:spcAft>
              <a:spcPct val="20000"/>
            </a:spcAft>
            <a:buChar char="•"/>
          </a:pPr>
          <a:r>
            <a:rPr lang="en-US" sz="2200" kern="1200" dirty="0"/>
            <a:t>Behaviour: disorderly behavior</a:t>
          </a:r>
        </a:p>
        <a:p>
          <a:pPr marL="228600" lvl="1" indent="-228600" algn="l" defTabSz="977900">
            <a:lnSpc>
              <a:spcPct val="90000"/>
            </a:lnSpc>
            <a:spcBef>
              <a:spcPct val="0"/>
            </a:spcBef>
            <a:spcAft>
              <a:spcPct val="20000"/>
            </a:spcAft>
            <a:buChar char="•"/>
          </a:pPr>
          <a:r>
            <a:rPr lang="en-US" sz="2200" kern="1200" dirty="0"/>
            <a:t>Within sight/hearing of person </a:t>
          </a:r>
          <a:r>
            <a:rPr lang="en-US" sz="2200" b="1" i="1" u="sng" kern="1200" dirty="0"/>
            <a:t>likely</a:t>
          </a:r>
          <a:r>
            <a:rPr lang="en-US" sz="2200" kern="1200" dirty="0"/>
            <a:t> to be caused H.A.D</a:t>
          </a:r>
        </a:p>
      </dsp:txBody>
      <dsp:txXfrm>
        <a:off x="0" y="927119"/>
        <a:ext cx="9746367" cy="1496092"/>
      </dsp:txXfrm>
    </dsp:sp>
    <dsp:sp modelId="{79A07B37-B6AC-E540-87E7-940BB7719681}">
      <dsp:nvSpPr>
        <dsp:cNvPr id="0" name=""/>
        <dsp:cNvSpPr/>
      </dsp:nvSpPr>
      <dsp:spPr>
        <a:xfrm>
          <a:off x="0" y="2423211"/>
          <a:ext cx="9746367" cy="917280"/>
        </a:xfrm>
        <a:prstGeom prst="round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S4A POA 1986</a:t>
          </a:r>
          <a:endParaRPr lang="en-US" sz="2800" kern="1200" dirty="0"/>
        </a:p>
      </dsp:txBody>
      <dsp:txXfrm>
        <a:off x="44778" y="2467989"/>
        <a:ext cx="9656811" cy="827724"/>
      </dsp:txXfrm>
    </dsp:sp>
    <dsp:sp modelId="{060FDE0E-E93F-184E-BF64-5F44C7FCA9E4}">
      <dsp:nvSpPr>
        <dsp:cNvPr id="0" name=""/>
        <dsp:cNvSpPr/>
      </dsp:nvSpPr>
      <dsp:spPr>
        <a:xfrm>
          <a:off x="0" y="3340491"/>
          <a:ext cx="9746367" cy="1876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9447" tIns="27940" rIns="156464" bIns="27940" numCol="1" spcCol="1270" anchor="t" anchorCtr="0">
          <a:noAutofit/>
        </a:bodyPr>
        <a:lstStyle/>
        <a:p>
          <a:pPr marL="228600" lvl="1" indent="-228600" algn="l" defTabSz="977900">
            <a:lnSpc>
              <a:spcPct val="90000"/>
            </a:lnSpc>
            <a:spcBef>
              <a:spcPct val="0"/>
            </a:spcBef>
            <a:spcAft>
              <a:spcPct val="20000"/>
            </a:spcAft>
            <a:buChar char="•"/>
          </a:pPr>
          <a:r>
            <a:rPr lang="en-US" sz="2200" kern="1200"/>
            <a:t>Public place (or private but not between 2 dwellings)</a:t>
          </a:r>
        </a:p>
        <a:p>
          <a:pPr marL="228600" lvl="1" indent="-228600" algn="l" defTabSz="977900">
            <a:lnSpc>
              <a:spcPct val="90000"/>
            </a:lnSpc>
            <a:spcBef>
              <a:spcPct val="0"/>
            </a:spcBef>
            <a:spcAft>
              <a:spcPct val="20000"/>
            </a:spcAft>
            <a:buChar char="•"/>
          </a:pPr>
          <a:r>
            <a:rPr lang="en-US" sz="2200" kern="1200"/>
            <a:t>Display/use threatening or abusive words or </a:t>
          </a:r>
          <a:r>
            <a:rPr lang="en-US" sz="2200" b="1" i="1" u="sng" kern="1200"/>
            <a:t>insulting</a:t>
          </a:r>
          <a:r>
            <a:rPr lang="en-US" sz="2200" kern="1200"/>
            <a:t> words</a:t>
          </a:r>
        </a:p>
        <a:p>
          <a:pPr marL="228600" lvl="1" indent="-228600" algn="l" defTabSz="977900">
            <a:lnSpc>
              <a:spcPct val="90000"/>
            </a:lnSpc>
            <a:spcBef>
              <a:spcPct val="0"/>
            </a:spcBef>
            <a:spcAft>
              <a:spcPct val="20000"/>
            </a:spcAft>
            <a:buChar char="•"/>
          </a:pPr>
          <a:r>
            <a:rPr lang="en-US" sz="2200" kern="1200"/>
            <a:t>Behaviour: disorderly behaviour</a:t>
          </a:r>
        </a:p>
        <a:p>
          <a:pPr marL="228600" lvl="1" indent="-228600" algn="l" defTabSz="977900">
            <a:lnSpc>
              <a:spcPct val="90000"/>
            </a:lnSpc>
            <a:spcBef>
              <a:spcPct val="0"/>
            </a:spcBef>
            <a:spcAft>
              <a:spcPct val="20000"/>
            </a:spcAft>
            <a:buChar char="•"/>
          </a:pPr>
          <a:r>
            <a:rPr lang="en-US" sz="2200" b="1" i="1" u="sng" kern="1200"/>
            <a:t>Intention</a:t>
          </a:r>
          <a:r>
            <a:rPr lang="en-US" sz="2200" kern="1200"/>
            <a:t> to cause that or another person H.A.D</a:t>
          </a:r>
        </a:p>
        <a:p>
          <a:pPr marL="228600" lvl="1" indent="-228600" algn="l" defTabSz="977900">
            <a:lnSpc>
              <a:spcPct val="90000"/>
            </a:lnSpc>
            <a:spcBef>
              <a:spcPct val="0"/>
            </a:spcBef>
            <a:spcAft>
              <a:spcPct val="20000"/>
            </a:spcAft>
            <a:buChar char="•"/>
          </a:pPr>
          <a:r>
            <a:rPr lang="en-US" sz="2200" b="1" i="1" u="sng" kern="1200"/>
            <a:t>Causes </a:t>
          </a:r>
          <a:r>
            <a:rPr lang="en-US" sz="2200" kern="1200"/>
            <a:t>someone H.A.D (must have a complainant)</a:t>
          </a:r>
          <a:endParaRPr lang="en-US" sz="2200" kern="1200" dirty="0"/>
        </a:p>
      </dsp:txBody>
      <dsp:txXfrm>
        <a:off x="0" y="3340491"/>
        <a:ext cx="9746367" cy="187645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FE59AD-C808-44BE-9003-C952916AB4ED}">
      <dsp:nvSpPr>
        <dsp:cNvPr id="0" name=""/>
        <dsp:cNvSpPr/>
      </dsp:nvSpPr>
      <dsp:spPr>
        <a:xfrm>
          <a:off x="353825" y="1908"/>
          <a:ext cx="7080714" cy="97631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Uses towards another person threatening, abusive or insulting words or behavior OR</a:t>
          </a:r>
        </a:p>
      </dsp:txBody>
      <dsp:txXfrm>
        <a:off x="382420" y="30503"/>
        <a:ext cx="7023524" cy="919120"/>
      </dsp:txXfrm>
    </dsp:sp>
    <dsp:sp modelId="{33BA7727-2B9C-4909-8FCE-736D57F80985}">
      <dsp:nvSpPr>
        <dsp:cNvPr id="0" name=""/>
        <dsp:cNvSpPr/>
      </dsp:nvSpPr>
      <dsp:spPr>
        <a:xfrm rot="5400000">
          <a:off x="3711124" y="1002627"/>
          <a:ext cx="366116" cy="439339"/>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3762381" y="1039239"/>
        <a:ext cx="263603" cy="256281"/>
      </dsp:txXfrm>
    </dsp:sp>
    <dsp:sp modelId="{0A11F532-2A21-4DEA-9E24-ACD86EA2BE64}">
      <dsp:nvSpPr>
        <dsp:cNvPr id="0" name=""/>
        <dsp:cNvSpPr/>
      </dsp:nvSpPr>
      <dsp:spPr>
        <a:xfrm>
          <a:off x="281578" y="1466375"/>
          <a:ext cx="7225208" cy="976310"/>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Distributes or displays to another person any writing, sign or other visible representation which is threatening, abusive or insulting</a:t>
          </a:r>
          <a:endParaRPr lang="en-US" sz="2400" kern="1200" dirty="0"/>
        </a:p>
      </dsp:txBody>
      <dsp:txXfrm>
        <a:off x="310173" y="1494970"/>
        <a:ext cx="7168018" cy="919120"/>
      </dsp:txXfrm>
    </dsp:sp>
    <dsp:sp modelId="{BED057F5-1BFE-461D-91D1-DE51A6DED863}">
      <dsp:nvSpPr>
        <dsp:cNvPr id="0" name=""/>
        <dsp:cNvSpPr/>
      </dsp:nvSpPr>
      <dsp:spPr>
        <a:xfrm rot="5400000">
          <a:off x="3711124" y="2467093"/>
          <a:ext cx="366116" cy="439339"/>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p>
      </dsp:txBody>
      <dsp:txXfrm rot="-5400000">
        <a:off x="3762381" y="2503705"/>
        <a:ext cx="263603" cy="256281"/>
      </dsp:txXfrm>
    </dsp:sp>
    <dsp:sp modelId="{0F96CDBB-FDE4-4AAB-BB30-58EC9AD2D260}">
      <dsp:nvSpPr>
        <dsp:cNvPr id="0" name=""/>
        <dsp:cNvSpPr/>
      </dsp:nvSpPr>
      <dsp:spPr>
        <a:xfrm>
          <a:off x="1941560" y="2930841"/>
          <a:ext cx="3905243" cy="976310"/>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with</a:t>
          </a:r>
          <a:r>
            <a:rPr lang="en-US" sz="2400" b="1" i="1" u="sng" kern="1200"/>
            <a:t> intent </a:t>
          </a:r>
          <a:r>
            <a:rPr lang="en-US" sz="2400" kern="1200"/>
            <a:t>to cause……..</a:t>
          </a:r>
          <a:endParaRPr lang="en-US" sz="2400" kern="1200" dirty="0"/>
        </a:p>
      </dsp:txBody>
      <dsp:txXfrm>
        <a:off x="1970155" y="2959436"/>
        <a:ext cx="3848053" cy="91912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CACB5D-7DA7-4992-A735-260E983968D1}">
      <dsp:nvSpPr>
        <dsp:cNvPr id="0" name=""/>
        <dsp:cNvSpPr/>
      </dsp:nvSpPr>
      <dsp:spPr>
        <a:xfrm>
          <a:off x="432042" y="1011"/>
          <a:ext cx="5900755" cy="149632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…that person to believe that </a:t>
          </a:r>
          <a:r>
            <a:rPr lang="en-US" sz="2400" b="1" i="1" u="sng" kern="1200" dirty="0"/>
            <a:t>immediate</a:t>
          </a:r>
          <a:r>
            <a:rPr lang="en-US" sz="2400" kern="1200" dirty="0"/>
            <a:t> unlawful </a:t>
          </a:r>
          <a:r>
            <a:rPr lang="en-US" sz="2400" b="1" i="1" u="sng" kern="1200" dirty="0"/>
            <a:t>violence</a:t>
          </a:r>
          <a:r>
            <a:rPr lang="en-US" sz="2400" kern="1200" dirty="0"/>
            <a:t> will be used against him or another by any person OR</a:t>
          </a:r>
        </a:p>
      </dsp:txBody>
      <dsp:txXfrm>
        <a:off x="432042" y="1011"/>
        <a:ext cx="5900755" cy="1496324"/>
      </dsp:txXfrm>
    </dsp:sp>
    <dsp:sp modelId="{F3E7DF6E-DC6F-4C64-9845-7E3F9637608A}">
      <dsp:nvSpPr>
        <dsp:cNvPr id="0" name=""/>
        <dsp:cNvSpPr/>
      </dsp:nvSpPr>
      <dsp:spPr>
        <a:xfrm>
          <a:off x="648074" y="1746723"/>
          <a:ext cx="5468691" cy="1496324"/>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to provoke the immediate use of unlawful violence by that person or another OR</a:t>
          </a:r>
          <a:endParaRPr lang="en-US" sz="2400" kern="1200" dirty="0"/>
        </a:p>
      </dsp:txBody>
      <dsp:txXfrm>
        <a:off x="648074" y="1746723"/>
        <a:ext cx="5468691" cy="1496324"/>
      </dsp:txXfrm>
    </dsp:sp>
    <dsp:sp modelId="{DE8FC6BA-832E-474B-9C23-C15E6E2032B9}">
      <dsp:nvSpPr>
        <dsp:cNvPr id="0" name=""/>
        <dsp:cNvSpPr/>
      </dsp:nvSpPr>
      <dsp:spPr>
        <a:xfrm>
          <a:off x="432042" y="3492435"/>
          <a:ext cx="5900755" cy="1496324"/>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whereby that person is </a:t>
          </a:r>
          <a:r>
            <a:rPr lang="en-US" sz="2400" b="1" i="1" u="sng" kern="1200"/>
            <a:t>likely</a:t>
          </a:r>
          <a:r>
            <a:rPr lang="en-US" sz="2400" kern="1200"/>
            <a:t> to believe that such violence will be used or it is likely that such violence will be provoked</a:t>
          </a:r>
          <a:endParaRPr lang="en-US" sz="2400" kern="1200" dirty="0"/>
        </a:p>
      </dsp:txBody>
      <dsp:txXfrm>
        <a:off x="432042" y="3492435"/>
        <a:ext cx="5900755" cy="149632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2FE537-0D97-45DF-B907-3D0279DFEC15}">
      <dsp:nvSpPr>
        <dsp:cNvPr id="0" name=""/>
        <dsp:cNvSpPr/>
      </dsp:nvSpPr>
      <dsp:spPr>
        <a:xfrm>
          <a:off x="0" y="3386"/>
          <a:ext cx="7224464" cy="86579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This offence can be committed in </a:t>
          </a:r>
          <a:r>
            <a:rPr lang="en-US" sz="2400" b="1" i="1" u="sng" kern="1200" dirty="0"/>
            <a:t>public or private </a:t>
          </a:r>
          <a:r>
            <a:rPr lang="en-US" sz="2400" kern="1200" dirty="0"/>
            <a:t>except</a:t>
          </a:r>
        </a:p>
      </dsp:txBody>
      <dsp:txXfrm>
        <a:off x="25358" y="28744"/>
        <a:ext cx="7173748" cy="815081"/>
      </dsp:txXfrm>
    </dsp:sp>
    <dsp:sp modelId="{5911DA87-5174-4556-A867-75D457F8DCD9}">
      <dsp:nvSpPr>
        <dsp:cNvPr id="0" name=""/>
        <dsp:cNvSpPr/>
      </dsp:nvSpPr>
      <dsp:spPr>
        <a:xfrm rot="5400000">
          <a:off x="3270505" y="914747"/>
          <a:ext cx="683452" cy="820142"/>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rot="-5400000">
        <a:off x="3366188" y="983092"/>
        <a:ext cx="492086" cy="478416"/>
      </dsp:txXfrm>
    </dsp:sp>
    <dsp:sp modelId="{6B4EF487-F47E-4D35-BCE9-A338457CF6A8}">
      <dsp:nvSpPr>
        <dsp:cNvPr id="0" name=""/>
        <dsp:cNvSpPr/>
      </dsp:nvSpPr>
      <dsp:spPr>
        <a:xfrm>
          <a:off x="271738" y="1780453"/>
          <a:ext cx="6680987" cy="1822539"/>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where the words or behaviour are used or the writing, sign or other visible representation is displayed by a person inside a </a:t>
          </a:r>
          <a:r>
            <a:rPr lang="en-US" sz="2400" b="1" i="1" u="sng" kern="1200"/>
            <a:t>dwelling </a:t>
          </a:r>
          <a:r>
            <a:rPr lang="en-US" sz="2400" kern="1200"/>
            <a:t>&amp; the other person is also inside that or another dwelling </a:t>
          </a:r>
          <a:endParaRPr lang="en-US" sz="2400" kern="1200" dirty="0"/>
        </a:p>
      </dsp:txBody>
      <dsp:txXfrm>
        <a:off x="325118" y="1833833"/>
        <a:ext cx="6574227" cy="171577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A38860-EE56-4834-AAE4-1C78E2F132A3}">
      <dsp:nvSpPr>
        <dsp:cNvPr id="0" name=""/>
        <dsp:cNvSpPr/>
      </dsp:nvSpPr>
      <dsp:spPr>
        <a:xfrm>
          <a:off x="0" y="0"/>
          <a:ext cx="7059987" cy="1962604"/>
        </a:xfrm>
        <a:prstGeom prst="roundRect">
          <a:avLst>
            <a:gd name="adj" fmla="val 10000"/>
          </a:avLst>
        </a:prstGeom>
        <a:solidFill>
          <a:schemeClr val="accent3">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 person is guilty of affray if he uses or threatens unlawful </a:t>
          </a:r>
          <a:r>
            <a:rPr lang="en-US" sz="2400" b="1" i="1" u="sng" kern="1200" dirty="0"/>
            <a:t>violence</a:t>
          </a:r>
          <a:r>
            <a:rPr lang="en-US" sz="2400" kern="1200" dirty="0"/>
            <a:t> towards another &amp;</a:t>
          </a:r>
        </a:p>
      </dsp:txBody>
      <dsp:txXfrm>
        <a:off x="57483" y="57483"/>
        <a:ext cx="6945021" cy="1847638"/>
      </dsp:txXfrm>
    </dsp:sp>
    <dsp:sp modelId="{BD3F48A2-4319-4F0D-B807-5375E605CBA5}">
      <dsp:nvSpPr>
        <dsp:cNvPr id="0" name=""/>
        <dsp:cNvSpPr/>
      </dsp:nvSpPr>
      <dsp:spPr>
        <a:xfrm rot="5400000">
          <a:off x="3161780" y="2011969"/>
          <a:ext cx="736426" cy="883172"/>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3265041" y="2085342"/>
        <a:ext cx="529904" cy="515498"/>
      </dsp:txXfrm>
    </dsp:sp>
    <dsp:sp modelId="{242C498B-FA6E-42B4-AE26-7767AD5C7DF1}">
      <dsp:nvSpPr>
        <dsp:cNvPr id="0" name=""/>
        <dsp:cNvSpPr/>
      </dsp:nvSpPr>
      <dsp:spPr>
        <a:xfrm>
          <a:off x="72376" y="2944506"/>
          <a:ext cx="6915234" cy="1962604"/>
        </a:xfrm>
        <a:prstGeom prst="roundRect">
          <a:avLst>
            <a:gd name="adj" fmla="val 10000"/>
          </a:avLst>
        </a:prstGeom>
        <a:solidFill>
          <a:schemeClr val="accent3">
            <a:shade val="50000"/>
            <a:hueOff val="0"/>
            <a:satOff val="0"/>
            <a:lumOff val="359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His conduct is such as would cause a </a:t>
          </a:r>
          <a:r>
            <a:rPr lang="en-US" sz="2400" b="1" i="1" u="sng" kern="1200"/>
            <a:t>person of reasonable firmness</a:t>
          </a:r>
          <a:r>
            <a:rPr lang="en-US" sz="2400" kern="1200"/>
            <a:t> present at the scene to fear for his personal safety</a:t>
          </a:r>
          <a:endParaRPr lang="en-US" sz="2400" kern="1200" dirty="0"/>
        </a:p>
      </dsp:txBody>
      <dsp:txXfrm>
        <a:off x="129859" y="3001989"/>
        <a:ext cx="6800268" cy="184763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821D93-8E44-364D-BC8B-8DAA3A3DE81A}">
      <dsp:nvSpPr>
        <dsp:cNvPr id="0" name=""/>
        <dsp:cNvSpPr/>
      </dsp:nvSpPr>
      <dsp:spPr>
        <a:xfrm>
          <a:off x="0" y="2626263"/>
          <a:ext cx="10515600" cy="1723112"/>
        </a:xfrm>
        <a:prstGeom prst="rect">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i="0" kern="1200"/>
            <a:t>The purpose of the offence of affray is to </a:t>
          </a:r>
          <a:r>
            <a:rPr lang="en-GB" sz="2200" b="1" i="0" kern="1200"/>
            <a:t>prevent incidents of public disorder</a:t>
          </a:r>
          <a:r>
            <a:rPr lang="en-GB" sz="2200" i="0" kern="1200"/>
            <a:t>. If an individual is simply threatening another and no-one else is involved or likely to be worried by the incident, then other offences such as common assault etc. exist to deal with the situation. For an affray, the threat of violence needs to be capable of affecting others. </a:t>
          </a:r>
          <a:endParaRPr lang="en-US" sz="2200" kern="1200"/>
        </a:p>
      </dsp:txBody>
      <dsp:txXfrm>
        <a:off x="0" y="2626263"/>
        <a:ext cx="10515600" cy="1723112"/>
      </dsp:txXfrm>
    </dsp:sp>
    <dsp:sp modelId="{2EB9EA51-E361-624A-9D56-DE349DAD3F26}">
      <dsp:nvSpPr>
        <dsp:cNvPr id="0" name=""/>
        <dsp:cNvSpPr/>
      </dsp:nvSpPr>
      <dsp:spPr>
        <a:xfrm rot="10800000">
          <a:off x="0" y="1962"/>
          <a:ext cx="10515600" cy="2650147"/>
        </a:xfrm>
        <a:prstGeom prst="upArrowCallout">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a:t>This offence can be committed in private and public - therefore it can be committed in a dwelling.  </a:t>
          </a:r>
          <a:endParaRPr lang="en-US" sz="2200" kern="1200"/>
        </a:p>
      </dsp:txBody>
      <dsp:txXfrm rot="10800000">
        <a:off x="0" y="1962"/>
        <a:ext cx="10515600" cy="1721986"/>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74C64F-DAED-9B41-9F69-9270376D13C5}">
      <dsp:nvSpPr>
        <dsp:cNvPr id="0" name=""/>
        <dsp:cNvSpPr/>
      </dsp:nvSpPr>
      <dsp:spPr>
        <a:xfrm>
          <a:off x="0" y="904793"/>
          <a:ext cx="7601438" cy="1216800"/>
        </a:xfrm>
        <a:prstGeom prst="roundRect">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Where </a:t>
          </a:r>
          <a:r>
            <a:rPr lang="en-US" sz="2400" b="1" i="1" u="sng" kern="1200"/>
            <a:t>3 or more persons </a:t>
          </a:r>
          <a:r>
            <a:rPr lang="en-US" sz="2400" kern="1200"/>
            <a:t>who are present together use or threatens unlawful </a:t>
          </a:r>
          <a:r>
            <a:rPr lang="en-US" sz="2400" b="1" i="1" u="sng" kern="1200"/>
            <a:t>violence</a:t>
          </a:r>
          <a:endParaRPr lang="en-US" sz="2400" b="1" i="1" u="sng" kern="1200" dirty="0"/>
        </a:p>
      </dsp:txBody>
      <dsp:txXfrm>
        <a:off x="59399" y="964192"/>
        <a:ext cx="7482640" cy="1098002"/>
      </dsp:txXfrm>
    </dsp:sp>
    <dsp:sp modelId="{7E86A6B8-9C34-5A46-875E-2E29D42F2F99}">
      <dsp:nvSpPr>
        <dsp:cNvPr id="0" name=""/>
        <dsp:cNvSpPr/>
      </dsp:nvSpPr>
      <dsp:spPr>
        <a:xfrm>
          <a:off x="0" y="2308793"/>
          <a:ext cx="7601438" cy="1216800"/>
        </a:xfrm>
        <a:prstGeom prst="roundRect">
          <a:avLst/>
        </a:prstGeom>
        <a:solidFill>
          <a:schemeClr val="accent5">
            <a:shade val="50000"/>
            <a:hueOff val="222839"/>
            <a:satOff val="5970"/>
            <a:lumOff val="263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And the conduct of them (taken together)</a:t>
          </a:r>
          <a:endParaRPr lang="en-US" sz="2400" kern="1200" dirty="0"/>
        </a:p>
      </dsp:txBody>
      <dsp:txXfrm>
        <a:off x="59399" y="2368192"/>
        <a:ext cx="7482640" cy="1098002"/>
      </dsp:txXfrm>
    </dsp:sp>
    <dsp:sp modelId="{717EE20D-BBF6-D143-932F-11D615265C62}">
      <dsp:nvSpPr>
        <dsp:cNvPr id="0" name=""/>
        <dsp:cNvSpPr/>
      </dsp:nvSpPr>
      <dsp:spPr>
        <a:xfrm>
          <a:off x="0" y="3712793"/>
          <a:ext cx="7601438" cy="1216800"/>
        </a:xfrm>
        <a:prstGeom prst="roundRect">
          <a:avLst/>
        </a:prstGeom>
        <a:solidFill>
          <a:schemeClr val="accent5">
            <a:shade val="50000"/>
            <a:hueOff val="222839"/>
            <a:satOff val="5970"/>
            <a:lumOff val="263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is such as would cause </a:t>
          </a:r>
          <a:r>
            <a:rPr lang="en-US" sz="2400" b="1" i="1" u="sng" kern="1200"/>
            <a:t>a person of reasonable firmness</a:t>
          </a:r>
          <a:r>
            <a:rPr lang="en-US" sz="2400" kern="1200"/>
            <a:t> present at the scene to fear for their personal safety </a:t>
          </a:r>
          <a:endParaRPr lang="en-US" sz="2400" kern="1200" dirty="0"/>
        </a:p>
      </dsp:txBody>
      <dsp:txXfrm>
        <a:off x="59399" y="3772192"/>
        <a:ext cx="7482640" cy="1098002"/>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9418D6-EBA1-1245-AA97-7871745AE6AA}">
      <dsp:nvSpPr>
        <dsp:cNvPr id="0" name=""/>
        <dsp:cNvSpPr/>
      </dsp:nvSpPr>
      <dsp:spPr>
        <a:xfrm>
          <a:off x="0" y="733680"/>
          <a:ext cx="6445861" cy="1330875"/>
        </a:xfrm>
        <a:prstGeom prst="roundRect">
          <a:avLst/>
        </a:prstGeom>
        <a:solidFill>
          <a:schemeClr val="accent6">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Where 12</a:t>
          </a:r>
          <a:r>
            <a:rPr lang="en-US" sz="2400" b="1" i="1" u="sng" kern="1200" dirty="0">
              <a:solidFill>
                <a:schemeClr val="tx1"/>
              </a:solidFill>
            </a:rPr>
            <a:t> or more persons </a:t>
          </a:r>
          <a:r>
            <a:rPr lang="en-US" sz="2400" kern="1200" dirty="0">
              <a:solidFill>
                <a:schemeClr val="tx1"/>
              </a:solidFill>
            </a:rPr>
            <a:t>who are present together use or threatens unlawful </a:t>
          </a:r>
          <a:r>
            <a:rPr lang="en-US" sz="2400" b="1" i="1" u="sng" kern="1200" dirty="0">
              <a:solidFill>
                <a:schemeClr val="tx1"/>
              </a:solidFill>
            </a:rPr>
            <a:t>violence </a:t>
          </a:r>
          <a:r>
            <a:rPr lang="en-US" sz="2400" b="0" i="0" u="none" kern="1200" dirty="0">
              <a:solidFill>
                <a:schemeClr val="tx1"/>
              </a:solidFill>
            </a:rPr>
            <a:t>for a common purpose</a:t>
          </a:r>
          <a:endParaRPr lang="en-US" sz="2400" b="1" i="1" u="sng" kern="1200" dirty="0">
            <a:solidFill>
              <a:schemeClr val="tx1"/>
            </a:solidFill>
          </a:endParaRPr>
        </a:p>
      </dsp:txBody>
      <dsp:txXfrm>
        <a:off x="64968" y="798648"/>
        <a:ext cx="6315925" cy="1200939"/>
      </dsp:txXfrm>
    </dsp:sp>
    <dsp:sp modelId="{6CD3E920-A7D5-D044-96B2-4B4BCA2D2033}">
      <dsp:nvSpPr>
        <dsp:cNvPr id="0" name=""/>
        <dsp:cNvSpPr/>
      </dsp:nvSpPr>
      <dsp:spPr>
        <a:xfrm>
          <a:off x="0" y="2251755"/>
          <a:ext cx="6445861" cy="1330875"/>
        </a:xfrm>
        <a:prstGeom prst="roundRect">
          <a:avLst/>
        </a:prstGeom>
        <a:solidFill>
          <a:schemeClr val="accent6">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And the conduct of them (taken together)</a:t>
          </a:r>
        </a:p>
      </dsp:txBody>
      <dsp:txXfrm>
        <a:off x="64968" y="2316723"/>
        <a:ext cx="6315925" cy="1200939"/>
      </dsp:txXfrm>
    </dsp:sp>
    <dsp:sp modelId="{472E1C20-7032-2142-B418-12D95DF8C432}">
      <dsp:nvSpPr>
        <dsp:cNvPr id="0" name=""/>
        <dsp:cNvSpPr/>
      </dsp:nvSpPr>
      <dsp:spPr>
        <a:xfrm>
          <a:off x="0" y="3769831"/>
          <a:ext cx="6445861" cy="1330875"/>
        </a:xfrm>
        <a:prstGeom prst="roundRect">
          <a:avLst/>
        </a:prstGeom>
        <a:solidFill>
          <a:schemeClr val="accent6">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is such as would cause </a:t>
          </a:r>
          <a:r>
            <a:rPr lang="en-US" sz="2400" b="1" i="1" u="sng" kern="1200" dirty="0">
              <a:solidFill>
                <a:schemeClr val="tx1"/>
              </a:solidFill>
            </a:rPr>
            <a:t>a person of reasonable firmness</a:t>
          </a:r>
          <a:r>
            <a:rPr lang="en-US" sz="2400" kern="1200" dirty="0">
              <a:solidFill>
                <a:schemeClr val="tx1"/>
              </a:solidFill>
            </a:rPr>
            <a:t> present at the scene to fear for their personal safety </a:t>
          </a:r>
        </a:p>
      </dsp:txBody>
      <dsp:txXfrm>
        <a:off x="64968" y="3834799"/>
        <a:ext cx="6315925" cy="120093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2FEB5A-0BDB-DD4C-A8EF-67CA4841C12B}" type="datetimeFigureOut">
              <a:rPr lang="en-US" smtClean="0"/>
              <a:t>2/26/23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A82037-86B1-7E46-9A9A-16823539D3C8}" type="slidenum">
              <a:rPr lang="en-US" smtClean="0"/>
              <a:t>‹#›</a:t>
            </a:fld>
            <a:endParaRPr lang="en-US"/>
          </a:p>
        </p:txBody>
      </p:sp>
    </p:spTree>
    <p:extLst>
      <p:ext uri="{BB962C8B-B14F-4D97-AF65-F5344CB8AC3E}">
        <p14:creationId xmlns:p14="http://schemas.microsoft.com/office/powerpoint/2010/main" val="3302950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D6080.htm"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1A82037-86B1-7E46-9A9A-16823539D3C8}" type="slidenum">
              <a:rPr lang="en-US" smtClean="0"/>
              <a:t>1</a:t>
            </a:fld>
            <a:endParaRPr lang="en-US"/>
          </a:p>
        </p:txBody>
      </p:sp>
    </p:spTree>
    <p:extLst>
      <p:ext uri="{BB962C8B-B14F-4D97-AF65-F5344CB8AC3E}">
        <p14:creationId xmlns:p14="http://schemas.microsoft.com/office/powerpoint/2010/main" val="4170443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a:t>
            </a:fld>
            <a:endParaRPr lang="en-GB"/>
          </a:p>
        </p:txBody>
      </p:sp>
    </p:spTree>
    <p:extLst>
      <p:ext uri="{BB962C8B-B14F-4D97-AF65-F5344CB8AC3E}">
        <p14:creationId xmlns:p14="http://schemas.microsoft.com/office/powerpoint/2010/main" val="1002290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3</a:t>
            </a:fld>
            <a:endParaRPr lang="en-US"/>
          </a:p>
        </p:txBody>
      </p:sp>
    </p:spTree>
    <p:extLst>
      <p:ext uri="{BB962C8B-B14F-4D97-AF65-F5344CB8AC3E}">
        <p14:creationId xmlns:p14="http://schemas.microsoft.com/office/powerpoint/2010/main" val="3744593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4</a:t>
            </a:fld>
            <a:endParaRPr lang="en-US"/>
          </a:p>
        </p:txBody>
      </p:sp>
    </p:spTree>
    <p:extLst>
      <p:ext uri="{BB962C8B-B14F-4D97-AF65-F5344CB8AC3E}">
        <p14:creationId xmlns:p14="http://schemas.microsoft.com/office/powerpoint/2010/main" val="3117127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5</a:t>
            </a:fld>
            <a:endParaRPr lang="en-US"/>
          </a:p>
        </p:txBody>
      </p:sp>
    </p:spTree>
    <p:extLst>
      <p:ext uri="{BB962C8B-B14F-4D97-AF65-F5344CB8AC3E}">
        <p14:creationId xmlns:p14="http://schemas.microsoft.com/office/powerpoint/2010/main" val="32089518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6</a:t>
            </a:fld>
            <a:endParaRPr lang="en-US"/>
          </a:p>
        </p:txBody>
      </p:sp>
    </p:spTree>
    <p:extLst>
      <p:ext uri="{BB962C8B-B14F-4D97-AF65-F5344CB8AC3E}">
        <p14:creationId xmlns:p14="http://schemas.microsoft.com/office/powerpoint/2010/main" val="879188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7</a:t>
            </a:fld>
            <a:endParaRPr lang="en-GB"/>
          </a:p>
        </p:txBody>
      </p:sp>
    </p:spTree>
    <p:extLst>
      <p:ext uri="{BB962C8B-B14F-4D97-AF65-F5344CB8AC3E}">
        <p14:creationId xmlns:p14="http://schemas.microsoft.com/office/powerpoint/2010/main" val="491712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8</a:t>
            </a:fld>
            <a:endParaRPr lang="en-US"/>
          </a:p>
        </p:txBody>
      </p:sp>
    </p:spTree>
    <p:extLst>
      <p:ext uri="{BB962C8B-B14F-4D97-AF65-F5344CB8AC3E}">
        <p14:creationId xmlns:p14="http://schemas.microsoft.com/office/powerpoint/2010/main" val="1930900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9</a:t>
            </a:fld>
            <a:endParaRPr lang="en-GB"/>
          </a:p>
        </p:txBody>
      </p:sp>
    </p:spTree>
    <p:extLst>
      <p:ext uri="{BB962C8B-B14F-4D97-AF65-F5344CB8AC3E}">
        <p14:creationId xmlns:p14="http://schemas.microsoft.com/office/powerpoint/2010/main" val="3000232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10</a:t>
            </a:fld>
            <a:endParaRPr lang="en-US"/>
          </a:p>
        </p:txBody>
      </p:sp>
    </p:spTree>
    <p:extLst>
      <p:ext uri="{BB962C8B-B14F-4D97-AF65-F5344CB8AC3E}">
        <p14:creationId xmlns:p14="http://schemas.microsoft.com/office/powerpoint/2010/main" val="815954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11</a:t>
            </a:fld>
            <a:endParaRPr lang="en-US"/>
          </a:p>
        </p:txBody>
      </p:sp>
    </p:spTree>
    <p:extLst>
      <p:ext uri="{BB962C8B-B14F-4D97-AF65-F5344CB8AC3E}">
        <p14:creationId xmlns:p14="http://schemas.microsoft.com/office/powerpoint/2010/main" val="177639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spcBef>
                <a:spcPts val="0"/>
              </a:spcBef>
              <a:spcAft>
                <a:spcPts val="2417"/>
              </a:spcAft>
              <a:defRPr/>
            </a:pPr>
            <a:endParaRPr lang="en-GB" sz="1100" dirty="0">
              <a:solidFill>
                <a:schemeClr val="tx1"/>
              </a:solidFill>
            </a:endParaRPr>
          </a:p>
          <a:p>
            <a:pPr>
              <a:spcBef>
                <a:spcPts val="0"/>
              </a:spcBef>
              <a:spcAft>
                <a:spcPts val="2417"/>
              </a:spcAft>
              <a:defRPr/>
            </a:pPr>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12</a:t>
            </a:fld>
            <a:endParaRPr lang="en-GB"/>
          </a:p>
        </p:txBody>
      </p:sp>
    </p:spTree>
    <p:extLst>
      <p:ext uri="{BB962C8B-B14F-4D97-AF65-F5344CB8AC3E}">
        <p14:creationId xmlns:p14="http://schemas.microsoft.com/office/powerpoint/2010/main" val="3579216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13</a:t>
            </a:fld>
            <a:endParaRPr lang="en-US"/>
          </a:p>
        </p:txBody>
      </p:sp>
    </p:spTree>
    <p:extLst>
      <p:ext uri="{BB962C8B-B14F-4D97-AF65-F5344CB8AC3E}">
        <p14:creationId xmlns:p14="http://schemas.microsoft.com/office/powerpoint/2010/main" val="25421661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spcBef>
                <a:spcPts val="0"/>
              </a:spcBef>
              <a:spcAft>
                <a:spcPts val="2417"/>
              </a:spcAft>
              <a:defRPr/>
            </a:pPr>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14</a:t>
            </a:fld>
            <a:endParaRPr lang="en-GB"/>
          </a:p>
        </p:txBody>
      </p:sp>
    </p:spTree>
    <p:extLst>
      <p:ext uri="{BB962C8B-B14F-4D97-AF65-F5344CB8AC3E}">
        <p14:creationId xmlns:p14="http://schemas.microsoft.com/office/powerpoint/2010/main" val="4108257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pP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15</a:t>
            </a:fld>
            <a:endParaRPr lang="en-GB"/>
          </a:p>
        </p:txBody>
      </p:sp>
    </p:spTree>
    <p:extLst>
      <p:ext uri="{BB962C8B-B14F-4D97-AF65-F5344CB8AC3E}">
        <p14:creationId xmlns:p14="http://schemas.microsoft.com/office/powerpoint/2010/main" val="29131241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pP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16</a:t>
            </a:fld>
            <a:endParaRPr lang="en-GB"/>
          </a:p>
        </p:txBody>
      </p:sp>
    </p:spTree>
    <p:extLst>
      <p:ext uri="{BB962C8B-B14F-4D97-AF65-F5344CB8AC3E}">
        <p14:creationId xmlns:p14="http://schemas.microsoft.com/office/powerpoint/2010/main" val="3501294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17</a:t>
            </a:fld>
            <a:endParaRPr lang="en-GB"/>
          </a:p>
        </p:txBody>
      </p:sp>
    </p:spTree>
    <p:extLst>
      <p:ext uri="{BB962C8B-B14F-4D97-AF65-F5344CB8AC3E}">
        <p14:creationId xmlns:p14="http://schemas.microsoft.com/office/powerpoint/2010/main" val="42907891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18</a:t>
            </a:fld>
            <a:endParaRPr lang="en-US"/>
          </a:p>
        </p:txBody>
      </p:sp>
    </p:spTree>
    <p:extLst>
      <p:ext uri="{BB962C8B-B14F-4D97-AF65-F5344CB8AC3E}">
        <p14:creationId xmlns:p14="http://schemas.microsoft.com/office/powerpoint/2010/main" val="36029686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19</a:t>
            </a:fld>
            <a:endParaRPr lang="en-US"/>
          </a:p>
        </p:txBody>
      </p:sp>
    </p:spTree>
    <p:extLst>
      <p:ext uri="{BB962C8B-B14F-4D97-AF65-F5344CB8AC3E}">
        <p14:creationId xmlns:p14="http://schemas.microsoft.com/office/powerpoint/2010/main" val="20923655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20</a:t>
            </a:fld>
            <a:endParaRPr lang="en-US"/>
          </a:p>
        </p:txBody>
      </p:sp>
    </p:spTree>
    <p:extLst>
      <p:ext uri="{BB962C8B-B14F-4D97-AF65-F5344CB8AC3E}">
        <p14:creationId xmlns:p14="http://schemas.microsoft.com/office/powerpoint/2010/main" val="19111539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21</a:t>
            </a:fld>
            <a:endParaRPr lang="en-GB"/>
          </a:p>
        </p:txBody>
      </p:sp>
    </p:spTree>
    <p:extLst>
      <p:ext uri="{BB962C8B-B14F-4D97-AF65-F5344CB8AC3E}">
        <p14:creationId xmlns:p14="http://schemas.microsoft.com/office/powerpoint/2010/main" val="26144551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22</a:t>
            </a:fld>
            <a:endParaRPr lang="en-US"/>
          </a:p>
        </p:txBody>
      </p:sp>
    </p:spTree>
    <p:extLst>
      <p:ext uri="{BB962C8B-B14F-4D97-AF65-F5344CB8AC3E}">
        <p14:creationId xmlns:p14="http://schemas.microsoft.com/office/powerpoint/2010/main" val="2584567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23</a:t>
            </a:fld>
            <a:endParaRPr lang="en-GB"/>
          </a:p>
        </p:txBody>
      </p:sp>
    </p:spTree>
    <p:extLst>
      <p:ext uri="{BB962C8B-B14F-4D97-AF65-F5344CB8AC3E}">
        <p14:creationId xmlns:p14="http://schemas.microsoft.com/office/powerpoint/2010/main" val="30716554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spcBef>
                <a:spcPts val="0"/>
              </a:spcBef>
              <a:spcAft>
                <a:spcPts val="2417"/>
              </a:spcAft>
            </a:pP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24</a:t>
            </a:fld>
            <a:endParaRPr lang="en-GB"/>
          </a:p>
        </p:txBody>
      </p:sp>
    </p:spTree>
    <p:extLst>
      <p:ext uri="{BB962C8B-B14F-4D97-AF65-F5344CB8AC3E}">
        <p14:creationId xmlns:p14="http://schemas.microsoft.com/office/powerpoint/2010/main" val="17120982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25</a:t>
            </a:fld>
            <a:endParaRPr lang="en-US"/>
          </a:p>
        </p:txBody>
      </p:sp>
    </p:spTree>
    <p:extLst>
      <p:ext uri="{BB962C8B-B14F-4D97-AF65-F5344CB8AC3E}">
        <p14:creationId xmlns:p14="http://schemas.microsoft.com/office/powerpoint/2010/main" val="33923737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26</a:t>
            </a:fld>
            <a:endParaRPr lang="en-GB"/>
          </a:p>
        </p:txBody>
      </p:sp>
    </p:spTree>
    <p:extLst>
      <p:ext uri="{BB962C8B-B14F-4D97-AF65-F5344CB8AC3E}">
        <p14:creationId xmlns:p14="http://schemas.microsoft.com/office/powerpoint/2010/main" val="27072982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spcBef>
                <a:spcPts val="0"/>
              </a:spcBef>
              <a:spcAft>
                <a:spcPts val="2417"/>
              </a:spcAft>
            </a:pPr>
            <a:r>
              <a:rPr lang="en-GB" sz="1100" b="0" i="0" u="none" strike="noStrike" baseline="0" dirty="0"/>
              <a:t>.</a:t>
            </a:r>
            <a:endPar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hlinkClick r:id="rId3"/>
            </a:endParaRPr>
          </a:p>
        </p:txBody>
      </p:sp>
      <p:sp>
        <p:nvSpPr>
          <p:cNvPr id="4" name="Slide Number Placeholder 3"/>
          <p:cNvSpPr>
            <a:spLocks noGrp="1"/>
          </p:cNvSpPr>
          <p:nvPr>
            <p:ph type="sldNum" sz="quarter" idx="10"/>
          </p:nvPr>
        </p:nvSpPr>
        <p:spPr/>
        <p:txBody>
          <a:bodyPr/>
          <a:lstStyle/>
          <a:p>
            <a:fld id="{CD68F834-2AC4-485C-9A2E-8285166A001C}" type="slidenum">
              <a:rPr lang="en-GB" smtClean="0"/>
              <a:t>28</a:t>
            </a:fld>
            <a:endParaRPr lang="en-GB"/>
          </a:p>
        </p:txBody>
      </p:sp>
    </p:spTree>
    <p:extLst>
      <p:ext uri="{BB962C8B-B14F-4D97-AF65-F5344CB8AC3E}">
        <p14:creationId xmlns:p14="http://schemas.microsoft.com/office/powerpoint/2010/main" val="778852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29</a:t>
            </a:fld>
            <a:endParaRPr lang="en-GB"/>
          </a:p>
        </p:txBody>
      </p:sp>
    </p:spTree>
    <p:extLst>
      <p:ext uri="{BB962C8B-B14F-4D97-AF65-F5344CB8AC3E}">
        <p14:creationId xmlns:p14="http://schemas.microsoft.com/office/powerpoint/2010/main" val="24117716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spcBef>
                <a:spcPts val="0"/>
              </a:spcBef>
              <a:spcAft>
                <a:spcPts val="1209"/>
              </a:spcAft>
            </a:pPr>
            <a:endParaRPr lang="en-GB" sz="1100" dirty="0"/>
          </a:p>
          <a:p>
            <a:pPr>
              <a:lnSpc>
                <a:spcPct val="100000"/>
              </a:lnSpc>
              <a:spcBef>
                <a:spcPts val="0"/>
              </a:spcBef>
              <a:spcAft>
                <a:spcPts val="1209"/>
              </a:spcAft>
            </a:pPr>
            <a:r>
              <a:rPr lang="en-GB" sz="1100" dirty="0"/>
              <a:t>Examples of the type of conduct that might provide evidence for this offence are:</a:t>
            </a:r>
          </a:p>
          <a:p>
            <a:pPr marL="287779" indent="-287779">
              <a:lnSpc>
                <a:spcPct val="100000"/>
              </a:lnSpc>
              <a:spcBef>
                <a:spcPts val="0"/>
              </a:spcBef>
              <a:spcAft>
                <a:spcPts val="1209"/>
              </a:spcAft>
              <a:buFont typeface="Arial" panose="020B0604020202020204" pitchFamily="34" charset="0"/>
              <a:buChar char="•"/>
            </a:pPr>
            <a:r>
              <a:rPr lang="en-GB" sz="1100" dirty="0"/>
              <a:t>threats made or abuse directed towards individuals carrying out public service duties or jobs, such as ambulance workers, fire fighters or bus or train drivers; </a:t>
            </a:r>
          </a:p>
          <a:p>
            <a:pPr marL="287779" indent="-287779">
              <a:lnSpc>
                <a:spcPct val="100000"/>
              </a:lnSpc>
              <a:spcBef>
                <a:spcPts val="0"/>
              </a:spcBef>
              <a:spcAft>
                <a:spcPts val="1209"/>
              </a:spcAft>
              <a:buFont typeface="Arial" panose="020B0604020202020204" pitchFamily="34" charset="0"/>
              <a:buChar char="•"/>
            </a:pPr>
            <a:r>
              <a:rPr lang="en-GB" sz="1100" dirty="0"/>
              <a:t>the throwing of missiles by a person taking part in a demonstration or other public gathering where no injury is caused; </a:t>
            </a:r>
          </a:p>
          <a:p>
            <a:pPr marL="287779" indent="-287779">
              <a:lnSpc>
                <a:spcPct val="100000"/>
              </a:lnSpc>
              <a:spcBef>
                <a:spcPts val="0"/>
              </a:spcBef>
              <a:spcAft>
                <a:spcPts val="1209"/>
              </a:spcAft>
              <a:buFont typeface="Arial" panose="020B0604020202020204" pitchFamily="34" charset="0"/>
              <a:buChar char="•"/>
            </a:pPr>
            <a:r>
              <a:rPr lang="en-GB" sz="1100" dirty="0"/>
              <a:t>scuffles or incidents of minor violence or threats of violence committed in the context of a brawl (such as in or in the vicinity of a public house); </a:t>
            </a:r>
          </a:p>
          <a:p>
            <a:pPr marL="287779" indent="-287779">
              <a:lnSpc>
                <a:spcPct val="100000"/>
              </a:lnSpc>
              <a:spcBef>
                <a:spcPts val="0"/>
              </a:spcBef>
              <a:spcAft>
                <a:spcPts val="1209"/>
              </a:spcAft>
              <a:buFont typeface="Arial" panose="020B0604020202020204" pitchFamily="34" charset="0"/>
              <a:buChar char="•"/>
            </a:pPr>
            <a:r>
              <a:rPr lang="en-GB" sz="1100" dirty="0"/>
              <a:t>incidents between neighbours or within domestic relationships which do not justify a charge of assault; </a:t>
            </a:r>
          </a:p>
          <a:p>
            <a:pPr marL="287779" indent="-287779">
              <a:lnSpc>
                <a:spcPct val="100000"/>
              </a:lnSpc>
              <a:spcBef>
                <a:spcPts val="0"/>
              </a:spcBef>
              <a:spcAft>
                <a:spcPts val="1209"/>
              </a:spcAft>
              <a:buFont typeface="Arial" panose="020B0604020202020204" pitchFamily="34" charset="0"/>
              <a:buChar char="•"/>
            </a:pPr>
            <a:r>
              <a:rPr lang="en-GB" sz="1100" dirty="0"/>
              <a:t>incidents which do not justify a charge of assault where an individual is picked on by a gang</a:t>
            </a:r>
            <a:endParaRPr lang="en-GB" sz="1100" b="0" u="none" baseline="0" dirty="0"/>
          </a:p>
          <a:p>
            <a:pPr>
              <a:lnSpc>
                <a:spcPct val="100000"/>
              </a:lnSpc>
              <a:spcBef>
                <a:spcPts val="0"/>
              </a:spcBef>
              <a:spcAft>
                <a:spcPts val="2417"/>
              </a:spcAft>
            </a:pPr>
            <a:r>
              <a:rPr lang="en-GB" sz="1100" b="0" u="none" baseline="0" dirty="0"/>
              <a:t>Triable summarily offence penalty 6 months imprisonment and/or fine. </a:t>
            </a:r>
          </a:p>
          <a:p>
            <a:pPr>
              <a:lnSpc>
                <a:spcPct val="100000"/>
              </a:lnSpc>
              <a:spcBef>
                <a:spcPts val="0"/>
              </a:spcBef>
              <a:spcAft>
                <a:spcPts val="2417"/>
              </a:spcAft>
            </a:pPr>
            <a:r>
              <a:rPr lang="en-GB" sz="1100" b="0" u="none" baseline="0" dirty="0"/>
              <a:t>This offence can be racially aggravated </a:t>
            </a:r>
            <a:endParaRPr lang="en-GB" sz="1100" b="0" u="none" dirty="0"/>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30</a:t>
            </a:fld>
            <a:endParaRPr lang="en-GB"/>
          </a:p>
        </p:txBody>
      </p:sp>
    </p:spTree>
    <p:extLst>
      <p:ext uri="{BB962C8B-B14F-4D97-AF65-F5344CB8AC3E}">
        <p14:creationId xmlns:p14="http://schemas.microsoft.com/office/powerpoint/2010/main" val="1901241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31</a:t>
            </a:fld>
            <a:endParaRPr lang="en-GB"/>
          </a:p>
        </p:txBody>
      </p:sp>
    </p:spTree>
    <p:extLst>
      <p:ext uri="{BB962C8B-B14F-4D97-AF65-F5344CB8AC3E}">
        <p14:creationId xmlns:p14="http://schemas.microsoft.com/office/powerpoint/2010/main" val="15974142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32</a:t>
            </a:fld>
            <a:endParaRPr lang="en-GB"/>
          </a:p>
        </p:txBody>
      </p:sp>
    </p:spTree>
    <p:extLst>
      <p:ext uri="{BB962C8B-B14F-4D97-AF65-F5344CB8AC3E}">
        <p14:creationId xmlns:p14="http://schemas.microsoft.com/office/powerpoint/2010/main" val="1581751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34</a:t>
            </a:fld>
            <a:endParaRPr lang="en-GB"/>
          </a:p>
        </p:txBody>
      </p:sp>
    </p:spTree>
    <p:extLst>
      <p:ext uri="{BB962C8B-B14F-4D97-AF65-F5344CB8AC3E}">
        <p14:creationId xmlns:p14="http://schemas.microsoft.com/office/powerpoint/2010/main" val="28025195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latin typeface="Arial" charset="0"/>
              </a:rPr>
              <a:t>This offence can be committed in private and public - therefore it can be committed in a dwelling.  </a:t>
            </a:r>
          </a:p>
          <a:p>
            <a:endParaRPr lang="en-US" dirty="0"/>
          </a:p>
        </p:txBody>
      </p:sp>
      <p:sp>
        <p:nvSpPr>
          <p:cNvPr id="4" name="Slide Number Placeholder 3"/>
          <p:cNvSpPr>
            <a:spLocks noGrp="1"/>
          </p:cNvSpPr>
          <p:nvPr>
            <p:ph type="sldNum" sz="quarter" idx="5"/>
          </p:nvPr>
        </p:nvSpPr>
        <p:spPr/>
        <p:txBody>
          <a:bodyPr/>
          <a:lstStyle/>
          <a:p>
            <a:fld id="{C1A82037-86B1-7E46-9A9A-16823539D3C8}" type="slidenum">
              <a:rPr lang="en-US" smtClean="0"/>
              <a:t>35</a:t>
            </a:fld>
            <a:endParaRPr lang="en-US"/>
          </a:p>
        </p:txBody>
      </p:sp>
    </p:spTree>
    <p:extLst>
      <p:ext uri="{BB962C8B-B14F-4D97-AF65-F5344CB8AC3E}">
        <p14:creationId xmlns:p14="http://schemas.microsoft.com/office/powerpoint/2010/main" val="36048602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37</a:t>
            </a:fld>
            <a:endParaRPr lang="en-GB"/>
          </a:p>
        </p:txBody>
      </p:sp>
    </p:spTree>
    <p:extLst>
      <p:ext uri="{BB962C8B-B14F-4D97-AF65-F5344CB8AC3E}">
        <p14:creationId xmlns:p14="http://schemas.microsoft.com/office/powerpoint/2010/main" val="6618540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38</a:t>
            </a:fld>
            <a:endParaRPr lang="en-GB"/>
          </a:p>
        </p:txBody>
      </p:sp>
    </p:spTree>
    <p:extLst>
      <p:ext uri="{BB962C8B-B14F-4D97-AF65-F5344CB8AC3E}">
        <p14:creationId xmlns:p14="http://schemas.microsoft.com/office/powerpoint/2010/main" val="32416857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pP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39</a:t>
            </a:fld>
            <a:endParaRPr lang="en-GB"/>
          </a:p>
        </p:txBody>
      </p:sp>
    </p:spTree>
    <p:extLst>
      <p:ext uri="{BB962C8B-B14F-4D97-AF65-F5344CB8AC3E}">
        <p14:creationId xmlns:p14="http://schemas.microsoft.com/office/powerpoint/2010/main" val="8300349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a:lnSpc>
                <a:spcPct val="100000"/>
              </a:lnSpc>
            </a:pP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40</a:t>
            </a:fld>
            <a:endParaRPr lang="en-GB"/>
          </a:p>
        </p:txBody>
      </p:sp>
    </p:spTree>
    <p:extLst>
      <p:ext uri="{BB962C8B-B14F-4D97-AF65-F5344CB8AC3E}">
        <p14:creationId xmlns:p14="http://schemas.microsoft.com/office/powerpoint/2010/main" val="42157806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41</a:t>
            </a:fld>
            <a:endParaRPr lang="en-GB"/>
          </a:p>
        </p:txBody>
      </p:sp>
    </p:spTree>
    <p:extLst>
      <p:ext uri="{BB962C8B-B14F-4D97-AF65-F5344CB8AC3E}">
        <p14:creationId xmlns:p14="http://schemas.microsoft.com/office/powerpoint/2010/main" val="39026236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r>
              <a:rPr lang="en-GB" sz="1100" b="0" kern="1200" dirty="0">
                <a:solidFill>
                  <a:schemeClr val="tx1"/>
                </a:solidFill>
                <a:effectLst/>
                <a:latin typeface="Arial" pitchFamily="34" charset="0"/>
                <a:ea typeface="ＭＳ Ｐゴシック" pitchFamily="-112" charset="-128"/>
                <a:cs typeface="ＭＳ Ｐゴシック" pitchFamily="-112" charset="-128"/>
              </a:rPr>
              <a:t>(c) (ii) and (iii) </a:t>
            </a:r>
            <a:r>
              <a:rPr lang="en-GB" sz="1100" b="1" kern="1200" dirty="0">
                <a:solidFill>
                  <a:schemeClr val="tx1"/>
                </a:solidFill>
                <a:effectLst/>
                <a:latin typeface="Arial" pitchFamily="34" charset="0"/>
                <a:ea typeface="ＭＳ Ｐゴシック" pitchFamily="-112" charset="-128"/>
                <a:cs typeface="ＭＳ Ｐゴシック" pitchFamily="-112" charset="-128"/>
              </a:rPr>
              <a:t>	</a:t>
            </a: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42</a:t>
            </a:fld>
            <a:endParaRPr lang="en-GB"/>
          </a:p>
        </p:txBody>
      </p:sp>
    </p:spTree>
    <p:extLst>
      <p:ext uri="{BB962C8B-B14F-4D97-AF65-F5344CB8AC3E}">
        <p14:creationId xmlns:p14="http://schemas.microsoft.com/office/powerpoint/2010/main" val="33099392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r>
              <a:rPr lang="en-GB" sz="1100" b="0" kern="1200" dirty="0">
                <a:solidFill>
                  <a:schemeClr val="tx1"/>
                </a:solidFill>
                <a:effectLst/>
                <a:latin typeface="Arial" pitchFamily="34" charset="0"/>
                <a:ea typeface="ＭＳ Ｐゴシック" pitchFamily="-112" charset="-128"/>
                <a:cs typeface="ＭＳ Ｐゴシック" pitchFamily="-112" charset="-128"/>
              </a:rPr>
              <a:t>(a) use threatening or abusive words or behaviour, or disorderly behaviour, or</a:t>
            </a:r>
            <a:r>
              <a:rPr lang="en-GB" sz="1100" b="0" kern="1200" baseline="0" dirty="0">
                <a:solidFill>
                  <a:schemeClr val="tx1"/>
                </a:solidFill>
                <a:effectLst/>
                <a:latin typeface="Arial" pitchFamily="34" charset="0"/>
                <a:ea typeface="ＭＳ Ｐゴシック" pitchFamily="-112" charset="-128"/>
                <a:cs typeface="ＭＳ Ｐゴシック" pitchFamily="-112" charset="-128"/>
              </a:rPr>
              <a:t> </a:t>
            </a:r>
            <a:r>
              <a:rPr lang="en-GB" sz="1100" b="0" kern="1200" dirty="0">
                <a:solidFill>
                  <a:schemeClr val="tx1"/>
                </a:solidFill>
                <a:effectLst/>
                <a:latin typeface="Arial" pitchFamily="34" charset="0"/>
                <a:ea typeface="ＭＳ Ｐゴシック" pitchFamily="-112" charset="-128"/>
                <a:cs typeface="ＭＳ Ｐゴシック" pitchFamily="-112" charset="-128"/>
              </a:rPr>
              <a:t>display any writing, sign or other visible representation which is threatening, </a:t>
            </a:r>
          </a:p>
          <a:p>
            <a:r>
              <a:rPr lang="en-GB" sz="1100" b="0" kern="1200" dirty="0">
                <a:solidFill>
                  <a:schemeClr val="tx1"/>
                </a:solidFill>
                <a:effectLst/>
                <a:latin typeface="Arial" pitchFamily="34" charset="0"/>
                <a:ea typeface="ＭＳ Ｐゴシック" pitchFamily="-112" charset="-128"/>
                <a:cs typeface="ＭＳ Ｐゴシック" pitchFamily="-112" charset="-128"/>
              </a:rPr>
              <a:t>abusive or insulting within the sight or hearing of a person likely to be caused harassment, alarm or distress thereby.</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43</a:t>
            </a:fld>
            <a:endParaRPr lang="en-GB"/>
          </a:p>
        </p:txBody>
      </p:sp>
    </p:spTree>
    <p:extLst>
      <p:ext uri="{BB962C8B-B14F-4D97-AF65-F5344CB8AC3E}">
        <p14:creationId xmlns:p14="http://schemas.microsoft.com/office/powerpoint/2010/main" val="34473505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kern="1200" dirty="0">
                <a:solidFill>
                  <a:schemeClr val="tx1"/>
                </a:solidFill>
                <a:effectLst/>
                <a:latin typeface="Arial" pitchFamily="34" charset="0"/>
                <a:ea typeface="ＭＳ Ｐゴシック" pitchFamily="-112" charset="-128"/>
                <a:cs typeface="ＭＳ Ｐゴシック" pitchFamily="-112" charset="-128"/>
              </a:rPr>
              <a:t>(a) At least one person would have to be caused alarm, harassment or distress as a result of the threatening, abusive or insulting nature of the posters</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44</a:t>
            </a:fld>
            <a:endParaRPr lang="en-GB"/>
          </a:p>
        </p:txBody>
      </p:sp>
    </p:spTree>
    <p:extLst>
      <p:ext uri="{BB962C8B-B14F-4D97-AF65-F5344CB8AC3E}">
        <p14:creationId xmlns:p14="http://schemas.microsoft.com/office/powerpoint/2010/main" val="26057446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kern="1200" dirty="0">
                <a:solidFill>
                  <a:schemeClr val="tx1"/>
                </a:solidFill>
                <a:effectLst/>
                <a:latin typeface="Arial" pitchFamily="34" charset="0"/>
                <a:ea typeface="ＭＳ Ｐゴシック" pitchFamily="-112" charset="-128"/>
                <a:cs typeface="ＭＳ Ｐゴシック" pitchFamily="-112" charset="-128"/>
              </a:rPr>
              <a:t>D. Any person may arrest for a breach of the peace, either in a public or private place</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45</a:t>
            </a:fld>
            <a:endParaRPr lang="en-GB"/>
          </a:p>
        </p:txBody>
      </p:sp>
    </p:spTree>
    <p:extLst>
      <p:ext uri="{BB962C8B-B14F-4D97-AF65-F5344CB8AC3E}">
        <p14:creationId xmlns:p14="http://schemas.microsoft.com/office/powerpoint/2010/main" val="25423065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kern="1200" dirty="0">
                <a:solidFill>
                  <a:schemeClr val="tx1"/>
                </a:solidFill>
                <a:effectLst/>
                <a:latin typeface="Arial" pitchFamily="34" charset="0"/>
                <a:ea typeface="ＭＳ Ｐゴシック" pitchFamily="-112" charset="-128"/>
                <a:cs typeface="ＭＳ Ｐゴシック" pitchFamily="-112" charset="-128"/>
              </a:rPr>
              <a:t>C. That he intended to cause alarm, harassment &amp; distress &amp; DAWSON was actually caused it.</a:t>
            </a:r>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46</a:t>
            </a:fld>
            <a:endParaRPr lang="en-GB"/>
          </a:p>
        </p:txBody>
      </p:sp>
    </p:spTree>
    <p:extLst>
      <p:ext uri="{BB962C8B-B14F-4D97-AF65-F5344CB8AC3E}">
        <p14:creationId xmlns:p14="http://schemas.microsoft.com/office/powerpoint/2010/main" val="20482190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r>
              <a:rPr lang="en-GB" sz="1100" b="0" kern="1200" dirty="0">
                <a:solidFill>
                  <a:schemeClr val="tx1"/>
                </a:solidFill>
                <a:effectLst/>
                <a:latin typeface="Arial" pitchFamily="34" charset="0"/>
                <a:ea typeface="ＭＳ Ｐゴシック" pitchFamily="-112" charset="-128"/>
                <a:cs typeface="ＭＳ Ｐゴシック" pitchFamily="-112" charset="-128"/>
              </a:rPr>
              <a:t>A. SPARROW has committed the offence regardless of whether DIXON feels threatened.</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47</a:t>
            </a:fld>
            <a:endParaRPr lang="en-GB"/>
          </a:p>
        </p:txBody>
      </p:sp>
    </p:spTree>
    <p:extLst>
      <p:ext uri="{BB962C8B-B14F-4D97-AF65-F5344CB8AC3E}">
        <p14:creationId xmlns:p14="http://schemas.microsoft.com/office/powerpoint/2010/main" val="4259309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F9C05-DF65-55E3-A7A3-EB09A9BEBD6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AEDC837-0986-B616-2F79-3F867AC086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084E9B9-DB78-54C8-CEF3-0AF49505D270}"/>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5" name="Footer Placeholder 4">
            <a:extLst>
              <a:ext uri="{FF2B5EF4-FFF2-40B4-BE49-F238E27FC236}">
                <a16:creationId xmlns:a16="http://schemas.microsoft.com/office/drawing/2014/main" id="{09E949EC-B717-FE25-4DA5-493345719C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854DA6-6098-992C-2B3D-67D5BF066901}"/>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1081967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5FC7-2602-45CA-2EC5-1EE5723D6B9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1C64F09-5EC0-F9B5-7F95-304DD8924A1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A805C2B-521E-B7F2-58AA-B2D066D6A3BC}"/>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5" name="Footer Placeholder 4">
            <a:extLst>
              <a:ext uri="{FF2B5EF4-FFF2-40B4-BE49-F238E27FC236}">
                <a16:creationId xmlns:a16="http://schemas.microsoft.com/office/drawing/2014/main" id="{6ABF266D-9E3C-B90D-B4E4-6614E2D1D6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2B6096-E934-08A4-BA80-928146464EEE}"/>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3799564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E120B-0152-135C-18E6-5B6B0E97BF9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1ED3E60-261B-B90A-3F1A-E126478838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99E4352-9661-5E80-9F6D-88640D16D9A5}"/>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5" name="Footer Placeholder 4">
            <a:extLst>
              <a:ext uri="{FF2B5EF4-FFF2-40B4-BE49-F238E27FC236}">
                <a16:creationId xmlns:a16="http://schemas.microsoft.com/office/drawing/2014/main" id="{7513AD81-6666-C2F4-2C7D-C63D508D15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23E62E-BB0D-3B29-4996-51B43F958315}"/>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2983983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BEF7F-D731-BDAC-2DFB-E38C2BB8AF9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1D05CA8-E26F-F26E-782D-56013BE6505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60C14B7-31FE-6B9F-D9BB-3D59FC3A486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3A3A8FF-1EC2-782F-357B-69247B9B98D4}"/>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6" name="Footer Placeholder 5">
            <a:extLst>
              <a:ext uri="{FF2B5EF4-FFF2-40B4-BE49-F238E27FC236}">
                <a16:creationId xmlns:a16="http://schemas.microsoft.com/office/drawing/2014/main" id="{A96C9C26-C009-B3E8-139C-090ACBF4AE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F3150F-0CA3-7567-85CE-8215736D4AD4}"/>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1931901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ED584-CF9B-27FF-8FA8-A599EDBC5E1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1F38410-7AF5-ACB7-EA4A-B3B011BF22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7E35896-7E97-0E63-22B9-63C22D57419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4049A03-B918-6C39-C82D-A2A709B2C9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5FE46AC-85DD-664D-EA34-3ED615CB61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67D0668-A8F0-4100-99FA-5E96F27C998E}"/>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8" name="Footer Placeholder 7">
            <a:extLst>
              <a:ext uri="{FF2B5EF4-FFF2-40B4-BE49-F238E27FC236}">
                <a16:creationId xmlns:a16="http://schemas.microsoft.com/office/drawing/2014/main" id="{C31413EB-6A52-9800-0F45-BE5B6DB3711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835D6A-8439-8193-A45A-BB1816BC325B}"/>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736251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E8CDC-4B74-7377-0CD1-784C32BFD5B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7F8AA60-4B36-EAB3-36B2-9014B2CC2EF2}"/>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4" name="Footer Placeholder 3">
            <a:extLst>
              <a:ext uri="{FF2B5EF4-FFF2-40B4-BE49-F238E27FC236}">
                <a16:creationId xmlns:a16="http://schemas.microsoft.com/office/drawing/2014/main" id="{E4A499A2-D6CB-4F21-C843-F95477E1354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9E50673-ECA6-AA7B-B223-41EB54B8E7B4}"/>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3544506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4D70D-C9FA-4F37-DD6A-E1286D6CC8BF}"/>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3" name="Footer Placeholder 2">
            <a:extLst>
              <a:ext uri="{FF2B5EF4-FFF2-40B4-BE49-F238E27FC236}">
                <a16:creationId xmlns:a16="http://schemas.microsoft.com/office/drawing/2014/main" id="{F6512A85-DE03-0A73-95FD-B536E1CF10B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DA1030-E2F8-3622-7980-6650B37D0B68}"/>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1328878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1A620-0486-AAFE-163E-E88599E1E2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59D760A-F645-A6A7-9E95-4E806F888E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158A00A-63DB-0477-0233-9DF8BDD3BB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0F1DC3-61A7-EADB-450B-3AD5F331668C}"/>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6" name="Footer Placeholder 5">
            <a:extLst>
              <a:ext uri="{FF2B5EF4-FFF2-40B4-BE49-F238E27FC236}">
                <a16:creationId xmlns:a16="http://schemas.microsoft.com/office/drawing/2014/main" id="{527EF517-69F2-2CC5-8136-5E483596A2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A44577-96B1-76B8-4279-BCD4FDCFD302}"/>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3131716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F40F6-B90D-746E-2BCB-73BECABEC63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1B8B87E-9B9C-E942-C96B-D786AAC4B5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1873388-AE13-0866-EFD1-6409559E92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015C800-44B1-8D5B-AFC7-8DB446134673}"/>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6" name="Footer Placeholder 5">
            <a:extLst>
              <a:ext uri="{FF2B5EF4-FFF2-40B4-BE49-F238E27FC236}">
                <a16:creationId xmlns:a16="http://schemas.microsoft.com/office/drawing/2014/main" id="{2691CB7C-A8A3-9154-3661-C835C228D2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F4FB235-02FC-6D92-58E8-E27B6DC0B0A2}"/>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4025185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AFBBA-6759-68F9-14E3-13D10F148C1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63C3B5F-599C-81A7-25DB-E346F7B34EB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86CD5D7-F34F-EFAB-23CE-9DCB333E8449}"/>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5" name="Footer Placeholder 4">
            <a:extLst>
              <a:ext uri="{FF2B5EF4-FFF2-40B4-BE49-F238E27FC236}">
                <a16:creationId xmlns:a16="http://schemas.microsoft.com/office/drawing/2014/main" id="{FE381B3F-47F1-F01F-DC01-3287F0BBC5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5BC9CD-4628-A9FB-8B0A-5089EA278CEF}"/>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3701950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682322-96C3-EBAD-E3DE-C7B49BF4011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ECAF3AA-BAD8-4002-4136-41324F4A90C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8247992-7091-00C4-FD04-FCA2BA787845}"/>
              </a:ext>
            </a:extLst>
          </p:cNvPr>
          <p:cNvSpPr>
            <a:spLocks noGrp="1"/>
          </p:cNvSpPr>
          <p:nvPr>
            <p:ph type="dt" sz="half" idx="10"/>
          </p:nvPr>
        </p:nvSpPr>
        <p:spPr/>
        <p:txBody>
          <a:bodyPr/>
          <a:lstStyle/>
          <a:p>
            <a:fld id="{9F214FA2-DF27-9E42-B2F5-CF8A4201354E}" type="datetimeFigureOut">
              <a:rPr lang="en-US" smtClean="0"/>
              <a:t>2/26/23</a:t>
            </a:fld>
            <a:endParaRPr lang="en-US"/>
          </a:p>
        </p:txBody>
      </p:sp>
      <p:sp>
        <p:nvSpPr>
          <p:cNvPr id="5" name="Footer Placeholder 4">
            <a:extLst>
              <a:ext uri="{FF2B5EF4-FFF2-40B4-BE49-F238E27FC236}">
                <a16:creationId xmlns:a16="http://schemas.microsoft.com/office/drawing/2014/main" id="{D4959A85-7EF7-C2F5-DC0C-564F741BE7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DFE01F-90DE-AF73-0B2F-B30F3611D789}"/>
              </a:ext>
            </a:extLst>
          </p:cNvPr>
          <p:cNvSpPr>
            <a:spLocks noGrp="1"/>
          </p:cNvSpPr>
          <p:nvPr>
            <p:ph type="sldNum" sz="quarter" idx="12"/>
          </p:nvPr>
        </p:nvSpPr>
        <p:spPr/>
        <p:txBody>
          <a:bodyPr/>
          <a:lstStyle/>
          <a:p>
            <a:fld id="{F65E5030-714F-1147-B7D6-EB45572E0C5B}" type="slidenum">
              <a:rPr lang="en-US" smtClean="0"/>
              <a:t>‹#›</a:t>
            </a:fld>
            <a:endParaRPr lang="en-US"/>
          </a:p>
        </p:txBody>
      </p:sp>
    </p:spTree>
    <p:extLst>
      <p:ext uri="{BB962C8B-B14F-4D97-AF65-F5344CB8AC3E}">
        <p14:creationId xmlns:p14="http://schemas.microsoft.com/office/powerpoint/2010/main" val="295438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C46F35-F28C-286D-0C67-41C66176DB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77BED67-16C4-6830-AAF5-C4A82B57E1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F589CEB-7C59-D7ED-3E82-CBCFFE2A18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214FA2-DF27-9E42-B2F5-CF8A4201354E}" type="datetimeFigureOut">
              <a:rPr lang="en-US" smtClean="0"/>
              <a:t>2/26/23</a:t>
            </a:fld>
            <a:endParaRPr lang="en-US"/>
          </a:p>
        </p:txBody>
      </p:sp>
      <p:sp>
        <p:nvSpPr>
          <p:cNvPr id="5" name="Footer Placeholder 4">
            <a:extLst>
              <a:ext uri="{FF2B5EF4-FFF2-40B4-BE49-F238E27FC236}">
                <a16:creationId xmlns:a16="http://schemas.microsoft.com/office/drawing/2014/main" id="{5F73E4C7-3808-36D3-788B-4D0006E474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570D8D3-6231-3A87-207C-D2297588C2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E5030-714F-1147-B7D6-EB45572E0C5B}" type="slidenum">
              <a:rPr lang="en-US" smtClean="0"/>
              <a:t>‹#›</a:t>
            </a:fld>
            <a:endParaRPr lang="en-US"/>
          </a:p>
        </p:txBody>
      </p:sp>
    </p:spTree>
    <p:extLst>
      <p:ext uri="{BB962C8B-B14F-4D97-AF65-F5344CB8AC3E}">
        <p14:creationId xmlns:p14="http://schemas.microsoft.com/office/powerpoint/2010/main" val="17518045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9.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8.jpeg"/><Relationship Id="rId7" Type="http://schemas.openxmlformats.org/officeDocument/2006/relationships/diagramColors" Target="../diagrams/colors5.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docmanager.pnld.co.uk/content/C3386.htm"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20.jpeg"/><Relationship Id="rId4" Type="http://schemas.openxmlformats.org/officeDocument/2006/relationships/hyperlink" Target="https://docmanager.pnld.co.uk/content/C3387.htm"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image" Target="../media/image26.jpeg"/><Relationship Id="rId7" Type="http://schemas.openxmlformats.org/officeDocument/2006/relationships/diagramQuickStyle" Target="../diagrams/quickStyle10.xm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diagramLayout" Target="../diagrams/layout10.xml"/><Relationship Id="rId5" Type="http://schemas.openxmlformats.org/officeDocument/2006/relationships/diagramData" Target="../diagrams/data10.xml"/><Relationship Id="rId4" Type="http://schemas.openxmlformats.org/officeDocument/2006/relationships/image" Target="../media/image27.jpeg"/><Relationship Id="rId9" Type="http://schemas.microsoft.com/office/2007/relationships/diagramDrawing" Target="../diagrams/drawing10.xml"/></Relationships>
</file>

<file path=ppt/slides/_rels/slide21.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32.jpeg"/><Relationship Id="rId2" Type="http://schemas.openxmlformats.org/officeDocument/2006/relationships/diagramData" Target="../diagrams/data17.xml"/><Relationship Id="rId1" Type="http://schemas.openxmlformats.org/officeDocument/2006/relationships/slideLayout" Target="../slideLayouts/slideLayout6.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8.xml.rels><?xml version="1.0" encoding="UTF-8" standalone="yes"?>
<Relationships xmlns="http://schemas.openxmlformats.org/package/2006/relationships"><Relationship Id="rId8" Type="http://schemas.openxmlformats.org/officeDocument/2006/relationships/hyperlink" Target="D6080.htm" TargetMode="External"/><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0.xml.rels><?xml version="1.0" encoding="UTF-8" standalone="yes"?>
<Relationships xmlns="http://schemas.openxmlformats.org/package/2006/relationships"><Relationship Id="rId8" Type="http://schemas.microsoft.com/office/2007/relationships/diagramDrawing" Target="../diagrams/drawing20.xml"/><Relationship Id="rId3" Type="http://schemas.openxmlformats.org/officeDocument/2006/relationships/image" Target="../media/image35.jpg"/><Relationship Id="rId7" Type="http://schemas.openxmlformats.org/officeDocument/2006/relationships/diagramColors" Target="../diagrams/colors20.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21.xml"/><Relationship Id="rId3" Type="http://schemas.openxmlformats.org/officeDocument/2006/relationships/image" Target="../media/image36.jpg"/><Relationship Id="rId7" Type="http://schemas.openxmlformats.org/officeDocument/2006/relationships/diagramQuickStyle" Target="../diagrams/quickStyle21.xml"/><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diagramLayout" Target="../diagrams/layout21.xml"/><Relationship Id="rId5" Type="http://schemas.openxmlformats.org/officeDocument/2006/relationships/diagramData" Target="../diagrams/data21.xml"/><Relationship Id="rId4" Type="http://schemas.openxmlformats.org/officeDocument/2006/relationships/image" Target="../media/image37.jpg"/><Relationship Id="rId9" Type="http://schemas.microsoft.com/office/2007/relationships/diagramDrawing" Target="../diagrams/drawing2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6.xml"/><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7.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 Id="rId9" Type="http://schemas.openxmlformats.org/officeDocument/2006/relationships/image" Target="../media/image45.jpeg"/></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hyperlink" Target="https://docmanager.pnld.co.uk/content/D393.htm" TargetMode="External"/><Relationship Id="rId4" Type="http://schemas.openxmlformats.org/officeDocument/2006/relationships/image" Target="../media/image45.jpeg"/></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6" descr="Section 14: what public order act means for Extinction Rebellion after  London protest was banned by police">
            <a:extLst>
              <a:ext uri="{FF2B5EF4-FFF2-40B4-BE49-F238E27FC236}">
                <a16:creationId xmlns:a16="http://schemas.microsoft.com/office/drawing/2014/main" id="{AF033173-97D3-E93E-5D41-8686AF6A1C48}"/>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9241" r="1" b="18388"/>
          <a:stretch/>
        </p:blipFill>
        <p:spPr bwMode="auto">
          <a:xfrm>
            <a:off x="4547937" y="-5"/>
            <a:ext cx="7644062" cy="3681406"/>
          </a:xfrm>
          <a:prstGeom prst="rect">
            <a:avLst/>
          </a:prstGeom>
          <a:extLst>
            <a:ext uri="{909E8E84-426E-40DD-AFC4-6F175D3DCCD1}">
              <a14:hiddenFill xmlns:a14="http://schemas.microsoft.com/office/drawing/2010/main">
                <a:solidFill>
                  <a:srgbClr val="FFFFFF"/>
                </a:solidFill>
              </a14:hiddenFill>
            </a:ext>
          </a:extLst>
        </p:spPr>
      </p:pic>
      <p:pic>
        <p:nvPicPr>
          <p:cNvPr id="5" name="Picture 2" descr="Public Order Digest out now | UK Police News - Police Oracle">
            <a:extLst>
              <a:ext uri="{FF2B5EF4-FFF2-40B4-BE49-F238E27FC236}">
                <a16:creationId xmlns:a16="http://schemas.microsoft.com/office/drawing/2014/main" id="{1BE1EC62-2941-FC62-B96F-4F2DBE5419C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312" r="1" b="27241"/>
          <a:stretch/>
        </p:blipFill>
        <p:spPr bwMode="auto">
          <a:xfrm>
            <a:off x="4547938" y="3681409"/>
            <a:ext cx="7644062" cy="3176595"/>
          </a:xfrm>
          <a:prstGeom prst="rect">
            <a:avLst/>
          </a:prstGeom>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420751-E6E5-FF7C-D64A-E948E8CAF138}"/>
              </a:ext>
            </a:extLst>
          </p:cNvPr>
          <p:cNvSpPr>
            <a:spLocks noGrp="1"/>
          </p:cNvSpPr>
          <p:nvPr>
            <p:ph type="ctrTitle"/>
          </p:nvPr>
        </p:nvSpPr>
        <p:spPr>
          <a:xfrm>
            <a:off x="838200" y="1115219"/>
            <a:ext cx="5395912" cy="2387600"/>
          </a:xfrm>
        </p:spPr>
        <p:txBody>
          <a:bodyPr>
            <a:normAutofit fontScale="90000"/>
          </a:bodyPr>
          <a:lstStyle/>
          <a:p>
            <a:pPr algn="l"/>
            <a:r>
              <a:rPr lang="en-US" sz="5000" dirty="0">
                <a:solidFill>
                  <a:schemeClr val="bg1"/>
                </a:solidFill>
              </a:rPr>
              <a:t>Operational Policing</a:t>
            </a:r>
            <a:br>
              <a:rPr lang="en-US" sz="5000" dirty="0">
                <a:solidFill>
                  <a:schemeClr val="bg1"/>
                </a:solidFill>
              </a:rPr>
            </a:br>
            <a:r>
              <a:rPr lang="en-US" sz="5000" dirty="0">
                <a:solidFill>
                  <a:schemeClr val="bg1"/>
                </a:solidFill>
              </a:rPr>
              <a:t> </a:t>
            </a:r>
            <a:br>
              <a:rPr lang="en-US" sz="5000" dirty="0">
                <a:solidFill>
                  <a:schemeClr val="bg1"/>
                </a:solidFill>
              </a:rPr>
            </a:br>
            <a:r>
              <a:rPr lang="en-US" sz="5000" dirty="0">
                <a:solidFill>
                  <a:schemeClr val="bg1"/>
                </a:solidFill>
              </a:rPr>
              <a:t>Public Order Act 1986</a:t>
            </a:r>
          </a:p>
        </p:txBody>
      </p:sp>
      <p:cxnSp>
        <p:nvCxnSpPr>
          <p:cNvPr id="21" name="Straight Connector 20">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48EFB684-443B-98A6-F333-BC12D774E8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610" y="4149723"/>
            <a:ext cx="2732546" cy="2239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48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0" y="409634"/>
            <a:ext cx="8280920" cy="615602"/>
          </a:xfrm>
          <a:solidFill>
            <a:schemeClr val="accent2"/>
          </a:solidFill>
          <a:ln>
            <a:noFill/>
          </a:ln>
        </p:spPr>
        <p:txBody>
          <a:bodyPr>
            <a:normAutofit fontScale="90000"/>
          </a:bodyPr>
          <a:lstStyle/>
          <a:p>
            <a:pPr algn="ctr"/>
            <a:r>
              <a:rPr lang="en-GB" sz="3600" b="1" dirty="0">
                <a:solidFill>
                  <a:schemeClr val="bg1"/>
                </a:solidFill>
                <a:latin typeface="+mn-lt"/>
              </a:rPr>
              <a:t>Learning Outcomes : Public Order Act 1986</a:t>
            </a:r>
          </a:p>
        </p:txBody>
      </p:sp>
      <p:graphicFrame>
        <p:nvGraphicFramePr>
          <p:cNvPr id="15" name="Diagram 14"/>
          <p:cNvGraphicFramePr/>
          <p:nvPr>
            <p:extLst>
              <p:ext uri="{D42A27DB-BD31-4B8C-83A1-F6EECF244321}">
                <p14:modId xmlns:p14="http://schemas.microsoft.com/office/powerpoint/2010/main" val="3048190103"/>
              </p:ext>
            </p:extLst>
          </p:nvPr>
        </p:nvGraphicFramePr>
        <p:xfrm>
          <a:off x="123987" y="1197880"/>
          <a:ext cx="11716718" cy="5660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CCE98DD4-1960-DB96-AD81-93C345497305}"/>
              </a:ext>
            </a:extLst>
          </p:cNvPr>
          <p:cNvSpPr txBox="1"/>
          <p:nvPr/>
        </p:nvSpPr>
        <p:spPr>
          <a:xfrm>
            <a:off x="-3408218" y="1025236"/>
            <a:ext cx="184731" cy="707886"/>
          </a:xfrm>
          <a:prstGeom prst="rect">
            <a:avLst/>
          </a:prstGeom>
          <a:noFill/>
        </p:spPr>
        <p:txBody>
          <a:bodyPr wrap="none" rtlCol="0">
            <a:spAutoFit/>
          </a:bodyPr>
          <a:lstStyle/>
          <a:p>
            <a:endParaRPr lang="en-US" dirty="0"/>
          </a:p>
        </p:txBody>
      </p:sp>
      <p:pic>
        <p:nvPicPr>
          <p:cNvPr id="3" name="Picture 2" descr="The Public Order Bill uses anti-terror tactics against peaceful protesters.  We need to unite against it - Shami Chakrabarti">
            <a:extLst>
              <a:ext uri="{FF2B5EF4-FFF2-40B4-BE49-F238E27FC236}">
                <a16:creationId xmlns:a16="http://schemas.microsoft.com/office/drawing/2014/main" id="{B3F2BDE9-EC74-01A4-58F1-9635BE308A4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4327" r="19673" b="-1"/>
          <a:stretch/>
        </p:blipFill>
        <p:spPr bwMode="auto">
          <a:xfrm>
            <a:off x="6954780" y="1529360"/>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noFill/>
          <a:ln w="28575">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767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dgm id="{E2181CCF-165D-894F-8783-9EB8030E9732}"/>
                                            </p:graphicEl>
                                          </p:spTgt>
                                        </p:tgtEl>
                                        <p:attrNameLst>
                                          <p:attrName>style.visibility</p:attrName>
                                        </p:attrNameLst>
                                      </p:cBhvr>
                                      <p:to>
                                        <p:strVal val="visible"/>
                                      </p:to>
                                    </p:set>
                                    <p:animEffect transition="in" filter="fade">
                                      <p:cBhvr>
                                        <p:cTn id="7" dur="500"/>
                                        <p:tgtEl>
                                          <p:spTgt spid="15">
                                            <p:graphicEl>
                                              <a:dgm id="{E2181CCF-165D-894F-8783-9EB8030E973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graphicEl>
                                              <a:dgm id="{B1263408-42F6-A94D-A820-04522BAAFE6F}"/>
                                            </p:graphicEl>
                                          </p:spTgt>
                                        </p:tgtEl>
                                        <p:attrNameLst>
                                          <p:attrName>style.visibility</p:attrName>
                                        </p:attrNameLst>
                                      </p:cBhvr>
                                      <p:to>
                                        <p:strVal val="visible"/>
                                      </p:to>
                                    </p:set>
                                    <p:animEffect transition="in" filter="fade">
                                      <p:cBhvr>
                                        <p:cTn id="12" dur="500"/>
                                        <p:tgtEl>
                                          <p:spTgt spid="15">
                                            <p:graphicEl>
                                              <a:dgm id="{B1263408-42F6-A94D-A820-04522BAAFE6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graphicEl>
                                              <a:dgm id="{B3DA1BE5-030F-5046-A969-7CE60761A998}"/>
                                            </p:graphicEl>
                                          </p:spTgt>
                                        </p:tgtEl>
                                        <p:attrNameLst>
                                          <p:attrName>style.visibility</p:attrName>
                                        </p:attrNameLst>
                                      </p:cBhvr>
                                      <p:to>
                                        <p:strVal val="visible"/>
                                      </p:to>
                                    </p:set>
                                    <p:animEffect transition="in" filter="fade">
                                      <p:cBhvr>
                                        <p:cTn id="17" dur="500"/>
                                        <p:tgtEl>
                                          <p:spTgt spid="15">
                                            <p:graphicEl>
                                              <a:dgm id="{B3DA1BE5-030F-5046-A969-7CE60761A99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graphicEl>
                                              <a:dgm id="{469EA67F-C40C-2444-9664-2C0C5D1272E3}"/>
                                            </p:graphicEl>
                                          </p:spTgt>
                                        </p:tgtEl>
                                        <p:attrNameLst>
                                          <p:attrName>style.visibility</p:attrName>
                                        </p:attrNameLst>
                                      </p:cBhvr>
                                      <p:to>
                                        <p:strVal val="visible"/>
                                      </p:to>
                                    </p:set>
                                    <p:animEffect transition="in" filter="fade">
                                      <p:cBhvr>
                                        <p:cTn id="22" dur="500"/>
                                        <p:tgtEl>
                                          <p:spTgt spid="15">
                                            <p:graphicEl>
                                              <a:dgm id="{469EA67F-C40C-2444-9664-2C0C5D1272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graphicEl>
                                              <a:dgm id="{4CD1BD65-D643-EA48-AE22-EDCA39256A29}"/>
                                            </p:graphicEl>
                                          </p:spTgt>
                                        </p:tgtEl>
                                        <p:attrNameLst>
                                          <p:attrName>style.visibility</p:attrName>
                                        </p:attrNameLst>
                                      </p:cBhvr>
                                      <p:to>
                                        <p:strVal val="visible"/>
                                      </p:to>
                                    </p:set>
                                    <p:animEffect transition="in" filter="fade">
                                      <p:cBhvr>
                                        <p:cTn id="27" dur="500"/>
                                        <p:tgtEl>
                                          <p:spTgt spid="15">
                                            <p:graphicEl>
                                              <a:dgm id="{4CD1BD65-D643-EA48-AE22-EDCA39256A2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dgm id="{51E7E0E2-4672-6349-B3F2-3903684F5FA9}"/>
                                            </p:graphicEl>
                                          </p:spTgt>
                                        </p:tgtEl>
                                        <p:attrNameLst>
                                          <p:attrName>style.visibility</p:attrName>
                                        </p:attrNameLst>
                                      </p:cBhvr>
                                      <p:to>
                                        <p:strVal val="visible"/>
                                      </p:to>
                                    </p:set>
                                    <p:animEffect transition="in" filter="fade">
                                      <p:cBhvr>
                                        <p:cTn id="32" dur="500"/>
                                        <p:tgtEl>
                                          <p:spTgt spid="15">
                                            <p:graphicEl>
                                              <a:dgm id="{51E7E0E2-4672-6349-B3F2-3903684F5FA9}"/>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graphicEl>
                                              <a:dgm id="{A342F7E3-5DC0-444A-BE31-44FB86C22A4B}"/>
                                            </p:graphicEl>
                                          </p:spTgt>
                                        </p:tgtEl>
                                        <p:attrNameLst>
                                          <p:attrName>style.visibility</p:attrName>
                                        </p:attrNameLst>
                                      </p:cBhvr>
                                      <p:to>
                                        <p:strVal val="visible"/>
                                      </p:to>
                                    </p:set>
                                    <p:animEffect transition="in" filter="fade">
                                      <p:cBhvr>
                                        <p:cTn id="37" dur="500"/>
                                        <p:tgtEl>
                                          <p:spTgt spid="15">
                                            <p:graphicEl>
                                              <a:dgm id="{A342F7E3-5DC0-444A-BE31-44FB86C22A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6" name="Rectangle 4112">
            <a:extLst>
              <a:ext uri="{FF2B5EF4-FFF2-40B4-BE49-F238E27FC236}">
                <a16:creationId xmlns:a16="http://schemas.microsoft.com/office/drawing/2014/main" id="{D48D9584-D2FD-48CE-9E17-4E250B743B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descr="Police fear hard winter of surging crime and civil unrest | News | The  Sunday Times">
            <a:extLst>
              <a:ext uri="{FF2B5EF4-FFF2-40B4-BE49-F238E27FC236}">
                <a16:creationId xmlns:a16="http://schemas.microsoft.com/office/drawing/2014/main" id="{C62B3F51-0E6F-274F-263D-F86D66662F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590" b="1"/>
          <a:stretch/>
        </p:blipFill>
        <p:spPr bwMode="auto">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4102" name="Picture 6" descr="5 min Vector Art Stock Images | Depositphotos">
            <a:extLst>
              <a:ext uri="{FF2B5EF4-FFF2-40B4-BE49-F238E27FC236}">
                <a16:creationId xmlns:a16="http://schemas.microsoft.com/office/drawing/2014/main" id="{284C7DDB-079C-3631-741F-F44E2DCEF5B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7602" r="1" b="4550"/>
          <a:stretch/>
        </p:blipFill>
        <p:spPr bwMode="auto">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a:noFill/>
          <a:extLst>
            <a:ext uri="{909E8E84-426E-40DD-AFC4-6F175D3DCCD1}">
              <a14:hiddenFill xmlns:a14="http://schemas.microsoft.com/office/drawing/2010/main">
                <a:solidFill>
                  <a:srgbClr val="FFFFFF"/>
                </a:solidFill>
              </a14:hiddenFill>
            </a:ext>
          </a:extLst>
        </p:spPr>
      </p:pic>
      <p:pic>
        <p:nvPicPr>
          <p:cNvPr id="4098" name="Picture 2" descr="Public Order Unit - London Police Service">
            <a:extLst>
              <a:ext uri="{FF2B5EF4-FFF2-40B4-BE49-F238E27FC236}">
                <a16:creationId xmlns:a16="http://schemas.microsoft.com/office/drawing/2014/main" id="{1EB20C36-D524-45F1-16DC-F4A031658DA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 b="7799"/>
          <a:stretch/>
        </p:blipFill>
        <p:spPr bwMode="auto">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4115" name="Freeform: Shape 4114">
            <a:extLst>
              <a:ext uri="{FF2B5EF4-FFF2-40B4-BE49-F238E27FC236}">
                <a16:creationId xmlns:a16="http://schemas.microsoft.com/office/drawing/2014/main" id="{CA17DEF4-6C5D-41C6-8D93-5C7CFD7AD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117" name="Freeform: Shape 4116">
            <a:extLst>
              <a:ext uri="{FF2B5EF4-FFF2-40B4-BE49-F238E27FC236}">
                <a16:creationId xmlns:a16="http://schemas.microsoft.com/office/drawing/2014/main" id="{22BBC5A3-5C8C-4FB9-AEFF-8778D2C98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EAF0210-0E25-04A6-0523-69EEF48464DC}"/>
              </a:ext>
            </a:extLst>
          </p:cNvPr>
          <p:cNvSpPr>
            <a:spLocks noGrp="1"/>
          </p:cNvSpPr>
          <p:nvPr>
            <p:ph type="title"/>
          </p:nvPr>
        </p:nvSpPr>
        <p:spPr>
          <a:xfrm>
            <a:off x="438912" y="1508760"/>
            <a:ext cx="3429000" cy="2898648"/>
          </a:xfrm>
        </p:spPr>
        <p:txBody>
          <a:bodyPr vert="horz" lIns="91440" tIns="45720" rIns="91440" bIns="45720" rtlCol="0" anchor="b">
            <a:normAutofit/>
          </a:bodyPr>
          <a:lstStyle/>
          <a:p>
            <a:r>
              <a:rPr lang="en-US" sz="3700" u="sng" kern="1200">
                <a:solidFill>
                  <a:schemeClr val="tx1"/>
                </a:solidFill>
                <a:latin typeface="+mj-lt"/>
                <a:ea typeface="+mj-ea"/>
                <a:cs typeface="+mj-cs"/>
              </a:rPr>
              <a:t>Discuss </a:t>
            </a:r>
            <a:br>
              <a:rPr lang="en-US" sz="3700" kern="1200">
                <a:solidFill>
                  <a:schemeClr val="tx1"/>
                </a:solidFill>
                <a:latin typeface="+mj-lt"/>
                <a:ea typeface="+mj-ea"/>
                <a:cs typeface="+mj-cs"/>
              </a:rPr>
            </a:br>
            <a:br>
              <a:rPr lang="en-US" sz="3700" kern="1200">
                <a:solidFill>
                  <a:schemeClr val="tx1"/>
                </a:solidFill>
                <a:latin typeface="+mj-lt"/>
                <a:ea typeface="+mj-ea"/>
                <a:cs typeface="+mj-cs"/>
              </a:rPr>
            </a:br>
            <a:r>
              <a:rPr lang="en-US" sz="3700" kern="1200">
                <a:solidFill>
                  <a:schemeClr val="tx1"/>
                </a:solidFill>
                <a:latin typeface="+mj-lt"/>
                <a:ea typeface="+mj-ea"/>
                <a:cs typeface="+mj-cs"/>
              </a:rPr>
              <a:t>What constitutes public order?</a:t>
            </a:r>
            <a:br>
              <a:rPr lang="en-US" sz="3700" kern="1200">
                <a:solidFill>
                  <a:schemeClr val="tx1"/>
                </a:solidFill>
                <a:latin typeface="+mj-lt"/>
                <a:ea typeface="+mj-ea"/>
                <a:cs typeface="+mj-cs"/>
              </a:rPr>
            </a:br>
            <a:endParaRPr lang="en-US" sz="3700" kern="1200">
              <a:solidFill>
                <a:schemeClr val="tx1"/>
              </a:solidFill>
              <a:latin typeface="+mj-lt"/>
              <a:ea typeface="+mj-ea"/>
              <a:cs typeface="+mj-cs"/>
            </a:endParaRPr>
          </a:p>
        </p:txBody>
      </p:sp>
      <p:sp>
        <p:nvSpPr>
          <p:cNvPr id="4119" name="Rectangle 4118">
            <a:extLst>
              <a:ext uri="{FF2B5EF4-FFF2-40B4-BE49-F238E27FC236}">
                <a16:creationId xmlns:a16="http://schemas.microsoft.com/office/drawing/2014/main" id="{3BB917E8-D696-4787-96D6-521A9C42F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Law and Lawyers: Breach of the Peace">
            <a:extLst>
              <a:ext uri="{FF2B5EF4-FFF2-40B4-BE49-F238E27FC236}">
                <a16:creationId xmlns:a16="http://schemas.microsoft.com/office/drawing/2014/main" id="{DB99984E-F31C-CA38-49F8-E8D213E751A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6896" b="24018"/>
          <a:stretch/>
        </p:blipFill>
        <p:spPr bwMode="auto">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a:noFill/>
          <a:extLst>
            <a:ext uri="{909E8E84-426E-40DD-AFC4-6F175D3DCCD1}">
              <a14:hiddenFill xmlns:a14="http://schemas.microsoft.com/office/drawing/2010/main">
                <a:solidFill>
                  <a:srgbClr val="FFFFFF"/>
                </a:solidFill>
              </a14:hiddenFill>
            </a:ext>
          </a:extLst>
        </p:spPr>
      </p:pic>
      <p:sp>
        <p:nvSpPr>
          <p:cNvPr id="4121" name="Rectangle 4120">
            <a:extLst>
              <a:ext uri="{FF2B5EF4-FFF2-40B4-BE49-F238E27FC236}">
                <a16:creationId xmlns:a16="http://schemas.microsoft.com/office/drawing/2014/main" id="{39F4C545-E278-42ED-9B78-2EBA46444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369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31"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6DD4821-C22D-7A2B-DFEF-8339A50EA4BC}"/>
              </a:ext>
            </a:extLst>
          </p:cNvPr>
          <p:cNvSpPr>
            <a:spLocks noGrp="1"/>
          </p:cNvSpPr>
          <p:nvPr>
            <p:ph type="title"/>
          </p:nvPr>
        </p:nvSpPr>
        <p:spPr>
          <a:xfrm>
            <a:off x="4384039" y="365125"/>
            <a:ext cx="7164493" cy="1325563"/>
          </a:xfrm>
        </p:spPr>
        <p:txBody>
          <a:bodyPr vert="horz" lIns="91440" tIns="45720" rIns="91440" bIns="45720" rtlCol="0" anchor="ctr">
            <a:normAutofit/>
          </a:bodyPr>
          <a:lstStyle/>
          <a:p>
            <a:r>
              <a:rPr lang="en-US" kern="1200">
                <a:solidFill>
                  <a:schemeClr val="tx1"/>
                </a:solidFill>
                <a:latin typeface="+mj-lt"/>
                <a:ea typeface="+mj-ea"/>
                <a:cs typeface="+mj-cs"/>
              </a:rPr>
              <a:t>Public Order Act 1986 </a:t>
            </a:r>
          </a:p>
        </p:txBody>
      </p:sp>
      <p:pic>
        <p:nvPicPr>
          <p:cNvPr id="5122" name="Picture 2" descr="Public Order Act 1986">
            <a:extLst>
              <a:ext uri="{FF2B5EF4-FFF2-40B4-BE49-F238E27FC236}">
                <a16:creationId xmlns:a16="http://schemas.microsoft.com/office/drawing/2014/main" id="{A3671F84-0343-4EFF-88F7-2403F095762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20731785">
            <a:off x="836215" y="643229"/>
            <a:ext cx="3240591" cy="5571543"/>
          </a:xfrm>
          <a:prstGeom prst="rect">
            <a:avLst/>
          </a:prstGeom>
          <a:extLst>
            <a:ext uri="{909E8E84-426E-40DD-AFC4-6F175D3DCCD1}">
              <a14:hiddenFill xmlns:a14="http://schemas.microsoft.com/office/drawing/2010/main">
                <a:solidFill>
                  <a:srgbClr val="FFFFFF"/>
                </a:solidFill>
              </a14:hiddenFill>
            </a:ext>
          </a:extLst>
        </p:spPr>
      </p:pic>
      <p:graphicFrame>
        <p:nvGraphicFramePr>
          <p:cNvPr id="5133" name="TextBox 3">
            <a:extLst>
              <a:ext uri="{FF2B5EF4-FFF2-40B4-BE49-F238E27FC236}">
                <a16:creationId xmlns:a16="http://schemas.microsoft.com/office/drawing/2014/main" id="{F6708F90-272A-980A-674E-4C8E73B21243}"/>
              </a:ext>
            </a:extLst>
          </p:cNvPr>
          <p:cNvGraphicFramePr/>
          <p:nvPr>
            <p:extLst>
              <p:ext uri="{D42A27DB-BD31-4B8C-83A1-F6EECF244321}">
                <p14:modId xmlns:p14="http://schemas.microsoft.com/office/powerpoint/2010/main" val="2669378811"/>
              </p:ext>
            </p:extLst>
          </p:nvPr>
        </p:nvGraphicFramePr>
        <p:xfrm>
          <a:off x="4387515" y="2022601"/>
          <a:ext cx="7161017" cy="41543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8973962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8688A1-2E60-D142-6DF1-F276158FD675}"/>
              </a:ext>
            </a:extLst>
          </p:cNvPr>
          <p:cNvSpPr>
            <a:spLocks noGrp="1"/>
          </p:cNvSpPr>
          <p:nvPr>
            <p:ph type="title"/>
          </p:nvPr>
        </p:nvSpPr>
        <p:spPr>
          <a:xfrm>
            <a:off x="2281499" y="262549"/>
            <a:ext cx="10066122" cy="1298448"/>
          </a:xfrm>
        </p:spPr>
        <p:txBody>
          <a:bodyPr vert="horz" lIns="91440" tIns="45720" rIns="91440" bIns="45720" rtlCol="0" anchor="b">
            <a:normAutofit/>
          </a:bodyPr>
          <a:lstStyle/>
          <a:p>
            <a:r>
              <a:rPr lang="en-US" sz="4800" dirty="0"/>
              <a:t>“…Maintaining Public Order…” </a:t>
            </a:r>
          </a:p>
        </p:txBody>
      </p:sp>
      <p:sp>
        <p:nvSpPr>
          <p:cNvPr id="6153" name="Rectangle 615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5" name="Rectangle 615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134147-2E37-75AB-9647-1BFB0119E818}"/>
              </a:ext>
            </a:extLst>
          </p:cNvPr>
          <p:cNvSpPr txBox="1"/>
          <p:nvPr/>
        </p:nvSpPr>
        <p:spPr>
          <a:xfrm>
            <a:off x="241623" y="3035854"/>
            <a:ext cx="5339535" cy="3639450"/>
          </a:xfrm>
          <a:prstGeom prst="rect">
            <a:avLst/>
          </a:prstGeom>
        </p:spPr>
        <p:txBody>
          <a:bodyPr vert="horz" lIns="91440" tIns="45720" rIns="91440" bIns="45720" rtlCol="0" anchor="ctr">
            <a:normAutofit lnSpcReduction="10000"/>
          </a:bodyPr>
          <a:lstStyle/>
          <a:p>
            <a:pPr>
              <a:lnSpc>
                <a:spcPct val="90000"/>
              </a:lnSpc>
              <a:spcAft>
                <a:spcPts val="600"/>
              </a:spcAft>
            </a:pPr>
            <a:r>
              <a:rPr lang="en-US" sz="2000" dirty="0"/>
              <a:t>B</a:t>
            </a:r>
            <a:r>
              <a:rPr lang="en-US" sz="2000" b="0" i="0" u="none" strike="noStrike" baseline="0" dirty="0"/>
              <a:t>alancing people’s rights and freedoms under the European Convention on Human Rights (ECHR) with public safety. </a:t>
            </a:r>
            <a:br>
              <a:rPr lang="en-US" sz="2000" b="0" i="0" u="none" strike="noStrike" baseline="0" dirty="0"/>
            </a:br>
            <a:br>
              <a:rPr lang="en-US" sz="2000" b="0" i="0" u="none" strike="noStrike" baseline="0" dirty="0"/>
            </a:br>
            <a:r>
              <a:rPr lang="en-US" sz="2000" b="1" i="0" u="none" strike="noStrike" baseline="0" dirty="0"/>
              <a:t>Consider Human Rights:</a:t>
            </a:r>
            <a:br>
              <a:rPr lang="en-US" sz="2000" b="0" i="0" u="none" strike="noStrike" baseline="0" dirty="0"/>
            </a:br>
            <a:endParaRPr lang="en-US" sz="2000" b="0" i="0" u="none" strike="noStrike" baseline="0" dirty="0"/>
          </a:p>
          <a:p>
            <a:pPr marL="285750" indent="-228600">
              <a:lnSpc>
                <a:spcPct val="90000"/>
              </a:lnSpc>
              <a:spcAft>
                <a:spcPts val="600"/>
              </a:spcAft>
              <a:buFont typeface="Arial" panose="020B0604020202020204" pitchFamily="34" charset="0"/>
              <a:buChar char="•"/>
            </a:pPr>
            <a:r>
              <a:rPr lang="en-US" sz="2000" b="0" i="0" u="none" strike="noStrike" baseline="0" dirty="0"/>
              <a:t>Freedom of expression – Article 10 of the European Convention on Human Rights (ECHR) – set out in Schedule 1 of the Human Rights Act 1998 </a:t>
            </a:r>
          </a:p>
          <a:p>
            <a:pPr marL="285750" indent="-228600">
              <a:lnSpc>
                <a:spcPct val="90000"/>
              </a:lnSpc>
              <a:spcAft>
                <a:spcPts val="600"/>
              </a:spcAft>
              <a:buFont typeface="Arial" panose="020B0604020202020204" pitchFamily="34" charset="0"/>
              <a:buChar char="•"/>
            </a:pPr>
            <a:r>
              <a:rPr lang="en-US" sz="2000" b="0" i="0" u="none" strike="noStrike" baseline="0" dirty="0"/>
              <a:t>Freedom of assembly and association – Article 11 ECHR – set out in Schedule 1 of the Human Rights Act 1998 </a:t>
            </a:r>
          </a:p>
          <a:p>
            <a:pPr indent="-228600">
              <a:lnSpc>
                <a:spcPct val="90000"/>
              </a:lnSpc>
              <a:spcAft>
                <a:spcPts val="600"/>
              </a:spcAft>
              <a:buFont typeface="Arial" panose="020B0604020202020204" pitchFamily="34" charset="0"/>
              <a:buChar char="•"/>
            </a:pPr>
            <a:endParaRPr lang="en-US" sz="2000" b="0" i="0" u="none" strike="noStrike" baseline="0" dirty="0"/>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b="0" i="0" u="none" strike="noStrike" baseline="0" dirty="0"/>
          </a:p>
          <a:p>
            <a:pPr indent="-228600">
              <a:lnSpc>
                <a:spcPct val="90000"/>
              </a:lnSpc>
              <a:spcAft>
                <a:spcPts val="600"/>
              </a:spcAft>
              <a:buFont typeface="Arial" panose="020B0604020202020204" pitchFamily="34" charset="0"/>
              <a:buChar char="•"/>
            </a:pPr>
            <a:endParaRPr lang="en-US" sz="2000" dirty="0"/>
          </a:p>
        </p:txBody>
      </p:sp>
      <p:pic>
        <p:nvPicPr>
          <p:cNvPr id="6146" name="Picture 2" descr="A Short History of UK Public Order Acts | past tense">
            <a:extLst>
              <a:ext uri="{FF2B5EF4-FFF2-40B4-BE49-F238E27FC236}">
                <a16:creationId xmlns:a16="http://schemas.microsoft.com/office/drawing/2014/main" id="{88E7D274-F559-84BA-9671-B600F13360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709" r="2641" b="2"/>
          <a:stretch/>
        </p:blipFill>
        <p:spPr bwMode="auto">
          <a:xfrm>
            <a:off x="5911532" y="2484255"/>
            <a:ext cx="5150277" cy="3714244"/>
          </a:xfrm>
          <a:prstGeom prst="rect">
            <a:avLst/>
          </a:prstGeom>
          <a:noFill/>
          <a:extLst>
            <a:ext uri="{909E8E84-426E-40DD-AFC4-6F175D3DCCD1}">
              <a14:hiddenFill xmlns:a14="http://schemas.microsoft.com/office/drawing/2010/main">
                <a:solidFill>
                  <a:srgbClr val="FFFFFF"/>
                </a:solidFill>
              </a14:hiddenFill>
            </a:ext>
          </a:extLst>
        </p:spPr>
      </p:pic>
      <p:sp>
        <p:nvSpPr>
          <p:cNvPr id="6157" name="Rectangle 615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952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82" name="Rectangle 7176">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76B636-BF6D-5960-B511-F8AE3052BEB9}"/>
              </a:ext>
            </a:extLst>
          </p:cNvPr>
          <p:cNvSpPr>
            <a:spLocks noGrp="1"/>
          </p:cNvSpPr>
          <p:nvPr>
            <p:ph type="title"/>
          </p:nvPr>
        </p:nvSpPr>
        <p:spPr>
          <a:xfrm>
            <a:off x="589560" y="856180"/>
            <a:ext cx="5279408" cy="1128068"/>
          </a:xfrm>
        </p:spPr>
        <p:txBody>
          <a:bodyPr vert="horz" lIns="91440" tIns="45720" rIns="91440" bIns="45720" rtlCol="0" anchor="ctr">
            <a:normAutofit/>
          </a:bodyPr>
          <a:lstStyle/>
          <a:p>
            <a:r>
              <a:rPr lang="en-US" sz="4000" kern="1200">
                <a:solidFill>
                  <a:schemeClr val="tx1"/>
                </a:solidFill>
                <a:latin typeface="+mj-lt"/>
                <a:ea typeface="+mj-ea"/>
                <a:cs typeface="+mj-cs"/>
              </a:rPr>
              <a:t>“I was drunk!” </a:t>
            </a:r>
          </a:p>
        </p:txBody>
      </p:sp>
      <p:grpSp>
        <p:nvGrpSpPr>
          <p:cNvPr id="7179" name="Group 717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180" name="Rectangle 717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1" name="Rectangle 718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183" name="Rectangle 718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647993A-3761-38B9-CABC-A4E099F1199D}"/>
              </a:ext>
            </a:extLst>
          </p:cNvPr>
          <p:cNvSpPr txBox="1"/>
          <p:nvPr/>
        </p:nvSpPr>
        <p:spPr>
          <a:xfrm>
            <a:off x="590719" y="2330505"/>
            <a:ext cx="5278066" cy="3979585"/>
          </a:xfrm>
          <a:prstGeom prst="rect">
            <a:avLst/>
          </a:prstGeom>
        </p:spPr>
        <p:txBody>
          <a:bodyPr vert="horz" lIns="91440" tIns="45720" rIns="91440" bIns="45720" rtlCol="0" anchor="ctr">
            <a:normAutofit/>
          </a:bodyPr>
          <a:lstStyle/>
          <a:p>
            <a:pPr>
              <a:lnSpc>
                <a:spcPct val="90000"/>
              </a:lnSpc>
              <a:spcAft>
                <a:spcPts val="600"/>
              </a:spcAft>
            </a:pPr>
            <a:r>
              <a:rPr lang="en-US" sz="2400" dirty="0"/>
              <a:t>Intoxication is </a:t>
            </a:r>
            <a:r>
              <a:rPr lang="en-US" sz="2400" b="1" u="sng" dirty="0"/>
              <a:t>not a </a:t>
            </a:r>
            <a:r>
              <a:rPr lang="en-US" sz="2400" b="1" u="sng" dirty="0" err="1"/>
              <a:t>defence</a:t>
            </a:r>
            <a:r>
              <a:rPr lang="en-US" sz="2400" b="1" u="sng" dirty="0"/>
              <a:t> </a:t>
            </a:r>
            <a:r>
              <a:rPr lang="en-US" sz="2400" dirty="0"/>
              <a:t>unless it can be proved that:</a:t>
            </a:r>
            <a:br>
              <a:rPr lang="en-US" sz="2400" dirty="0"/>
            </a:br>
            <a:br>
              <a:rPr lang="en-US" sz="2400" dirty="0"/>
            </a:br>
            <a:endParaRPr lang="en-US" sz="2400" dirty="0"/>
          </a:p>
          <a:p>
            <a:pPr marL="285750" indent="-228600">
              <a:lnSpc>
                <a:spcPct val="90000"/>
              </a:lnSpc>
              <a:spcAft>
                <a:spcPts val="600"/>
              </a:spcAft>
              <a:buFont typeface="Arial" panose="020B0604020202020204" pitchFamily="34" charset="0"/>
              <a:buChar char="•"/>
            </a:pPr>
            <a:r>
              <a:rPr lang="en-US" sz="2400" dirty="0"/>
              <a:t>It was not self induced (spiked drinks)</a:t>
            </a:r>
            <a:br>
              <a:rPr lang="en-US" sz="2400" dirty="0"/>
            </a:br>
            <a:br>
              <a:rPr lang="en-US" sz="2400" dirty="0"/>
            </a:br>
            <a:endParaRPr lang="en-US" sz="2400" dirty="0"/>
          </a:p>
          <a:p>
            <a:pPr marL="285750" indent="-228600">
              <a:lnSpc>
                <a:spcPct val="90000"/>
              </a:lnSpc>
              <a:spcAft>
                <a:spcPts val="600"/>
              </a:spcAft>
              <a:buFont typeface="Arial" panose="020B0604020202020204" pitchFamily="34" charset="0"/>
              <a:buChar char="•"/>
            </a:pPr>
            <a:r>
              <a:rPr lang="en-US" sz="2400" dirty="0"/>
              <a:t>Caused by taking prescribed medicines</a:t>
            </a:r>
          </a:p>
        </p:txBody>
      </p:sp>
      <p:sp>
        <p:nvSpPr>
          <p:cNvPr id="7185" name="Rectangle 718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7" name="Rectangle 718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2" name="Picture 4" descr="Fine for drunk father who wheeled baby in pram down busy road -  BelfastTelegraph.co.uk">
            <a:extLst>
              <a:ext uri="{FF2B5EF4-FFF2-40B4-BE49-F238E27FC236}">
                <a16:creationId xmlns:a16="http://schemas.microsoft.com/office/drawing/2014/main" id="{96B1DD06-D1CA-0C10-1A13-060197C576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6" r="364" b="1"/>
          <a:stretch/>
        </p:blipFill>
        <p:spPr bwMode="auto">
          <a:xfrm>
            <a:off x="7083423" y="581892"/>
            <a:ext cx="4397433" cy="2518756"/>
          </a:xfrm>
          <a:prstGeom prst="rect">
            <a:avLst/>
          </a:prstGeom>
          <a:noFill/>
          <a:extLst>
            <a:ext uri="{909E8E84-426E-40DD-AFC4-6F175D3DCCD1}">
              <a14:hiddenFill xmlns:a14="http://schemas.microsoft.com/office/drawing/2010/main">
                <a:solidFill>
                  <a:srgbClr val="FFFFFF"/>
                </a:solidFill>
              </a14:hiddenFill>
            </a:ext>
          </a:extLst>
        </p:spPr>
      </p:pic>
      <p:sp>
        <p:nvSpPr>
          <p:cNvPr id="7189" name="Rectangle 7188">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The Drunk Test">
            <a:extLst>
              <a:ext uri="{FF2B5EF4-FFF2-40B4-BE49-F238E27FC236}">
                <a16:creationId xmlns:a16="http://schemas.microsoft.com/office/drawing/2014/main" id="{59AA7CCB-A582-C0F3-210D-C03116AC5A4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47" r="1" b="4446"/>
          <a:stretch/>
        </p:blipFill>
        <p:spPr bwMode="auto">
          <a:xfrm>
            <a:off x="7083423" y="3707894"/>
            <a:ext cx="4395569" cy="2518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539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14" name="Rectangle 8213">
            <a:extLst>
              <a:ext uri="{FF2B5EF4-FFF2-40B4-BE49-F238E27FC236}">
                <a16:creationId xmlns:a16="http://schemas.microsoft.com/office/drawing/2014/main" id="{F8446B12-7391-4711-8B31-112A0B896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42871" y="4871880"/>
            <a:ext cx="6143626" cy="1400400"/>
          </a:xfrm>
          <a:prstGeom prst="rect">
            <a:avLst/>
          </a:prstGeom>
        </p:spPr>
        <p:txBody>
          <a:bodyPr vert="horz" wrap="square" lIns="91440" tIns="45720" rIns="91440" bIns="45720" rtlCol="0" anchor="b">
            <a:normAutofit/>
          </a:bodyPr>
          <a:lstStyle/>
          <a:p>
            <a:pPr algn="ctr">
              <a:lnSpc>
                <a:spcPct val="90000"/>
              </a:lnSpc>
              <a:spcBef>
                <a:spcPct val="0"/>
              </a:spcBef>
              <a:spcAft>
                <a:spcPts val="600"/>
              </a:spcAft>
            </a:pPr>
            <a:r>
              <a:rPr lang="en-US" sz="4300" kern="1200" dirty="0">
                <a:solidFill>
                  <a:schemeClr val="bg1"/>
                </a:solidFill>
                <a:latin typeface="+mj-lt"/>
                <a:ea typeface="+mj-ea"/>
                <a:cs typeface="+mj-cs"/>
              </a:rPr>
              <a:t>Breach of the Peace</a:t>
            </a:r>
            <a:br>
              <a:rPr lang="en-US" sz="4300" kern="1200" dirty="0">
                <a:solidFill>
                  <a:schemeClr val="bg1"/>
                </a:solidFill>
                <a:latin typeface="+mj-lt"/>
                <a:ea typeface="+mj-ea"/>
                <a:cs typeface="+mj-cs"/>
              </a:rPr>
            </a:br>
            <a:r>
              <a:rPr lang="en-US" sz="4300" kern="1200" dirty="0">
                <a:solidFill>
                  <a:schemeClr val="bg1"/>
                </a:solidFill>
                <a:latin typeface="+mj-lt"/>
                <a:ea typeface="+mj-ea"/>
                <a:cs typeface="+mj-cs"/>
              </a:rPr>
              <a:t>(Common Law) </a:t>
            </a:r>
          </a:p>
        </p:txBody>
      </p:sp>
      <p:pic>
        <p:nvPicPr>
          <p:cNvPr id="8196" name="Picture 4" descr="Breach Of Peace - Free of Charge Creative Commons Legal 1 image">
            <a:extLst>
              <a:ext uri="{FF2B5EF4-FFF2-40B4-BE49-F238E27FC236}">
                <a16:creationId xmlns:a16="http://schemas.microsoft.com/office/drawing/2014/main" id="{8DA6AE5D-91FB-D993-530D-B835938581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039"/>
          <a:stretch/>
        </p:blipFill>
        <p:spPr bwMode="auto">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a:noFill/>
          <a:extLst>
            <a:ext uri="{909E8E84-426E-40DD-AFC4-6F175D3DCCD1}">
              <a14:hiddenFill xmlns:a14="http://schemas.microsoft.com/office/drawing/2010/main">
                <a:solidFill>
                  <a:srgbClr val="FFFFFF"/>
                </a:solidFill>
              </a14:hiddenFill>
            </a:ext>
          </a:extLst>
        </p:spPr>
      </p:pic>
      <p:pic>
        <p:nvPicPr>
          <p:cNvPr id="8194" name="Picture 2" descr="Magistrates' Blog: Breaches of the Peace">
            <a:extLst>
              <a:ext uri="{FF2B5EF4-FFF2-40B4-BE49-F238E27FC236}">
                <a16:creationId xmlns:a16="http://schemas.microsoft.com/office/drawing/2014/main" id="{373F058B-3E7B-343A-BC27-FEC143CEC00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0"/>
          <a:stretch/>
        </p:blipFill>
        <p:spPr bwMode="auto">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a:noFill/>
          <a:extLst>
            <a:ext uri="{909E8E84-426E-40DD-AFC4-6F175D3DCCD1}">
              <a14:hiddenFill xmlns:a14="http://schemas.microsoft.com/office/drawing/2010/main">
                <a:solidFill>
                  <a:srgbClr val="FFFFFF"/>
                </a:solidFill>
              </a14:hiddenFill>
            </a:ext>
          </a:extLst>
        </p:spPr>
      </p:pic>
      <p:grpSp>
        <p:nvGrpSpPr>
          <p:cNvPr id="8216" name="Group 8215">
            <a:extLst>
              <a:ext uri="{FF2B5EF4-FFF2-40B4-BE49-F238E27FC236}">
                <a16:creationId xmlns:a16="http://schemas.microsoft.com/office/drawing/2014/main" id="{AC0B7807-0C83-4963-821A-69B17272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8217" name="Freeform: Shape 8216">
              <a:extLst>
                <a:ext uri="{FF2B5EF4-FFF2-40B4-BE49-F238E27FC236}">
                  <a16:creationId xmlns:a16="http://schemas.microsoft.com/office/drawing/2014/main" id="{BB027EC7-3252-48A2-A7A4-1741F72E4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18" name="Freeform: Shape 8217">
              <a:extLst>
                <a:ext uri="{FF2B5EF4-FFF2-40B4-BE49-F238E27FC236}">
                  <a16:creationId xmlns:a16="http://schemas.microsoft.com/office/drawing/2014/main" id="{4EBC51E4-7477-4290-BBD0-18AD942C3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5">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TextBox 2">
            <a:extLst>
              <a:ext uri="{FF2B5EF4-FFF2-40B4-BE49-F238E27FC236}">
                <a16:creationId xmlns:a16="http://schemas.microsoft.com/office/drawing/2014/main" id="{A40A5847-801F-E02C-4B4A-8B00801703B5}"/>
              </a:ext>
            </a:extLst>
          </p:cNvPr>
          <p:cNvSpPr txBox="1"/>
          <p:nvPr/>
        </p:nvSpPr>
        <p:spPr>
          <a:xfrm rot="1820991">
            <a:off x="8669867" y="5760803"/>
            <a:ext cx="4233334" cy="646331"/>
          </a:xfrm>
          <a:prstGeom prst="rect">
            <a:avLst/>
          </a:prstGeom>
          <a:noFill/>
        </p:spPr>
        <p:txBody>
          <a:bodyPr wrap="square" rtlCol="0">
            <a:spAutoFit/>
          </a:bodyPr>
          <a:lstStyle/>
          <a:p>
            <a:r>
              <a:rPr lang="en-US" sz="3600" dirty="0">
                <a:solidFill>
                  <a:schemeClr val="bg1"/>
                </a:solidFill>
              </a:rPr>
              <a:t>“BOP!”</a:t>
            </a:r>
          </a:p>
        </p:txBody>
      </p:sp>
    </p:spTree>
    <p:extLst>
      <p:ext uri="{BB962C8B-B14F-4D97-AF65-F5344CB8AC3E}">
        <p14:creationId xmlns:p14="http://schemas.microsoft.com/office/powerpoint/2010/main" val="967625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F69130-7E60-8915-EAB5-928F189D4E12}"/>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Breach of the Peace </a:t>
            </a:r>
          </a:p>
        </p:txBody>
      </p:sp>
      <p:sp>
        <p:nvSpPr>
          <p:cNvPr id="92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CE620E6-AA33-5BCF-214D-4EAFC5CAEC7A}"/>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L="0" marR="0" lvl="0" indent="-228600" fontAlgn="base">
              <a:lnSpc>
                <a:spcPct val="90000"/>
              </a:lnSpc>
              <a:spcBef>
                <a:spcPct val="30000"/>
              </a:spcBef>
              <a:spcAft>
                <a:spcPct val="0"/>
              </a:spcAft>
              <a:buClrTx/>
              <a:buSzTx/>
              <a:buFont typeface="Arial" panose="020B0604020202020204" pitchFamily="34" charset="0"/>
              <a:buChar char="•"/>
              <a:tabLst/>
              <a:defRPr/>
            </a:pPr>
            <a:r>
              <a:rPr lang="en-US" sz="2200" dirty="0"/>
              <a:t>An old common law offence</a:t>
            </a:r>
            <a:r>
              <a:rPr lang="en-US" sz="2200" baseline="0" dirty="0"/>
              <a:t> </a:t>
            </a: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lang="en-US" sz="2200" dirty="0">
              <a:effectLst/>
            </a:endParaRPr>
          </a:p>
          <a:p>
            <a:pPr indent="-228600">
              <a:lnSpc>
                <a:spcPct val="90000"/>
              </a:lnSpc>
              <a:buFont typeface="Arial" panose="020B0604020202020204" pitchFamily="34" charset="0"/>
              <a:buChar char="•"/>
            </a:pPr>
            <a:r>
              <a:rPr lang="en-US" sz="2200" dirty="0">
                <a:effectLst/>
              </a:rPr>
              <a:t>It is "the common sense of the community, crystallised and formulated by our forefathers”…</a:t>
            </a:r>
          </a:p>
          <a:p>
            <a:pPr indent="-228600">
              <a:lnSpc>
                <a:spcPct val="90000"/>
              </a:lnSpc>
              <a:buFont typeface="Arial" panose="020B0604020202020204" pitchFamily="34" charset="0"/>
              <a:buChar char="•"/>
            </a:pPr>
            <a:endParaRPr lang="en-US" sz="2200" dirty="0"/>
          </a:p>
          <a:p>
            <a:pPr indent="-228600">
              <a:lnSpc>
                <a:spcPct val="90000"/>
              </a:lnSpc>
              <a:spcBef>
                <a:spcPts val="0"/>
              </a:spcBef>
              <a:spcAft>
                <a:spcPts val="2417"/>
              </a:spcAft>
              <a:buFont typeface="Arial" panose="020B0604020202020204" pitchFamily="34" charset="0"/>
              <a:buChar char="•"/>
            </a:pPr>
            <a:r>
              <a:rPr lang="en-US" sz="2200" dirty="0"/>
              <a:t>Everyone is expected to keep the Queen’s Peace</a:t>
            </a:r>
          </a:p>
          <a:p>
            <a:pPr indent="-228600">
              <a:lnSpc>
                <a:spcPct val="90000"/>
              </a:lnSpc>
              <a:spcBef>
                <a:spcPts val="0"/>
              </a:spcBef>
              <a:spcAft>
                <a:spcPts val="2417"/>
              </a:spcAft>
              <a:buFont typeface="Arial" panose="020B0604020202020204" pitchFamily="34" charset="0"/>
              <a:buChar char="•"/>
              <a:defRPr/>
            </a:pPr>
            <a:r>
              <a:rPr lang="en-US" sz="2200" dirty="0"/>
              <a:t>A breach of the peace is not in itself a criminal offence, but the police and any other person have a power of entry and arrest where there are reasonable grounds for </a:t>
            </a:r>
            <a:r>
              <a:rPr lang="en-US" sz="2200" u="sng" dirty="0"/>
              <a:t>believing</a:t>
            </a:r>
            <a:r>
              <a:rPr lang="en-US" sz="2200" dirty="0"/>
              <a:t> a breach of the peace is taking place or is imminent. </a:t>
            </a:r>
          </a:p>
        </p:txBody>
      </p:sp>
      <p:pic>
        <p:nvPicPr>
          <p:cNvPr id="9218" name="Picture 2" descr="Don't Shout. Vector Illustration Of A Keep Quiet and Shouting Is Not  Allowed Sign. Stock Vector | Adobe Stock">
            <a:extLst>
              <a:ext uri="{FF2B5EF4-FFF2-40B4-BE49-F238E27FC236}">
                <a16:creationId xmlns:a16="http://schemas.microsoft.com/office/drawing/2014/main" id="{89B40C80-022B-2134-3A7C-A254F12F39F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31" r="1865"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211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81" y="265917"/>
            <a:ext cx="7886700" cy="543594"/>
          </a:xfrm>
          <a:solidFill>
            <a:schemeClr val="accent2"/>
          </a:solidFill>
          <a:ln>
            <a:noFill/>
          </a:ln>
        </p:spPr>
        <p:txBody>
          <a:bodyPr>
            <a:normAutofit fontScale="90000"/>
          </a:bodyPr>
          <a:lstStyle/>
          <a:p>
            <a:pPr algn="ctr"/>
            <a:r>
              <a:rPr lang="en-GB" sz="3600" b="1" dirty="0">
                <a:solidFill>
                  <a:schemeClr val="bg1"/>
                </a:solidFill>
                <a:latin typeface="+mn-lt"/>
              </a:rPr>
              <a:t>Breach of the Peace</a:t>
            </a:r>
          </a:p>
        </p:txBody>
      </p:sp>
      <p:graphicFrame>
        <p:nvGraphicFramePr>
          <p:cNvPr id="3" name="Diagram 2"/>
          <p:cNvGraphicFramePr/>
          <p:nvPr>
            <p:extLst>
              <p:ext uri="{D42A27DB-BD31-4B8C-83A1-F6EECF244321}">
                <p14:modId xmlns:p14="http://schemas.microsoft.com/office/powerpoint/2010/main" val="3650120193"/>
              </p:ext>
            </p:extLst>
          </p:nvPr>
        </p:nvGraphicFramePr>
        <p:xfrm>
          <a:off x="-2910902" y="1229833"/>
          <a:ext cx="14193667" cy="536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7997B12D-F721-65C4-FF9E-77D26565CE56}"/>
              </a:ext>
            </a:extLst>
          </p:cNvPr>
          <p:cNvSpPr txBox="1"/>
          <p:nvPr/>
        </p:nvSpPr>
        <p:spPr>
          <a:xfrm rot="765898">
            <a:off x="8745350" y="3285293"/>
            <a:ext cx="2692400" cy="3170099"/>
          </a:xfrm>
          <a:prstGeom prst="rect">
            <a:avLst/>
          </a:prstGeom>
          <a:noFill/>
        </p:spPr>
        <p:txBody>
          <a:bodyPr wrap="square">
            <a:spAutoFit/>
          </a:bodyPr>
          <a:lstStyle/>
          <a:p>
            <a:pPr algn="ctr">
              <a:spcBef>
                <a:spcPts val="0"/>
              </a:spcBef>
              <a:spcAft>
                <a:spcPts val="2417"/>
              </a:spcAft>
              <a:defRPr/>
            </a:pPr>
            <a:r>
              <a:rPr lang="en-GB" sz="2000" b="1" u="sng" dirty="0"/>
              <a:t>R v Howell 1981</a:t>
            </a:r>
            <a:br>
              <a:rPr lang="en-GB" sz="2000" b="1" u="sng" dirty="0"/>
            </a:br>
            <a:br>
              <a:rPr lang="en-GB" sz="2000" dirty="0"/>
            </a:br>
            <a:r>
              <a:rPr lang="en-GB" sz="2000" i="1" dirty="0"/>
              <a:t>‘…an act done or threatened to be done which either actually harms a person, or in his presence, his property, or is likely to cause such harm being done…’</a:t>
            </a:r>
          </a:p>
        </p:txBody>
      </p:sp>
      <p:pic>
        <p:nvPicPr>
          <p:cNvPr id="6" name="Picture 2" descr="Breach of Peace – Gail Goodfellow Solicitor Advocate">
            <a:extLst>
              <a:ext uri="{FF2B5EF4-FFF2-40B4-BE49-F238E27FC236}">
                <a16:creationId xmlns:a16="http://schemas.microsoft.com/office/drawing/2014/main" id="{468F4DB3-D2A4-623E-3602-9C0B20FF5B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37872" y="537714"/>
            <a:ext cx="2907355" cy="1869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04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130D3117-2021-41D4-8241-3B15BC97360E}"/>
                                            </p:graphicEl>
                                          </p:spTgt>
                                        </p:tgtEl>
                                        <p:attrNameLst>
                                          <p:attrName>style.visibility</p:attrName>
                                        </p:attrNameLst>
                                      </p:cBhvr>
                                      <p:to>
                                        <p:strVal val="visible"/>
                                      </p:to>
                                    </p:set>
                                    <p:animEffect transition="in" filter="fade">
                                      <p:cBhvr>
                                        <p:cTn id="7" dur="500"/>
                                        <p:tgtEl>
                                          <p:spTgt spid="3">
                                            <p:graphicEl>
                                              <a:dgm id="{130D3117-2021-41D4-8241-3B15BC97360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E35A7F07-536F-473A-A6CB-BD693651093F}"/>
                                            </p:graphicEl>
                                          </p:spTgt>
                                        </p:tgtEl>
                                        <p:attrNameLst>
                                          <p:attrName>style.visibility</p:attrName>
                                        </p:attrNameLst>
                                      </p:cBhvr>
                                      <p:to>
                                        <p:strVal val="visible"/>
                                      </p:to>
                                    </p:set>
                                    <p:animEffect transition="in" filter="fade">
                                      <p:cBhvr>
                                        <p:cTn id="12" dur="500"/>
                                        <p:tgtEl>
                                          <p:spTgt spid="3">
                                            <p:graphicEl>
                                              <a:dgm id="{E35A7F07-536F-473A-A6CB-BD69365109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415150E1-49AD-4D41-8405-7E1F0450F3C3}"/>
                                            </p:graphicEl>
                                          </p:spTgt>
                                        </p:tgtEl>
                                        <p:attrNameLst>
                                          <p:attrName>style.visibility</p:attrName>
                                        </p:attrNameLst>
                                      </p:cBhvr>
                                      <p:to>
                                        <p:strVal val="visible"/>
                                      </p:to>
                                    </p:set>
                                    <p:animEffect transition="in" filter="fade">
                                      <p:cBhvr>
                                        <p:cTn id="15" dur="500"/>
                                        <p:tgtEl>
                                          <p:spTgt spid="3">
                                            <p:graphicEl>
                                              <a:dgm id="{415150E1-49AD-4D41-8405-7E1F0450F3C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0DEBC999-3BB1-4D90-B9BD-9137D8B2FEDA}"/>
                                            </p:graphicEl>
                                          </p:spTgt>
                                        </p:tgtEl>
                                        <p:attrNameLst>
                                          <p:attrName>style.visibility</p:attrName>
                                        </p:attrNameLst>
                                      </p:cBhvr>
                                      <p:to>
                                        <p:strVal val="visible"/>
                                      </p:to>
                                    </p:set>
                                    <p:animEffect transition="in" filter="fade">
                                      <p:cBhvr>
                                        <p:cTn id="20" dur="500"/>
                                        <p:tgtEl>
                                          <p:spTgt spid="3">
                                            <p:graphicEl>
                                              <a:dgm id="{0DEBC999-3BB1-4D90-B9BD-9137D8B2FED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27426753-38D0-4FC0-BC6C-7B6D44BD75D0}"/>
                                            </p:graphicEl>
                                          </p:spTgt>
                                        </p:tgtEl>
                                        <p:attrNameLst>
                                          <p:attrName>style.visibility</p:attrName>
                                        </p:attrNameLst>
                                      </p:cBhvr>
                                      <p:to>
                                        <p:strVal val="visible"/>
                                      </p:to>
                                    </p:set>
                                    <p:animEffect transition="in" filter="fade">
                                      <p:cBhvr>
                                        <p:cTn id="23" dur="500"/>
                                        <p:tgtEl>
                                          <p:spTgt spid="3">
                                            <p:graphicEl>
                                              <a:dgm id="{27426753-38D0-4FC0-BC6C-7B6D44BD75D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extBox 3">
            <a:extLst>
              <a:ext uri="{FF2B5EF4-FFF2-40B4-BE49-F238E27FC236}">
                <a16:creationId xmlns:a16="http://schemas.microsoft.com/office/drawing/2014/main" id="{AADA80DA-E912-5109-1EA3-2575F7D087FF}"/>
              </a:ext>
            </a:extLst>
          </p:cNvPr>
          <p:cNvGraphicFramePr/>
          <p:nvPr>
            <p:extLst>
              <p:ext uri="{D42A27DB-BD31-4B8C-83A1-F6EECF244321}">
                <p14:modId xmlns:p14="http://schemas.microsoft.com/office/powerpoint/2010/main" val="125216986"/>
              </p:ext>
            </p:extLst>
          </p:nvPr>
        </p:nvGraphicFramePr>
        <p:xfrm>
          <a:off x="540503" y="415819"/>
          <a:ext cx="11110993" cy="60263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2141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89FE1-88D8-1F5D-ACA5-363500A599D5}"/>
              </a:ext>
            </a:extLst>
          </p:cNvPr>
          <p:cNvSpPr>
            <a:spLocks noGrp="1"/>
          </p:cNvSpPr>
          <p:nvPr>
            <p:ph type="title"/>
          </p:nvPr>
        </p:nvSpPr>
        <p:spPr>
          <a:xfrm>
            <a:off x="1246323" y="255722"/>
            <a:ext cx="10515600" cy="1325563"/>
          </a:xfrm>
        </p:spPr>
        <p:txBody>
          <a:bodyPr/>
          <a:lstStyle/>
          <a:p>
            <a:r>
              <a:rPr lang="en-GB" sz="4400" b="1" u="sng" dirty="0"/>
              <a:t>‘Binding Over’ after an arrest for B.O.P</a:t>
            </a:r>
            <a:br>
              <a:rPr lang="en-GB" sz="4400" b="1" u="sng" dirty="0"/>
            </a:br>
            <a:endParaRPr lang="en-US" dirty="0"/>
          </a:p>
        </p:txBody>
      </p:sp>
      <p:pic>
        <p:nvPicPr>
          <p:cNvPr id="10242" name="Picture 2" descr="Police powers of arrest - Liberty">
            <a:extLst>
              <a:ext uri="{FF2B5EF4-FFF2-40B4-BE49-F238E27FC236}">
                <a16:creationId xmlns:a16="http://schemas.microsoft.com/office/drawing/2014/main" id="{6EED9DAA-D149-B258-E52F-3253840F1D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5131" y="1381529"/>
            <a:ext cx="3479800" cy="23368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44" name="TextBox 3">
            <a:extLst>
              <a:ext uri="{FF2B5EF4-FFF2-40B4-BE49-F238E27FC236}">
                <a16:creationId xmlns:a16="http://schemas.microsoft.com/office/drawing/2014/main" id="{9DFA3080-1CDE-FF9B-D4D5-2758016C3A0B}"/>
              </a:ext>
            </a:extLst>
          </p:cNvPr>
          <p:cNvGraphicFramePr/>
          <p:nvPr>
            <p:extLst>
              <p:ext uri="{D42A27DB-BD31-4B8C-83A1-F6EECF244321}">
                <p14:modId xmlns:p14="http://schemas.microsoft.com/office/powerpoint/2010/main" val="1140376691"/>
              </p:ext>
            </p:extLst>
          </p:nvPr>
        </p:nvGraphicFramePr>
        <p:xfrm>
          <a:off x="430077" y="1224366"/>
          <a:ext cx="8279970" cy="53779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16266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5" name="Rectangle 112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2493" y="238539"/>
            <a:ext cx="11018520" cy="1434415"/>
          </a:xfrm>
        </p:spPr>
        <p:txBody>
          <a:bodyPr vert="horz" lIns="91440" tIns="45720" rIns="91440" bIns="45720" rtlCol="0" anchor="b">
            <a:normAutofit/>
          </a:bodyPr>
          <a:lstStyle/>
          <a:p>
            <a:r>
              <a:rPr lang="en-US" sz="5400" b="1"/>
              <a:t>Breach of the Peace</a:t>
            </a:r>
          </a:p>
        </p:txBody>
      </p:sp>
      <p:sp>
        <p:nvSpPr>
          <p:cNvPr id="1127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F0BA46D-F826-FCF7-A3F3-D99DAE15B323}"/>
              </a:ext>
            </a:extLst>
          </p:cNvPr>
          <p:cNvSpPr txBox="1"/>
          <p:nvPr/>
        </p:nvSpPr>
        <p:spPr>
          <a:xfrm>
            <a:off x="572493" y="2071316"/>
            <a:ext cx="6713552" cy="4119172"/>
          </a:xfrm>
          <a:prstGeom prst="rect">
            <a:avLst/>
          </a:prstGeom>
        </p:spPr>
        <p:txBody>
          <a:bodyPr vert="horz" lIns="91440" tIns="45720" rIns="91440" bIns="45720" rtlCol="0" anchor="t">
            <a:normAutofit/>
          </a:bodyPr>
          <a:lstStyle/>
          <a:p>
            <a:pPr lvl="0">
              <a:lnSpc>
                <a:spcPct val="90000"/>
              </a:lnSpc>
              <a:spcAft>
                <a:spcPts val="600"/>
              </a:spcAft>
            </a:pPr>
            <a:r>
              <a:rPr lang="en-US" sz="2200" dirty="0"/>
              <a:t>A constable or any other person may arrest without warrant any person when:</a:t>
            </a:r>
          </a:p>
          <a:p>
            <a:pPr lvl="0" indent="-228600">
              <a:lnSpc>
                <a:spcPct val="90000"/>
              </a:lnSpc>
              <a:spcAft>
                <a:spcPts val="600"/>
              </a:spcAft>
              <a:buFont typeface="Arial" panose="020B0604020202020204" pitchFamily="34" charset="0"/>
              <a:buChar char="•"/>
            </a:pPr>
            <a:endParaRPr lang="en-US" sz="2200" dirty="0"/>
          </a:p>
          <a:p>
            <a:pPr lvl="1" indent="-228600">
              <a:lnSpc>
                <a:spcPct val="90000"/>
              </a:lnSpc>
              <a:spcAft>
                <a:spcPts val="600"/>
              </a:spcAft>
              <a:buFont typeface="Arial" panose="020B0604020202020204" pitchFamily="34" charset="0"/>
              <a:buChar char="•"/>
            </a:pPr>
            <a:r>
              <a:rPr lang="en-US" sz="2200" dirty="0"/>
              <a:t>a. BOP</a:t>
            </a:r>
            <a:r>
              <a:rPr lang="en-US" sz="2200" b="1" i="1" u="sng" dirty="0"/>
              <a:t> is </a:t>
            </a:r>
            <a:r>
              <a:rPr lang="en-US" sz="2200" dirty="0"/>
              <a:t>committed in their presence or, </a:t>
            </a:r>
            <a:br>
              <a:rPr lang="en-US" sz="2200" dirty="0"/>
            </a:br>
            <a:endParaRPr lang="en-US" sz="2200" dirty="0"/>
          </a:p>
          <a:p>
            <a:pPr lvl="1" indent="-228600">
              <a:lnSpc>
                <a:spcPct val="90000"/>
              </a:lnSpc>
              <a:spcAft>
                <a:spcPts val="600"/>
              </a:spcAft>
              <a:buFont typeface="Arial" panose="020B0604020202020204" pitchFamily="34" charset="0"/>
              <a:buChar char="•"/>
            </a:pPr>
            <a:r>
              <a:rPr lang="en-US" sz="2200" dirty="0"/>
              <a:t>b. Person making arrest believes BOP </a:t>
            </a:r>
            <a:r>
              <a:rPr lang="en-US" sz="2200" b="1" i="1" u="sng" dirty="0"/>
              <a:t>will be </a:t>
            </a:r>
            <a:r>
              <a:rPr lang="en-US" sz="2200" dirty="0"/>
              <a:t>committed in immediate future</a:t>
            </a:r>
            <a:br>
              <a:rPr lang="en-US" sz="2200" dirty="0"/>
            </a:br>
            <a:endParaRPr lang="en-US" sz="2200" dirty="0"/>
          </a:p>
          <a:p>
            <a:pPr lvl="1" indent="-228600">
              <a:lnSpc>
                <a:spcPct val="90000"/>
              </a:lnSpc>
              <a:spcAft>
                <a:spcPts val="600"/>
              </a:spcAft>
              <a:buFont typeface="Arial" panose="020B0604020202020204" pitchFamily="34" charset="0"/>
              <a:buChar char="•"/>
            </a:pPr>
            <a:r>
              <a:rPr lang="en-US" sz="2200" dirty="0"/>
              <a:t>c. BOP </a:t>
            </a:r>
            <a:r>
              <a:rPr lang="en-US" sz="2200" b="1" i="1" u="sng" dirty="0"/>
              <a:t>has</a:t>
            </a:r>
            <a:r>
              <a:rPr lang="en-US" sz="2200" dirty="0"/>
              <a:t> been committed &amp; it is reasonably believed that a renewal of it is threatened</a:t>
            </a:r>
          </a:p>
        </p:txBody>
      </p:sp>
      <p:pic>
        <p:nvPicPr>
          <p:cNvPr id="11266" name="Picture 2" descr="What are your rights if police stop you or arrest you? | Metro News">
            <a:extLst>
              <a:ext uri="{FF2B5EF4-FFF2-40B4-BE49-F238E27FC236}">
                <a16:creationId xmlns:a16="http://schemas.microsoft.com/office/drawing/2014/main" id="{38332802-DB21-C722-07E7-5001D9B9C76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838" r="18576"/>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395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5" name="Rectangle 12294">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EA2F7A-F1C8-9AB5-6A1C-2F076CF331DE}"/>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4000" b="1" dirty="0"/>
              <a:t>Case Law - BOP</a:t>
            </a:r>
          </a:p>
        </p:txBody>
      </p:sp>
      <p:grpSp>
        <p:nvGrpSpPr>
          <p:cNvPr id="12297" name="Group 1229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298" name="Rectangle 1229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9" name="Rectangle 1229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301" name="Rectangle 1230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DC24AA6-F7E6-D8E3-443E-0A33282A74D5}"/>
              </a:ext>
            </a:extLst>
          </p:cNvPr>
          <p:cNvSpPr txBox="1"/>
          <p:nvPr/>
        </p:nvSpPr>
        <p:spPr>
          <a:xfrm>
            <a:off x="590719" y="2330505"/>
            <a:ext cx="4559425" cy="3979585"/>
          </a:xfrm>
          <a:prstGeom prst="rect">
            <a:avLst/>
          </a:prstGeom>
        </p:spPr>
        <p:txBody>
          <a:bodyPr vert="horz" lIns="91440" tIns="45720" rIns="91440" bIns="45720" rtlCol="0" anchor="ctr">
            <a:normAutofit/>
          </a:bodyPr>
          <a:lstStyle/>
          <a:p>
            <a:pPr>
              <a:lnSpc>
                <a:spcPct val="90000"/>
              </a:lnSpc>
              <a:spcAft>
                <a:spcPts val="600"/>
              </a:spcAft>
            </a:pPr>
            <a:r>
              <a:rPr lang="en-US" sz="2000" b="1" u="sng" dirty="0">
                <a:solidFill>
                  <a:schemeClr val="accent2"/>
                </a:solidFill>
                <a:effectLst/>
              </a:rPr>
              <a:t>Criteria for Arrest </a:t>
            </a:r>
            <a:br>
              <a:rPr lang="en-US" sz="2000" b="1" u="sng" dirty="0">
                <a:effectLst/>
              </a:rPr>
            </a:br>
            <a:br>
              <a:rPr lang="en-US" sz="2000" dirty="0">
                <a:effectLst/>
              </a:rPr>
            </a:br>
            <a:r>
              <a:rPr lang="en-US" sz="2000" dirty="0">
                <a:effectLst/>
              </a:rPr>
              <a:t>-</a:t>
            </a:r>
            <a:r>
              <a:rPr lang="en-US" sz="2000" u="sng" dirty="0">
                <a:effectLst/>
              </a:rPr>
              <a:t>Bibby v Chief Constable of Essex 2000</a:t>
            </a:r>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b="1" u="sng" dirty="0">
                <a:solidFill>
                  <a:schemeClr val="accent2"/>
                </a:solidFill>
              </a:rPr>
              <a:t>Domestic Incidents </a:t>
            </a:r>
            <a:br>
              <a:rPr lang="en-US" sz="2000" b="1" u="sng" dirty="0"/>
            </a:br>
            <a:br>
              <a:rPr lang="en-US" sz="2000" dirty="0"/>
            </a:br>
            <a:r>
              <a:rPr lang="en-US" sz="2000" dirty="0"/>
              <a:t>-</a:t>
            </a:r>
            <a:r>
              <a:rPr lang="en-US" sz="2000" dirty="0">
                <a:effectLst/>
                <a:hlinkClick r:id="rId3">
                  <a:extLst>
                    <a:ext uri="{A12FA001-AC4F-418D-AE19-62706E023703}">
                      <ahyp:hlinkClr xmlns:ahyp="http://schemas.microsoft.com/office/drawing/2018/hyperlinkcolor" val="tx"/>
                    </a:ext>
                  </a:extLst>
                </a:hlinkClick>
              </a:rPr>
              <a:t>McConnell v C.C. 1990</a:t>
            </a:r>
            <a:r>
              <a:rPr lang="en-US" sz="2000" dirty="0"/>
              <a:t> </a:t>
            </a:r>
            <a:br>
              <a:rPr lang="en-US" sz="2000" dirty="0"/>
            </a:br>
            <a:br>
              <a:rPr lang="en-US" sz="2000" dirty="0"/>
            </a:br>
            <a:r>
              <a:rPr lang="en-US" sz="2000" dirty="0"/>
              <a:t>-</a:t>
            </a:r>
            <a:r>
              <a:rPr lang="en-US" sz="2000" dirty="0">
                <a:effectLst/>
                <a:hlinkClick r:id="rId4">
                  <a:extLst>
                    <a:ext uri="{A12FA001-AC4F-418D-AE19-62706E023703}">
                      <ahyp:hlinkClr xmlns:ahyp="http://schemas.microsoft.com/office/drawing/2018/hyperlinkcolor" val="tx"/>
                    </a:ext>
                  </a:extLst>
                </a:hlinkClick>
              </a:rPr>
              <a:t>Mcquade v the Chief Constable of Humberside Police 2001</a:t>
            </a:r>
            <a:r>
              <a:rPr lang="en-US" sz="2000" dirty="0">
                <a:effectLst/>
              </a:rPr>
              <a:t> </a:t>
            </a:r>
            <a:endParaRPr lang="en-US" sz="2000" dirty="0"/>
          </a:p>
          <a:p>
            <a:pPr indent="-228600">
              <a:lnSpc>
                <a:spcPct val="90000"/>
              </a:lnSpc>
              <a:spcAft>
                <a:spcPts val="600"/>
              </a:spcAft>
              <a:buFont typeface="Arial" panose="020B0604020202020204" pitchFamily="34" charset="0"/>
              <a:buChar char="•"/>
            </a:pPr>
            <a:endParaRPr lang="en-US" sz="2000" dirty="0"/>
          </a:p>
        </p:txBody>
      </p:sp>
      <p:sp>
        <p:nvSpPr>
          <p:cNvPr id="12303" name="Rectangle 1230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05" name="Rectangle 1230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Landmark Cases - How Case Law Influences Best Practice - Peninsula Ireland">
            <a:extLst>
              <a:ext uri="{FF2B5EF4-FFF2-40B4-BE49-F238E27FC236}">
                <a16:creationId xmlns:a16="http://schemas.microsoft.com/office/drawing/2014/main" id="{2CEBC317-1538-69A3-A52A-50069F74DD7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790" r="17562"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7090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0133" y="207504"/>
            <a:ext cx="8229600" cy="646331"/>
          </a:xfrm>
          <a:prstGeom prst="rect">
            <a:avLst/>
          </a:prstGeom>
          <a:solidFill>
            <a:schemeClr val="accent2"/>
          </a:solidFill>
          <a:ln>
            <a:noFill/>
          </a:ln>
        </p:spPr>
        <p:txBody>
          <a:bodyPr wrap="square" rtlCol="0">
            <a:spAutoFit/>
          </a:bodyPr>
          <a:lstStyle/>
          <a:p>
            <a:r>
              <a:rPr lang="en-GB" sz="3600" dirty="0">
                <a:solidFill>
                  <a:schemeClr val="bg1"/>
                </a:solidFill>
                <a:latin typeface="+mn-lt"/>
              </a:rPr>
              <a:t>Power to Enter Premises</a:t>
            </a:r>
          </a:p>
        </p:txBody>
      </p:sp>
      <p:graphicFrame>
        <p:nvGraphicFramePr>
          <p:cNvPr id="2" name="Diagram 1"/>
          <p:cNvGraphicFramePr/>
          <p:nvPr>
            <p:extLst>
              <p:ext uri="{D42A27DB-BD31-4B8C-83A1-F6EECF244321}">
                <p14:modId xmlns:p14="http://schemas.microsoft.com/office/powerpoint/2010/main" val="2625850831"/>
              </p:ext>
            </p:extLst>
          </p:nvPr>
        </p:nvGraphicFramePr>
        <p:xfrm>
          <a:off x="481146" y="1471960"/>
          <a:ext cx="9182534"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No warrants needed to enter homes, say cops - Daily Record">
            <a:extLst>
              <a:ext uri="{FF2B5EF4-FFF2-40B4-BE49-F238E27FC236}">
                <a16:creationId xmlns:a16="http://schemas.microsoft.com/office/drawing/2014/main" id="{7BCEC2CD-2710-2FF2-0EA9-C5130F6E70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36663" y="2228416"/>
            <a:ext cx="4455337" cy="2846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653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9A35A0E-0282-C14A-8530-A17AE5DA22AD}"/>
                                            </p:graphicEl>
                                          </p:spTgt>
                                        </p:tgtEl>
                                        <p:attrNameLst>
                                          <p:attrName>style.visibility</p:attrName>
                                        </p:attrNameLst>
                                      </p:cBhvr>
                                      <p:to>
                                        <p:strVal val="visible"/>
                                      </p:to>
                                    </p:set>
                                    <p:animEffect transition="in" filter="fade">
                                      <p:cBhvr>
                                        <p:cTn id="7" dur="500"/>
                                        <p:tgtEl>
                                          <p:spTgt spid="2">
                                            <p:graphicEl>
                                              <a:dgm id="{19A35A0E-0282-C14A-8530-A17AE5DA22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9829FE15-1FB6-9B46-8480-8DDD19F93B1A}"/>
                                            </p:graphicEl>
                                          </p:spTgt>
                                        </p:tgtEl>
                                        <p:attrNameLst>
                                          <p:attrName>style.visibility</p:attrName>
                                        </p:attrNameLst>
                                      </p:cBhvr>
                                      <p:to>
                                        <p:strVal val="visible"/>
                                      </p:to>
                                    </p:set>
                                    <p:animEffect transition="in" filter="fade">
                                      <p:cBhvr>
                                        <p:cTn id="12" dur="500"/>
                                        <p:tgtEl>
                                          <p:spTgt spid="2">
                                            <p:graphicEl>
                                              <a:dgm id="{9829FE15-1FB6-9B46-8480-8DDD19F93B1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A7C3FDD-68C1-E842-913D-9C9FD15F9C28}"/>
                                            </p:graphicEl>
                                          </p:spTgt>
                                        </p:tgtEl>
                                        <p:attrNameLst>
                                          <p:attrName>style.visibility</p:attrName>
                                        </p:attrNameLst>
                                      </p:cBhvr>
                                      <p:to>
                                        <p:strVal val="visible"/>
                                      </p:to>
                                    </p:set>
                                    <p:animEffect transition="in" filter="fade">
                                      <p:cBhvr>
                                        <p:cTn id="17" dur="500"/>
                                        <p:tgtEl>
                                          <p:spTgt spid="2">
                                            <p:graphicEl>
                                              <a:dgm id="{CA7C3FDD-68C1-E842-913D-9C9FD15F9C2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5D8F2C3B-925A-B940-8D34-3E74D9789195}"/>
                                            </p:graphicEl>
                                          </p:spTgt>
                                        </p:tgtEl>
                                        <p:attrNameLst>
                                          <p:attrName>style.visibility</p:attrName>
                                        </p:attrNameLst>
                                      </p:cBhvr>
                                      <p:to>
                                        <p:strVal val="visible"/>
                                      </p:to>
                                    </p:set>
                                    <p:animEffect transition="in" filter="fade">
                                      <p:cBhvr>
                                        <p:cTn id="22" dur="500"/>
                                        <p:tgtEl>
                                          <p:spTgt spid="2">
                                            <p:graphicEl>
                                              <a:dgm id="{5D8F2C3B-925A-B940-8D34-3E74D978919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F5AF5DE9-0E8D-D24E-B4FD-9332874E1332}"/>
                                            </p:graphicEl>
                                          </p:spTgt>
                                        </p:tgtEl>
                                        <p:attrNameLst>
                                          <p:attrName>style.visibility</p:attrName>
                                        </p:attrNameLst>
                                      </p:cBhvr>
                                      <p:to>
                                        <p:strVal val="visible"/>
                                      </p:to>
                                    </p:set>
                                    <p:animEffect transition="in" filter="fade">
                                      <p:cBhvr>
                                        <p:cTn id="27" dur="500"/>
                                        <p:tgtEl>
                                          <p:spTgt spid="2">
                                            <p:graphicEl>
                                              <a:dgm id="{F5AF5DE9-0E8D-D24E-B4FD-9332874E133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A075CFCF-B8A9-1948-A850-E7D49C48558C}"/>
                                            </p:graphicEl>
                                          </p:spTgt>
                                        </p:tgtEl>
                                        <p:attrNameLst>
                                          <p:attrName>style.visibility</p:attrName>
                                        </p:attrNameLst>
                                      </p:cBhvr>
                                      <p:to>
                                        <p:strVal val="visible"/>
                                      </p:to>
                                    </p:set>
                                    <p:animEffect transition="in" filter="fade">
                                      <p:cBhvr>
                                        <p:cTn id="32" dur="500"/>
                                        <p:tgtEl>
                                          <p:spTgt spid="2">
                                            <p:graphicEl>
                                              <a:dgm id="{A075CFCF-B8A9-1948-A850-E7D49C48558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628943" y="347969"/>
            <a:ext cx="8408105" cy="1200329"/>
          </a:xfrm>
          <a:prstGeom prst="rect">
            <a:avLst/>
          </a:prstGeom>
          <a:solidFill>
            <a:schemeClr val="accent2">
              <a:lumMod val="75000"/>
            </a:schemeClr>
          </a:solidFill>
          <a:ln>
            <a:noFill/>
          </a:ln>
        </p:spPr>
        <p:txBody>
          <a:bodyPr wrap="square" rtlCol="0">
            <a:spAutoFit/>
          </a:bodyPr>
          <a:lstStyle/>
          <a:p>
            <a:pPr algn="ctr"/>
            <a:r>
              <a:rPr lang="en-GB" sz="3600" dirty="0">
                <a:solidFill>
                  <a:schemeClr val="bg1"/>
                </a:solidFill>
                <a:latin typeface="Calibri" panose="020F0502020204030204" pitchFamily="34" charset="0"/>
                <a:cs typeface="Calibri" panose="020F0502020204030204" pitchFamily="34" charset="0"/>
              </a:rPr>
              <a:t>Section 5 Public Order Act 1986 </a:t>
            </a:r>
            <a:br>
              <a:rPr lang="en-GB" sz="3600" dirty="0">
                <a:solidFill>
                  <a:schemeClr val="bg1"/>
                </a:solidFill>
                <a:latin typeface="Calibri" panose="020F0502020204030204" pitchFamily="34" charset="0"/>
                <a:cs typeface="Calibri" panose="020F0502020204030204" pitchFamily="34" charset="0"/>
              </a:rPr>
            </a:br>
            <a:r>
              <a:rPr lang="en-GB" sz="3600" dirty="0">
                <a:solidFill>
                  <a:schemeClr val="bg1"/>
                </a:solidFill>
                <a:latin typeface="Calibri" panose="020F0502020204030204" pitchFamily="34" charset="0"/>
                <a:cs typeface="Calibri" panose="020F0502020204030204" pitchFamily="34" charset="0"/>
              </a:rPr>
              <a:t>– Disorderly Conduct </a:t>
            </a:r>
          </a:p>
        </p:txBody>
      </p:sp>
      <p:sp>
        <p:nvSpPr>
          <p:cNvPr id="4" name="TextBox 3">
            <a:extLst>
              <a:ext uri="{FF2B5EF4-FFF2-40B4-BE49-F238E27FC236}">
                <a16:creationId xmlns:a16="http://schemas.microsoft.com/office/drawing/2014/main" id="{509904FE-4638-AC5C-B99E-114D0970B936}"/>
              </a:ext>
            </a:extLst>
          </p:cNvPr>
          <p:cNvSpPr txBox="1"/>
          <p:nvPr/>
        </p:nvSpPr>
        <p:spPr>
          <a:xfrm>
            <a:off x="2061448" y="1945269"/>
            <a:ext cx="7975600" cy="3539430"/>
          </a:xfrm>
          <a:prstGeom prst="rect">
            <a:avLst/>
          </a:prstGeom>
          <a:noFill/>
        </p:spPr>
        <p:txBody>
          <a:bodyPr wrap="square">
            <a:spAutoFit/>
          </a:bodyPr>
          <a:lstStyle/>
          <a:p>
            <a:pPr algn="ctr">
              <a:lnSpc>
                <a:spcPct val="100000"/>
              </a:lnSpc>
            </a:pPr>
            <a:r>
              <a:rPr lang="en-GB" sz="3200" dirty="0"/>
              <a:t>A person is guilty of this offence if he or she uses threatening or abusive words or behaviour or disorderly behaviour, or displays any writing sign or visible representation which is threatening or abusive, and this is done in the sight or hearing of a person likely to be caused </a:t>
            </a:r>
            <a:r>
              <a:rPr lang="en-GB" sz="3200" u="sng" dirty="0"/>
              <a:t>harassment, alarm or distress.</a:t>
            </a:r>
          </a:p>
        </p:txBody>
      </p:sp>
    </p:spTree>
    <p:extLst>
      <p:ext uri="{BB962C8B-B14F-4D97-AF65-F5344CB8AC3E}">
        <p14:creationId xmlns:p14="http://schemas.microsoft.com/office/powerpoint/2010/main" val="440369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628943" y="347969"/>
            <a:ext cx="8408105" cy="646331"/>
          </a:xfrm>
          <a:prstGeom prst="rect">
            <a:avLst/>
          </a:prstGeom>
          <a:solidFill>
            <a:schemeClr val="accent2">
              <a:lumMod val="75000"/>
            </a:schemeClr>
          </a:solidFill>
          <a:ln>
            <a:noFill/>
          </a:ln>
        </p:spPr>
        <p:txBody>
          <a:bodyPr wrap="square" rtlCol="0">
            <a:spAutoFit/>
          </a:bodyPr>
          <a:lstStyle/>
          <a:p>
            <a:pPr algn="ctr"/>
            <a:r>
              <a:rPr lang="en-GB" sz="3600" dirty="0">
                <a:solidFill>
                  <a:schemeClr val="bg1"/>
                </a:solidFill>
                <a:latin typeface="Calibri" panose="020F0502020204030204" pitchFamily="34" charset="0"/>
                <a:cs typeface="Calibri" panose="020F0502020204030204" pitchFamily="34" charset="0"/>
              </a:rPr>
              <a:t>Section 5 Public Order Act 1986</a:t>
            </a:r>
          </a:p>
        </p:txBody>
      </p:sp>
      <p:graphicFrame>
        <p:nvGraphicFramePr>
          <p:cNvPr id="3" name="Diagram 2"/>
          <p:cNvGraphicFramePr/>
          <p:nvPr>
            <p:extLst>
              <p:ext uri="{D42A27DB-BD31-4B8C-83A1-F6EECF244321}">
                <p14:modId xmlns:p14="http://schemas.microsoft.com/office/powerpoint/2010/main" val="661849296"/>
              </p:ext>
            </p:extLst>
          </p:nvPr>
        </p:nvGraphicFramePr>
        <p:xfrm>
          <a:off x="1067767" y="1557867"/>
          <a:ext cx="10345299" cy="47975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4856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FD6B8A6-038A-4344-BA97-D230E151E7EA}"/>
                                            </p:graphicEl>
                                          </p:spTgt>
                                        </p:tgtEl>
                                        <p:attrNameLst>
                                          <p:attrName>style.visibility</p:attrName>
                                        </p:attrNameLst>
                                      </p:cBhvr>
                                      <p:to>
                                        <p:strVal val="visible"/>
                                      </p:to>
                                    </p:set>
                                    <p:animEffect transition="in" filter="fade">
                                      <p:cBhvr>
                                        <p:cTn id="7" dur="500"/>
                                        <p:tgtEl>
                                          <p:spTgt spid="3">
                                            <p:graphicEl>
                                              <a:dgm id="{6FD6B8A6-038A-4344-BA97-D230E151E7EA}"/>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CC39EFF9-4F46-41F8-9BCA-22FAE9B812D5}"/>
                                            </p:graphicEl>
                                          </p:spTgt>
                                        </p:tgtEl>
                                        <p:attrNameLst>
                                          <p:attrName>style.visibility</p:attrName>
                                        </p:attrNameLst>
                                      </p:cBhvr>
                                      <p:to>
                                        <p:strVal val="visible"/>
                                      </p:to>
                                    </p:set>
                                    <p:animEffect transition="in" filter="fade">
                                      <p:cBhvr>
                                        <p:cTn id="10" dur="500"/>
                                        <p:tgtEl>
                                          <p:spTgt spid="3">
                                            <p:graphicEl>
                                              <a:dgm id="{CC39EFF9-4F46-41F8-9BCA-22FAE9B812D5}"/>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280634EF-6C76-4D88-A565-DDEFC0135C1A}"/>
                                            </p:graphicEl>
                                          </p:spTgt>
                                        </p:tgtEl>
                                        <p:attrNameLst>
                                          <p:attrName>style.visibility</p:attrName>
                                        </p:attrNameLst>
                                      </p:cBhvr>
                                      <p:to>
                                        <p:strVal val="visible"/>
                                      </p:to>
                                    </p:set>
                                    <p:animEffect transition="in" filter="fade">
                                      <p:cBhvr>
                                        <p:cTn id="15" dur="500"/>
                                        <p:tgtEl>
                                          <p:spTgt spid="3">
                                            <p:graphicEl>
                                              <a:dgm id="{280634EF-6C76-4D88-A565-DDEFC0135C1A}"/>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graphicEl>
                                              <a:dgm id="{9C91843A-3384-4766-9611-9827525497B6}"/>
                                            </p:graphicEl>
                                          </p:spTgt>
                                        </p:tgtEl>
                                        <p:attrNameLst>
                                          <p:attrName>style.visibility</p:attrName>
                                        </p:attrNameLst>
                                      </p:cBhvr>
                                      <p:to>
                                        <p:strVal val="visible"/>
                                      </p:to>
                                    </p:set>
                                    <p:animEffect transition="in" filter="fade">
                                      <p:cBhvr>
                                        <p:cTn id="18" dur="500"/>
                                        <p:tgtEl>
                                          <p:spTgt spid="3">
                                            <p:graphicEl>
                                              <a:dgm id="{9C91843A-3384-4766-9611-9827525497B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graphicEl>
                                              <a:dgm id="{8571B878-8AAD-4791-8EF1-A36170BA93D4}"/>
                                            </p:graphicEl>
                                          </p:spTgt>
                                        </p:tgtEl>
                                        <p:attrNameLst>
                                          <p:attrName>style.visibility</p:attrName>
                                        </p:attrNameLst>
                                      </p:cBhvr>
                                      <p:to>
                                        <p:strVal val="visible"/>
                                      </p:to>
                                    </p:set>
                                    <p:animEffect transition="in" filter="fade">
                                      <p:cBhvr>
                                        <p:cTn id="23" dur="500"/>
                                        <p:tgtEl>
                                          <p:spTgt spid="3">
                                            <p:graphicEl>
                                              <a:dgm id="{8571B878-8AAD-4791-8EF1-A36170BA93D4}"/>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graphicEl>
                                              <a:dgm id="{5CBF222C-8B62-47AA-BB9D-E964F845089A}"/>
                                            </p:graphicEl>
                                          </p:spTgt>
                                        </p:tgtEl>
                                        <p:attrNameLst>
                                          <p:attrName>style.visibility</p:attrName>
                                        </p:attrNameLst>
                                      </p:cBhvr>
                                      <p:to>
                                        <p:strVal val="visible"/>
                                      </p:to>
                                    </p:set>
                                    <p:animEffect transition="in" filter="fade">
                                      <p:cBhvr>
                                        <p:cTn id="26" dur="500"/>
                                        <p:tgtEl>
                                          <p:spTgt spid="3">
                                            <p:graphicEl>
                                              <a:dgm id="{5CBF222C-8B62-47AA-BB9D-E964F84508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13228" b="11429"/>
          <a:stretch/>
        </p:blipFill>
        <p:spPr>
          <a:xfrm rot="778514">
            <a:off x="6872168" y="1321272"/>
            <a:ext cx="3958587" cy="4950543"/>
          </a:xfrm>
          <a:prstGeom prst="rect">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a:xfrm>
            <a:off x="2187699" y="204975"/>
            <a:ext cx="7886700" cy="474219"/>
          </a:xfrm>
          <a:solidFill>
            <a:schemeClr val="accent2">
              <a:lumMod val="75000"/>
            </a:schemeClr>
          </a:solidFill>
          <a:ln>
            <a:noFill/>
          </a:ln>
        </p:spPr>
        <p:txBody>
          <a:bodyPr>
            <a:noAutofit/>
          </a:bodyPr>
          <a:lstStyle/>
          <a:p>
            <a:pPr algn="ctr"/>
            <a:r>
              <a:rPr lang="en-GB" sz="3600" b="1" dirty="0">
                <a:solidFill>
                  <a:schemeClr val="bg1"/>
                </a:solidFill>
                <a:latin typeface="+mn-lt"/>
              </a:rPr>
              <a:t>Section 5 POA 1986</a:t>
            </a:r>
          </a:p>
        </p:txBody>
      </p:sp>
      <p:sp>
        <p:nvSpPr>
          <p:cNvPr id="7" name="TextBox 6">
            <a:extLst>
              <a:ext uri="{FF2B5EF4-FFF2-40B4-BE49-F238E27FC236}">
                <a16:creationId xmlns:a16="http://schemas.microsoft.com/office/drawing/2014/main" id="{F0E0426D-76E0-F8BF-0866-E88B8AA088C0}"/>
              </a:ext>
            </a:extLst>
          </p:cNvPr>
          <p:cNvSpPr txBox="1"/>
          <p:nvPr/>
        </p:nvSpPr>
        <p:spPr>
          <a:xfrm>
            <a:off x="474134" y="1297713"/>
            <a:ext cx="4969059" cy="3539430"/>
          </a:xfrm>
          <a:prstGeom prst="rect">
            <a:avLst/>
          </a:prstGeom>
          <a:noFill/>
        </p:spPr>
        <p:txBody>
          <a:bodyPr wrap="square">
            <a:spAutoFit/>
          </a:bodyPr>
          <a:lstStyle/>
          <a:p>
            <a:pPr algn="ctr"/>
            <a:r>
              <a:rPr lang="en-GB" sz="2800" b="0" dirty="0">
                <a:solidFill>
                  <a:schemeClr val="tx1"/>
                </a:solidFill>
              </a:rPr>
              <a:t>Or ..</a:t>
            </a:r>
          </a:p>
          <a:p>
            <a:pPr algn="ctr"/>
            <a:endParaRPr lang="en-GB" sz="2800" dirty="0"/>
          </a:p>
          <a:p>
            <a:pPr algn="ctr"/>
            <a:r>
              <a:rPr lang="en-GB" sz="2800" b="0" dirty="0">
                <a:solidFill>
                  <a:schemeClr val="tx1"/>
                </a:solidFill>
              </a:rPr>
              <a:t>Displays any </a:t>
            </a:r>
            <a:r>
              <a:rPr lang="en-GB" sz="2800" i="1" u="sng" dirty="0">
                <a:solidFill>
                  <a:schemeClr val="tx1"/>
                </a:solidFill>
              </a:rPr>
              <a:t>writing, sign</a:t>
            </a:r>
            <a:r>
              <a:rPr lang="en-GB" sz="2800" b="0" dirty="0">
                <a:solidFill>
                  <a:schemeClr val="tx1"/>
                </a:solidFill>
              </a:rPr>
              <a:t> or other </a:t>
            </a:r>
            <a:r>
              <a:rPr lang="en-GB" sz="2800" i="1" u="sng" dirty="0">
                <a:solidFill>
                  <a:schemeClr val="tx1"/>
                </a:solidFill>
              </a:rPr>
              <a:t>visible</a:t>
            </a:r>
            <a:r>
              <a:rPr lang="en-GB" sz="2800" b="0" dirty="0">
                <a:solidFill>
                  <a:schemeClr val="tx1"/>
                </a:solidFill>
              </a:rPr>
              <a:t> </a:t>
            </a:r>
            <a:r>
              <a:rPr lang="en-GB" sz="2800" i="1" u="sng" dirty="0">
                <a:solidFill>
                  <a:schemeClr val="tx1"/>
                </a:solidFill>
              </a:rPr>
              <a:t>representation</a:t>
            </a:r>
            <a:r>
              <a:rPr lang="en-GB" sz="2800" b="0" dirty="0">
                <a:solidFill>
                  <a:schemeClr val="tx1"/>
                </a:solidFill>
              </a:rPr>
              <a:t> which is </a:t>
            </a:r>
            <a:r>
              <a:rPr lang="en-GB" sz="2800" i="1" u="sng" dirty="0">
                <a:solidFill>
                  <a:schemeClr val="tx1"/>
                </a:solidFill>
              </a:rPr>
              <a:t>threatening</a:t>
            </a:r>
            <a:r>
              <a:rPr lang="en-GB" sz="2800" b="0" dirty="0">
                <a:solidFill>
                  <a:schemeClr val="tx1"/>
                </a:solidFill>
              </a:rPr>
              <a:t> or </a:t>
            </a:r>
            <a:r>
              <a:rPr lang="en-GB" sz="2800" i="1" u="sng" dirty="0">
                <a:solidFill>
                  <a:schemeClr val="tx1"/>
                </a:solidFill>
              </a:rPr>
              <a:t>abusive</a:t>
            </a:r>
            <a:r>
              <a:rPr lang="en-GB" sz="2800" b="0" dirty="0">
                <a:solidFill>
                  <a:schemeClr val="tx1"/>
                </a:solidFill>
              </a:rPr>
              <a:t> in the sight of a person </a:t>
            </a:r>
            <a:r>
              <a:rPr lang="en-GB" sz="2800" i="1" u="sng" dirty="0">
                <a:solidFill>
                  <a:schemeClr val="tx1"/>
                </a:solidFill>
              </a:rPr>
              <a:t>likely</a:t>
            </a:r>
            <a:r>
              <a:rPr lang="en-GB" sz="2800" b="0" dirty="0">
                <a:solidFill>
                  <a:schemeClr val="tx1"/>
                </a:solidFill>
              </a:rPr>
              <a:t> to be caused </a:t>
            </a:r>
            <a:r>
              <a:rPr lang="en-GB" sz="2800" i="1" u="sng" dirty="0">
                <a:solidFill>
                  <a:schemeClr val="tx1"/>
                </a:solidFill>
              </a:rPr>
              <a:t>harassment, alarm or distress</a:t>
            </a:r>
          </a:p>
        </p:txBody>
      </p:sp>
    </p:spTree>
    <p:extLst>
      <p:ext uri="{BB962C8B-B14F-4D97-AF65-F5344CB8AC3E}">
        <p14:creationId xmlns:p14="http://schemas.microsoft.com/office/powerpoint/2010/main" val="1922283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D70E65-1E1A-0EAD-2906-4AF5BCB39A73}"/>
              </a:ext>
            </a:extLst>
          </p:cNvPr>
          <p:cNvSpPr>
            <a:spLocks noGrp="1"/>
          </p:cNvSpPr>
          <p:nvPr>
            <p:ph type="title"/>
          </p:nvPr>
        </p:nvSpPr>
        <p:spPr>
          <a:xfrm>
            <a:off x="635000" y="640823"/>
            <a:ext cx="3418659" cy="5583148"/>
          </a:xfrm>
        </p:spPr>
        <p:txBody>
          <a:bodyPr vert="horz" lIns="91440" tIns="45720" rIns="91440" bIns="45720" rtlCol="0" anchor="ctr">
            <a:normAutofit/>
          </a:bodyPr>
          <a:lstStyle/>
          <a:p>
            <a:pPr algn="ctr"/>
            <a:r>
              <a:rPr lang="en-US" sz="5400" kern="1200" dirty="0">
                <a:solidFill>
                  <a:schemeClr val="tx1"/>
                </a:solidFill>
                <a:latin typeface="+mj-lt"/>
                <a:ea typeface="+mj-ea"/>
                <a:cs typeface="+mj-cs"/>
              </a:rPr>
              <a:t>Key Words</a:t>
            </a:r>
            <a:br>
              <a:rPr lang="en-US" sz="5400" kern="1200" dirty="0">
                <a:solidFill>
                  <a:schemeClr val="tx1"/>
                </a:solidFill>
                <a:latin typeface="+mj-lt"/>
                <a:ea typeface="+mj-ea"/>
                <a:cs typeface="+mj-cs"/>
              </a:rPr>
            </a:br>
            <a:r>
              <a:rPr lang="en-US" sz="5400" kern="1200" dirty="0">
                <a:solidFill>
                  <a:schemeClr val="tx1"/>
                </a:solidFill>
                <a:latin typeface="+mj-lt"/>
                <a:ea typeface="+mj-ea"/>
                <a:cs typeface="+mj-cs"/>
              </a:rPr>
              <a:t>S.5</a:t>
            </a:r>
          </a:p>
        </p:txBody>
      </p:sp>
      <p:sp>
        <p:nvSpPr>
          <p:cNvPr id="14"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extBox 5">
            <a:extLst>
              <a:ext uri="{FF2B5EF4-FFF2-40B4-BE49-F238E27FC236}">
                <a16:creationId xmlns:a16="http://schemas.microsoft.com/office/drawing/2014/main" id="{6A9F3F75-F4A8-A2A5-9743-3624EEEF58D3}"/>
              </a:ext>
            </a:extLst>
          </p:cNvPr>
          <p:cNvGraphicFramePr/>
          <p:nvPr>
            <p:extLst>
              <p:ext uri="{D42A27DB-BD31-4B8C-83A1-F6EECF244321}">
                <p14:modId xmlns:p14="http://schemas.microsoft.com/office/powerpoint/2010/main" val="236934648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3874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7F0283-D206-B4A6-4642-A46B2547D05E}"/>
              </a:ext>
            </a:extLst>
          </p:cNvPr>
          <p:cNvSpPr>
            <a:spLocks noGrp="1"/>
          </p:cNvSpPr>
          <p:nvPr>
            <p:ph type="title"/>
          </p:nvPr>
        </p:nvSpPr>
        <p:spPr>
          <a:xfrm>
            <a:off x="635000" y="640823"/>
            <a:ext cx="3418659" cy="5583148"/>
          </a:xfrm>
        </p:spPr>
        <p:txBody>
          <a:bodyPr vert="horz" lIns="91440" tIns="45720" rIns="91440" bIns="45720" rtlCol="0" anchor="ctr">
            <a:normAutofit/>
          </a:bodyPr>
          <a:lstStyle/>
          <a:p>
            <a:pPr algn="ctr"/>
            <a:r>
              <a:rPr lang="en-US" sz="5400" kern="1200" dirty="0">
                <a:solidFill>
                  <a:schemeClr val="tx1"/>
                </a:solidFill>
                <a:latin typeface="+mj-lt"/>
                <a:ea typeface="+mj-ea"/>
                <a:cs typeface="+mj-cs"/>
              </a:rPr>
              <a:t>The </a:t>
            </a:r>
            <a:br>
              <a:rPr lang="en-US" sz="5400" kern="1200" dirty="0">
                <a:solidFill>
                  <a:schemeClr val="tx1"/>
                </a:solidFill>
                <a:latin typeface="+mj-lt"/>
                <a:ea typeface="+mj-ea"/>
                <a:cs typeface="+mj-cs"/>
              </a:rPr>
            </a:br>
            <a:r>
              <a:rPr lang="en-US" sz="5400" b="1" kern="1200" dirty="0">
                <a:solidFill>
                  <a:schemeClr val="tx1"/>
                </a:solidFill>
                <a:latin typeface="+mj-lt"/>
                <a:ea typeface="+mj-ea"/>
                <a:cs typeface="+mj-cs"/>
              </a:rPr>
              <a:t>key features </a:t>
            </a:r>
            <a:br>
              <a:rPr lang="en-US" sz="5400" b="1" kern="1200" dirty="0">
                <a:solidFill>
                  <a:schemeClr val="tx1"/>
                </a:solidFill>
                <a:latin typeface="+mj-lt"/>
                <a:ea typeface="+mj-ea"/>
                <a:cs typeface="+mj-cs"/>
              </a:rPr>
            </a:br>
            <a:r>
              <a:rPr lang="en-US" sz="5400" kern="1200" dirty="0">
                <a:solidFill>
                  <a:schemeClr val="tx1"/>
                </a:solidFill>
                <a:latin typeface="+mj-lt"/>
                <a:ea typeface="+mj-ea"/>
                <a:cs typeface="+mj-cs"/>
              </a:rPr>
              <a:t>of </a:t>
            </a:r>
            <a:br>
              <a:rPr lang="en-US" sz="5400" kern="1200" dirty="0">
                <a:solidFill>
                  <a:schemeClr val="tx1"/>
                </a:solidFill>
                <a:latin typeface="+mj-lt"/>
                <a:ea typeface="+mj-ea"/>
                <a:cs typeface="+mj-cs"/>
              </a:rPr>
            </a:br>
            <a:r>
              <a:rPr lang="en-US" sz="5400" kern="1200" dirty="0">
                <a:solidFill>
                  <a:schemeClr val="tx1"/>
                </a:solidFill>
                <a:latin typeface="+mj-lt"/>
                <a:ea typeface="+mj-ea"/>
                <a:cs typeface="+mj-cs"/>
              </a:rPr>
              <a:t>Section 5 </a:t>
            </a:r>
            <a:br>
              <a:rPr lang="en-US" sz="5400" kern="1200" dirty="0">
                <a:solidFill>
                  <a:schemeClr val="tx1"/>
                </a:solidFill>
                <a:latin typeface="+mj-lt"/>
                <a:ea typeface="+mj-ea"/>
                <a:cs typeface="+mj-cs"/>
              </a:rPr>
            </a:br>
            <a:r>
              <a:rPr lang="en-US" sz="5400" kern="1200" dirty="0">
                <a:solidFill>
                  <a:schemeClr val="tx1"/>
                </a:solidFill>
                <a:latin typeface="+mj-lt"/>
                <a:ea typeface="+mj-ea"/>
                <a:cs typeface="+mj-cs"/>
              </a:rPr>
              <a:t>are:</a:t>
            </a:r>
            <a:br>
              <a:rPr lang="en-US" sz="5400" kern="1200" dirty="0">
                <a:solidFill>
                  <a:schemeClr val="tx1"/>
                </a:solidFill>
                <a:latin typeface="+mj-lt"/>
                <a:ea typeface="+mj-ea"/>
                <a:cs typeface="+mj-cs"/>
              </a:rPr>
            </a:br>
            <a:endParaRPr lang="en-US" sz="5400" kern="1200" dirty="0">
              <a:solidFill>
                <a:schemeClr val="tx1"/>
              </a:solidFill>
              <a:latin typeface="+mj-lt"/>
              <a:ea typeface="+mj-ea"/>
              <a:cs typeface="+mj-cs"/>
            </a:endParaRPr>
          </a:p>
        </p:txBody>
      </p:sp>
      <p:sp>
        <p:nvSpPr>
          <p:cNvPr id="12"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extBox 3">
            <a:extLst>
              <a:ext uri="{FF2B5EF4-FFF2-40B4-BE49-F238E27FC236}">
                <a16:creationId xmlns:a16="http://schemas.microsoft.com/office/drawing/2014/main" id="{15FD5838-F9D4-4BF4-4321-2F7EA5B326AD}"/>
              </a:ext>
            </a:extLst>
          </p:cNvPr>
          <p:cNvGraphicFramePr/>
          <p:nvPr>
            <p:extLst>
              <p:ext uri="{D42A27DB-BD31-4B8C-83A1-F6EECF244321}">
                <p14:modId xmlns:p14="http://schemas.microsoft.com/office/powerpoint/2010/main" val="391225154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2902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23" name="Rectangle 13322">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Does the public still trust the police? | The Week UK">
            <a:extLst>
              <a:ext uri="{FF2B5EF4-FFF2-40B4-BE49-F238E27FC236}">
                <a16:creationId xmlns:a16="http://schemas.microsoft.com/office/drawing/2014/main" id="{012874C6-5EC2-950E-5160-2FEDF837C6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206" r="-1" b="158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3316" name="Picture 4" descr="The public want the police to be more visible and to focus on core tasks,  according to new research - The Police Foundation">
            <a:extLst>
              <a:ext uri="{FF2B5EF4-FFF2-40B4-BE49-F238E27FC236}">
                <a16:creationId xmlns:a16="http://schemas.microsoft.com/office/drawing/2014/main" id="{C9EB21B6-F6FC-4336-61B6-24425830510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110" r="-1" b="1811"/>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3325" name="Freeform: Shape 13324">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327" name="Freeform: Shape 13326">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TextBox 4">
            <a:extLst>
              <a:ext uri="{FF2B5EF4-FFF2-40B4-BE49-F238E27FC236}">
                <a16:creationId xmlns:a16="http://schemas.microsoft.com/office/drawing/2014/main" id="{4E1C24C8-A156-366E-490F-834116352F4C}"/>
              </a:ext>
            </a:extLst>
          </p:cNvPr>
          <p:cNvSpPr txBox="1"/>
          <p:nvPr/>
        </p:nvSpPr>
        <p:spPr>
          <a:xfrm>
            <a:off x="448056" y="859536"/>
            <a:ext cx="4832802" cy="124358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400" kern="1200">
                <a:solidFill>
                  <a:schemeClr val="tx1"/>
                </a:solidFill>
                <a:latin typeface="+mj-lt"/>
                <a:ea typeface="+mj-ea"/>
                <a:cs typeface="+mj-cs"/>
              </a:rPr>
              <a:t>Who cannot be </a:t>
            </a:r>
            <a:r>
              <a:rPr lang="en-US" sz="3400" i="1" kern="1200">
                <a:solidFill>
                  <a:schemeClr val="tx1"/>
                </a:solidFill>
                <a:latin typeface="+mj-lt"/>
                <a:ea typeface="+mj-ea"/>
                <a:cs typeface="+mj-cs"/>
              </a:rPr>
              <a:t>HAD under Section 5?</a:t>
            </a:r>
          </a:p>
        </p:txBody>
      </p:sp>
      <p:sp>
        <p:nvSpPr>
          <p:cNvPr id="13329" name="Rectangle 13328">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3331" name="Rectangle 13330">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333" name="Rectangle 13332">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3318" name="TextBox 3">
            <a:extLst>
              <a:ext uri="{FF2B5EF4-FFF2-40B4-BE49-F238E27FC236}">
                <a16:creationId xmlns:a16="http://schemas.microsoft.com/office/drawing/2014/main" id="{E7C1B24A-805E-0CF5-180D-156C777C6E57}"/>
              </a:ext>
            </a:extLst>
          </p:cNvPr>
          <p:cNvGraphicFramePr/>
          <p:nvPr>
            <p:extLst>
              <p:ext uri="{D42A27DB-BD31-4B8C-83A1-F6EECF244321}">
                <p14:modId xmlns:p14="http://schemas.microsoft.com/office/powerpoint/2010/main" val="2978574236"/>
              </p:ext>
            </p:extLst>
          </p:nvPr>
        </p:nvGraphicFramePr>
        <p:xfrm>
          <a:off x="448056" y="2512611"/>
          <a:ext cx="4832803" cy="366435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9751577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314044"/>
            <a:ext cx="7886700" cy="615602"/>
          </a:xfrm>
          <a:solidFill>
            <a:schemeClr val="accent2">
              <a:lumMod val="75000"/>
            </a:schemeClr>
          </a:solidFill>
          <a:ln>
            <a:noFill/>
          </a:ln>
        </p:spPr>
        <p:txBody>
          <a:bodyPr>
            <a:normAutofit/>
          </a:bodyPr>
          <a:lstStyle/>
          <a:p>
            <a:pPr algn="ctr"/>
            <a:r>
              <a:rPr lang="en-GB" sz="3600" b="1" dirty="0">
                <a:solidFill>
                  <a:schemeClr val="bg1"/>
                </a:solidFill>
                <a:latin typeface="+mn-lt"/>
              </a:rPr>
              <a:t>Section 5 POA 1986</a:t>
            </a:r>
          </a:p>
        </p:txBody>
      </p:sp>
      <p:graphicFrame>
        <p:nvGraphicFramePr>
          <p:cNvPr id="5" name="Diagram 4"/>
          <p:cNvGraphicFramePr/>
          <p:nvPr>
            <p:extLst>
              <p:ext uri="{D42A27DB-BD31-4B8C-83A1-F6EECF244321}">
                <p14:modId xmlns:p14="http://schemas.microsoft.com/office/powerpoint/2010/main" val="380204043"/>
              </p:ext>
            </p:extLst>
          </p:nvPr>
        </p:nvGraphicFramePr>
        <p:xfrm>
          <a:off x="716939" y="1442368"/>
          <a:ext cx="7886700" cy="4912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What is the difference between private and public companies?">
            <a:extLst>
              <a:ext uri="{FF2B5EF4-FFF2-40B4-BE49-F238E27FC236}">
                <a16:creationId xmlns:a16="http://schemas.microsoft.com/office/drawing/2014/main" id="{A71C8C01-C9E1-8B7D-0921-3EA5FA4E889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86700" y="125557"/>
            <a:ext cx="4038600"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876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AB70AF2-4924-4B00-B686-0F54BA7554E7}"/>
                                            </p:graphicEl>
                                          </p:spTgt>
                                        </p:tgtEl>
                                        <p:attrNameLst>
                                          <p:attrName>style.visibility</p:attrName>
                                        </p:attrNameLst>
                                      </p:cBhvr>
                                      <p:to>
                                        <p:strVal val="visible"/>
                                      </p:to>
                                    </p:set>
                                    <p:animEffect transition="in" filter="fade">
                                      <p:cBhvr>
                                        <p:cTn id="7" dur="500"/>
                                        <p:tgtEl>
                                          <p:spTgt spid="5">
                                            <p:graphicEl>
                                              <a:dgm id="{CAB70AF2-4924-4B00-B686-0F54BA7554E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0873B9B6-01F2-4A66-B020-039BADADE160}"/>
                                            </p:graphicEl>
                                          </p:spTgt>
                                        </p:tgtEl>
                                        <p:attrNameLst>
                                          <p:attrName>style.visibility</p:attrName>
                                        </p:attrNameLst>
                                      </p:cBhvr>
                                      <p:to>
                                        <p:strVal val="visible"/>
                                      </p:to>
                                    </p:set>
                                    <p:animEffect transition="in" filter="fade">
                                      <p:cBhvr>
                                        <p:cTn id="12" dur="500"/>
                                        <p:tgtEl>
                                          <p:spTgt spid="5">
                                            <p:graphicEl>
                                              <a:dgm id="{0873B9B6-01F2-4A66-B020-039BADADE16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2DAC1C90-079D-40CC-9B7F-9734BF277A79}"/>
                                            </p:graphicEl>
                                          </p:spTgt>
                                        </p:tgtEl>
                                        <p:attrNameLst>
                                          <p:attrName>style.visibility</p:attrName>
                                        </p:attrNameLst>
                                      </p:cBhvr>
                                      <p:to>
                                        <p:strVal val="visible"/>
                                      </p:to>
                                    </p:set>
                                    <p:animEffect transition="in" filter="fade">
                                      <p:cBhvr>
                                        <p:cTn id="15" dur="500"/>
                                        <p:tgtEl>
                                          <p:spTgt spid="5">
                                            <p:graphicEl>
                                              <a:dgm id="{2DAC1C90-079D-40CC-9B7F-9734BF277A7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736F47FC-AD55-49B6-92FF-50C882355C50}"/>
                                            </p:graphicEl>
                                          </p:spTgt>
                                        </p:tgtEl>
                                        <p:attrNameLst>
                                          <p:attrName>style.visibility</p:attrName>
                                        </p:attrNameLst>
                                      </p:cBhvr>
                                      <p:to>
                                        <p:strVal val="visible"/>
                                      </p:to>
                                    </p:set>
                                    <p:animEffect transition="in" filter="fade">
                                      <p:cBhvr>
                                        <p:cTn id="20" dur="500"/>
                                        <p:tgtEl>
                                          <p:spTgt spid="5">
                                            <p:graphicEl>
                                              <a:dgm id="{736F47FC-AD55-49B6-92FF-50C882355C5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9E1B0E00-76B8-42DF-9A42-9DB08DA76C0A}"/>
                                            </p:graphicEl>
                                          </p:spTgt>
                                        </p:tgtEl>
                                        <p:attrNameLst>
                                          <p:attrName>style.visibility</p:attrName>
                                        </p:attrNameLst>
                                      </p:cBhvr>
                                      <p:to>
                                        <p:strVal val="visible"/>
                                      </p:to>
                                    </p:set>
                                    <p:animEffect transition="in" filter="fade">
                                      <p:cBhvr>
                                        <p:cTn id="23" dur="500"/>
                                        <p:tgtEl>
                                          <p:spTgt spid="5">
                                            <p:graphicEl>
                                              <a:dgm id="{9E1B0E00-76B8-42DF-9A42-9DB08DA76C0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C6593D-7F71-CC45-52E6-ACEDB89FB691}"/>
              </a:ext>
            </a:extLst>
          </p:cNvPr>
          <p:cNvSpPr>
            <a:spLocks noGrp="1"/>
          </p:cNvSpPr>
          <p:nvPr>
            <p:ph type="title"/>
          </p:nvPr>
        </p:nvSpPr>
        <p:spPr>
          <a:xfrm>
            <a:off x="635000" y="640823"/>
            <a:ext cx="3418659" cy="5583148"/>
          </a:xfrm>
        </p:spPr>
        <p:txBody>
          <a:bodyPr vert="horz" lIns="91440" tIns="45720" rIns="91440" bIns="45720" rtlCol="0" anchor="ctr">
            <a:normAutofit/>
          </a:bodyPr>
          <a:lstStyle/>
          <a:p>
            <a:pPr algn="ctr"/>
            <a:r>
              <a:rPr lang="en-US" sz="5400" kern="1200" dirty="0">
                <a:solidFill>
                  <a:schemeClr val="tx1"/>
                </a:solidFill>
                <a:latin typeface="+mj-lt"/>
                <a:ea typeface="+mj-ea"/>
                <a:cs typeface="+mj-cs"/>
              </a:rPr>
              <a:t>Why is it not an offence inside one dwelling?</a:t>
            </a:r>
            <a:br>
              <a:rPr lang="en-US" sz="5400" kern="1200" dirty="0">
                <a:solidFill>
                  <a:schemeClr val="tx1"/>
                </a:solidFill>
                <a:latin typeface="+mj-lt"/>
                <a:ea typeface="+mj-ea"/>
                <a:cs typeface="+mj-cs"/>
              </a:rPr>
            </a:br>
            <a:endParaRPr lang="en-US" sz="5400" kern="1200" dirty="0">
              <a:solidFill>
                <a:schemeClr val="tx1"/>
              </a:solidFill>
              <a:latin typeface="+mj-lt"/>
              <a:ea typeface="+mj-ea"/>
              <a:cs typeface="+mj-cs"/>
            </a:endParaRPr>
          </a:p>
        </p:txBody>
      </p:sp>
      <p:sp>
        <p:nvSpPr>
          <p:cNvPr id="14"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extBox 5">
            <a:extLst>
              <a:ext uri="{FF2B5EF4-FFF2-40B4-BE49-F238E27FC236}">
                <a16:creationId xmlns:a16="http://schemas.microsoft.com/office/drawing/2014/main" id="{D09359FA-693C-5659-85C2-8A45C8BFE7BD}"/>
              </a:ext>
            </a:extLst>
          </p:cNvPr>
          <p:cNvGraphicFramePr/>
          <p:nvPr>
            <p:extLst>
              <p:ext uri="{D42A27DB-BD31-4B8C-83A1-F6EECF244321}">
                <p14:modId xmlns:p14="http://schemas.microsoft.com/office/powerpoint/2010/main" val="70752727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07466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81200" y="404237"/>
            <a:ext cx="8229600" cy="646331"/>
          </a:xfrm>
          <a:prstGeom prst="rect">
            <a:avLst/>
          </a:prstGeom>
          <a:solidFill>
            <a:schemeClr val="accent2">
              <a:lumMod val="75000"/>
            </a:schemeClr>
          </a:solidFill>
          <a:ln>
            <a:noFill/>
          </a:ln>
        </p:spPr>
        <p:txBody>
          <a:bodyPr wrap="square" rtlCol="0">
            <a:spAutoFit/>
          </a:bodyPr>
          <a:lstStyle/>
          <a:p>
            <a:pPr algn="ctr"/>
            <a:r>
              <a:rPr lang="en-GB" sz="3600" dirty="0">
                <a:solidFill>
                  <a:schemeClr val="bg1"/>
                </a:solidFill>
                <a:latin typeface="+mn-lt"/>
              </a:rPr>
              <a:t>Defences to Section 5</a:t>
            </a:r>
          </a:p>
        </p:txBody>
      </p:sp>
      <p:graphicFrame>
        <p:nvGraphicFramePr>
          <p:cNvPr id="2" name="Diagram 1"/>
          <p:cNvGraphicFramePr/>
          <p:nvPr>
            <p:extLst>
              <p:ext uri="{D42A27DB-BD31-4B8C-83A1-F6EECF244321}">
                <p14:modId xmlns:p14="http://schemas.microsoft.com/office/powerpoint/2010/main" val="881044705"/>
              </p:ext>
            </p:extLst>
          </p:nvPr>
        </p:nvGraphicFramePr>
        <p:xfrm>
          <a:off x="407368" y="1484784"/>
          <a:ext cx="11089232" cy="5119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4094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5FA2FEE6-12CE-401C-A5F2-D75B3AA27C80}"/>
                                            </p:graphicEl>
                                          </p:spTgt>
                                        </p:tgtEl>
                                        <p:attrNameLst>
                                          <p:attrName>style.visibility</p:attrName>
                                        </p:attrNameLst>
                                      </p:cBhvr>
                                      <p:to>
                                        <p:strVal val="visible"/>
                                      </p:to>
                                    </p:set>
                                    <p:animEffect transition="in" filter="fade">
                                      <p:cBhvr>
                                        <p:cTn id="7" dur="500"/>
                                        <p:tgtEl>
                                          <p:spTgt spid="2">
                                            <p:graphicEl>
                                              <a:dgm id="{5FA2FEE6-12CE-401C-A5F2-D75B3AA27C8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9BCCB250-47D7-4B8A-B8AD-BA6E48A50983}"/>
                                            </p:graphicEl>
                                          </p:spTgt>
                                        </p:tgtEl>
                                        <p:attrNameLst>
                                          <p:attrName>style.visibility</p:attrName>
                                        </p:attrNameLst>
                                      </p:cBhvr>
                                      <p:to>
                                        <p:strVal val="visible"/>
                                      </p:to>
                                    </p:set>
                                    <p:animEffect transition="in" filter="fade">
                                      <p:cBhvr>
                                        <p:cTn id="12" dur="500"/>
                                        <p:tgtEl>
                                          <p:spTgt spid="2">
                                            <p:graphicEl>
                                              <a:dgm id="{9BCCB250-47D7-4B8A-B8AD-BA6E48A5098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A880112E-7403-4DB2-A4E8-9A195EE5A481}"/>
                                            </p:graphicEl>
                                          </p:spTgt>
                                        </p:tgtEl>
                                        <p:attrNameLst>
                                          <p:attrName>style.visibility</p:attrName>
                                        </p:attrNameLst>
                                      </p:cBhvr>
                                      <p:to>
                                        <p:strVal val="visible"/>
                                      </p:to>
                                    </p:set>
                                    <p:animEffect transition="in" filter="fade">
                                      <p:cBhvr>
                                        <p:cTn id="15" dur="500"/>
                                        <p:tgtEl>
                                          <p:spTgt spid="2">
                                            <p:graphicEl>
                                              <a:dgm id="{A880112E-7403-4DB2-A4E8-9A195EE5A48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C014DA4F-06A5-4F7A-841C-F4DC9BAF852B}"/>
                                            </p:graphicEl>
                                          </p:spTgt>
                                        </p:tgtEl>
                                        <p:attrNameLst>
                                          <p:attrName>style.visibility</p:attrName>
                                        </p:attrNameLst>
                                      </p:cBhvr>
                                      <p:to>
                                        <p:strVal val="visible"/>
                                      </p:to>
                                    </p:set>
                                    <p:animEffect transition="in" filter="fade">
                                      <p:cBhvr>
                                        <p:cTn id="20" dur="500"/>
                                        <p:tgtEl>
                                          <p:spTgt spid="2">
                                            <p:graphicEl>
                                              <a:dgm id="{C014DA4F-06A5-4F7A-841C-F4DC9BAF852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6A25E57-25E6-42ED-A765-3BE8FD32F119}"/>
                                            </p:graphicEl>
                                          </p:spTgt>
                                        </p:tgtEl>
                                        <p:attrNameLst>
                                          <p:attrName>style.visibility</p:attrName>
                                        </p:attrNameLst>
                                      </p:cBhvr>
                                      <p:to>
                                        <p:strVal val="visible"/>
                                      </p:to>
                                    </p:set>
                                    <p:animEffect transition="in" filter="fade">
                                      <p:cBhvr>
                                        <p:cTn id="23" dur="500"/>
                                        <p:tgtEl>
                                          <p:spTgt spid="2">
                                            <p:graphicEl>
                                              <a:dgm id="{06A25E57-25E6-42ED-A765-3BE8FD32F11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519199-2D0A-4D1A-9057-AC2BFAA1EF64}"/>
                                            </p:graphicEl>
                                          </p:spTgt>
                                        </p:tgtEl>
                                        <p:attrNameLst>
                                          <p:attrName>style.visibility</p:attrName>
                                        </p:attrNameLst>
                                      </p:cBhvr>
                                      <p:to>
                                        <p:strVal val="visible"/>
                                      </p:to>
                                    </p:set>
                                    <p:animEffect transition="in" filter="fade">
                                      <p:cBhvr>
                                        <p:cTn id="28" dur="500"/>
                                        <p:tgtEl>
                                          <p:spTgt spid="2">
                                            <p:graphicEl>
                                              <a:dgm id="{E7519199-2D0A-4D1A-9057-AC2BFAA1EF64}"/>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16C23238-6A7F-4FCF-B05F-3EBA59E95845}"/>
                                            </p:graphicEl>
                                          </p:spTgt>
                                        </p:tgtEl>
                                        <p:attrNameLst>
                                          <p:attrName>style.visibility</p:attrName>
                                        </p:attrNameLst>
                                      </p:cBhvr>
                                      <p:to>
                                        <p:strVal val="visible"/>
                                      </p:to>
                                    </p:set>
                                    <p:animEffect transition="in" filter="fade">
                                      <p:cBhvr>
                                        <p:cTn id="31" dur="500"/>
                                        <p:tgtEl>
                                          <p:spTgt spid="2">
                                            <p:graphicEl>
                                              <a:dgm id="{16C23238-6A7F-4FCF-B05F-3EBA59E9584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2414" y="373125"/>
            <a:ext cx="11053585" cy="1200329"/>
          </a:xfrm>
          <a:prstGeom prst="rect">
            <a:avLst/>
          </a:prstGeom>
          <a:solidFill>
            <a:schemeClr val="accent1">
              <a:lumMod val="60000"/>
              <a:lumOff val="40000"/>
            </a:schemeClr>
          </a:solidFill>
        </p:spPr>
        <p:txBody>
          <a:bodyPr wrap="square" rtlCol="0">
            <a:spAutoFit/>
          </a:bodyPr>
          <a:lstStyle/>
          <a:p>
            <a:pPr algn="ctr"/>
            <a:r>
              <a:rPr lang="en-GB" sz="3600" b="1" u="sng" dirty="0">
                <a:solidFill>
                  <a:schemeClr val="bg1"/>
                </a:solidFill>
                <a:latin typeface="+mn-lt"/>
              </a:rPr>
              <a:t>Section 4A POA 1986 </a:t>
            </a:r>
            <a:br>
              <a:rPr lang="en-GB" sz="3600" b="1" u="sng" dirty="0">
                <a:solidFill>
                  <a:schemeClr val="bg1"/>
                </a:solidFill>
                <a:latin typeface="+mn-lt"/>
              </a:rPr>
            </a:br>
            <a:r>
              <a:rPr lang="en-GB" sz="3600" b="1" u="sng" dirty="0">
                <a:solidFill>
                  <a:schemeClr val="bg1"/>
                </a:solidFill>
                <a:latin typeface="+mn-lt"/>
              </a:rPr>
              <a:t>- C</a:t>
            </a:r>
            <a:r>
              <a:rPr lang="en-GB" sz="3600" b="1" u="sng" dirty="0">
                <a:solidFill>
                  <a:schemeClr val="bg1"/>
                </a:solidFill>
              </a:rPr>
              <a:t>ausing Intentional Harassment,</a:t>
            </a:r>
            <a:r>
              <a:rPr lang="en-GB" sz="3600" b="1" u="sng" baseline="0" dirty="0">
                <a:solidFill>
                  <a:schemeClr val="bg1"/>
                </a:solidFill>
              </a:rPr>
              <a:t> Alarm or Distress. </a:t>
            </a:r>
            <a:r>
              <a:rPr lang="en-GB" sz="3600" b="1" u="sng" dirty="0">
                <a:solidFill>
                  <a:schemeClr val="bg1"/>
                </a:solidFill>
                <a:latin typeface="+mn-lt"/>
              </a:rPr>
              <a:t> </a:t>
            </a:r>
          </a:p>
        </p:txBody>
      </p:sp>
      <p:graphicFrame>
        <p:nvGraphicFramePr>
          <p:cNvPr id="6" name="Diagram 5"/>
          <p:cNvGraphicFramePr/>
          <p:nvPr>
            <p:extLst>
              <p:ext uri="{D42A27DB-BD31-4B8C-83A1-F6EECF244321}">
                <p14:modId xmlns:p14="http://schemas.microsoft.com/office/powerpoint/2010/main" val="4033437107"/>
              </p:ext>
            </p:extLst>
          </p:nvPr>
        </p:nvGraphicFramePr>
        <p:xfrm>
          <a:off x="-312712" y="1717151"/>
          <a:ext cx="8664727" cy="47677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E04A1FD7-D57F-EF0D-29B6-361144E3F2D8}"/>
              </a:ext>
            </a:extLst>
          </p:cNvPr>
          <p:cNvSpPr txBox="1"/>
          <p:nvPr/>
        </p:nvSpPr>
        <p:spPr>
          <a:xfrm rot="495982">
            <a:off x="8610248" y="1717151"/>
            <a:ext cx="2972151" cy="2893100"/>
          </a:xfrm>
          <a:prstGeom prst="rect">
            <a:avLst/>
          </a:prstGeom>
          <a:noFill/>
        </p:spPr>
        <p:txBody>
          <a:bodyPr wrap="square">
            <a:spAutoFit/>
          </a:bodyPr>
          <a:lstStyle/>
          <a:p>
            <a:pPr algn="ctr">
              <a:lnSpc>
                <a:spcPct val="100000"/>
              </a:lnSpc>
              <a:spcBef>
                <a:spcPts val="0"/>
              </a:spcBef>
              <a:spcAft>
                <a:spcPts val="2417"/>
              </a:spcAft>
            </a:pPr>
            <a:endParaRPr lang="en-GB" sz="1800" b="1" baseline="0" dirty="0"/>
          </a:p>
          <a:p>
            <a:pPr algn="ctr">
              <a:lnSpc>
                <a:spcPct val="100000"/>
              </a:lnSpc>
              <a:spcBef>
                <a:spcPts val="0"/>
              </a:spcBef>
              <a:spcAft>
                <a:spcPts val="2417"/>
              </a:spcAft>
            </a:pPr>
            <a:r>
              <a:rPr lang="en-GB" sz="1800" b="0" baseline="0" dirty="0"/>
              <a:t>It is aimed at supporting the most vulnerable members of the community who may be specifically targeted because of their inability to respond appropriately to intentionally directed acts which cause them H.A.D. </a:t>
            </a:r>
            <a:endParaRPr lang="en-GB" sz="1800" b="0" dirty="0"/>
          </a:p>
        </p:txBody>
      </p:sp>
    </p:spTree>
    <p:extLst>
      <p:ext uri="{BB962C8B-B14F-4D97-AF65-F5344CB8AC3E}">
        <p14:creationId xmlns:p14="http://schemas.microsoft.com/office/powerpoint/2010/main" val="3272348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5E0D73D1-860D-4C2C-B01D-5149350ADC2F}"/>
                                            </p:graphicEl>
                                          </p:spTgt>
                                        </p:tgtEl>
                                        <p:attrNameLst>
                                          <p:attrName>style.visibility</p:attrName>
                                        </p:attrNameLst>
                                      </p:cBhvr>
                                      <p:to>
                                        <p:strVal val="visible"/>
                                      </p:to>
                                    </p:set>
                                    <p:animEffect transition="in" filter="fade">
                                      <p:cBhvr>
                                        <p:cTn id="7" dur="500"/>
                                        <p:tgtEl>
                                          <p:spTgt spid="6">
                                            <p:graphicEl>
                                              <a:dgm id="{5E0D73D1-860D-4C2C-B01D-5149350ADC2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A7DE3A91-C7B6-4116-86E0-4F72937F173B}"/>
                                            </p:graphicEl>
                                          </p:spTgt>
                                        </p:tgtEl>
                                        <p:attrNameLst>
                                          <p:attrName>style.visibility</p:attrName>
                                        </p:attrNameLst>
                                      </p:cBhvr>
                                      <p:to>
                                        <p:strVal val="visible"/>
                                      </p:to>
                                    </p:set>
                                    <p:animEffect transition="in" filter="fade">
                                      <p:cBhvr>
                                        <p:cTn id="12" dur="500"/>
                                        <p:tgtEl>
                                          <p:spTgt spid="6">
                                            <p:graphicEl>
                                              <a:dgm id="{A7DE3A91-C7B6-4116-86E0-4F72937F17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979BFAEE-D725-40E3-9F7F-C507004337F8}"/>
                                            </p:graphicEl>
                                          </p:spTgt>
                                        </p:tgtEl>
                                        <p:attrNameLst>
                                          <p:attrName>style.visibility</p:attrName>
                                        </p:attrNameLst>
                                      </p:cBhvr>
                                      <p:to>
                                        <p:strVal val="visible"/>
                                      </p:to>
                                    </p:set>
                                    <p:animEffect transition="in" filter="fade">
                                      <p:cBhvr>
                                        <p:cTn id="17" dur="500"/>
                                        <p:tgtEl>
                                          <p:spTgt spid="6">
                                            <p:graphicEl>
                                              <a:dgm id="{979BFAEE-D725-40E3-9F7F-C507004337F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CCFFBD8C-DB0A-4EF5-A11D-F241C6BBF07B}"/>
                                            </p:graphicEl>
                                          </p:spTgt>
                                        </p:tgtEl>
                                        <p:attrNameLst>
                                          <p:attrName>style.visibility</p:attrName>
                                        </p:attrNameLst>
                                      </p:cBhvr>
                                      <p:to>
                                        <p:strVal val="visible"/>
                                      </p:to>
                                    </p:set>
                                    <p:animEffect transition="in" filter="fade">
                                      <p:cBhvr>
                                        <p:cTn id="22" dur="500"/>
                                        <p:tgtEl>
                                          <p:spTgt spid="6">
                                            <p:graphicEl>
                                              <a:dgm id="{CCFFBD8C-DB0A-4EF5-A11D-F241C6BBF07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TextBox 2">
            <a:extLst>
              <a:ext uri="{FF2B5EF4-FFF2-40B4-BE49-F238E27FC236}">
                <a16:creationId xmlns:a16="http://schemas.microsoft.com/office/drawing/2014/main" id="{B82730BC-C70D-0E2C-A09D-CB61AC2D9895}"/>
              </a:ext>
            </a:extLst>
          </p:cNvPr>
          <p:cNvGraphicFramePr/>
          <p:nvPr>
            <p:extLst>
              <p:ext uri="{D42A27DB-BD31-4B8C-83A1-F6EECF244321}">
                <p14:modId xmlns:p14="http://schemas.microsoft.com/office/powerpoint/2010/main" val="105820739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728008C3-377F-E52F-762A-160EA5D7AE1F}"/>
              </a:ext>
            </a:extLst>
          </p:cNvPr>
          <p:cNvSpPr txBox="1"/>
          <p:nvPr/>
        </p:nvSpPr>
        <p:spPr>
          <a:xfrm>
            <a:off x="1210733" y="551360"/>
            <a:ext cx="9770534" cy="1292662"/>
          </a:xfrm>
          <a:prstGeom prst="rect">
            <a:avLst/>
          </a:prstGeom>
          <a:solidFill>
            <a:schemeClr val="bg1"/>
          </a:solidFill>
        </p:spPr>
        <p:txBody>
          <a:bodyPr wrap="square" rtlCol="0">
            <a:spAutoFit/>
          </a:bodyPr>
          <a:lstStyle/>
          <a:p>
            <a:pPr marL="171450" indent="-171450">
              <a:lnSpc>
                <a:spcPct val="100000"/>
              </a:lnSpc>
              <a:spcBef>
                <a:spcPts val="0"/>
              </a:spcBef>
              <a:spcAft>
                <a:spcPts val="2417"/>
              </a:spcAft>
              <a:buFont typeface="Arial" panose="020B0604020202020204" pitchFamily="34" charset="0"/>
              <a:buChar char="•"/>
            </a:pPr>
            <a:endParaRPr lang="en-GB" sz="1800" b="0" dirty="0"/>
          </a:p>
          <a:p>
            <a:pPr>
              <a:lnSpc>
                <a:spcPct val="100000"/>
              </a:lnSpc>
              <a:spcBef>
                <a:spcPts val="0"/>
              </a:spcBef>
              <a:spcAft>
                <a:spcPts val="2417"/>
              </a:spcAft>
            </a:pPr>
            <a:r>
              <a:rPr lang="en-GB" sz="4000" b="1" dirty="0">
                <a:solidFill>
                  <a:schemeClr val="accent1"/>
                </a:solidFill>
              </a:rPr>
              <a:t>‘Intent’ </a:t>
            </a:r>
            <a:r>
              <a:rPr lang="en-GB" sz="4000" dirty="0">
                <a:solidFill>
                  <a:schemeClr val="accent1"/>
                </a:solidFill>
              </a:rPr>
              <a:t>has been brought into the definition…</a:t>
            </a:r>
          </a:p>
        </p:txBody>
      </p:sp>
      <p:sp>
        <p:nvSpPr>
          <p:cNvPr id="6" name="Title 3">
            <a:extLst>
              <a:ext uri="{FF2B5EF4-FFF2-40B4-BE49-F238E27FC236}">
                <a16:creationId xmlns:a16="http://schemas.microsoft.com/office/drawing/2014/main" id="{EDCAE2DE-A5F2-065C-2286-8F15DD949EB6}"/>
              </a:ext>
            </a:extLst>
          </p:cNvPr>
          <p:cNvSpPr txBox="1">
            <a:spLocks/>
          </p:cNvSpPr>
          <p:nvPr/>
        </p:nvSpPr>
        <p:spPr>
          <a:xfrm>
            <a:off x="2273728" y="279563"/>
            <a:ext cx="7886700" cy="543594"/>
          </a:xfrm>
          <a:prstGeom prst="rect">
            <a:avLst/>
          </a:prstGeom>
          <a:solidFill>
            <a:schemeClr val="accent1">
              <a:lumMod val="60000"/>
              <a:lumOff val="40000"/>
            </a:schemeClr>
          </a:solidFill>
          <a:ln>
            <a:noFill/>
          </a:ln>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a:solidFill>
                  <a:schemeClr val="bg1"/>
                </a:solidFill>
                <a:latin typeface="+mn-lt"/>
              </a:rPr>
              <a:t>Section 4A POA 1986</a:t>
            </a:r>
            <a:endParaRPr lang="en-GB" sz="3600" b="1" dirty="0">
              <a:solidFill>
                <a:schemeClr val="bg1"/>
              </a:solidFill>
              <a:latin typeface="+mn-lt"/>
            </a:endParaRPr>
          </a:p>
        </p:txBody>
      </p:sp>
    </p:spTree>
    <p:extLst>
      <p:ext uri="{BB962C8B-B14F-4D97-AF65-F5344CB8AC3E}">
        <p14:creationId xmlns:p14="http://schemas.microsoft.com/office/powerpoint/2010/main" val="1240213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518645"/>
            <a:ext cx="7886700" cy="543594"/>
          </a:xfrm>
          <a:solidFill>
            <a:schemeClr val="accent1">
              <a:lumMod val="60000"/>
              <a:lumOff val="40000"/>
            </a:schemeClr>
          </a:solidFill>
          <a:ln>
            <a:noFill/>
          </a:ln>
        </p:spPr>
        <p:txBody>
          <a:bodyPr>
            <a:normAutofit fontScale="90000"/>
          </a:bodyPr>
          <a:lstStyle/>
          <a:p>
            <a:pPr algn="ctr"/>
            <a:r>
              <a:rPr lang="en-GB" sz="3600" b="1" dirty="0">
                <a:solidFill>
                  <a:schemeClr val="bg1"/>
                </a:solidFill>
                <a:latin typeface="+mn-lt"/>
              </a:rPr>
              <a:t>Section 4A POA 1986</a:t>
            </a:r>
          </a:p>
        </p:txBody>
      </p:sp>
      <p:graphicFrame>
        <p:nvGraphicFramePr>
          <p:cNvPr id="5" name="Diagram 4"/>
          <p:cNvGraphicFramePr/>
          <p:nvPr>
            <p:extLst>
              <p:ext uri="{D42A27DB-BD31-4B8C-83A1-F6EECF244321}">
                <p14:modId xmlns:p14="http://schemas.microsoft.com/office/powerpoint/2010/main" val="2783056619"/>
              </p:ext>
            </p:extLst>
          </p:nvPr>
        </p:nvGraphicFramePr>
        <p:xfrm>
          <a:off x="387571" y="1268760"/>
          <a:ext cx="8246740" cy="49643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7713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F105BE39-8855-4522-9200-584E37D1FC05}"/>
                                            </p:graphicEl>
                                          </p:spTgt>
                                        </p:tgtEl>
                                        <p:attrNameLst>
                                          <p:attrName>style.visibility</p:attrName>
                                        </p:attrNameLst>
                                      </p:cBhvr>
                                      <p:to>
                                        <p:strVal val="visible"/>
                                      </p:to>
                                    </p:set>
                                    <p:animEffect transition="in" filter="fade">
                                      <p:cBhvr>
                                        <p:cTn id="7" dur="500"/>
                                        <p:tgtEl>
                                          <p:spTgt spid="5">
                                            <p:graphicEl>
                                              <a:dgm id="{F105BE39-8855-4522-9200-584E37D1FC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CC149899-F998-49FB-BB1D-1C31CFF3C471}"/>
                                            </p:graphicEl>
                                          </p:spTgt>
                                        </p:tgtEl>
                                        <p:attrNameLst>
                                          <p:attrName>style.visibility</p:attrName>
                                        </p:attrNameLst>
                                      </p:cBhvr>
                                      <p:to>
                                        <p:strVal val="visible"/>
                                      </p:to>
                                    </p:set>
                                    <p:animEffect transition="in" filter="fade">
                                      <p:cBhvr>
                                        <p:cTn id="12" dur="500"/>
                                        <p:tgtEl>
                                          <p:spTgt spid="5">
                                            <p:graphicEl>
                                              <a:dgm id="{CC149899-F998-49FB-BB1D-1C31CFF3C47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58AECF71-B20D-4E5B-AF38-14EC41812EA3}"/>
                                            </p:graphicEl>
                                          </p:spTgt>
                                        </p:tgtEl>
                                        <p:attrNameLst>
                                          <p:attrName>style.visibility</p:attrName>
                                        </p:attrNameLst>
                                      </p:cBhvr>
                                      <p:to>
                                        <p:strVal val="visible"/>
                                      </p:to>
                                    </p:set>
                                    <p:animEffect transition="in" filter="fade">
                                      <p:cBhvr>
                                        <p:cTn id="15" dur="500"/>
                                        <p:tgtEl>
                                          <p:spTgt spid="5">
                                            <p:graphicEl>
                                              <a:dgm id="{58AECF71-B20D-4E5B-AF38-14EC41812EA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4C42CD7F-5A76-41C7-8591-CDF638053036}"/>
                                            </p:graphicEl>
                                          </p:spTgt>
                                        </p:tgtEl>
                                        <p:attrNameLst>
                                          <p:attrName>style.visibility</p:attrName>
                                        </p:attrNameLst>
                                      </p:cBhvr>
                                      <p:to>
                                        <p:strVal val="visible"/>
                                      </p:to>
                                    </p:set>
                                    <p:animEffect transition="in" filter="fade">
                                      <p:cBhvr>
                                        <p:cTn id="20" dur="500"/>
                                        <p:tgtEl>
                                          <p:spTgt spid="5">
                                            <p:graphicEl>
                                              <a:dgm id="{4C42CD7F-5A76-41C7-8591-CDF63805303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A0022056-EC61-4371-ADA5-43C7C98DB3D6}"/>
                                            </p:graphicEl>
                                          </p:spTgt>
                                        </p:tgtEl>
                                        <p:attrNameLst>
                                          <p:attrName>style.visibility</p:attrName>
                                        </p:attrNameLst>
                                      </p:cBhvr>
                                      <p:to>
                                        <p:strVal val="visible"/>
                                      </p:to>
                                    </p:set>
                                    <p:animEffect transition="in" filter="fade">
                                      <p:cBhvr>
                                        <p:cTn id="23" dur="500"/>
                                        <p:tgtEl>
                                          <p:spTgt spid="5">
                                            <p:graphicEl>
                                              <a:dgm id="{A0022056-EC61-4371-ADA5-43C7C98DB3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TextBox 3">
            <a:extLst>
              <a:ext uri="{FF2B5EF4-FFF2-40B4-BE49-F238E27FC236}">
                <a16:creationId xmlns:a16="http://schemas.microsoft.com/office/drawing/2014/main" id="{54B928CF-8E9F-1C4F-3B79-1DE10894EFD2}"/>
              </a:ext>
            </a:extLst>
          </p:cNvPr>
          <p:cNvGraphicFramePr/>
          <p:nvPr>
            <p:extLst>
              <p:ext uri="{D42A27DB-BD31-4B8C-83A1-F6EECF244321}">
                <p14:modId xmlns:p14="http://schemas.microsoft.com/office/powerpoint/2010/main" val="2622702576"/>
              </p:ext>
            </p:extLst>
          </p:nvPr>
        </p:nvGraphicFramePr>
        <p:xfrm>
          <a:off x="-2258692" y="2968064"/>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362" name="Picture 2" descr="But I Can't Prove It.” Yes You Can, With Circumstantial Evidence -  Employment">
            <a:extLst>
              <a:ext uri="{FF2B5EF4-FFF2-40B4-BE49-F238E27FC236}">
                <a16:creationId xmlns:a16="http://schemas.microsoft.com/office/drawing/2014/main" id="{546B7C06-D5AE-2B47-F639-127509458E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60587" y="3429000"/>
            <a:ext cx="3890526" cy="25889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6A05548-A2CA-760D-07E3-4DC8F709F4D7}"/>
              </a:ext>
            </a:extLst>
          </p:cNvPr>
          <p:cNvSpPr txBox="1"/>
          <p:nvPr/>
        </p:nvSpPr>
        <p:spPr>
          <a:xfrm>
            <a:off x="220133" y="1485467"/>
            <a:ext cx="11294534" cy="523220"/>
          </a:xfrm>
          <a:prstGeom prst="rect">
            <a:avLst/>
          </a:prstGeom>
          <a:solidFill>
            <a:schemeClr val="bg1"/>
          </a:solidFill>
        </p:spPr>
        <p:txBody>
          <a:bodyPr wrap="square">
            <a:spAutoFit/>
          </a:bodyPr>
          <a:lstStyle/>
          <a:p>
            <a:pPr lvl="0"/>
            <a:r>
              <a:rPr lang="en-GB" sz="2800" dirty="0">
                <a:solidFill>
                  <a:schemeClr val="accent1"/>
                </a:solidFill>
              </a:rPr>
              <a:t>In order to prove this offence, you must be able to show that….</a:t>
            </a:r>
            <a:r>
              <a:rPr lang="en-GB" sz="2800" dirty="0">
                <a:solidFill>
                  <a:schemeClr val="bg1"/>
                </a:solidFill>
              </a:rPr>
              <a:t>…</a:t>
            </a:r>
            <a:endParaRPr lang="en-US" sz="2800" dirty="0">
              <a:solidFill>
                <a:schemeClr val="bg1"/>
              </a:solidFill>
            </a:endParaRPr>
          </a:p>
        </p:txBody>
      </p:sp>
      <p:sp>
        <p:nvSpPr>
          <p:cNvPr id="8" name="Title 3">
            <a:extLst>
              <a:ext uri="{FF2B5EF4-FFF2-40B4-BE49-F238E27FC236}">
                <a16:creationId xmlns:a16="http://schemas.microsoft.com/office/drawing/2014/main" id="{A16F1AB5-A06B-8009-94A6-D0826BFCC1B6}"/>
              </a:ext>
            </a:extLst>
          </p:cNvPr>
          <p:cNvSpPr>
            <a:spLocks noGrp="1"/>
          </p:cNvSpPr>
          <p:nvPr>
            <p:ph type="title"/>
          </p:nvPr>
        </p:nvSpPr>
        <p:spPr>
          <a:xfrm>
            <a:off x="220133" y="471238"/>
            <a:ext cx="7886700" cy="543594"/>
          </a:xfrm>
          <a:solidFill>
            <a:schemeClr val="accent1">
              <a:lumMod val="60000"/>
              <a:lumOff val="40000"/>
            </a:schemeClr>
          </a:solidFill>
          <a:ln>
            <a:noFill/>
          </a:ln>
        </p:spPr>
        <p:txBody>
          <a:bodyPr>
            <a:normAutofit fontScale="90000"/>
          </a:bodyPr>
          <a:lstStyle/>
          <a:p>
            <a:pPr algn="ctr"/>
            <a:r>
              <a:rPr lang="en-GB" sz="3600" b="1" dirty="0">
                <a:solidFill>
                  <a:schemeClr val="bg1"/>
                </a:solidFill>
                <a:latin typeface="+mn-lt"/>
              </a:rPr>
              <a:t>Section 4A POA 1986</a:t>
            </a:r>
          </a:p>
        </p:txBody>
      </p:sp>
    </p:spTree>
    <p:extLst>
      <p:ext uri="{BB962C8B-B14F-4D97-AF65-F5344CB8AC3E}">
        <p14:creationId xmlns:p14="http://schemas.microsoft.com/office/powerpoint/2010/main" val="3169402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3381" y="153270"/>
            <a:ext cx="8229600" cy="584775"/>
          </a:xfrm>
          <a:prstGeom prst="rect">
            <a:avLst/>
          </a:prstGeom>
          <a:solidFill>
            <a:schemeClr val="accent1">
              <a:lumMod val="60000"/>
              <a:lumOff val="40000"/>
            </a:schemeClr>
          </a:solidFill>
          <a:ln>
            <a:noFill/>
          </a:ln>
        </p:spPr>
        <p:txBody>
          <a:bodyPr wrap="square" rtlCol="0">
            <a:spAutoFit/>
          </a:bodyPr>
          <a:lstStyle/>
          <a:p>
            <a:pPr algn="ctr"/>
            <a:r>
              <a:rPr lang="en-GB" sz="3200" dirty="0">
                <a:solidFill>
                  <a:schemeClr val="bg1"/>
                </a:solidFill>
                <a:latin typeface="+mn-lt"/>
              </a:rPr>
              <a:t>Defences to Section 4A</a:t>
            </a:r>
          </a:p>
        </p:txBody>
      </p:sp>
      <p:graphicFrame>
        <p:nvGraphicFramePr>
          <p:cNvPr id="2" name="Diagram 1"/>
          <p:cNvGraphicFramePr/>
          <p:nvPr>
            <p:extLst>
              <p:ext uri="{D42A27DB-BD31-4B8C-83A1-F6EECF244321}">
                <p14:modId xmlns:p14="http://schemas.microsoft.com/office/powerpoint/2010/main" val="864646916"/>
              </p:ext>
            </p:extLst>
          </p:nvPr>
        </p:nvGraphicFramePr>
        <p:xfrm>
          <a:off x="213381" y="967584"/>
          <a:ext cx="8229600" cy="57371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0F030AAA-F8A4-FF2A-4954-13E2D409CD67}"/>
              </a:ext>
            </a:extLst>
          </p:cNvPr>
          <p:cNvSpPr txBox="1"/>
          <p:nvPr/>
        </p:nvSpPr>
        <p:spPr>
          <a:xfrm rot="497132">
            <a:off x="9069681" y="2413337"/>
            <a:ext cx="2777067" cy="2031325"/>
          </a:xfrm>
          <a:prstGeom prst="rect">
            <a:avLst/>
          </a:prstGeom>
          <a:solidFill>
            <a:schemeClr val="accent1">
              <a:lumMod val="60000"/>
              <a:lumOff val="40000"/>
            </a:schemeClr>
          </a:solidFill>
        </p:spPr>
        <p:txBody>
          <a:bodyPr wrap="square">
            <a:spAutoFit/>
          </a:bodyPr>
          <a:lstStyle/>
          <a:p>
            <a:pPr marL="0" marR="0" indent="0" algn="ctr" defTabSz="914400" rtl="0" eaLnBrk="0" fontAlgn="base" latinLnBrk="0" hangingPunct="0">
              <a:lnSpc>
                <a:spcPct val="100000"/>
              </a:lnSpc>
              <a:spcBef>
                <a:spcPct val="30000"/>
              </a:spcBef>
              <a:spcAft>
                <a:spcPct val="0"/>
              </a:spcAft>
              <a:buClrTx/>
              <a:buSzTx/>
              <a:buFontTx/>
              <a:buNone/>
              <a:tabLst/>
              <a:defRPr/>
            </a:pPr>
            <a:r>
              <a:rPr lang="en-GB" sz="1800" b="0" i="0" u="none" strike="noStrike" baseline="0" dirty="0">
                <a:solidFill>
                  <a:schemeClr val="bg1"/>
                </a:solidFill>
              </a:rPr>
              <a:t>Although the offence can be committed on private premises, there is no specific Power of Entry &amp; officers should consider Breach of the Peace powers.</a:t>
            </a:r>
            <a:endParaRPr lang="en-GB" sz="1800" b="0" i="0" u="none" strike="noStrike" kern="1200" baseline="0" dirty="0">
              <a:solidFill>
                <a:schemeClr val="bg1"/>
              </a:solidFill>
              <a:latin typeface="Arial" pitchFamily="34" charset="0"/>
              <a:ea typeface="ＭＳ Ｐゴシック" pitchFamily="-112" charset="-128"/>
              <a:cs typeface="ＭＳ Ｐゴシック" pitchFamily="-112" charset="-128"/>
              <a:hlinkClick r:id="rId8">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85219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37CE8A9-907D-4976-B9C3-89B1A5C320EF}"/>
                                            </p:graphicEl>
                                          </p:spTgt>
                                        </p:tgtEl>
                                        <p:attrNameLst>
                                          <p:attrName>style.visibility</p:attrName>
                                        </p:attrNameLst>
                                      </p:cBhvr>
                                      <p:to>
                                        <p:strVal val="visible"/>
                                      </p:to>
                                    </p:set>
                                    <p:animEffect transition="in" filter="fade">
                                      <p:cBhvr>
                                        <p:cTn id="7" dur="500"/>
                                        <p:tgtEl>
                                          <p:spTgt spid="2">
                                            <p:graphicEl>
                                              <a:dgm id="{237CE8A9-907D-4976-B9C3-89B1A5C320E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69AF745-A784-40DC-9940-97BB9FEA30EA}"/>
                                            </p:graphicEl>
                                          </p:spTgt>
                                        </p:tgtEl>
                                        <p:attrNameLst>
                                          <p:attrName>style.visibility</p:attrName>
                                        </p:attrNameLst>
                                      </p:cBhvr>
                                      <p:to>
                                        <p:strVal val="visible"/>
                                      </p:to>
                                    </p:set>
                                    <p:animEffect transition="in" filter="fade">
                                      <p:cBhvr>
                                        <p:cTn id="12" dur="500"/>
                                        <p:tgtEl>
                                          <p:spTgt spid="2">
                                            <p:graphicEl>
                                              <a:dgm id="{F69AF745-A784-40DC-9940-97BB9FEA30E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4C77B16-E42D-459E-B3F9-E1E373858AE5}"/>
                                            </p:graphicEl>
                                          </p:spTgt>
                                        </p:tgtEl>
                                        <p:attrNameLst>
                                          <p:attrName>style.visibility</p:attrName>
                                        </p:attrNameLst>
                                      </p:cBhvr>
                                      <p:to>
                                        <p:strVal val="visible"/>
                                      </p:to>
                                    </p:set>
                                    <p:animEffect transition="in" filter="fade">
                                      <p:cBhvr>
                                        <p:cTn id="15" dur="500"/>
                                        <p:tgtEl>
                                          <p:spTgt spid="2">
                                            <p:graphicEl>
                                              <a:dgm id="{C4C77B16-E42D-459E-B3F9-E1E373858AE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756BDB3E-A4D3-4A82-882A-7240A4A12034}"/>
                                            </p:graphicEl>
                                          </p:spTgt>
                                        </p:tgtEl>
                                        <p:attrNameLst>
                                          <p:attrName>style.visibility</p:attrName>
                                        </p:attrNameLst>
                                      </p:cBhvr>
                                      <p:to>
                                        <p:strVal val="visible"/>
                                      </p:to>
                                    </p:set>
                                    <p:animEffect transition="in" filter="fade">
                                      <p:cBhvr>
                                        <p:cTn id="20" dur="500"/>
                                        <p:tgtEl>
                                          <p:spTgt spid="2">
                                            <p:graphicEl>
                                              <a:dgm id="{756BDB3E-A4D3-4A82-882A-7240A4A1203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DA3EE26E-FB25-46F3-8854-C8EB131E0ADA}"/>
                                            </p:graphicEl>
                                          </p:spTgt>
                                        </p:tgtEl>
                                        <p:attrNameLst>
                                          <p:attrName>style.visibility</p:attrName>
                                        </p:attrNameLst>
                                      </p:cBhvr>
                                      <p:to>
                                        <p:strVal val="visible"/>
                                      </p:to>
                                    </p:set>
                                    <p:animEffect transition="in" filter="fade">
                                      <p:cBhvr>
                                        <p:cTn id="23" dur="500"/>
                                        <p:tgtEl>
                                          <p:spTgt spid="2">
                                            <p:graphicEl>
                                              <a:dgm id="{DA3EE26E-FB25-46F3-8854-C8EB131E0AD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56878" y="206710"/>
            <a:ext cx="11278244" cy="594771"/>
          </a:xfrm>
          <a:prstGeom prst="rect">
            <a:avLst/>
          </a:prstGeom>
          <a:solidFill>
            <a:schemeClr val="accent1">
              <a:lumMod val="60000"/>
              <a:lumOff val="40000"/>
            </a:schemeClr>
          </a:solidFill>
          <a:ln>
            <a:noFill/>
          </a:ln>
        </p:spPr>
        <p:txBody>
          <a:bodyPr wrap="square" rtlCol="0">
            <a:spAutoFit/>
          </a:bodyPr>
          <a:lstStyle/>
          <a:p>
            <a:pPr algn="ctr"/>
            <a:r>
              <a:rPr lang="en-GB" sz="3200" dirty="0">
                <a:latin typeface="+mn-lt"/>
              </a:rPr>
              <a:t>Points to Prove</a:t>
            </a:r>
          </a:p>
        </p:txBody>
      </p:sp>
      <p:graphicFrame>
        <p:nvGraphicFramePr>
          <p:cNvPr id="2" name="Diagram 1"/>
          <p:cNvGraphicFramePr/>
          <p:nvPr>
            <p:extLst>
              <p:ext uri="{D42A27DB-BD31-4B8C-83A1-F6EECF244321}">
                <p14:modId xmlns:p14="http://schemas.microsoft.com/office/powerpoint/2010/main" val="2062153390"/>
              </p:ext>
            </p:extLst>
          </p:nvPr>
        </p:nvGraphicFramePr>
        <p:xfrm>
          <a:off x="1222816" y="1174014"/>
          <a:ext cx="9746367" cy="52267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47944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0D2EBF1-B4EB-1F4C-9327-03004AE410FE}"/>
                                            </p:graphicEl>
                                          </p:spTgt>
                                        </p:tgtEl>
                                        <p:attrNameLst>
                                          <p:attrName>style.visibility</p:attrName>
                                        </p:attrNameLst>
                                      </p:cBhvr>
                                      <p:to>
                                        <p:strVal val="visible"/>
                                      </p:to>
                                    </p:set>
                                    <p:animEffect transition="in" filter="fade">
                                      <p:cBhvr>
                                        <p:cTn id="7" dur="500"/>
                                        <p:tgtEl>
                                          <p:spTgt spid="2">
                                            <p:graphicEl>
                                              <a:dgm id="{60D2EBF1-B4EB-1F4C-9327-03004AE410F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EEC96ED-9665-DF46-94E0-871ED8E5828F}"/>
                                            </p:graphicEl>
                                          </p:spTgt>
                                        </p:tgtEl>
                                        <p:attrNameLst>
                                          <p:attrName>style.visibility</p:attrName>
                                        </p:attrNameLst>
                                      </p:cBhvr>
                                      <p:to>
                                        <p:strVal val="visible"/>
                                      </p:to>
                                    </p:set>
                                    <p:animEffect transition="in" filter="fade">
                                      <p:cBhvr>
                                        <p:cTn id="12" dur="500"/>
                                        <p:tgtEl>
                                          <p:spTgt spid="2">
                                            <p:graphicEl>
                                              <a:dgm id="{0EEC96ED-9665-DF46-94E0-871ED8E5828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79A07B37-B6AC-E540-87E7-940BB7719681}"/>
                                            </p:graphicEl>
                                          </p:spTgt>
                                        </p:tgtEl>
                                        <p:attrNameLst>
                                          <p:attrName>style.visibility</p:attrName>
                                        </p:attrNameLst>
                                      </p:cBhvr>
                                      <p:to>
                                        <p:strVal val="visible"/>
                                      </p:to>
                                    </p:set>
                                    <p:animEffect transition="in" filter="fade">
                                      <p:cBhvr>
                                        <p:cTn id="17" dur="500"/>
                                        <p:tgtEl>
                                          <p:spTgt spid="2">
                                            <p:graphicEl>
                                              <a:dgm id="{79A07B37-B6AC-E540-87E7-940BB77196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60FDE0E-E93F-184E-BF64-5F44C7FCA9E4}"/>
                                            </p:graphicEl>
                                          </p:spTgt>
                                        </p:tgtEl>
                                        <p:attrNameLst>
                                          <p:attrName>style.visibility</p:attrName>
                                        </p:attrNameLst>
                                      </p:cBhvr>
                                      <p:to>
                                        <p:strVal val="visible"/>
                                      </p:to>
                                    </p:set>
                                    <p:animEffect transition="in" filter="fade">
                                      <p:cBhvr>
                                        <p:cTn id="22" dur="500"/>
                                        <p:tgtEl>
                                          <p:spTgt spid="2">
                                            <p:graphicEl>
                                              <a:dgm id="{060FDE0E-E93F-184E-BF64-5F44C7FCA9E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43218" t="25331" r="3731" b="3240"/>
          <a:stretch/>
        </p:blipFill>
        <p:spPr>
          <a:xfrm>
            <a:off x="8586731" y="3244081"/>
            <a:ext cx="3197901" cy="2554234"/>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1954024" y="188640"/>
            <a:ext cx="9272775" cy="1754326"/>
          </a:xfrm>
          <a:prstGeom prst="rect">
            <a:avLst/>
          </a:prstGeom>
          <a:solidFill>
            <a:schemeClr val="accent6"/>
          </a:solidFill>
        </p:spPr>
        <p:txBody>
          <a:bodyPr wrap="square" rtlCol="0">
            <a:spAutoFit/>
          </a:bodyPr>
          <a:lstStyle/>
          <a:p>
            <a:pPr algn="ctr"/>
            <a:r>
              <a:rPr lang="en-GB" sz="3600" b="1" u="sng" dirty="0">
                <a:solidFill>
                  <a:schemeClr val="bg1"/>
                </a:solidFill>
                <a:latin typeface="+mn-lt"/>
              </a:rPr>
              <a:t>Section 4 Public Order Act 1986 </a:t>
            </a:r>
            <a:br>
              <a:rPr lang="en-GB" sz="3600" b="1" u="sng" dirty="0">
                <a:solidFill>
                  <a:schemeClr val="bg1"/>
                </a:solidFill>
                <a:latin typeface="+mn-lt"/>
              </a:rPr>
            </a:br>
            <a:r>
              <a:rPr lang="en-GB" sz="3600" b="1" u="sng" dirty="0">
                <a:solidFill>
                  <a:schemeClr val="bg1"/>
                </a:solidFill>
                <a:latin typeface="+mn-lt"/>
              </a:rPr>
              <a:t>- F</a:t>
            </a:r>
            <a:r>
              <a:rPr lang="en-GB" sz="3600" b="1" u="sng" dirty="0">
                <a:solidFill>
                  <a:schemeClr val="bg1"/>
                </a:solidFill>
              </a:rPr>
              <a:t>ear of Provocation of Violence </a:t>
            </a:r>
          </a:p>
          <a:p>
            <a:pPr algn="ctr"/>
            <a:r>
              <a:rPr lang="en-GB" sz="3600" dirty="0">
                <a:latin typeface="+mn-lt"/>
              </a:rPr>
              <a:t> </a:t>
            </a:r>
          </a:p>
        </p:txBody>
      </p:sp>
      <p:graphicFrame>
        <p:nvGraphicFramePr>
          <p:cNvPr id="7" name="Diagram 6"/>
          <p:cNvGraphicFramePr/>
          <p:nvPr>
            <p:extLst>
              <p:ext uri="{D42A27DB-BD31-4B8C-83A1-F6EECF244321}">
                <p14:modId xmlns:p14="http://schemas.microsoft.com/office/powerpoint/2010/main" val="2673675199"/>
              </p:ext>
            </p:extLst>
          </p:nvPr>
        </p:nvGraphicFramePr>
        <p:xfrm>
          <a:off x="407368" y="2472266"/>
          <a:ext cx="7788365" cy="39090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43648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0BFE59AD-C808-44BE-9003-C952916AB4ED}"/>
                                            </p:graphicEl>
                                          </p:spTgt>
                                        </p:tgtEl>
                                        <p:attrNameLst>
                                          <p:attrName>style.visibility</p:attrName>
                                        </p:attrNameLst>
                                      </p:cBhvr>
                                      <p:to>
                                        <p:strVal val="visible"/>
                                      </p:to>
                                    </p:set>
                                    <p:animEffect transition="in" filter="fade">
                                      <p:cBhvr>
                                        <p:cTn id="12" dur="500"/>
                                        <p:tgtEl>
                                          <p:spTgt spid="7">
                                            <p:graphicEl>
                                              <a:dgm id="{0BFE59AD-C808-44BE-9003-C952916AB4E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33BA7727-2B9C-4909-8FCE-736D57F80985}"/>
                                            </p:graphicEl>
                                          </p:spTgt>
                                        </p:tgtEl>
                                        <p:attrNameLst>
                                          <p:attrName>style.visibility</p:attrName>
                                        </p:attrNameLst>
                                      </p:cBhvr>
                                      <p:to>
                                        <p:strVal val="visible"/>
                                      </p:to>
                                    </p:set>
                                    <p:animEffect transition="in" filter="fade">
                                      <p:cBhvr>
                                        <p:cTn id="17" dur="500"/>
                                        <p:tgtEl>
                                          <p:spTgt spid="7">
                                            <p:graphicEl>
                                              <a:dgm id="{33BA7727-2B9C-4909-8FCE-736D57F80985}"/>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
                                            <p:graphicEl>
                                              <a:dgm id="{0A11F532-2A21-4DEA-9E24-ACD86EA2BE64}"/>
                                            </p:graphicEl>
                                          </p:spTgt>
                                        </p:tgtEl>
                                        <p:attrNameLst>
                                          <p:attrName>style.visibility</p:attrName>
                                        </p:attrNameLst>
                                      </p:cBhvr>
                                      <p:to>
                                        <p:strVal val="visible"/>
                                      </p:to>
                                    </p:set>
                                    <p:animEffect transition="in" filter="fade">
                                      <p:cBhvr>
                                        <p:cTn id="20" dur="500"/>
                                        <p:tgtEl>
                                          <p:spTgt spid="7">
                                            <p:graphicEl>
                                              <a:dgm id="{0A11F532-2A21-4DEA-9E24-ACD86EA2BE64}"/>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graphicEl>
                                              <a:dgm id="{BED057F5-1BFE-461D-91D1-DE51A6DED863}"/>
                                            </p:graphicEl>
                                          </p:spTgt>
                                        </p:tgtEl>
                                        <p:attrNameLst>
                                          <p:attrName>style.visibility</p:attrName>
                                        </p:attrNameLst>
                                      </p:cBhvr>
                                      <p:to>
                                        <p:strVal val="visible"/>
                                      </p:to>
                                    </p:set>
                                    <p:animEffect transition="in" filter="fade">
                                      <p:cBhvr>
                                        <p:cTn id="25" dur="500"/>
                                        <p:tgtEl>
                                          <p:spTgt spid="7">
                                            <p:graphicEl>
                                              <a:dgm id="{BED057F5-1BFE-461D-91D1-DE51A6DED863}"/>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graphicEl>
                                              <a:dgm id="{0F96CDBB-FDE4-4AAB-BB30-58EC9AD2D260}"/>
                                            </p:graphicEl>
                                          </p:spTgt>
                                        </p:tgtEl>
                                        <p:attrNameLst>
                                          <p:attrName>style.visibility</p:attrName>
                                        </p:attrNameLst>
                                      </p:cBhvr>
                                      <p:to>
                                        <p:strVal val="visible"/>
                                      </p:to>
                                    </p:set>
                                    <p:animEffect transition="in" filter="fade">
                                      <p:cBhvr>
                                        <p:cTn id="28" dur="500"/>
                                        <p:tgtEl>
                                          <p:spTgt spid="7">
                                            <p:graphicEl>
                                              <a:dgm id="{0F96CDBB-FDE4-4AAB-BB30-58EC9AD2D26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90" y="1007318"/>
            <a:ext cx="4036137" cy="2421682"/>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16249" r="6111" b="4085"/>
          <a:stretch/>
        </p:blipFill>
        <p:spPr>
          <a:xfrm>
            <a:off x="1180676" y="3126868"/>
            <a:ext cx="4223137" cy="3456217"/>
          </a:xfrm>
          <a:prstGeom prst="rect">
            <a:avLst/>
          </a:prstGeom>
          <a:ln>
            <a:noFill/>
          </a:ln>
          <a:effectLst>
            <a:outerShdw blurRad="292100" dist="139700" dir="2700000" algn="tl" rotWithShape="0">
              <a:srgbClr val="333333">
                <a:alpha val="65000"/>
              </a:srgbClr>
            </a:outerShdw>
          </a:effectLst>
        </p:spPr>
      </p:pic>
      <p:sp>
        <p:nvSpPr>
          <p:cNvPr id="5" name="Title 4"/>
          <p:cNvSpPr>
            <a:spLocks noGrp="1"/>
          </p:cNvSpPr>
          <p:nvPr>
            <p:ph type="title"/>
          </p:nvPr>
        </p:nvSpPr>
        <p:spPr>
          <a:xfrm>
            <a:off x="1180676" y="380466"/>
            <a:ext cx="11233248" cy="626852"/>
          </a:xfrm>
          <a:solidFill>
            <a:schemeClr val="accent6"/>
          </a:solidFill>
        </p:spPr>
        <p:txBody>
          <a:bodyPr>
            <a:normAutofit fontScale="90000"/>
          </a:bodyPr>
          <a:lstStyle/>
          <a:p>
            <a:pPr marL="0" marR="0" lvl="0" indent="0" algn="l" defTabSz="914400" rtl="0" eaLnBrk="1" fontAlgn="auto" latinLnBrk="0" hangingPunct="1">
              <a:lnSpc>
                <a:spcPct val="100000"/>
              </a:lnSpc>
              <a:spcBef>
                <a:spcPts val="0"/>
              </a:spcBef>
              <a:spcAft>
                <a:spcPts val="1209"/>
              </a:spcAft>
              <a:buClrTx/>
              <a:buSzTx/>
              <a:buFontTx/>
              <a:buNone/>
              <a:tabLst/>
              <a:defRPr/>
            </a:pPr>
            <a:r>
              <a:rPr lang="en-GB" sz="3600" b="1" dirty="0">
                <a:solidFill>
                  <a:schemeClr val="bg1"/>
                </a:solidFill>
                <a:latin typeface="+mn-lt"/>
              </a:rPr>
              <a:t>  </a:t>
            </a:r>
            <a:br>
              <a:rPr lang="en-GB" sz="3600" b="1" dirty="0">
                <a:solidFill>
                  <a:schemeClr val="bg1"/>
                </a:solidFill>
                <a:latin typeface="+mn-lt"/>
              </a:rPr>
            </a:br>
            <a:r>
              <a:rPr lang="en-GB" sz="3600" b="1" dirty="0">
                <a:solidFill>
                  <a:schemeClr val="bg1"/>
                </a:solidFill>
                <a:latin typeface="+mn-lt"/>
              </a:rPr>
              <a:t>      Section 4 POA 1986 – F</a:t>
            </a:r>
            <a:r>
              <a:rPr kumimoji="0" lang="en-GB" sz="3600" b="1" i="0" u="none" strike="noStrike" kern="1200" cap="none" spc="0" normalizeH="0" baseline="0" noProof="0" dirty="0">
                <a:ln>
                  <a:noFill/>
                </a:ln>
                <a:solidFill>
                  <a:schemeClr val="bg1"/>
                </a:solidFill>
                <a:effectLst/>
                <a:uLnTx/>
                <a:uFillTx/>
                <a:latin typeface="+mn-lt"/>
                <a:ea typeface="+mn-ea"/>
                <a:cs typeface="+mn-cs"/>
              </a:rPr>
              <a:t>ear of Provocation of Violence </a:t>
            </a:r>
            <a:b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br>
            <a:endParaRPr lang="en-GB" sz="3200" b="1" dirty="0">
              <a:solidFill>
                <a:schemeClr val="bg1"/>
              </a:solidFill>
              <a:latin typeface="+mn-lt"/>
            </a:endParaRPr>
          </a:p>
        </p:txBody>
      </p:sp>
      <p:graphicFrame>
        <p:nvGraphicFramePr>
          <p:cNvPr id="6" name="Diagram 5"/>
          <p:cNvGraphicFramePr/>
          <p:nvPr>
            <p:extLst>
              <p:ext uri="{D42A27DB-BD31-4B8C-83A1-F6EECF244321}">
                <p14:modId xmlns:p14="http://schemas.microsoft.com/office/powerpoint/2010/main" val="3047442020"/>
              </p:ext>
            </p:extLst>
          </p:nvPr>
        </p:nvGraphicFramePr>
        <p:xfrm>
          <a:off x="5216813" y="1218449"/>
          <a:ext cx="6764840" cy="498977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348191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A3CACB5D-7DA7-4992-A735-260E983968D1}"/>
                                            </p:graphicEl>
                                          </p:spTgt>
                                        </p:tgtEl>
                                        <p:attrNameLst>
                                          <p:attrName>style.visibility</p:attrName>
                                        </p:attrNameLst>
                                      </p:cBhvr>
                                      <p:to>
                                        <p:strVal val="visible"/>
                                      </p:to>
                                    </p:set>
                                    <p:animEffect transition="in" filter="fade">
                                      <p:cBhvr>
                                        <p:cTn id="7" dur="500"/>
                                        <p:tgtEl>
                                          <p:spTgt spid="6">
                                            <p:graphicEl>
                                              <a:dgm id="{A3CACB5D-7DA7-4992-A735-260E983968D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F3E7DF6E-DC6F-4C64-9845-7E3F9637608A}"/>
                                            </p:graphicEl>
                                          </p:spTgt>
                                        </p:tgtEl>
                                        <p:attrNameLst>
                                          <p:attrName>style.visibility</p:attrName>
                                        </p:attrNameLst>
                                      </p:cBhvr>
                                      <p:to>
                                        <p:strVal val="visible"/>
                                      </p:to>
                                    </p:set>
                                    <p:animEffect transition="in" filter="fade">
                                      <p:cBhvr>
                                        <p:cTn id="12" dur="500"/>
                                        <p:tgtEl>
                                          <p:spTgt spid="6">
                                            <p:graphicEl>
                                              <a:dgm id="{F3E7DF6E-DC6F-4C64-9845-7E3F9637608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DE8FC6BA-832E-474B-9C23-C15E6E2032B9}"/>
                                            </p:graphicEl>
                                          </p:spTgt>
                                        </p:tgtEl>
                                        <p:attrNameLst>
                                          <p:attrName>style.visibility</p:attrName>
                                        </p:attrNameLst>
                                      </p:cBhvr>
                                      <p:to>
                                        <p:strVal val="visible"/>
                                      </p:to>
                                    </p:set>
                                    <p:animEffect transition="in" filter="fade">
                                      <p:cBhvr>
                                        <p:cTn id="17" dur="500"/>
                                        <p:tgtEl>
                                          <p:spTgt spid="6">
                                            <p:graphicEl>
                                              <a:dgm id="{DE8FC6BA-832E-474B-9C23-C15E6E2032B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2388843458"/>
              </p:ext>
            </p:extLst>
          </p:nvPr>
        </p:nvGraphicFramePr>
        <p:xfrm>
          <a:off x="2630778" y="1407328"/>
          <a:ext cx="7224464" cy="3606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1447363" y="5636652"/>
            <a:ext cx="9591294" cy="10081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dirty="0">
                <a:solidFill>
                  <a:schemeClr val="tx1"/>
                </a:solidFill>
              </a:rPr>
              <a:t>There is a power of entry to premises under S17 of PACE in order to arrest</a:t>
            </a:r>
          </a:p>
        </p:txBody>
      </p:sp>
      <p:sp>
        <p:nvSpPr>
          <p:cNvPr id="10" name="Title 4">
            <a:extLst>
              <a:ext uri="{FF2B5EF4-FFF2-40B4-BE49-F238E27FC236}">
                <a16:creationId xmlns:a16="http://schemas.microsoft.com/office/drawing/2014/main" id="{6DF55931-2F4D-6742-B73E-DFB829E09B72}"/>
              </a:ext>
            </a:extLst>
          </p:cNvPr>
          <p:cNvSpPr>
            <a:spLocks noGrp="1"/>
          </p:cNvSpPr>
          <p:nvPr>
            <p:ph type="title"/>
          </p:nvPr>
        </p:nvSpPr>
        <p:spPr>
          <a:xfrm>
            <a:off x="479376" y="213236"/>
            <a:ext cx="11233248" cy="626852"/>
          </a:xfrm>
          <a:solidFill>
            <a:schemeClr val="accent6"/>
          </a:solidFill>
        </p:spPr>
        <p:txBody>
          <a:bodyPr>
            <a:normAutofit fontScale="90000"/>
          </a:bodyPr>
          <a:lstStyle/>
          <a:p>
            <a:pPr marL="0" marR="0" lvl="0" indent="0" algn="ctr" defTabSz="914400" rtl="0" eaLnBrk="1" fontAlgn="auto" latinLnBrk="0" hangingPunct="1">
              <a:lnSpc>
                <a:spcPct val="100000"/>
              </a:lnSpc>
              <a:spcBef>
                <a:spcPts val="0"/>
              </a:spcBef>
              <a:spcAft>
                <a:spcPts val="1209"/>
              </a:spcAft>
              <a:buClrTx/>
              <a:buSzTx/>
              <a:buFontTx/>
              <a:buNone/>
              <a:tabLst/>
              <a:defRPr/>
            </a:pPr>
            <a:r>
              <a:rPr lang="en-GB" sz="3600" b="1" dirty="0">
                <a:solidFill>
                  <a:schemeClr val="bg1"/>
                </a:solidFill>
                <a:latin typeface="+mn-lt"/>
              </a:rPr>
              <a:t>  </a:t>
            </a:r>
            <a:br>
              <a:rPr lang="en-GB" sz="3600" b="1" dirty="0">
                <a:solidFill>
                  <a:schemeClr val="bg1"/>
                </a:solidFill>
                <a:latin typeface="+mn-lt"/>
              </a:rPr>
            </a:br>
            <a:r>
              <a:rPr lang="en-GB" sz="3600" b="1" dirty="0">
                <a:solidFill>
                  <a:schemeClr val="bg1"/>
                </a:solidFill>
                <a:latin typeface="+mn-lt"/>
              </a:rPr>
              <a:t>      Section 4 POA 1986 – F</a:t>
            </a:r>
            <a:r>
              <a:rPr kumimoji="0" lang="en-GB" sz="3600" b="1" i="0" u="none" strike="noStrike" kern="1200" cap="none" spc="0" normalizeH="0" baseline="0" noProof="0" dirty="0">
                <a:ln>
                  <a:noFill/>
                </a:ln>
                <a:solidFill>
                  <a:schemeClr val="bg1"/>
                </a:solidFill>
                <a:effectLst/>
                <a:uLnTx/>
                <a:uFillTx/>
                <a:latin typeface="+mn-lt"/>
                <a:ea typeface="+mn-ea"/>
                <a:cs typeface="+mn-cs"/>
              </a:rPr>
              <a:t>ear of Provocation of Violence </a:t>
            </a:r>
            <a:b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br>
            <a:endParaRPr lang="en-GB" sz="3200" b="1" dirty="0">
              <a:solidFill>
                <a:schemeClr val="bg1"/>
              </a:solidFill>
              <a:latin typeface="+mn-lt"/>
            </a:endParaRPr>
          </a:p>
        </p:txBody>
      </p:sp>
    </p:spTree>
    <p:extLst>
      <p:ext uri="{BB962C8B-B14F-4D97-AF65-F5344CB8AC3E}">
        <p14:creationId xmlns:p14="http://schemas.microsoft.com/office/powerpoint/2010/main" val="577095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402FE537-0D97-45DF-B907-3D0279DFEC15}"/>
                                            </p:graphicEl>
                                          </p:spTgt>
                                        </p:tgtEl>
                                        <p:attrNameLst>
                                          <p:attrName>style.visibility</p:attrName>
                                        </p:attrNameLst>
                                      </p:cBhvr>
                                      <p:to>
                                        <p:strVal val="visible"/>
                                      </p:to>
                                    </p:set>
                                    <p:animEffect transition="in" filter="fade">
                                      <p:cBhvr>
                                        <p:cTn id="7" dur="500"/>
                                        <p:tgtEl>
                                          <p:spTgt spid="5">
                                            <p:graphicEl>
                                              <a:dgm id="{402FE537-0D97-45DF-B907-3D0279DFEC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11DA87-5174-4556-A867-75D457F8DCD9}"/>
                                            </p:graphicEl>
                                          </p:spTgt>
                                        </p:tgtEl>
                                        <p:attrNameLst>
                                          <p:attrName>style.visibility</p:attrName>
                                        </p:attrNameLst>
                                      </p:cBhvr>
                                      <p:to>
                                        <p:strVal val="visible"/>
                                      </p:to>
                                    </p:set>
                                    <p:animEffect transition="in" filter="fade">
                                      <p:cBhvr>
                                        <p:cTn id="12" dur="500"/>
                                        <p:tgtEl>
                                          <p:spTgt spid="5">
                                            <p:graphicEl>
                                              <a:dgm id="{5911DA87-5174-4556-A867-75D457F8DCD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6B4EF487-F47E-4D35-BCE9-A338457CF6A8}"/>
                                            </p:graphicEl>
                                          </p:spTgt>
                                        </p:tgtEl>
                                        <p:attrNameLst>
                                          <p:attrName>style.visibility</p:attrName>
                                        </p:attrNameLst>
                                      </p:cBhvr>
                                      <p:to>
                                        <p:strVal val="visible"/>
                                      </p:to>
                                    </p:set>
                                    <p:animEffect transition="in" filter="fade">
                                      <p:cBhvr>
                                        <p:cTn id="15" dur="500"/>
                                        <p:tgtEl>
                                          <p:spTgt spid="5">
                                            <p:graphicEl>
                                              <a:dgm id="{6B4EF487-F47E-4D35-BCE9-A338457CF6A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lt">
                                    <p:tmPct val="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34" presetClass="emph" presetSubtype="0" fill="hold" grpId="1" nodeType="clickEffect">
                                  <p:stCondLst>
                                    <p:cond delay="0"/>
                                  </p:stCondLst>
                                  <p:iterate type="lt">
                                    <p:tmPct val="10000"/>
                                  </p:iterate>
                                  <p:childTnLst>
                                    <p:animMotion origin="layout" path="M 8.33333E-7 -1.85185E-6 L 8.33333E-7 -0.07222 " pathEditMode="relative" rAng="0" ptsTypes="AA">
                                      <p:cBhvr>
                                        <p:cTn id="24" dur="250" accel="50000" decel="50000" autoRev="1" fill="hold">
                                          <p:stCondLst>
                                            <p:cond delay="0"/>
                                          </p:stCondLst>
                                        </p:cTn>
                                        <p:tgtEl>
                                          <p:spTgt spid="6"/>
                                        </p:tgtEl>
                                        <p:attrNameLst>
                                          <p:attrName>ppt_x</p:attrName>
                                          <p:attrName>ppt_y</p:attrName>
                                        </p:attrNameLst>
                                      </p:cBhvr>
                                      <p:rCtr x="0" y="-3611"/>
                                    </p:animMotion>
                                    <p:animRot by="1500000">
                                      <p:cBhvr>
                                        <p:cTn id="25" dur="125" fill="hold">
                                          <p:stCondLst>
                                            <p:cond delay="0"/>
                                          </p:stCondLst>
                                        </p:cTn>
                                        <p:tgtEl>
                                          <p:spTgt spid="6"/>
                                        </p:tgtEl>
                                        <p:attrNameLst>
                                          <p:attrName>r</p:attrName>
                                        </p:attrNameLst>
                                      </p:cBhvr>
                                    </p:animRot>
                                    <p:animRot by="-1500000">
                                      <p:cBhvr>
                                        <p:cTn id="26" dur="125" fill="hold">
                                          <p:stCondLst>
                                            <p:cond delay="125"/>
                                          </p:stCondLst>
                                        </p:cTn>
                                        <p:tgtEl>
                                          <p:spTgt spid="6"/>
                                        </p:tgtEl>
                                        <p:attrNameLst>
                                          <p:attrName>r</p:attrName>
                                        </p:attrNameLst>
                                      </p:cBhvr>
                                    </p:animRot>
                                    <p:animRot by="-1500000">
                                      <p:cBhvr>
                                        <p:cTn id="27" dur="125" fill="hold">
                                          <p:stCondLst>
                                            <p:cond delay="250"/>
                                          </p:stCondLst>
                                        </p:cTn>
                                        <p:tgtEl>
                                          <p:spTgt spid="6"/>
                                        </p:tgtEl>
                                        <p:attrNameLst>
                                          <p:attrName>r</p:attrName>
                                        </p:attrNameLst>
                                      </p:cBhvr>
                                    </p:animRot>
                                    <p:animRot by="1500000">
                                      <p:cBhvr>
                                        <p:cTn id="28" dur="125" fill="hold">
                                          <p:stCondLst>
                                            <p:cond delay="375"/>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6" grpId="0" animBg="1"/>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355" name="Straight Connector 14354">
            <a:extLst>
              <a:ext uri="{FF2B5EF4-FFF2-40B4-BE49-F238E27FC236}">
                <a16:creationId xmlns:a16="http://schemas.microsoft.com/office/drawing/2014/main" id="{99AE2756-0FC4-4155-83E7-58AAAB63E7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4357" name="Rectangle 14356">
            <a:extLst>
              <a:ext uri="{FF2B5EF4-FFF2-40B4-BE49-F238E27FC236}">
                <a16:creationId xmlns:a16="http://schemas.microsoft.com/office/drawing/2014/main" id="{247AB924-1B87-43FC-B7C7-B112D5C51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716C3E-FEE3-0686-76D0-8E4F648F44A9}"/>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3000" dirty="0">
                <a:solidFill>
                  <a:srgbClr val="FFFFFF"/>
                </a:solidFill>
              </a:rPr>
              <a:t>The difference between </a:t>
            </a:r>
            <a:br>
              <a:rPr lang="en-US" sz="3000" dirty="0">
                <a:solidFill>
                  <a:srgbClr val="FFFFFF"/>
                </a:solidFill>
              </a:rPr>
            </a:br>
            <a:r>
              <a:rPr lang="en-US" sz="3000" dirty="0">
                <a:solidFill>
                  <a:srgbClr val="FFFFFF"/>
                </a:solidFill>
              </a:rPr>
              <a:t>S. 5, 4a, and 4 explained….</a:t>
            </a:r>
          </a:p>
        </p:txBody>
      </p:sp>
      <p:pic>
        <p:nvPicPr>
          <p:cNvPr id="14338" name="Picture 2" descr="Close Ears GIFs | Tenor">
            <a:extLst>
              <a:ext uri="{FF2B5EF4-FFF2-40B4-BE49-F238E27FC236}">
                <a16:creationId xmlns:a16="http://schemas.microsoft.com/office/drawing/2014/main" id="{13B61877-3EFE-994D-A8FD-C4EA4BB01F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55" r="13636"/>
          <a:stretch/>
        </p:blipFill>
        <p:spPr bwMode="auto">
          <a:xfrm>
            <a:off x="320040" y="593743"/>
            <a:ext cx="3425609" cy="3425613"/>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4 Warning Stamp Vector (PNG Transparent, SVG) | OnlyGFX.com">
            <a:extLst>
              <a:ext uri="{FF2B5EF4-FFF2-40B4-BE49-F238E27FC236}">
                <a16:creationId xmlns:a16="http://schemas.microsoft.com/office/drawing/2014/main" id="{BE44D2AA-F264-23D0-B3F9-FB5917B0762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385729" y="1216895"/>
            <a:ext cx="3433324" cy="2179308"/>
          </a:xfrm>
          <a:prstGeom prst="rect">
            <a:avLst/>
          </a:prstGeom>
          <a:noFill/>
          <a:extLst>
            <a:ext uri="{909E8E84-426E-40DD-AFC4-6F175D3DCCD1}">
              <a14:hiddenFill xmlns:a14="http://schemas.microsoft.com/office/drawing/2010/main">
                <a:solidFill>
                  <a:srgbClr val="FFFFFF"/>
                </a:solidFill>
              </a14:hiddenFill>
            </a:ext>
          </a:extLst>
        </p:spPr>
      </p:pic>
      <p:cxnSp>
        <p:nvCxnSpPr>
          <p:cNvPr id="14359" name="Straight Connector 14358">
            <a:extLst>
              <a:ext uri="{FF2B5EF4-FFF2-40B4-BE49-F238E27FC236}">
                <a16:creationId xmlns:a16="http://schemas.microsoft.com/office/drawing/2014/main" id="{818DC98F-4057-4645-B948-F604F39A9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4340" name="Picture 4" descr="Bad language descriptor | Rating System Wiki | Fandom">
            <a:extLst>
              <a:ext uri="{FF2B5EF4-FFF2-40B4-BE49-F238E27FC236}">
                <a16:creationId xmlns:a16="http://schemas.microsoft.com/office/drawing/2014/main" id="{69758113-CAFA-D4ED-1269-1610A6C199A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449725" y="616905"/>
            <a:ext cx="3423916" cy="3423916"/>
          </a:xfrm>
          <a:prstGeom prst="rect">
            <a:avLst/>
          </a:prstGeom>
          <a:noFill/>
          <a:extLst>
            <a:ext uri="{909E8E84-426E-40DD-AFC4-6F175D3DCCD1}">
              <a14:hiddenFill xmlns:a14="http://schemas.microsoft.com/office/drawing/2010/main">
                <a:solidFill>
                  <a:srgbClr val="FFFFFF"/>
                </a:solidFill>
              </a14:hiddenFill>
            </a:ext>
          </a:extLst>
        </p:spPr>
      </p:pic>
      <p:cxnSp>
        <p:nvCxnSpPr>
          <p:cNvPr id="14361" name="Straight Connector 14360">
            <a:extLst>
              <a:ext uri="{FF2B5EF4-FFF2-40B4-BE49-F238E27FC236}">
                <a16:creationId xmlns:a16="http://schemas.microsoft.com/office/drawing/2014/main" id="{DAD2B705-4A9B-408D-AA80-4F41045E09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8196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417039"/>
            <a:ext cx="8229600" cy="646331"/>
          </a:xfrm>
          <a:prstGeom prst="rect">
            <a:avLst/>
          </a:prstGeom>
          <a:solidFill>
            <a:schemeClr val="accent3">
              <a:lumMod val="60000"/>
              <a:lumOff val="40000"/>
            </a:schemeClr>
          </a:solidFill>
          <a:ln>
            <a:noFill/>
          </a:ln>
        </p:spPr>
        <p:txBody>
          <a:bodyPr wrap="square" rtlCol="0">
            <a:spAutoFit/>
          </a:bodyPr>
          <a:lstStyle/>
          <a:p>
            <a:pPr algn="ctr"/>
            <a:r>
              <a:rPr lang="en-GB" sz="3600" dirty="0">
                <a:latin typeface="+mn-lt"/>
              </a:rPr>
              <a:t>Section 3 POA 1986 ‘Affray’ </a:t>
            </a:r>
          </a:p>
        </p:txBody>
      </p:sp>
      <p:graphicFrame>
        <p:nvGraphicFramePr>
          <p:cNvPr id="2" name="Diagram 1"/>
          <p:cNvGraphicFramePr/>
          <p:nvPr>
            <p:extLst>
              <p:ext uri="{D42A27DB-BD31-4B8C-83A1-F6EECF244321}">
                <p14:modId xmlns:p14="http://schemas.microsoft.com/office/powerpoint/2010/main" val="860707929"/>
              </p:ext>
            </p:extLst>
          </p:nvPr>
        </p:nvGraphicFramePr>
        <p:xfrm>
          <a:off x="337988" y="1533251"/>
          <a:ext cx="7059987" cy="49077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386" name="Picture 2" descr="Affray | Lawyer for Assault and Public Order Offences | Doogue + George">
            <a:extLst>
              <a:ext uri="{FF2B5EF4-FFF2-40B4-BE49-F238E27FC236}">
                <a16:creationId xmlns:a16="http://schemas.microsoft.com/office/drawing/2014/main" id="{E71C26C7-DA23-68AF-9496-D034F62322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92732" y="1518761"/>
            <a:ext cx="3523534" cy="23431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8D0EC13-2257-0C56-2926-5C35359AFBF2}"/>
              </a:ext>
            </a:extLst>
          </p:cNvPr>
          <p:cNvSpPr txBox="1"/>
          <p:nvPr/>
        </p:nvSpPr>
        <p:spPr>
          <a:xfrm>
            <a:off x="8092732" y="4378858"/>
            <a:ext cx="3523534" cy="2062103"/>
          </a:xfrm>
          <a:prstGeom prst="rect">
            <a:avLst/>
          </a:prstGeom>
          <a:noFill/>
        </p:spPr>
        <p:txBody>
          <a:bodyPr wrap="square">
            <a:spAutoFit/>
          </a:bodyPr>
          <a:lstStyle/>
          <a:p>
            <a:pPr algn="ctr" eaLnBrk="1" hangingPunct="1">
              <a:lnSpc>
                <a:spcPct val="100000"/>
              </a:lnSpc>
              <a:spcBef>
                <a:spcPct val="0"/>
              </a:spcBef>
            </a:pPr>
            <a:r>
              <a:rPr lang="en-GB" altLang="en-US" sz="1600" b="0" dirty="0">
                <a:latin typeface="Arial" charset="0"/>
              </a:rPr>
              <a:t>The threat of violence needs</a:t>
            </a:r>
            <a:r>
              <a:rPr lang="en-GB" altLang="en-US" sz="1600" b="0" baseline="0" dirty="0">
                <a:latin typeface="Arial" charset="0"/>
              </a:rPr>
              <a:t> to be capable of upsetting others. The primary objective of the law is to protect the general public around the affray and therefore the court will consider a hypothetical person of reasonable firmness who witnessed the incident would feel. </a:t>
            </a:r>
          </a:p>
        </p:txBody>
      </p:sp>
    </p:spTree>
    <p:extLst>
      <p:ext uri="{BB962C8B-B14F-4D97-AF65-F5344CB8AC3E}">
        <p14:creationId xmlns:p14="http://schemas.microsoft.com/office/powerpoint/2010/main" val="124896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8A38860-EE56-4834-AAE4-1C78E2F132A3}"/>
                                            </p:graphicEl>
                                          </p:spTgt>
                                        </p:tgtEl>
                                        <p:attrNameLst>
                                          <p:attrName>style.visibility</p:attrName>
                                        </p:attrNameLst>
                                      </p:cBhvr>
                                      <p:to>
                                        <p:strVal val="visible"/>
                                      </p:to>
                                    </p:set>
                                    <p:animEffect transition="in" filter="fade">
                                      <p:cBhvr>
                                        <p:cTn id="7" dur="500"/>
                                        <p:tgtEl>
                                          <p:spTgt spid="2">
                                            <p:graphicEl>
                                              <a:dgm id="{A8A38860-EE56-4834-AAE4-1C78E2F132A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D3F48A2-4319-4F0D-B807-5375E605CBA5}"/>
                                            </p:graphicEl>
                                          </p:spTgt>
                                        </p:tgtEl>
                                        <p:attrNameLst>
                                          <p:attrName>style.visibility</p:attrName>
                                        </p:attrNameLst>
                                      </p:cBhvr>
                                      <p:to>
                                        <p:strVal val="visible"/>
                                      </p:to>
                                    </p:set>
                                    <p:animEffect transition="in" filter="fade">
                                      <p:cBhvr>
                                        <p:cTn id="12" dur="500"/>
                                        <p:tgtEl>
                                          <p:spTgt spid="2">
                                            <p:graphicEl>
                                              <a:dgm id="{BD3F48A2-4319-4F0D-B807-5375E605CBA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42C498B-FA6E-42B4-AE26-7767AD5C7DF1}"/>
                                            </p:graphicEl>
                                          </p:spTgt>
                                        </p:tgtEl>
                                        <p:attrNameLst>
                                          <p:attrName>style.visibility</p:attrName>
                                        </p:attrNameLst>
                                      </p:cBhvr>
                                      <p:to>
                                        <p:strVal val="visible"/>
                                      </p:to>
                                    </p:set>
                                    <p:animEffect transition="in" filter="fade">
                                      <p:cBhvr>
                                        <p:cTn id="15" dur="500"/>
                                        <p:tgtEl>
                                          <p:spTgt spid="2">
                                            <p:graphicEl>
                                              <a:dgm id="{242C498B-FA6E-42B4-AE26-7767AD5C7DF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415" name="Rectangle 1741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5F0FFC7-3E9A-5E27-F8A0-DA0EE243A492}"/>
              </a:ext>
            </a:extLst>
          </p:cNvPr>
          <p:cNvSpPr txBox="1"/>
          <p:nvPr/>
        </p:nvSpPr>
        <p:spPr>
          <a:xfrm>
            <a:off x="175345" y="2909778"/>
            <a:ext cx="6208522" cy="3948211"/>
          </a:xfrm>
          <a:prstGeom prst="rect">
            <a:avLst/>
          </a:prstGeom>
          <a:solidFill>
            <a:schemeClr val="bg1"/>
          </a:solidFill>
        </p:spPr>
        <p:txBody>
          <a:bodyPr vert="horz" lIns="91440" tIns="45720" rIns="91440" bIns="45720" rtlCol="0">
            <a:normAutofit fontScale="85000" lnSpcReduction="20000"/>
          </a:bodyPr>
          <a:lstStyle/>
          <a:p>
            <a:pPr marR="0" lvl="0" fontAlgn="base">
              <a:lnSpc>
                <a:spcPct val="90000"/>
              </a:lnSpc>
              <a:spcBef>
                <a:spcPct val="0"/>
              </a:spcBef>
              <a:spcAft>
                <a:spcPts val="600"/>
              </a:spcAft>
              <a:buClrTx/>
              <a:buSzTx/>
              <a:tabLst/>
              <a:defRPr/>
            </a:pPr>
            <a:r>
              <a:rPr lang="en-US" altLang="en-US" sz="1700" b="1" u="sng" baseline="0" dirty="0">
                <a:solidFill>
                  <a:schemeClr val="accent2"/>
                </a:solidFill>
              </a:rPr>
              <a:t>1. The individual making the threats</a:t>
            </a:r>
          </a:p>
          <a:p>
            <a:pPr marR="0" lvl="0" fontAlgn="base">
              <a:lnSpc>
                <a:spcPct val="90000"/>
              </a:lnSpc>
              <a:spcBef>
                <a:spcPct val="0"/>
              </a:spcBef>
              <a:spcAft>
                <a:spcPts val="600"/>
              </a:spcAft>
              <a:buClrTx/>
              <a:buSzTx/>
              <a:tabLst/>
              <a:defRPr/>
            </a:pPr>
            <a:endParaRPr lang="en-US" altLang="en-US" sz="1700" dirty="0"/>
          </a:p>
          <a:p>
            <a:pPr marR="0" lvl="0" fontAlgn="base">
              <a:lnSpc>
                <a:spcPct val="90000"/>
              </a:lnSpc>
              <a:spcBef>
                <a:spcPct val="0"/>
              </a:spcBef>
              <a:spcAft>
                <a:spcPts val="600"/>
              </a:spcAft>
              <a:buClrTx/>
              <a:buSzTx/>
              <a:tabLst/>
              <a:defRPr/>
            </a:pPr>
            <a:r>
              <a:rPr lang="en-US" altLang="en-US" sz="1700" b="0" baseline="0" dirty="0"/>
              <a:t>(</a:t>
            </a:r>
            <a:r>
              <a:rPr lang="en-US" altLang="en-US" sz="1700" dirty="0"/>
              <a:t>A threat cannot be made by words alone,</a:t>
            </a:r>
            <a:r>
              <a:rPr lang="en-US" altLang="en-US" sz="1700" baseline="0" dirty="0"/>
              <a:t> he must </a:t>
            </a:r>
            <a:r>
              <a:rPr lang="en-US" altLang="en-US" sz="1700" b="1" baseline="0" dirty="0"/>
              <a:t>intend</a:t>
            </a:r>
            <a:r>
              <a:rPr lang="en-US" altLang="en-US" sz="1700" baseline="0" dirty="0"/>
              <a:t> to use or to threaten violence , or </a:t>
            </a:r>
            <a:r>
              <a:rPr lang="en-US" altLang="en-US" sz="1700" b="1" baseline="0" dirty="0"/>
              <a:t>be aware </a:t>
            </a:r>
            <a:r>
              <a:rPr lang="en-US" altLang="en-US" sz="1700" baseline="0" dirty="0"/>
              <a:t>that his conduct may be violent or threaten violence. E.g.</a:t>
            </a:r>
            <a:r>
              <a:rPr lang="en-US" altLang="en-US" sz="1700" dirty="0"/>
              <a:t> shouting ‘I’m coming to get you!’  whilst brandishing a weapon or even shaking a fist)</a:t>
            </a:r>
          </a:p>
          <a:p>
            <a:pPr marR="0" lvl="0" fontAlgn="base">
              <a:lnSpc>
                <a:spcPct val="90000"/>
              </a:lnSpc>
              <a:spcBef>
                <a:spcPct val="0"/>
              </a:spcBef>
              <a:spcAft>
                <a:spcPts val="600"/>
              </a:spcAft>
              <a:buClrTx/>
              <a:buSzTx/>
              <a:tabLst/>
              <a:defRPr/>
            </a:pPr>
            <a:endParaRPr lang="en-US" altLang="en-US" sz="1700" baseline="0" dirty="0"/>
          </a:p>
          <a:p>
            <a:pPr marR="0" lvl="0" fontAlgn="base">
              <a:lnSpc>
                <a:spcPct val="90000"/>
              </a:lnSpc>
              <a:spcBef>
                <a:spcPct val="0"/>
              </a:spcBef>
              <a:spcAft>
                <a:spcPts val="600"/>
              </a:spcAft>
              <a:buClrTx/>
              <a:buSzTx/>
              <a:tabLst/>
              <a:defRPr/>
            </a:pPr>
            <a:r>
              <a:rPr lang="en-US" altLang="en-US" sz="1700" b="1" u="sng" dirty="0">
                <a:solidFill>
                  <a:schemeClr val="accent2"/>
                </a:solidFill>
              </a:rPr>
              <a:t>2. </a:t>
            </a:r>
            <a:r>
              <a:rPr lang="en-US" altLang="en-US" sz="1700" b="1" u="sng" baseline="0" dirty="0">
                <a:solidFill>
                  <a:schemeClr val="accent2"/>
                </a:solidFill>
              </a:rPr>
              <a:t>The person subject of the threats who must be present, </a:t>
            </a:r>
          </a:p>
          <a:p>
            <a:pPr marR="0" lvl="0" fontAlgn="base">
              <a:lnSpc>
                <a:spcPct val="90000"/>
              </a:lnSpc>
              <a:spcBef>
                <a:spcPct val="0"/>
              </a:spcBef>
              <a:spcAft>
                <a:spcPts val="600"/>
              </a:spcAft>
              <a:buClrTx/>
              <a:buSzTx/>
              <a:tabLst/>
              <a:defRPr/>
            </a:pPr>
            <a:endParaRPr lang="en-US" altLang="en-US" sz="1700" dirty="0"/>
          </a:p>
          <a:p>
            <a:pPr marR="0" lvl="0" fontAlgn="base">
              <a:lnSpc>
                <a:spcPct val="90000"/>
              </a:lnSpc>
              <a:spcBef>
                <a:spcPct val="0"/>
              </a:spcBef>
              <a:spcAft>
                <a:spcPts val="600"/>
              </a:spcAft>
              <a:buClrTx/>
              <a:buSzTx/>
              <a:tabLst/>
              <a:defRPr/>
            </a:pPr>
            <a:r>
              <a:rPr lang="en-US" altLang="en-US" sz="1700" b="0" baseline="0" dirty="0"/>
              <a:t>(</a:t>
            </a:r>
            <a:r>
              <a:rPr lang="en-US" altLang="en-US" sz="1700" baseline="0" dirty="0"/>
              <a:t>A person has to be physically present. The threat must be directed towards a person and this </a:t>
            </a:r>
            <a:r>
              <a:rPr lang="en-US" altLang="en-US" sz="1700" b="1" baseline="0" dirty="0"/>
              <a:t>does not include property</a:t>
            </a:r>
            <a:r>
              <a:rPr lang="en-US" altLang="en-US" sz="1700" b="0" baseline="0" dirty="0"/>
              <a:t>)</a:t>
            </a:r>
          </a:p>
          <a:p>
            <a:pPr marR="0" lvl="0" fontAlgn="base">
              <a:lnSpc>
                <a:spcPct val="90000"/>
              </a:lnSpc>
              <a:spcBef>
                <a:spcPct val="0"/>
              </a:spcBef>
              <a:spcAft>
                <a:spcPts val="600"/>
              </a:spcAft>
              <a:buClrTx/>
              <a:buSzTx/>
              <a:tabLst/>
              <a:defRPr/>
            </a:pPr>
            <a:endParaRPr lang="en-US" altLang="en-US" sz="1700" dirty="0"/>
          </a:p>
          <a:p>
            <a:pPr marR="0" lvl="0" fontAlgn="base">
              <a:lnSpc>
                <a:spcPct val="90000"/>
              </a:lnSpc>
              <a:spcBef>
                <a:spcPct val="0"/>
              </a:spcBef>
              <a:spcAft>
                <a:spcPts val="600"/>
              </a:spcAft>
              <a:buClrTx/>
              <a:buSzTx/>
              <a:tabLst/>
              <a:defRPr/>
            </a:pPr>
            <a:r>
              <a:rPr lang="en-US" altLang="en-US" sz="1700" b="1" u="sng" dirty="0">
                <a:solidFill>
                  <a:schemeClr val="accent2"/>
                </a:solidFill>
              </a:rPr>
              <a:t>3.</a:t>
            </a:r>
            <a:r>
              <a:rPr lang="en-US" altLang="en-US" sz="1700" b="1" u="sng" baseline="0" dirty="0">
                <a:solidFill>
                  <a:schemeClr val="accent2"/>
                </a:solidFill>
              </a:rPr>
              <a:t>At least one bystander (person of reasonable firmness) </a:t>
            </a:r>
          </a:p>
          <a:p>
            <a:pPr marR="0" lvl="0" fontAlgn="base">
              <a:lnSpc>
                <a:spcPct val="90000"/>
              </a:lnSpc>
              <a:spcBef>
                <a:spcPct val="0"/>
              </a:spcBef>
              <a:spcAft>
                <a:spcPts val="600"/>
              </a:spcAft>
              <a:buClrTx/>
              <a:buSzTx/>
              <a:tabLst/>
              <a:defRPr/>
            </a:pPr>
            <a:endParaRPr lang="en-US" altLang="en-US" sz="1700" b="1" dirty="0"/>
          </a:p>
          <a:p>
            <a:pPr marR="0" lvl="0" fontAlgn="base">
              <a:lnSpc>
                <a:spcPct val="90000"/>
              </a:lnSpc>
              <a:spcBef>
                <a:spcPct val="0"/>
              </a:spcBef>
              <a:spcAft>
                <a:spcPts val="600"/>
              </a:spcAft>
              <a:buClrTx/>
              <a:buSzTx/>
              <a:tabLst/>
              <a:defRPr/>
            </a:pPr>
            <a:r>
              <a:rPr lang="en-US" altLang="en-US" sz="1700" baseline="0" dirty="0"/>
              <a:t>The bystander does not need to fear for their own personal safety e.g. police officers in riot gear with shields who are being bombarded with missiles may not be frightened , but a court can consider if a hypothetical person of reasonable firmness may fear for their safety</a:t>
            </a:r>
            <a:endParaRPr lang="en-US" altLang="en-US" sz="1700" dirty="0"/>
          </a:p>
          <a:p>
            <a:pPr indent="-228600">
              <a:lnSpc>
                <a:spcPct val="90000"/>
              </a:lnSpc>
              <a:spcBef>
                <a:spcPct val="0"/>
              </a:spcBef>
              <a:spcAft>
                <a:spcPts val="600"/>
              </a:spcAft>
              <a:buFont typeface="Arial" panose="020B0604020202020204" pitchFamily="34" charset="0"/>
              <a:buChar char="•"/>
            </a:pPr>
            <a:endParaRPr lang="en-US" altLang="en-US" sz="1000" dirty="0"/>
          </a:p>
        </p:txBody>
      </p:sp>
      <p:pic>
        <p:nvPicPr>
          <p:cNvPr id="17410" name="Picture 2" descr="What Is Affray &amp; What To Do If Charged With Affray? Lawtons Law">
            <a:extLst>
              <a:ext uri="{FF2B5EF4-FFF2-40B4-BE49-F238E27FC236}">
                <a16:creationId xmlns:a16="http://schemas.microsoft.com/office/drawing/2014/main" id="{C7545DDF-3FC7-EA72-7B89-4C6B6C2AA0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972" r="9608"/>
          <a:stretch/>
        </p:blipFill>
        <p:spPr bwMode="auto">
          <a:xfrm>
            <a:off x="6687142" y="0"/>
            <a:ext cx="5501810"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3FCD261-DCD3-AC1E-69AB-D367B211A4CE}"/>
              </a:ext>
            </a:extLst>
          </p:cNvPr>
          <p:cNvSpPr txBox="1"/>
          <p:nvPr/>
        </p:nvSpPr>
        <p:spPr>
          <a:xfrm>
            <a:off x="350689" y="804794"/>
            <a:ext cx="6336453" cy="1200329"/>
          </a:xfrm>
          <a:prstGeom prst="rect">
            <a:avLst/>
          </a:prstGeom>
          <a:noFill/>
        </p:spPr>
        <p:txBody>
          <a:bodyPr wrap="square" rtlCol="0">
            <a:spAutoFit/>
          </a:bodyPr>
          <a:lstStyle/>
          <a:p>
            <a:pPr algn="ctr"/>
            <a:r>
              <a:rPr lang="en-US" sz="3600" dirty="0"/>
              <a:t>There are 3 parties involved in an Affray</a:t>
            </a:r>
          </a:p>
        </p:txBody>
      </p:sp>
    </p:spTree>
    <p:extLst>
      <p:ext uri="{BB962C8B-B14F-4D97-AF65-F5344CB8AC3E}">
        <p14:creationId xmlns:p14="http://schemas.microsoft.com/office/powerpoint/2010/main" val="37888844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6">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8E33992-A6BE-48A9-B42D-0D1AC2274E35}"/>
              </a:ext>
            </a:extLst>
          </p:cNvPr>
          <p:cNvSpPr txBox="1"/>
          <p:nvPr/>
        </p:nvSpPr>
        <p:spPr>
          <a:xfrm>
            <a:off x="838200" y="556995"/>
            <a:ext cx="10515600" cy="113369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800" kern="1200">
                <a:solidFill>
                  <a:schemeClr val="tx1"/>
                </a:solidFill>
                <a:latin typeface="+mj-lt"/>
                <a:ea typeface="+mj-ea"/>
                <a:cs typeface="+mj-cs"/>
              </a:rPr>
              <a:t>There are 3 parties involved in an Affray…</a:t>
            </a:r>
          </a:p>
        </p:txBody>
      </p:sp>
      <p:sp>
        <p:nvSpPr>
          <p:cNvPr id="2" name="TextBox 1">
            <a:extLst>
              <a:ext uri="{FF2B5EF4-FFF2-40B4-BE49-F238E27FC236}">
                <a16:creationId xmlns:a16="http://schemas.microsoft.com/office/drawing/2014/main" id="{44CCFEAA-61D8-6BA8-E72C-D3B8BC7B956D}"/>
              </a:ext>
            </a:extLst>
          </p:cNvPr>
          <p:cNvSpPr txBox="1"/>
          <p:nvPr/>
        </p:nvSpPr>
        <p:spPr>
          <a:xfrm>
            <a:off x="3064933" y="3674533"/>
            <a:ext cx="184731" cy="369332"/>
          </a:xfrm>
          <a:prstGeom prst="rect">
            <a:avLst/>
          </a:prstGeom>
          <a:noFill/>
        </p:spPr>
        <p:txBody>
          <a:bodyPr wrap="none" rtlCol="0">
            <a:spAutoFit/>
          </a:bodyPr>
          <a:lstStyle/>
          <a:p>
            <a:endParaRPr lang="en-US" dirty="0"/>
          </a:p>
        </p:txBody>
      </p:sp>
      <p:graphicFrame>
        <p:nvGraphicFramePr>
          <p:cNvPr id="6" name="TextBox 3">
            <a:extLst>
              <a:ext uri="{FF2B5EF4-FFF2-40B4-BE49-F238E27FC236}">
                <a16:creationId xmlns:a16="http://schemas.microsoft.com/office/drawing/2014/main" id="{68133884-CF5E-9E69-1F98-2FCF784059B7}"/>
              </a:ext>
            </a:extLst>
          </p:cNvPr>
          <p:cNvGraphicFramePr/>
          <p:nvPr>
            <p:extLst>
              <p:ext uri="{D42A27DB-BD31-4B8C-83A1-F6EECF244321}">
                <p14:modId xmlns:p14="http://schemas.microsoft.com/office/powerpoint/2010/main" val="347756551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39154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54025" y="188641"/>
            <a:ext cx="8229600" cy="646331"/>
          </a:xfrm>
          <a:prstGeom prst="rect">
            <a:avLst/>
          </a:prstGeom>
          <a:solidFill>
            <a:schemeClr val="accent5">
              <a:lumMod val="50000"/>
            </a:schemeClr>
          </a:solidFill>
        </p:spPr>
        <p:txBody>
          <a:bodyPr wrap="square" rtlCol="0">
            <a:spAutoFit/>
          </a:bodyPr>
          <a:lstStyle/>
          <a:p>
            <a:pPr algn="ctr"/>
            <a:r>
              <a:rPr lang="en-GB" sz="3600" dirty="0">
                <a:solidFill>
                  <a:schemeClr val="bg1"/>
                </a:solidFill>
                <a:latin typeface="+mn-lt"/>
              </a:rPr>
              <a:t>Section 2 POA 1986 ‘Violent Disorder’ </a:t>
            </a:r>
          </a:p>
        </p:txBody>
      </p:sp>
      <p:graphicFrame>
        <p:nvGraphicFramePr>
          <p:cNvPr id="5" name="Diagram 4"/>
          <p:cNvGraphicFramePr/>
          <p:nvPr>
            <p:extLst>
              <p:ext uri="{D42A27DB-BD31-4B8C-83A1-F6EECF244321}">
                <p14:modId xmlns:p14="http://schemas.microsoft.com/office/powerpoint/2010/main" val="2049120051"/>
              </p:ext>
            </p:extLst>
          </p:nvPr>
        </p:nvGraphicFramePr>
        <p:xfrm>
          <a:off x="170963" y="834972"/>
          <a:ext cx="7601438" cy="58343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9458" name="Picture 2" descr="Violent Disorder">
            <a:extLst>
              <a:ext uri="{FF2B5EF4-FFF2-40B4-BE49-F238E27FC236}">
                <a16:creationId xmlns:a16="http://schemas.microsoft.com/office/drawing/2014/main" id="{FDE51F99-843A-4994-D8B7-0A9D154BFB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42817" y="2402416"/>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571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B74C64F-DAED-9B41-9F69-9270376D13C5}"/>
                                            </p:graphicEl>
                                          </p:spTgt>
                                        </p:tgtEl>
                                        <p:attrNameLst>
                                          <p:attrName>style.visibility</p:attrName>
                                        </p:attrNameLst>
                                      </p:cBhvr>
                                      <p:to>
                                        <p:strVal val="visible"/>
                                      </p:to>
                                    </p:set>
                                    <p:animEffect transition="in" filter="fade">
                                      <p:cBhvr>
                                        <p:cTn id="7" dur="500"/>
                                        <p:tgtEl>
                                          <p:spTgt spid="5">
                                            <p:graphicEl>
                                              <a:dgm id="{DB74C64F-DAED-9B41-9F69-9270376D13C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7E86A6B8-9C34-5A46-875E-2E29D42F2F99}"/>
                                            </p:graphicEl>
                                          </p:spTgt>
                                        </p:tgtEl>
                                        <p:attrNameLst>
                                          <p:attrName>style.visibility</p:attrName>
                                        </p:attrNameLst>
                                      </p:cBhvr>
                                      <p:to>
                                        <p:strVal val="visible"/>
                                      </p:to>
                                    </p:set>
                                    <p:animEffect transition="in" filter="fade">
                                      <p:cBhvr>
                                        <p:cTn id="12" dur="500"/>
                                        <p:tgtEl>
                                          <p:spTgt spid="5">
                                            <p:graphicEl>
                                              <a:dgm id="{7E86A6B8-9C34-5A46-875E-2E29D42F2F99}"/>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717EE20D-BBF6-D143-932F-11D615265C62}"/>
                                            </p:graphicEl>
                                          </p:spTgt>
                                        </p:tgtEl>
                                        <p:attrNameLst>
                                          <p:attrName>style.visibility</p:attrName>
                                        </p:attrNameLst>
                                      </p:cBhvr>
                                      <p:to>
                                        <p:strVal val="visible"/>
                                      </p:to>
                                    </p:set>
                                    <p:animEffect transition="in" filter="fade">
                                      <p:cBhvr>
                                        <p:cTn id="17" dur="500"/>
                                        <p:tgtEl>
                                          <p:spTgt spid="5">
                                            <p:graphicEl>
                                              <a:dgm id="{717EE20D-BBF6-D143-932F-11D615265C6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54025" y="188641"/>
            <a:ext cx="8229600" cy="646331"/>
          </a:xfrm>
          <a:prstGeom prst="rect">
            <a:avLst/>
          </a:prstGeom>
          <a:solidFill>
            <a:schemeClr val="accent5">
              <a:lumMod val="50000"/>
            </a:schemeClr>
          </a:solidFill>
        </p:spPr>
        <p:txBody>
          <a:bodyPr wrap="square" rtlCol="0">
            <a:spAutoFit/>
          </a:bodyPr>
          <a:lstStyle/>
          <a:p>
            <a:pPr algn="ctr"/>
            <a:r>
              <a:rPr lang="en-GB" sz="3600" dirty="0">
                <a:solidFill>
                  <a:schemeClr val="bg1"/>
                </a:solidFill>
                <a:latin typeface="+mn-lt"/>
              </a:rPr>
              <a:t>Section 2 POA 1986 ‘Violent Disorder’ </a:t>
            </a:r>
          </a:p>
        </p:txBody>
      </p:sp>
      <p:pic>
        <p:nvPicPr>
          <p:cNvPr id="19458" name="Picture 2" descr="Violent Disorder">
            <a:extLst>
              <a:ext uri="{FF2B5EF4-FFF2-40B4-BE49-F238E27FC236}">
                <a16:creationId xmlns:a16="http://schemas.microsoft.com/office/drawing/2014/main" id="{FDE51F99-843A-4994-D8B7-0A9D154BFB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7200" y="2199216"/>
            <a:ext cx="4303600" cy="28638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073DE5-2A37-3688-2E3A-14F936957937}"/>
              </a:ext>
            </a:extLst>
          </p:cNvPr>
          <p:cNvSpPr txBox="1"/>
          <p:nvPr/>
        </p:nvSpPr>
        <p:spPr>
          <a:xfrm>
            <a:off x="711200" y="1826683"/>
            <a:ext cx="6096000" cy="3970318"/>
          </a:xfrm>
          <a:prstGeom prst="rect">
            <a:avLst/>
          </a:prstGeom>
          <a:noFill/>
        </p:spPr>
        <p:txBody>
          <a:bodyPr wrap="square">
            <a:spAutoFit/>
          </a:bodyPr>
          <a:lstStyle/>
          <a:p>
            <a:pPr marL="0" marR="0" lvl="0" indent="0" algn="ctr" defTabSz="914400" rtl="0" eaLnBrk="0" fontAlgn="base" latinLnBrk="0" hangingPunct="0">
              <a:lnSpc>
                <a:spcPct val="100000"/>
              </a:lnSpc>
              <a:spcBef>
                <a:spcPct val="30000"/>
              </a:spcBef>
              <a:spcAft>
                <a:spcPct val="0"/>
              </a:spcAft>
              <a:buClrTx/>
              <a:buSzTx/>
              <a:buFontTx/>
              <a:buNone/>
              <a:tabLst/>
              <a:defRPr/>
            </a:pPr>
            <a:r>
              <a:rPr lang="en-GB" sz="2800" dirty="0">
                <a:solidFill>
                  <a:schemeClr val="tx2"/>
                </a:solidFill>
                <a:effectLst/>
              </a:rPr>
              <a:t>I</a:t>
            </a:r>
            <a:r>
              <a:rPr lang="en-GB" sz="2800" i="0" dirty="0">
                <a:solidFill>
                  <a:schemeClr val="tx2"/>
                </a:solidFill>
                <a:effectLst/>
              </a:rPr>
              <a:t>t is immaterial whether or not the 3 or more use or threaten unlawful violence simultaneously. Three or more persons" means that as long as 3 or more persons can be proved to have been present together and using violence, even if intent can only be proved against 1 person, then that person can be convicted. </a:t>
            </a:r>
          </a:p>
        </p:txBody>
      </p:sp>
    </p:spTree>
    <p:extLst>
      <p:ext uri="{BB962C8B-B14F-4D97-AF65-F5344CB8AC3E}">
        <p14:creationId xmlns:p14="http://schemas.microsoft.com/office/powerpoint/2010/main" val="2960130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81200" y="249752"/>
            <a:ext cx="8229600" cy="646331"/>
          </a:xfrm>
          <a:prstGeom prst="rect">
            <a:avLst/>
          </a:prstGeom>
          <a:solidFill>
            <a:schemeClr val="accent6"/>
          </a:solidFill>
        </p:spPr>
        <p:txBody>
          <a:bodyPr wrap="square" rtlCol="0">
            <a:spAutoFit/>
          </a:bodyPr>
          <a:lstStyle/>
          <a:p>
            <a:pPr algn="ctr"/>
            <a:r>
              <a:rPr lang="en-GB" sz="3600" dirty="0">
                <a:latin typeface="+mn-lt"/>
              </a:rPr>
              <a:t>Section 1 POA 1986 ‘Riot’ </a:t>
            </a:r>
          </a:p>
        </p:txBody>
      </p:sp>
      <p:graphicFrame>
        <p:nvGraphicFramePr>
          <p:cNvPr id="5" name="Diagram 4"/>
          <p:cNvGraphicFramePr/>
          <p:nvPr>
            <p:extLst>
              <p:ext uri="{D42A27DB-BD31-4B8C-83A1-F6EECF244321}">
                <p14:modId xmlns:p14="http://schemas.microsoft.com/office/powerpoint/2010/main" val="1677549135"/>
              </p:ext>
            </p:extLst>
          </p:nvPr>
        </p:nvGraphicFramePr>
        <p:xfrm>
          <a:off x="917270" y="896083"/>
          <a:ext cx="6445861" cy="58343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1506" name="Picture 2" descr="The history of riot shows the importance of democratic tumult | Aeon Essays">
            <a:extLst>
              <a:ext uri="{FF2B5EF4-FFF2-40B4-BE49-F238E27FC236}">
                <a16:creationId xmlns:a16="http://schemas.microsoft.com/office/drawing/2014/main" id="{37B39C80-037A-C953-4ABF-7B7E587873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51800" y="1367367"/>
            <a:ext cx="3606800" cy="226060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Why Don't Americans Riot Anymore? - Bloomberg">
            <a:extLst>
              <a:ext uri="{FF2B5EF4-FFF2-40B4-BE49-F238E27FC236}">
                <a16:creationId xmlns:a16="http://schemas.microsoft.com/office/drawing/2014/main" id="{5129D5E6-68C7-09C0-8B85-3F7CA8FDF17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89900" y="4099251"/>
            <a:ext cx="3530600" cy="229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167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779418D6-EBA1-1245-AA97-7871745AE6AA}"/>
                                            </p:graphicEl>
                                          </p:spTgt>
                                        </p:tgtEl>
                                        <p:attrNameLst>
                                          <p:attrName>style.visibility</p:attrName>
                                        </p:attrNameLst>
                                      </p:cBhvr>
                                      <p:to>
                                        <p:strVal val="visible"/>
                                      </p:to>
                                    </p:set>
                                    <p:animEffect transition="in" filter="fade">
                                      <p:cBhvr>
                                        <p:cTn id="7" dur="500"/>
                                        <p:tgtEl>
                                          <p:spTgt spid="5">
                                            <p:graphicEl>
                                              <a:dgm id="{779418D6-EBA1-1245-AA97-7871745AE6A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D3E920-A7D5-D044-96B2-4B4BCA2D2033}"/>
                                            </p:graphicEl>
                                          </p:spTgt>
                                        </p:tgtEl>
                                        <p:attrNameLst>
                                          <p:attrName>style.visibility</p:attrName>
                                        </p:attrNameLst>
                                      </p:cBhvr>
                                      <p:to>
                                        <p:strVal val="visible"/>
                                      </p:to>
                                    </p:set>
                                    <p:animEffect transition="in" filter="fade">
                                      <p:cBhvr>
                                        <p:cTn id="12" dur="500"/>
                                        <p:tgtEl>
                                          <p:spTgt spid="5">
                                            <p:graphicEl>
                                              <a:dgm id="{6CD3E920-A7D5-D044-96B2-4B4BCA2D203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72E1C20-7032-2142-B418-12D95DF8C432}"/>
                                            </p:graphicEl>
                                          </p:spTgt>
                                        </p:tgtEl>
                                        <p:attrNameLst>
                                          <p:attrName>style.visibility</p:attrName>
                                        </p:attrNameLst>
                                      </p:cBhvr>
                                      <p:to>
                                        <p:strVal val="visible"/>
                                      </p:to>
                                    </p:set>
                                    <p:animEffect transition="in" filter="fade">
                                      <p:cBhvr>
                                        <p:cTn id="17" dur="500"/>
                                        <p:tgtEl>
                                          <p:spTgt spid="5">
                                            <p:graphicEl>
                                              <a:dgm id="{472E1C20-7032-2142-B418-12D95DF8C43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81200" y="249752"/>
            <a:ext cx="8229600" cy="646331"/>
          </a:xfrm>
          <a:prstGeom prst="rect">
            <a:avLst/>
          </a:prstGeom>
          <a:solidFill>
            <a:schemeClr val="accent6"/>
          </a:solidFill>
        </p:spPr>
        <p:txBody>
          <a:bodyPr wrap="square" rtlCol="0">
            <a:spAutoFit/>
          </a:bodyPr>
          <a:lstStyle/>
          <a:p>
            <a:pPr algn="ctr"/>
            <a:r>
              <a:rPr lang="en-GB" sz="3600" dirty="0">
                <a:latin typeface="+mn-lt"/>
              </a:rPr>
              <a:t>Section 1 POA 1986 ‘Riot’ </a:t>
            </a:r>
          </a:p>
        </p:txBody>
      </p:sp>
      <p:pic>
        <p:nvPicPr>
          <p:cNvPr id="21506" name="Picture 2" descr="The history of riot shows the importance of democratic tumult | Aeon Essays">
            <a:extLst>
              <a:ext uri="{FF2B5EF4-FFF2-40B4-BE49-F238E27FC236}">
                <a16:creationId xmlns:a16="http://schemas.microsoft.com/office/drawing/2014/main" id="{37B39C80-037A-C953-4ABF-7B7E587873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1800" y="1367367"/>
            <a:ext cx="3606800" cy="226060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Why Don't Americans Riot Anymore? - Bloomberg">
            <a:extLst>
              <a:ext uri="{FF2B5EF4-FFF2-40B4-BE49-F238E27FC236}">
                <a16:creationId xmlns:a16="http://schemas.microsoft.com/office/drawing/2014/main" id="{5129D5E6-68C7-09C0-8B85-3F7CA8FDF1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9900" y="4099251"/>
            <a:ext cx="3530600" cy="22987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28B6AC3-B145-557C-30D3-C65824258CF9}"/>
              </a:ext>
            </a:extLst>
          </p:cNvPr>
          <p:cNvSpPr txBox="1"/>
          <p:nvPr/>
        </p:nvSpPr>
        <p:spPr>
          <a:xfrm>
            <a:off x="571500" y="1776240"/>
            <a:ext cx="6096000" cy="4278094"/>
          </a:xfrm>
          <a:prstGeom prst="rect">
            <a:avLst/>
          </a:prstGeom>
          <a:noFill/>
        </p:spPr>
        <p:txBody>
          <a:bodyPr wrap="square">
            <a:spAutoFit/>
          </a:bodyPr>
          <a:lstStyle/>
          <a:p>
            <a:pPr algn="ctr">
              <a:lnSpc>
                <a:spcPct val="100000"/>
              </a:lnSpc>
            </a:pPr>
            <a:r>
              <a:rPr lang="en-GB" sz="2000" dirty="0">
                <a:solidFill>
                  <a:schemeClr val="accent6"/>
                </a:solidFill>
                <a:effectLst/>
              </a:rPr>
              <a:t>It is immaterial whether or not the 12 or more use or threaten unlawful violence simultaneously.</a:t>
            </a:r>
            <a:br>
              <a:rPr lang="en-GB" sz="2000" dirty="0">
                <a:solidFill>
                  <a:schemeClr val="accent6"/>
                </a:solidFill>
                <a:effectLst/>
              </a:rPr>
            </a:br>
            <a:br>
              <a:rPr lang="en-GB" sz="2000" dirty="0">
                <a:solidFill>
                  <a:schemeClr val="accent6"/>
                </a:solidFill>
                <a:effectLst/>
              </a:rPr>
            </a:br>
            <a:r>
              <a:rPr lang="en-GB" sz="2000" dirty="0">
                <a:solidFill>
                  <a:schemeClr val="accent6"/>
                </a:solidFill>
                <a:effectLst/>
              </a:rPr>
              <a:t>The common purpose may be inferred from conduct.</a:t>
            </a:r>
          </a:p>
          <a:p>
            <a:pPr algn="ctr">
              <a:lnSpc>
                <a:spcPct val="100000"/>
              </a:lnSpc>
            </a:pPr>
            <a:endParaRPr lang="en-GB" sz="2000" dirty="0">
              <a:solidFill>
                <a:srgbClr val="0563C1"/>
              </a:solidFill>
              <a:effectLst/>
              <a:hlinkClick r:id="rId5">
                <a:extLst>
                  <a:ext uri="{A12FA001-AC4F-418D-AE19-62706E023703}">
                    <ahyp:hlinkClr xmlns:ahyp="http://schemas.microsoft.com/office/drawing/2018/hyperlinkcolor" val="tx"/>
                  </a:ext>
                </a:extLst>
              </a:hlinkClick>
            </a:endParaRPr>
          </a:p>
          <a:p>
            <a:pPr algn="ctr">
              <a:lnSpc>
                <a:spcPct val="100000"/>
              </a:lnSpc>
            </a:pPr>
            <a:r>
              <a:rPr lang="en-GB" sz="2000" dirty="0">
                <a:solidFill>
                  <a:schemeClr val="accent6"/>
                </a:solidFill>
                <a:effectLst/>
                <a:hlinkClick r:id="rId5">
                  <a:extLst>
                    <a:ext uri="{A12FA001-AC4F-418D-AE19-62706E023703}">
                      <ahyp:hlinkClr xmlns:ahyp="http://schemas.microsoft.com/office/drawing/2018/hyperlinkcolor" val="tx"/>
                    </a:ext>
                  </a:extLst>
                </a:hlinkClick>
              </a:rPr>
              <a:t>No person of reasonable firmness</a:t>
            </a:r>
            <a:r>
              <a:rPr lang="en-GB" sz="2000" dirty="0">
                <a:solidFill>
                  <a:schemeClr val="accent6"/>
                </a:solidFill>
                <a:effectLst/>
              </a:rPr>
              <a:t> need actually be, or likely to be, present at the scene.</a:t>
            </a:r>
            <a:br>
              <a:rPr lang="en-GB" sz="2000" dirty="0">
                <a:solidFill>
                  <a:schemeClr val="accent6"/>
                </a:solidFill>
                <a:effectLst/>
              </a:rPr>
            </a:br>
            <a:endParaRPr lang="en-GB" sz="2000" dirty="0">
              <a:solidFill>
                <a:schemeClr val="accent6"/>
              </a:solidFill>
              <a:effectLst/>
            </a:endParaRPr>
          </a:p>
          <a:p>
            <a:pPr algn="ctr">
              <a:lnSpc>
                <a:spcPct val="100000"/>
              </a:lnSpc>
            </a:pPr>
            <a:r>
              <a:rPr lang="en-GB" sz="2000" dirty="0">
                <a:solidFill>
                  <a:schemeClr val="accent6"/>
                </a:solidFill>
                <a:effectLst/>
              </a:rPr>
              <a:t>Riot may be committed in private as well as in public places.</a:t>
            </a:r>
          </a:p>
          <a:p>
            <a:pPr marL="0" marR="0" lvl="0" indent="0" algn="ctr" defTabSz="914400" rtl="0" eaLnBrk="0" fontAlgn="base" latinLnBrk="0" hangingPunct="0">
              <a:lnSpc>
                <a:spcPct val="100000"/>
              </a:lnSpc>
              <a:spcBef>
                <a:spcPct val="30000"/>
              </a:spcBef>
              <a:spcAft>
                <a:spcPct val="0"/>
              </a:spcAft>
              <a:buClrTx/>
              <a:buSzTx/>
              <a:buFontTx/>
              <a:buNone/>
              <a:tabLst/>
              <a:defRPr/>
            </a:pPr>
            <a:endParaRPr lang="en-GB" sz="2000" dirty="0">
              <a:solidFill>
                <a:schemeClr val="accent6"/>
              </a:solidFill>
            </a:endParaRPr>
          </a:p>
          <a:p>
            <a:pPr marL="0" marR="0" lvl="0" indent="0" algn="ctr" defTabSz="914400" rtl="0" eaLnBrk="0" fontAlgn="base" latinLnBrk="0" hangingPunct="0">
              <a:lnSpc>
                <a:spcPct val="100000"/>
              </a:lnSpc>
              <a:spcBef>
                <a:spcPct val="30000"/>
              </a:spcBef>
              <a:spcAft>
                <a:spcPct val="0"/>
              </a:spcAft>
              <a:buClrTx/>
              <a:buSzTx/>
              <a:buFontTx/>
              <a:buNone/>
              <a:tabLst/>
              <a:defRPr/>
            </a:pPr>
            <a:r>
              <a:rPr lang="en-GB" sz="2000" dirty="0">
                <a:solidFill>
                  <a:schemeClr val="accent6"/>
                </a:solidFill>
                <a:effectLst/>
              </a:rPr>
              <a:t>Indictment: maximum 10 years imprisonment and/or fine</a:t>
            </a:r>
            <a:endParaRPr lang="en-GB" sz="2000" dirty="0">
              <a:solidFill>
                <a:schemeClr val="accent6"/>
              </a:solidFill>
            </a:endParaRPr>
          </a:p>
        </p:txBody>
      </p:sp>
    </p:spTree>
    <p:extLst>
      <p:ext uri="{BB962C8B-B14F-4D97-AF65-F5344CB8AC3E}">
        <p14:creationId xmlns:p14="http://schemas.microsoft.com/office/powerpoint/2010/main" val="4287229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9333" y="87220"/>
            <a:ext cx="10041467" cy="1200329"/>
          </a:xfrm>
          <a:prstGeom prst="rect">
            <a:avLst/>
          </a:prstGeom>
          <a:solidFill>
            <a:srgbClr val="FF0000"/>
          </a:solidFill>
          <a:ln>
            <a:noFill/>
          </a:ln>
        </p:spPr>
        <p:txBody>
          <a:bodyPr wrap="square" rtlCol="0">
            <a:spAutoFit/>
          </a:bodyPr>
          <a:lstStyle/>
          <a:p>
            <a:pPr algn="ctr"/>
            <a:r>
              <a:rPr lang="en-GB" sz="3600" dirty="0">
                <a:latin typeface="Calibri" panose="020F0502020204030204" pitchFamily="34" charset="0"/>
                <a:cs typeface="Calibri" panose="020F0502020204030204" pitchFamily="34" charset="0"/>
              </a:rPr>
              <a:t> </a:t>
            </a:r>
            <a:r>
              <a:rPr lang="en-GB" sz="3600" dirty="0">
                <a:solidFill>
                  <a:schemeClr val="bg1"/>
                </a:solidFill>
                <a:latin typeface="Calibri" panose="020F0502020204030204" pitchFamily="34" charset="0"/>
                <a:cs typeface="Calibri" panose="020F0502020204030204" pitchFamily="34" charset="0"/>
              </a:rPr>
              <a:t>S16 </a:t>
            </a:r>
            <a:r>
              <a:rPr lang="en-GB" sz="3600" u="sng" dirty="0">
                <a:solidFill>
                  <a:schemeClr val="bg1"/>
                </a:solidFill>
                <a:latin typeface="Calibri" panose="020F0502020204030204" pitchFamily="34" charset="0"/>
                <a:cs typeface="Calibri" panose="020F0502020204030204" pitchFamily="34" charset="0"/>
              </a:rPr>
              <a:t>Offences Against the Persons Act 1861</a:t>
            </a:r>
            <a:r>
              <a:rPr lang="en-GB" sz="3600" dirty="0">
                <a:solidFill>
                  <a:schemeClr val="bg1"/>
                </a:solidFill>
                <a:latin typeface="Calibri" panose="020F0502020204030204" pitchFamily="34" charset="0"/>
                <a:cs typeface="Calibri" panose="020F0502020204030204" pitchFamily="34" charset="0"/>
              </a:rPr>
              <a:t>….</a:t>
            </a:r>
            <a:br>
              <a:rPr lang="en-GB" sz="3600" dirty="0">
                <a:solidFill>
                  <a:schemeClr val="bg1"/>
                </a:solidFill>
                <a:latin typeface="Calibri" panose="020F0502020204030204" pitchFamily="34" charset="0"/>
                <a:cs typeface="Calibri" panose="020F0502020204030204" pitchFamily="34" charset="0"/>
              </a:rPr>
            </a:br>
            <a:r>
              <a:rPr lang="en-GB" sz="3600" dirty="0">
                <a:solidFill>
                  <a:schemeClr val="bg1"/>
                </a:solidFill>
                <a:latin typeface="Calibri" panose="020F0502020204030204" pitchFamily="34" charset="0"/>
                <a:cs typeface="Calibri" panose="020F0502020204030204" pitchFamily="34" charset="0"/>
              </a:rPr>
              <a:t>Threats to Kill!</a:t>
            </a:r>
          </a:p>
        </p:txBody>
      </p:sp>
      <p:sp>
        <p:nvSpPr>
          <p:cNvPr id="3" name="TextBox 2">
            <a:extLst>
              <a:ext uri="{FF2B5EF4-FFF2-40B4-BE49-F238E27FC236}">
                <a16:creationId xmlns:a16="http://schemas.microsoft.com/office/drawing/2014/main" id="{5446B95C-BB13-72FC-878C-B370EC498561}"/>
              </a:ext>
            </a:extLst>
          </p:cNvPr>
          <p:cNvSpPr txBox="1"/>
          <p:nvPr/>
        </p:nvSpPr>
        <p:spPr>
          <a:xfrm>
            <a:off x="169333" y="2213802"/>
            <a:ext cx="5181600" cy="3539430"/>
          </a:xfrm>
          <a:prstGeom prst="rect">
            <a:avLst/>
          </a:prstGeom>
          <a:noFill/>
        </p:spPr>
        <p:txBody>
          <a:bodyPr wrap="square">
            <a:spAutoFit/>
          </a:bodyPr>
          <a:lstStyle/>
          <a:p>
            <a:pPr lvl="0" algn="ctr"/>
            <a:r>
              <a:rPr lang="en-US" sz="3200" dirty="0"/>
              <a:t>A person who without lawful excuse makes to another a threat, intending that the other would fear it would be carried out, to kill that other or a third person shall be guilty of an offence.</a:t>
            </a:r>
          </a:p>
        </p:txBody>
      </p:sp>
      <p:sp>
        <p:nvSpPr>
          <p:cNvPr id="4" name="Rounded Rectangle 3">
            <a:extLst>
              <a:ext uri="{FF2B5EF4-FFF2-40B4-BE49-F238E27FC236}">
                <a16:creationId xmlns:a16="http://schemas.microsoft.com/office/drawing/2014/main" id="{14D57B62-B78F-1FB8-2048-C3CF98C816D0}"/>
              </a:ext>
            </a:extLst>
          </p:cNvPr>
          <p:cNvSpPr/>
          <p:nvPr/>
        </p:nvSpPr>
        <p:spPr>
          <a:xfrm>
            <a:off x="5578132" y="2474073"/>
            <a:ext cx="6096001" cy="3018888"/>
          </a:xfrm>
          <a:prstGeom prst="roundRect">
            <a:avLst>
              <a:gd name="adj" fmla="val 10000"/>
            </a:avLst>
          </a:prstGeom>
          <a:blipFill rotWithShape="1">
            <a:blip r:embed="rId3"/>
            <a:stretch>
              <a:fillRect/>
            </a:stretch>
          </a:blipFill>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770149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368" y="260565"/>
            <a:ext cx="10903362" cy="4334007"/>
          </a:xfrm>
          <a:prstGeom prst="rect">
            <a:avLst/>
          </a:prstGeom>
          <a:solidFill>
            <a:schemeClr val="accent6">
              <a:lumMod val="20000"/>
              <a:lumOff val="80000"/>
            </a:schemeClr>
          </a:solidFill>
          <a:ln>
            <a:noFill/>
          </a:ln>
        </p:spPr>
        <p:txBody>
          <a:bodyPr wrap="square" rtlCol="0">
            <a:spAutoFit/>
          </a:bodyPr>
          <a:lstStyle/>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In which of the following cases will a Police Officer have a power to arrest for breach of the peace?</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a:t>
            </a:r>
          </a:p>
          <a:p>
            <a:pPr marL="342900" indent="-342900" algn="just">
              <a:lnSpc>
                <a:spcPct val="115000"/>
              </a:lnSpc>
              <a:spcAft>
                <a:spcPts val="1000"/>
              </a:spcAft>
              <a:buFont typeface="+mj-lt"/>
              <a:buAutoNum type="romanLcParenBoth"/>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He has reasonable suspicion that a breach of the peace has been committed.</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(ii) A breach of the peace has been committed in the Officer's presence.</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(iii) He believes that a breach of the peace will be committed in the immediate future.</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(a) All				</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(b) (</a:t>
            </a:r>
            <a:r>
              <a:rPr lang="en-GB" sz="2200" b="0" dirty="0" err="1">
                <a:solidFill>
                  <a:schemeClr val="tx1"/>
                </a:solidFill>
                <a:latin typeface="Calibri" panose="020F0502020204030204" pitchFamily="34" charset="0"/>
                <a:ea typeface="Times New Roman" panose="02020603050405020304" pitchFamily="18" charset="0"/>
                <a:cs typeface="Calibri" panose="020F0502020204030204" pitchFamily="34" charset="0"/>
              </a:rPr>
              <a:t>i</a:t>
            </a: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and (ii) only</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(c) (ii) and (iii) 			</a:t>
            </a:r>
          </a:p>
          <a:p>
            <a:pPr algn="just">
              <a:spcAft>
                <a:spcPts val="0"/>
              </a:spcAft>
            </a:pPr>
            <a:r>
              <a:rPr lang="en-GB" sz="2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(d) (ii) only</a:t>
            </a:r>
          </a:p>
        </p:txBody>
      </p:sp>
      <p:pic>
        <p:nvPicPr>
          <p:cNvPr id="6146" name="Picture 2" descr="GROW Coaching - Knowledge Check Quiz - Quizizz">
            <a:extLst>
              <a:ext uri="{FF2B5EF4-FFF2-40B4-BE49-F238E27FC236}">
                <a16:creationId xmlns:a16="http://schemas.microsoft.com/office/drawing/2014/main" id="{A6A25A94-C7B0-3BE9-B1F3-8CDFC0164C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2400" y="4032035"/>
            <a:ext cx="2540000" cy="256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985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368" y="751344"/>
            <a:ext cx="10159032" cy="5062924"/>
          </a:xfrm>
          <a:prstGeom prst="rect">
            <a:avLst/>
          </a:prstGeom>
          <a:solidFill>
            <a:schemeClr val="accent6">
              <a:lumMod val="20000"/>
              <a:lumOff val="80000"/>
            </a:schemeClr>
          </a:solidFill>
          <a:ln>
            <a:noFill/>
          </a:ln>
        </p:spPr>
        <p:txBody>
          <a:bodyPr wrap="square" rtlCol="0">
            <a:spAutoFit/>
          </a:bodyPr>
          <a:lstStyle/>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A person is guilty of an offence of Section 5 POA 1986, if they:</a:t>
            </a:r>
          </a:p>
          <a:p>
            <a:pPr algn="just">
              <a:spcAft>
                <a:spcPts val="0"/>
              </a:spcAft>
            </a:pPr>
            <a:endPar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(a) use threatening or abusive words or behaviour, or disorderly behaviour, or</a:t>
            </a: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display any writing, sign or other visible representation which is threatening, or</a:t>
            </a: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abusive within the sight or hearing of a person likely to be caused </a:t>
            </a: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harassment, alarm or distress thereby.</a:t>
            </a:r>
          </a:p>
          <a:p>
            <a:pPr algn="just">
              <a:spcAft>
                <a:spcPts val="0"/>
              </a:spcAft>
            </a:pPr>
            <a:endPar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(b) use abusive words or behaviour, or disorderly behaviour, or display any writing, </a:t>
            </a: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sign or other visible representation which is </a:t>
            </a:r>
            <a:r>
              <a:rPr lang="en-GB" sz="18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threatening</a:t>
            </a: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or abusive within the </a:t>
            </a: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sight or hearing of a person likely to be caused harassment, alarm or distress thereby.</a:t>
            </a:r>
          </a:p>
          <a:p>
            <a:pPr algn="just">
              <a:spcAft>
                <a:spcPts val="0"/>
              </a:spcAft>
            </a:pPr>
            <a:endPar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(c) use threatening or abusive words or behaviour, or display any writing, </a:t>
            </a: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sign or other visible representation Within the sight or hearing of a person likely </a:t>
            </a: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to be caused harassment, alarm or distress thereby.</a:t>
            </a:r>
          </a:p>
          <a:p>
            <a:pPr algn="just">
              <a:spcAft>
                <a:spcPts val="0"/>
              </a:spcAft>
            </a:pPr>
            <a:endPar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GB" sz="19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(d) use disorderly behaviour, or which is threatening, or abusive within the sight or hearing of a person likely to be caused alarm or distress thereby.</a:t>
            </a:r>
          </a:p>
        </p:txBody>
      </p:sp>
      <p:pic>
        <p:nvPicPr>
          <p:cNvPr id="5122" name="Picture 2" descr="GROW Coaching - Knowledge Check Quiz - Quizizz">
            <a:extLst>
              <a:ext uri="{FF2B5EF4-FFF2-40B4-BE49-F238E27FC236}">
                <a16:creationId xmlns:a16="http://schemas.microsoft.com/office/drawing/2014/main" id="{68E3889C-83C5-4D53-43EA-EE15E40D1D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4632" y="717406"/>
            <a:ext cx="2540000" cy="256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694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3352" y="404665"/>
            <a:ext cx="11345552" cy="5122941"/>
          </a:xfrm>
          <a:prstGeom prst="rect">
            <a:avLst/>
          </a:prstGeom>
          <a:solidFill>
            <a:schemeClr val="accent6">
              <a:lumMod val="20000"/>
              <a:lumOff val="80000"/>
            </a:schemeClr>
          </a:solidFill>
          <a:ln>
            <a:noFill/>
          </a:ln>
        </p:spPr>
        <p:txBody>
          <a:bodyPr wrap="square" rtlCol="0">
            <a:spAutoFit/>
          </a:bodyPr>
          <a:lstStyle/>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REARDON places posters of a racist nature in the front window of his house, which is situated in a private road. The house is not overlooked and is in a secluded area of the road. In relation to Section 4a of the Public Order Act 1986, what statements (on this information alone) would be true? </a:t>
            </a:r>
          </a:p>
          <a:p>
            <a:pPr algn="just">
              <a:lnSpc>
                <a:spcPct val="150000"/>
              </a:lnSpc>
              <a:spcAft>
                <a:spcPts val="0"/>
              </a:spcAft>
            </a:pPr>
            <a:endParaRPr lang="en-GB" sz="2000" b="0" dirty="0">
              <a:solidFill>
                <a:schemeClr val="tx1"/>
              </a:solidFill>
              <a:latin typeface="+mn-lt"/>
              <a:ea typeface="Times New Roman" panose="02020603050405020304" pitchFamily="18" charset="0"/>
              <a:cs typeface="Arial" panose="020B0604020202020204" pitchFamily="34" charset="0"/>
            </a:endParaRP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(a) At least one person would have to be caused alarm, harassment or distress as a result of the threatening, abusive or insulting nature of the posters</a:t>
            </a: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(b) It doesn’t matter whether anyone is caused alarm, harassment or distress, only that REARDON intends this</a:t>
            </a: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(c) A constable could arrest REARDON if he was found committing this offence but only after he failed to remove the posters after being first warned</a:t>
            </a: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(d) No offence has been committed, a private road is not a public place</a:t>
            </a:r>
          </a:p>
        </p:txBody>
      </p:sp>
      <p:pic>
        <p:nvPicPr>
          <p:cNvPr id="4098" name="Picture 2" descr="GROW Coaching - Knowledge Check Quiz - Quizizz">
            <a:extLst>
              <a:ext uri="{FF2B5EF4-FFF2-40B4-BE49-F238E27FC236}">
                <a16:creationId xmlns:a16="http://schemas.microsoft.com/office/drawing/2014/main" id="{4C3714F7-0E7B-A00C-CE64-10FE86A67A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6601" y="4714474"/>
            <a:ext cx="2122303" cy="2143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471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1912" y="239342"/>
            <a:ext cx="11367358" cy="4467057"/>
          </a:xfrm>
          <a:prstGeom prst="rect">
            <a:avLst/>
          </a:prstGeom>
          <a:solidFill>
            <a:schemeClr val="accent6">
              <a:lumMod val="20000"/>
              <a:lumOff val="80000"/>
            </a:schemeClr>
          </a:solidFill>
          <a:ln>
            <a:noFill/>
          </a:ln>
        </p:spPr>
        <p:txBody>
          <a:bodyPr wrap="square" rtlCol="0">
            <a:spAutoFit/>
          </a:bodyPr>
          <a:lstStyle/>
          <a:p>
            <a:pPr algn="just">
              <a:lnSpc>
                <a:spcPct val="150000"/>
              </a:lnSpc>
              <a:spcAft>
                <a:spcPts val="0"/>
              </a:spcAft>
            </a:pPr>
            <a:r>
              <a:rPr lang="en-GB" sz="2400" b="0" dirty="0">
                <a:solidFill>
                  <a:schemeClr val="tx1"/>
                </a:solidFill>
                <a:latin typeface="+mn-lt"/>
                <a:ea typeface="Times New Roman" panose="02020603050405020304" pitchFamily="18" charset="0"/>
                <a:cs typeface="Arial" panose="020B0604020202020204" pitchFamily="34" charset="0"/>
              </a:rPr>
              <a:t>Under Common Law, who may make an arrest for a breach of the peace and where may they make it?</a:t>
            </a:r>
          </a:p>
          <a:p>
            <a:pPr algn="just">
              <a:lnSpc>
                <a:spcPct val="150000"/>
              </a:lnSpc>
              <a:spcAft>
                <a:spcPts val="0"/>
              </a:spcAft>
            </a:pPr>
            <a:endParaRPr lang="en-GB" sz="2400" b="0" dirty="0">
              <a:solidFill>
                <a:schemeClr val="tx1"/>
              </a:solidFill>
              <a:latin typeface="+mn-lt"/>
              <a:ea typeface="Times New Roman" panose="02020603050405020304" pitchFamily="18" charset="0"/>
              <a:cs typeface="Arial" panose="020B0604020202020204" pitchFamily="34" charset="0"/>
            </a:endParaRPr>
          </a:p>
          <a:p>
            <a:pPr algn="just">
              <a:lnSpc>
                <a:spcPct val="150000"/>
              </a:lnSpc>
              <a:spcAft>
                <a:spcPts val="0"/>
              </a:spcAft>
            </a:pPr>
            <a:r>
              <a:rPr lang="en-GB" sz="2400" b="0" dirty="0">
                <a:solidFill>
                  <a:schemeClr val="tx1"/>
                </a:solidFill>
                <a:latin typeface="+mn-lt"/>
                <a:ea typeface="Times New Roman" panose="02020603050405020304" pitchFamily="18" charset="0"/>
                <a:cs typeface="Arial" panose="020B0604020202020204" pitchFamily="34" charset="0"/>
              </a:rPr>
              <a:t>A. Only a Police Officer may arrest for a breach of the peace and only in a public place</a:t>
            </a:r>
          </a:p>
          <a:p>
            <a:pPr algn="just">
              <a:lnSpc>
                <a:spcPct val="150000"/>
              </a:lnSpc>
              <a:spcAft>
                <a:spcPts val="0"/>
              </a:spcAft>
            </a:pPr>
            <a:r>
              <a:rPr lang="en-GB" sz="2400" b="0" dirty="0">
                <a:solidFill>
                  <a:schemeClr val="tx1"/>
                </a:solidFill>
                <a:latin typeface="+mn-lt"/>
                <a:ea typeface="Times New Roman" panose="02020603050405020304" pitchFamily="18" charset="0"/>
                <a:cs typeface="Arial" panose="020B0604020202020204" pitchFamily="34" charset="0"/>
              </a:rPr>
              <a:t>B. Only a Police Officer may arrest for a breach of the peace, either in a public or private place</a:t>
            </a:r>
          </a:p>
          <a:p>
            <a:pPr algn="just">
              <a:lnSpc>
                <a:spcPct val="150000"/>
              </a:lnSpc>
              <a:spcAft>
                <a:spcPts val="0"/>
              </a:spcAft>
            </a:pPr>
            <a:r>
              <a:rPr lang="en-GB" sz="2400" b="0" dirty="0">
                <a:solidFill>
                  <a:schemeClr val="tx1"/>
                </a:solidFill>
                <a:latin typeface="+mn-lt"/>
                <a:ea typeface="Times New Roman" panose="02020603050405020304" pitchFamily="18" charset="0"/>
                <a:cs typeface="Arial" panose="020B0604020202020204" pitchFamily="34" charset="0"/>
              </a:rPr>
              <a:t>C. Any person may arrest for a breach of the peace but only in a public place</a:t>
            </a:r>
          </a:p>
          <a:p>
            <a:pPr algn="just">
              <a:lnSpc>
                <a:spcPct val="150000"/>
              </a:lnSpc>
              <a:spcAft>
                <a:spcPts val="0"/>
              </a:spcAft>
            </a:pPr>
            <a:r>
              <a:rPr lang="en-GB" sz="2400" b="0" dirty="0">
                <a:solidFill>
                  <a:schemeClr val="tx1"/>
                </a:solidFill>
                <a:latin typeface="+mn-lt"/>
                <a:ea typeface="Times New Roman" panose="02020603050405020304" pitchFamily="18" charset="0"/>
                <a:cs typeface="Arial" panose="020B0604020202020204" pitchFamily="34" charset="0"/>
              </a:rPr>
              <a:t>D. Any person may arrest for a breach of the peace, either in a public or private place</a:t>
            </a:r>
          </a:p>
        </p:txBody>
      </p:sp>
      <p:pic>
        <p:nvPicPr>
          <p:cNvPr id="3074" name="Picture 2" descr="GROW Coaching - Knowledge Check Quiz - Quizizz">
            <a:extLst>
              <a:ext uri="{FF2B5EF4-FFF2-40B4-BE49-F238E27FC236}">
                <a16:creationId xmlns:a16="http://schemas.microsoft.com/office/drawing/2014/main" id="{83373978-6857-D015-1593-3745E79C33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5634" y="4741762"/>
            <a:ext cx="1858313" cy="1876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743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8296" y="548680"/>
            <a:ext cx="10917932" cy="5122941"/>
          </a:xfrm>
          <a:prstGeom prst="rect">
            <a:avLst/>
          </a:prstGeom>
          <a:solidFill>
            <a:schemeClr val="accent6">
              <a:lumMod val="20000"/>
              <a:lumOff val="80000"/>
            </a:schemeClr>
          </a:solidFill>
          <a:ln>
            <a:solidFill>
              <a:schemeClr val="tx1"/>
            </a:solidFill>
          </a:ln>
        </p:spPr>
        <p:txBody>
          <a:bodyPr wrap="square" rtlCol="0">
            <a:spAutoFit/>
          </a:bodyPr>
          <a:lstStyle/>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You are called to a neighbour dispute and on arrival in the street see QUENTIN walking up and down the pavement carrying a poster stating that his neighbour DAWSON is a child molester.</a:t>
            </a: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What has to be proved for QUENTIN to commit the offence of causing intentional harassment, alarm or distress under Sec 4A Public Order Act 1986?</a:t>
            </a:r>
          </a:p>
          <a:p>
            <a:pPr algn="just">
              <a:lnSpc>
                <a:spcPct val="150000"/>
              </a:lnSpc>
              <a:spcAft>
                <a:spcPts val="0"/>
              </a:spcAft>
            </a:pPr>
            <a:endParaRPr lang="en-GB" sz="2000" b="0" dirty="0">
              <a:solidFill>
                <a:schemeClr val="tx1"/>
              </a:solidFill>
              <a:latin typeface="+mn-lt"/>
              <a:ea typeface="Times New Roman" panose="02020603050405020304" pitchFamily="18" charset="0"/>
              <a:cs typeface="Arial" panose="020B0604020202020204" pitchFamily="34" charset="0"/>
            </a:endParaRP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A. That he intended to cause DAWSON harassment, alarm or distress</a:t>
            </a: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B. That DAWSON was actually caused harassment, alarm or distress whether QUENTIN intended it or not</a:t>
            </a: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C. That he intended to cause harassment, alarm or distress and DAWSON was actually caused it</a:t>
            </a:r>
          </a:p>
          <a:p>
            <a:pPr algn="just">
              <a:lnSpc>
                <a:spcPct val="150000"/>
              </a:lnSpc>
              <a:spcAft>
                <a:spcPts val="0"/>
              </a:spcAft>
            </a:pPr>
            <a:r>
              <a:rPr lang="en-GB" sz="2000" b="0" dirty="0">
                <a:solidFill>
                  <a:schemeClr val="tx1"/>
                </a:solidFill>
                <a:latin typeface="+mn-lt"/>
                <a:ea typeface="Times New Roman" panose="02020603050405020304" pitchFamily="18" charset="0"/>
                <a:cs typeface="Arial" panose="020B0604020202020204" pitchFamily="34" charset="0"/>
              </a:rPr>
              <a:t>D. That DAWSON was not actually caused harassment, alarm or distress although QUENTIN intended this or was reckless as to whether harassment, alarm or distress was caused. </a:t>
            </a:r>
          </a:p>
        </p:txBody>
      </p:sp>
      <p:pic>
        <p:nvPicPr>
          <p:cNvPr id="2050" name="Picture 2" descr="GROW Coaching - Knowledge Check Quiz - Quizizz">
            <a:extLst>
              <a:ext uri="{FF2B5EF4-FFF2-40B4-BE49-F238E27FC236}">
                <a16:creationId xmlns:a16="http://schemas.microsoft.com/office/drawing/2014/main" id="{7A434907-85FE-DCFF-8407-4175840B66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5952" y="5281842"/>
            <a:ext cx="1560552" cy="1576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6370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1384" y="507764"/>
            <a:ext cx="10858738" cy="5303952"/>
          </a:xfrm>
          <a:prstGeom prst="rect">
            <a:avLst/>
          </a:prstGeom>
          <a:solidFill>
            <a:schemeClr val="accent6">
              <a:lumMod val="20000"/>
              <a:lumOff val="80000"/>
            </a:schemeClr>
          </a:solidFill>
          <a:ln>
            <a:noFill/>
          </a:ln>
        </p:spPr>
        <p:txBody>
          <a:bodyPr wrap="square" rtlCol="0">
            <a:spAutoFit/>
          </a:bodyPr>
          <a:lstStyle/>
          <a:p>
            <a:pPr algn="just">
              <a:spcAft>
                <a:spcPts val="0"/>
              </a:spcAft>
            </a:pPr>
            <a:r>
              <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rPr>
              <a:t>SPARROW uses threatening language towards DIXON with the intention of causing him to fear unlawful violence.  DIXON is not threatened by this behaviour. DIXON is in a dwelling and SPARROW wishes to enter. </a:t>
            </a:r>
          </a:p>
          <a:p>
            <a:pPr algn="just">
              <a:spcAft>
                <a:spcPts val="0"/>
              </a:spcAft>
            </a:pPr>
            <a:endPar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rPr>
              <a:t>In relation to Section 4 of the Public Order Act 1986, which of the following is correct?  </a:t>
            </a:r>
          </a:p>
          <a:p>
            <a:pPr algn="just">
              <a:spcAft>
                <a:spcPts val="0"/>
              </a:spcAft>
            </a:pPr>
            <a:endPar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endPar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rPr>
              <a:t>A.SPARROW has committed the offence regardless of whether DIXON feels threatened.</a:t>
            </a:r>
          </a:p>
          <a:p>
            <a:pPr algn="just">
              <a:spcAft>
                <a:spcPts val="0"/>
              </a:spcAft>
            </a:pPr>
            <a:endPar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rPr>
              <a:t>B.SPARROW has committed the offence, but only if someone else witnesses the behaviour.</a:t>
            </a:r>
          </a:p>
          <a:p>
            <a:pPr algn="just">
              <a:spcAft>
                <a:spcPts val="0"/>
              </a:spcAft>
            </a:pPr>
            <a:endPar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rPr>
              <a:t>C.SPARROW has not committed the offence, because DIXON was not actually threatened.</a:t>
            </a:r>
          </a:p>
          <a:p>
            <a:pPr algn="just">
              <a:spcAft>
                <a:spcPts val="0"/>
              </a:spcAft>
            </a:pPr>
            <a:endPar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2000" b="0" dirty="0">
                <a:solidFill>
                  <a:schemeClr val="tx1"/>
                </a:solidFill>
                <a:latin typeface="Arial" panose="020B0604020202020204" pitchFamily="34" charset="0"/>
                <a:ea typeface="Times New Roman" panose="02020603050405020304" pitchFamily="18" charset="0"/>
                <a:cs typeface="Arial" panose="020B0604020202020204" pitchFamily="34" charset="0"/>
              </a:rPr>
              <a:t>D.SPARROW has not committed the offence, because DIXON was inside the dwelling.</a:t>
            </a:r>
          </a:p>
          <a:p>
            <a:pPr algn="just">
              <a:spcAft>
                <a:spcPts val="0"/>
              </a:spcAft>
            </a:pPr>
            <a:endParaRPr lang="en-GB" sz="14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endParaRPr lang="en-GB" sz="14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endPar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p:txBody>
      </p:sp>
      <p:pic>
        <p:nvPicPr>
          <p:cNvPr id="1026" name="Picture 2" descr="GROW Coaching - Knowledge Check Quiz - Quizizz">
            <a:extLst>
              <a:ext uri="{FF2B5EF4-FFF2-40B4-BE49-F238E27FC236}">
                <a16:creationId xmlns:a16="http://schemas.microsoft.com/office/drawing/2014/main" id="{87F9E956-C8E1-2228-E4D7-D63320EC65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9774" y="4904385"/>
            <a:ext cx="1796695" cy="1814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5033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3875</Words>
  <Application>Microsoft Macintosh PowerPoint</Application>
  <PresentationFormat>Widescreen</PresentationFormat>
  <Paragraphs>314</Paragraphs>
  <Slides>47</Slides>
  <Notes>44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Arial</vt:lpstr>
      <vt:lpstr>Calibri</vt:lpstr>
      <vt:lpstr>Calibri Light</vt:lpstr>
      <vt:lpstr>Office Theme</vt:lpstr>
      <vt:lpstr>Operational Policing   Public Order Act 1986</vt:lpstr>
      <vt:lpstr>Learning Outcomes : Public Order Act 1986</vt:lpstr>
      <vt:lpstr>Discuss   What constitutes public order? </vt:lpstr>
      <vt:lpstr>Public Order Act 1986 </vt:lpstr>
      <vt:lpstr>“…Maintaining Public Order…” </vt:lpstr>
      <vt:lpstr>“I was drunk!” </vt:lpstr>
      <vt:lpstr>PowerPoint Presentation</vt:lpstr>
      <vt:lpstr>Breach of the Peace </vt:lpstr>
      <vt:lpstr>Breach of the Peace</vt:lpstr>
      <vt:lpstr>PowerPoint Presentation</vt:lpstr>
      <vt:lpstr>‘Binding Over’ after an arrest for B.O.P </vt:lpstr>
      <vt:lpstr>Breach of the Peace</vt:lpstr>
      <vt:lpstr>Case Law - BOP</vt:lpstr>
      <vt:lpstr>PowerPoint Presentation</vt:lpstr>
      <vt:lpstr>PowerPoint Presentation</vt:lpstr>
      <vt:lpstr>PowerPoint Presentation</vt:lpstr>
      <vt:lpstr>Section 5 POA 1986</vt:lpstr>
      <vt:lpstr>Key Words S.5</vt:lpstr>
      <vt:lpstr>The  key features  of  Section 5  are: </vt:lpstr>
      <vt:lpstr>PowerPoint Presentation</vt:lpstr>
      <vt:lpstr>Section 5 POA 1986</vt:lpstr>
      <vt:lpstr>Why is it not an offence inside one dwelling? </vt:lpstr>
      <vt:lpstr>PowerPoint Presentation</vt:lpstr>
      <vt:lpstr>PowerPoint Presentation</vt:lpstr>
      <vt:lpstr>PowerPoint Presentation</vt:lpstr>
      <vt:lpstr>Section 4A POA 1986</vt:lpstr>
      <vt:lpstr>Section 4A POA 1986</vt:lpstr>
      <vt:lpstr>PowerPoint Presentation</vt:lpstr>
      <vt:lpstr>PowerPoint Presentation</vt:lpstr>
      <vt:lpstr>PowerPoint Presentation</vt:lpstr>
      <vt:lpstr>         Section 4 POA 1986 – Fear of Provocation of Violence  </vt:lpstr>
      <vt:lpstr>         Section 4 POA 1986 – Fear of Provocation of Violence  </vt:lpstr>
      <vt:lpstr>The difference between  S. 5, 4a, and 4 explained….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Response Policing   Public Order Act 1986</dc:title>
  <dc:creator>Rhiannon Lloyd</dc:creator>
  <cp:lastModifiedBy>Rhiannon Lloyd</cp:lastModifiedBy>
  <cp:revision>4</cp:revision>
  <dcterms:created xsi:type="dcterms:W3CDTF">2022-10-29T18:21:00Z</dcterms:created>
  <dcterms:modified xsi:type="dcterms:W3CDTF">2023-02-26T20:22:17Z</dcterms:modified>
</cp:coreProperties>
</file>