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Mohamed Takhekh</a:t>
            </a:r>
          </a:p>
          <a:p>
            <a:r>
              <a:t>Student Number: 2423978</a:t>
            </a:r>
          </a:p>
          <a:p>
            <a:r>
              <a:t>Green Haven Florist – 30% Problem</a:t>
            </a:r>
          </a:p>
          <a:p>
            <a:r>
              <a:t>Problem Solving &amp; Marketing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Green Haven Florist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Location: Norwich, England</a:t>
            </a:r>
          </a:p>
          <a:p>
            <a:r>
              <a:t>• Founded: 2016 by Liam &amp; Priya Patel</a:t>
            </a:r>
          </a:p>
          <a:p>
            <a:r>
              <a:t>• Reputation: Eco‑friendly, bespoke floral designs</a:t>
            </a:r>
          </a:p>
          <a:p>
            <a:r>
              <a:t>• Current Issue: 30% decline in in‑store sales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 Declaration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core problem is a 30% drop in sales due to reduced foot traffic, outdated marketing, increased costs, and strong competition.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Who: Owners, staff, customers</a:t>
            </a:r>
          </a:p>
          <a:p>
            <a:r>
              <a:t>What: 30% sales decline</a:t>
            </a:r>
          </a:p>
          <a:p>
            <a:r>
              <a:t>When: Last 12 months</a:t>
            </a:r>
          </a:p>
          <a:p>
            <a:r>
              <a:t>Where: Norwich High Street</a:t>
            </a:r>
          </a:p>
          <a:p>
            <a:r>
              <a:t>Why: Shift to online competitors</a:t>
            </a:r>
          </a:p>
          <a:p>
            <a:r>
              <a:t>How: Weak digital marketing</a:t>
            </a:r>
          </a:p>
          <a:p>
            <a:r>
              <a:t>How Much: 30% revenue loss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Reduced foot traffic</a:t>
            </a:r>
          </a:p>
          <a:p>
            <a:r>
              <a:t>• Customer shift to online</a:t>
            </a:r>
          </a:p>
          <a:p>
            <a:r>
              <a:t>• Weak website &amp; social media</a:t>
            </a:r>
          </a:p>
          <a:p>
            <a:r>
              <a:t>• Rising supply &amp; sustainability costs</a:t>
            </a:r>
          </a:p>
          <a:p>
            <a:r>
              <a:t>• New competitors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Brexit import regulations</a:t>
            </a:r>
          </a:p>
          <a:p>
            <a:r>
              <a:t>Economic: Inflation increases costs</a:t>
            </a:r>
          </a:p>
          <a:p>
            <a:r>
              <a:t>Social: Shift to online buying</a:t>
            </a:r>
          </a:p>
          <a:p>
            <a:r>
              <a:t>Technological: Outdated website</a:t>
            </a:r>
          </a:p>
          <a:p>
            <a:r>
              <a:t>Environmental: Eco‑friendly packaging costs</a:t>
            </a:r>
          </a:p>
          <a:p>
            <a:r>
              <a:t>Legal: Online consumer protection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Diagram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Main causes:</a:t>
            </a:r>
          </a:p>
          <a:p>
            <a:r>
              <a:t>Marketing – Competitors – Costs – Technology – Customer Behaviour – Supply Chain – Environment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Redesign website with online shop</a:t>
            </a:r>
          </a:p>
          <a:p>
            <a:r>
              <a:t>• Launch delivery subscription model</a:t>
            </a:r>
          </a:p>
          <a:p>
            <a:r>
              <a:t>• Invest in social media marketing</a:t>
            </a:r>
          </a:p>
          <a:p>
            <a:r>
              <a:t>• Optimize supply chain</a:t>
            </a:r>
          </a:p>
          <a:p>
            <a:r>
              <a:t>• Offer eco-packaging as optional upgrade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Green Haven Florist must adopt digital transformation, improve marketing, and streamline operations to recover its 30% decline.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Strategy (Cause &amp; Effect)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Fishbone Strategy identifies root causes behind the 30% sales decline:</a:t>
            </a:r>
          </a:p>
          <a:p/>
          <a:p>
            <a:r>
              <a:t>MAIN PROBLEM: Decline in Sales</a:t>
            </a:r>
          </a:p>
          <a:p/>
          <a:p>
            <a:r>
              <a:t>1. Marketing:</a:t>
            </a:r>
          </a:p>
          <a:p>
            <a:r>
              <a:t>   – Weak social media presence</a:t>
            </a:r>
          </a:p>
          <a:p>
            <a:r>
              <a:t>   – Outdated promotional methods</a:t>
            </a:r>
          </a:p>
          <a:p/>
          <a:p>
            <a:r>
              <a:t>2. Technology:</a:t>
            </a:r>
          </a:p>
          <a:p>
            <a:r>
              <a:t>   – Outdated website</a:t>
            </a:r>
          </a:p>
          <a:p>
            <a:r>
              <a:t>   – No online ordering system</a:t>
            </a:r>
          </a:p>
          <a:p/>
          <a:p>
            <a:r>
              <a:t>3. Competitors:</a:t>
            </a:r>
          </a:p>
          <a:p>
            <a:r>
              <a:t>   – New boutique florist</a:t>
            </a:r>
          </a:p>
          <a:p>
            <a:r>
              <a:t>   – National chain offering discounts</a:t>
            </a:r>
          </a:p>
          <a:p/>
          <a:p>
            <a:r>
              <a:t>4. Customer Behaviour:</a:t>
            </a:r>
          </a:p>
          <a:p>
            <a:r>
              <a:t>   – Shift to online purchases</a:t>
            </a:r>
          </a:p>
          <a:p>
            <a:r>
              <a:t>   – Reduced in‑store visits</a:t>
            </a:r>
          </a:p>
          <a:p/>
          <a:p>
            <a:r>
              <a:t>5. Costs &amp; Supply Chain:</a:t>
            </a:r>
          </a:p>
          <a:p>
            <a:r>
              <a:t>   – Higher import costs</a:t>
            </a:r>
          </a:p>
          <a:p>
            <a:r>
              <a:t>   – Sustainability packaging cost increase</a:t>
            </a:r>
          </a:p>
          <a:p/>
          <a:p>
            <a:r>
              <a:t>6. Environment:</a:t>
            </a:r>
          </a:p>
          <a:p>
            <a:r>
              <a:t>   – Demand for eco‑friendly products increases costs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Cancian, M. (2021). What is 5W2H? Discover this revolutionary tool.</a:t>
            </a:r>
          </a:p>
          <a:p>
            <a:r>
              <a:t>Makos, J. (2024). What is PESTLE Analysis?</a:t>
            </a:r>
          </a:p>
          <a:p>
            <a:r>
              <a:t>Vanzandt, P. (2023). Importance and purpose of Fishbone diagrams.</a:t>
            </a:r>
          </a:p>
          <a:p>
            <a:r>
              <a:t>Webster, J. (2023). How to identify and solve problems in your business.</a:t>
            </a:r>
          </a:p>
          <a:p>
            <a:r>
              <a:t>Kumar, R. (2025). What businesses look like in 2025: A new era of transformation.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