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7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C762182-0D91-42D7-BD65-8A4571EA5709}" v="2" dt="2026-07-09T19:31:05.69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>
      <p:cViewPr varScale="1">
        <p:scale>
          <a:sx n="64" d="100"/>
          <a:sy n="64" d="100"/>
        </p:scale>
        <p:origin x="9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hai-Bogdan Trifescu (2535674)" userId="f8358988-11bd-4a5b-85c7-f2f7c85b3b49" providerId="ADAL" clId="{4244D851-1DE8-4C81-91F8-02D8C8EDA66C}"/>
    <pc:docChg chg="undo custSel modSld">
      <pc:chgData name="Mihai-Bogdan Trifescu (2535674)" userId="f8358988-11bd-4a5b-85c7-f2f7c85b3b49" providerId="ADAL" clId="{4244D851-1DE8-4C81-91F8-02D8C8EDA66C}" dt="2026-07-09T19:44:50.597" v="267" actId="12"/>
      <pc:docMkLst>
        <pc:docMk/>
      </pc:docMkLst>
      <pc:sldChg chg="addSp delSp modSp mod">
        <pc:chgData name="Mihai-Bogdan Trifescu (2535674)" userId="f8358988-11bd-4a5b-85c7-f2f7c85b3b49" providerId="ADAL" clId="{4244D851-1DE8-4C81-91F8-02D8C8EDA66C}" dt="2026-07-09T19:44:50.597" v="267" actId="12"/>
        <pc:sldMkLst>
          <pc:docMk/>
          <pc:sldMk cId="1716342858" sldId="256"/>
        </pc:sldMkLst>
        <pc:spChg chg="add del mod">
          <ac:chgData name="Mihai-Bogdan Trifescu (2535674)" userId="f8358988-11bd-4a5b-85c7-f2f7c85b3b49" providerId="ADAL" clId="{4244D851-1DE8-4C81-91F8-02D8C8EDA66C}" dt="2026-07-09T19:29:23.632" v="5"/>
          <ac:spMkLst>
            <pc:docMk/>
            <pc:sldMk cId="1716342858" sldId="256"/>
            <ac:spMk id="4" creationId="{29C69736-66D0-D6DD-9D7A-892B18D2A2A8}"/>
          </ac:spMkLst>
        </pc:spChg>
        <pc:spChg chg="add mod">
          <ac:chgData name="Mihai-Bogdan Trifescu (2535674)" userId="f8358988-11bd-4a5b-85c7-f2f7c85b3b49" providerId="ADAL" clId="{4244D851-1DE8-4C81-91F8-02D8C8EDA66C}" dt="2026-07-09T19:44:50.597" v="267" actId="12"/>
          <ac:spMkLst>
            <pc:docMk/>
            <pc:sldMk cId="1716342858" sldId="256"/>
            <ac:spMk id="5" creationId="{53C04799-8C39-356E-1A23-4855CD846E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1FDA8-CA15-2D49-9A3E-391B5AD787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DDC0E8-DFD3-01F8-0894-8A40E5F03C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13DD07-D2E1-5603-F0A8-3445E24D69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2990AF-90CE-97C5-9C44-A2E3240F46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C34CEC-E0B7-09F1-BD35-5ECB6F8764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31632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7457E3-F781-6FC4-D597-E185527A61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7F7950-074E-72AD-9A0F-C689832686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01FAB7-071B-B22A-5621-6718B5E098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A95AAC-D78C-3353-2D0D-101AB7135E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C2239F-0D74-9DA4-3511-BD62839EF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33381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7A6BC-2CDE-6DB1-A7B7-7A0CBDAB55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6F7BE2-BA35-1682-2A17-58DA33FF5F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856440-F524-2076-3F55-A83BAD27DE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60472-283B-3EE5-971B-C24C2718F5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6847C1-C1EF-7CFA-8EA7-DC9E70B6DC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53055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8FC24-8FF4-B7DD-B172-EF515BDA66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9EF59-D50C-AC6B-BAAA-B15D1D1457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BFE417-55D9-8DCD-6EED-29CCEE8303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539A56-7C00-428C-8B2F-A60AFFBF93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72D858-7EE2-3897-6582-757DD6C0DC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B91D04-EA0E-A7E8-15BE-FDB3E988CF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3404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6C5827-55D4-AF70-D72A-6186DB76ED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E423CC-7D1B-908F-A0E5-1A8FC37498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42EA5C-BF4D-74CA-78BD-ACB8C924AA6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B708FA-EF70-35FD-3AE9-3D95DCB9EFD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7CEE76E-0DCB-BFD1-CA99-1143DE6E533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F325F93-ECCE-63DE-53A2-6CACA1D82D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EBEEE3B-6ABF-40E5-5274-5E5E5ED748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A5FB39B-F911-BFBA-7269-7722F845E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30335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368F4C-F469-3F1D-0C9B-B90DFC6D49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1625AC9-0C46-4D65-5766-AD2EAF20B3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48FBAF-F11A-5146-848E-143BC25566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ED3749-BD39-2560-2716-FA4D1E925D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71771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5B9A345-7460-B509-DF3E-B2E332E74B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A7431D-8F6F-6B97-0D65-BC85535F60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CA612A-B916-7044-18F4-5F253CBFF9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36493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32E0FC-6437-B5EA-BA9E-3FD8B60863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08A9AC-3936-49CA-68A8-2FF4756976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E7D377-B778-54F1-F574-C193AE2A10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77AD09-8112-E639-17F4-DAFCD19DAC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C74533-17D3-C83C-31A3-B267EC9F42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7FC4B8-367E-E203-6A22-42F7F03954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89045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9BF3CE-80D1-75E3-3216-1013580DB6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08EB1C0-AA18-3BD8-7505-F68727F849F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67BD412-7F5E-7914-E0D3-777B8CF678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76BC85-487B-2DAF-924A-F21D9B9C4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DC4819-E20D-4E92-E044-408564ABD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A5D06B-E880-162D-7AD3-CE17F97FA6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870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6506FB-BB4F-B0CB-1771-3090DC9C82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302045-CC78-1506-F0EC-3B9C5BD57D8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331A57-F2BD-1823-390B-533AB13DC2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C1274B-12D4-D6BB-F296-105B40DAEB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F3C4A7-0E30-A919-FD98-9EE5B6DB7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50463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327F-0EBC-2E3D-4F83-EA53FD914E1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8D3706-9F0D-5F76-E284-1549AD971F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8CFAD1-E26D-01B2-B95B-656484C970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754094-0730-0139-A723-62E8E5CAC1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25EBCE-6BBC-5B3B-C7FA-72E1DF1CF3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283783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with Pictu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002" y="105879"/>
            <a:ext cx="6933398" cy="383234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90000"/>
              </a:lnSpc>
              <a:defRPr lang="en-US" sz="6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837892"/>
            <a:ext cx="4184904" cy="918015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9" name="Picture Placeholder 10">
            <a:extLst>
              <a:ext uri="{FF2B5EF4-FFF2-40B4-BE49-F238E27FC236}">
                <a16:creationId xmlns:a16="http://schemas.microsoft.com/office/drawing/2014/main" id="{47046596-FFEC-0663-2F9B-19F442C8D1F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681816" y="0"/>
            <a:ext cx="4510185" cy="6096000"/>
          </a:xfrm>
          <a:custGeom>
            <a:avLst/>
            <a:gdLst>
              <a:gd name="connsiteX0" fmla="*/ 0 w 4510185"/>
              <a:gd name="connsiteY0" fmla="*/ 0 h 6096000"/>
              <a:gd name="connsiteX1" fmla="*/ 4510185 w 4510185"/>
              <a:gd name="connsiteY1" fmla="*/ 0 h 6096000"/>
              <a:gd name="connsiteX2" fmla="*/ 4510185 w 4510185"/>
              <a:gd name="connsiteY2" fmla="*/ 6096000 h 6096000"/>
              <a:gd name="connsiteX3" fmla="*/ 501522 w 4510185"/>
              <a:gd name="connsiteY3" fmla="*/ 6096000 h 6096000"/>
              <a:gd name="connsiteX4" fmla="*/ 0 w 4510185"/>
              <a:gd name="connsiteY4" fmla="*/ 5591398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510185" h="6096000">
                <a:moveTo>
                  <a:pt x="0" y="0"/>
                </a:moveTo>
                <a:lnTo>
                  <a:pt x="4510185" y="0"/>
                </a:lnTo>
                <a:lnTo>
                  <a:pt x="4510185" y="6096000"/>
                </a:lnTo>
                <a:lnTo>
                  <a:pt x="501522" y="6096000"/>
                </a:lnTo>
                <a:cubicBezTo>
                  <a:pt x="224540" y="6096000"/>
                  <a:pt x="0" y="5870082"/>
                  <a:pt x="0" y="5591398"/>
                </a:cubicBezTo>
                <a:close/>
              </a:path>
            </a:pathLst>
          </a:custGeom>
          <a:blipFill dpi="0" rotWithShape="1">
            <a:blip r:embed="rId2">
              <a:alphaModFix amt="85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36582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73A7178-DB97-A19A-25DE-C48C11CCF5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1BC0F5-B1AA-CA6E-ADFC-7A8706992F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18AFF6-E501-4595-474D-74DE9ACA4AD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97D89D-68B6-53ED-324D-0D1F6D0B01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A4F4AC-D97E-BDB0-79AC-18A4B9570E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010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23" r:id="rId6"/>
    <p:sldLayoutId id="2147483724" r:id="rId7"/>
    <p:sldLayoutId id="2147483725" r:id="rId8"/>
    <p:sldLayoutId id="2147483726" r:id="rId9"/>
    <p:sldLayoutId id="2147483727" r:id="rId10"/>
    <p:sldLayoutId id="2147483728" r:id="rId11"/>
    <p:sldLayoutId id="214748372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3.png"/><Relationship Id="rId4" Type="http://schemas.openxmlformats.org/officeDocument/2006/relationships/image" Target="../media/image2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D0D6D3E-D7F9-4591-9CA9-DDF4DB1F73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088BBA-385E-B100-D3B2-83F877ED7B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64835" y="126129"/>
            <a:ext cx="3457177" cy="760280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4800" dirty="0">
                <a:solidFill>
                  <a:srgbClr val="00B0F0"/>
                </a:solidFill>
              </a:rPr>
              <a:t>POWERPOINT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08797C-B534-8121-1EFA-68AC9E5658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1309" y="129095"/>
            <a:ext cx="2272283" cy="56360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400" dirty="0">
                <a:solidFill>
                  <a:schemeClr val="tx1"/>
                </a:solidFill>
              </a:rPr>
              <a:t>DIGITAL </a:t>
            </a:r>
            <a:r>
              <a:rPr lang="en-US" sz="2400" dirty="0">
                <a:solidFill>
                  <a:srgbClr val="00B0F0"/>
                </a:solidFill>
              </a:rPr>
              <a:t>SKILS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4C9F2B0-1044-46EB-8AEB-C3BFFDE6C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23336" y="-3"/>
            <a:ext cx="4068664" cy="6858000"/>
          </a:xfrm>
          <a:prstGeom prst="rect">
            <a:avLst/>
          </a:prstGeom>
          <a:gradFill>
            <a:gsLst>
              <a:gs pos="26000">
                <a:srgbClr val="000000"/>
              </a:gs>
              <a:gs pos="100000">
                <a:schemeClr val="accent1"/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28B54C3-B57B-472A-B96E-1FCB67093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23336" y="-3"/>
            <a:ext cx="3611463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6000"/>
                </a:schemeClr>
              </a:gs>
              <a:gs pos="100000">
                <a:srgbClr val="000000">
                  <a:alpha val="52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DB3C429-F8DA-49B9-AF84-21996FCF7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230721" y="-107390"/>
            <a:ext cx="3853890" cy="4068665"/>
          </a:xfrm>
          <a:prstGeom prst="rect">
            <a:avLst/>
          </a:prstGeom>
          <a:gradFill>
            <a:gsLst>
              <a:gs pos="0">
                <a:srgbClr val="000000">
                  <a:alpha val="34000"/>
                </a:srgbClr>
              </a:gs>
              <a:gs pos="96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747B5ADC-439E-8BF3-9088-90C43F8880B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31" r="18468" b="-2"/>
          <a:stretch>
            <a:fillRect/>
          </a:stretch>
        </p:blipFill>
        <p:spPr>
          <a:xfrm>
            <a:off x="6096000" y="1012536"/>
            <a:ext cx="4756162" cy="4756162"/>
          </a:xfrm>
          <a:custGeom>
            <a:avLst/>
            <a:gdLst/>
            <a:ahLst/>
            <a:cxnLst/>
            <a:rect l="l" t="t" r="r" b="b"/>
            <a:pathLst>
              <a:path w="5031136" h="5031136">
                <a:moveTo>
                  <a:pt x="2515568" y="0"/>
                </a:moveTo>
                <a:cubicBezTo>
                  <a:pt x="3904878" y="0"/>
                  <a:pt x="5031136" y="1126258"/>
                  <a:pt x="5031136" y="2515568"/>
                </a:cubicBezTo>
                <a:cubicBezTo>
                  <a:pt x="5031136" y="3904878"/>
                  <a:pt x="3904878" y="5031136"/>
                  <a:pt x="2515568" y="5031136"/>
                </a:cubicBezTo>
                <a:cubicBezTo>
                  <a:pt x="1126258" y="5031136"/>
                  <a:pt x="0" y="3904878"/>
                  <a:pt x="0" y="2515568"/>
                </a:cubicBezTo>
                <a:cubicBezTo>
                  <a:pt x="0" y="1126258"/>
                  <a:pt x="1126258" y="0"/>
                  <a:pt x="2515568" y="0"/>
                </a:cubicBezTo>
                <a:close/>
              </a:path>
            </a:pathLst>
          </a:custGeom>
        </p:spPr>
      </p:pic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48C7B00E-26A4-1C73-D7C6-43ADC3411B3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3C04799-8C39-356E-1A23-4855CD846E00}"/>
              </a:ext>
            </a:extLst>
          </p:cNvPr>
          <p:cNvSpPr txBox="1"/>
          <p:nvPr/>
        </p:nvSpPr>
        <p:spPr>
          <a:xfrm>
            <a:off x="457201" y="1124744"/>
            <a:ext cx="475616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F0"/>
                </a:solidFill>
              </a:rPr>
              <a:t>PLANNING AND LINKEDLN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F0"/>
                </a:solidFill>
              </a:rPr>
              <a:t>FINDING AND </a:t>
            </a:r>
            <a:r>
              <a:rPr lang="en-GB" b="1" dirty="0">
                <a:solidFill>
                  <a:srgbClr val="00B0F0"/>
                </a:solidFill>
              </a:rPr>
              <a:t>EVALUATING</a:t>
            </a:r>
            <a:r>
              <a:rPr lang="en-GB" dirty="0">
                <a:solidFill>
                  <a:srgbClr val="00B0F0"/>
                </a:solidFill>
              </a:rPr>
              <a:t> BUSNESS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F0"/>
                </a:solidFill>
              </a:rPr>
              <a:t>DIGITAL TOOLS FROM BUSINESS  WRITING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F0"/>
                </a:solidFill>
              </a:rPr>
              <a:t>DIGITAL REFERENCING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F0"/>
                </a:solidFill>
              </a:rPr>
              <a:t>PROFESSIONAL DIGITAL (EMAIL-LINKEDLN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00B0F0"/>
              </a:solidFill>
            </a:endParaRP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6342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8068"/>
    </mc:Choice>
    <mc:Fallback xmlns="">
      <p:transition spd="slow" advTm="1480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30350eb-f8df-4f84-845c-a06ee073f72d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2198A68983C46459DA12D7920F9F8FF" ma:contentTypeVersion="9" ma:contentTypeDescription="Create a new document." ma:contentTypeScope="" ma:versionID="54c769911c9843ca25aa16864e3a18c2">
  <xsd:schema xmlns:xsd="http://www.w3.org/2001/XMLSchema" xmlns:xs="http://www.w3.org/2001/XMLSchema" xmlns:p="http://schemas.microsoft.com/office/2006/metadata/properties" xmlns:ns3="930350eb-f8df-4f84-845c-a06ee073f72d" targetNamespace="http://schemas.microsoft.com/office/2006/metadata/properties" ma:root="true" ma:fieldsID="86dd4e52580b2b1a0ef0ad619228e1fe" ns3:_="">
    <xsd:import namespace="930350eb-f8df-4f84-845c-a06ee073f72d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30350eb-f8df-4f84-845c-a06ee073f72d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533346F-C811-4404-B626-0E7631B2121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DA384A2-DC2C-4578-B8CE-512657D68B32}">
  <ds:schemaRefs>
    <ds:schemaRef ds:uri="http://purl.org/dc/dcmitype/"/>
    <ds:schemaRef ds:uri="http://schemas.microsoft.com/office/2006/documentManagement/types"/>
    <ds:schemaRef ds:uri="http://purl.org/dc/terms/"/>
    <ds:schemaRef ds:uri="930350eb-f8df-4f84-845c-a06ee073f72d"/>
    <ds:schemaRef ds:uri="http://schemas.microsoft.com/office/2006/metadata/properties"/>
    <ds:schemaRef ds:uri="http://www.w3.org/XML/1998/namespace"/>
    <ds:schemaRef ds:uri="http://purl.org/dc/elements/1.1/"/>
    <ds:schemaRef ds:uri="http://schemas.microsoft.com/office/infopath/2007/PartnerControls"/>
    <ds:schemaRef ds:uri="http://schemas.openxmlformats.org/package/2006/metadata/core-properties"/>
  </ds:schemaRefs>
</ds:datastoreItem>
</file>

<file path=customXml/itemProps3.xml><?xml version="1.0" encoding="utf-8"?>
<ds:datastoreItem xmlns:ds="http://schemas.openxmlformats.org/officeDocument/2006/customXml" ds:itemID="{4B7ADB58-8B8E-4B97-AD4D-35FEBB124B1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30350eb-f8df-4f84-845c-a06ee073f72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</TotalTime>
  <Words>21</Words>
  <Application>Microsoft Office PowerPoint</Application>
  <PresentationFormat>Widescreen</PresentationFormat>
  <Paragraphs>10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Mihai-Bogdan Trifescu (2535674)</dc:creator>
  <cp:lastModifiedBy>Mihai-Bogdan Trifescu (2535674)</cp:lastModifiedBy>
  <cp:revision>2</cp:revision>
  <dcterms:created xsi:type="dcterms:W3CDTF">2026-07-09T18:50:58Z</dcterms:created>
  <dcterms:modified xsi:type="dcterms:W3CDTF">2026-07-09T19:44:57Z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0x01010072198A68983C46459DA12D7920F9F8FF</vt:lpwstr>
  </property>
</Properties>
</file>