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58" r:id="rId3"/>
    <p:sldId id="261" r:id="rId4"/>
    <p:sldId id="263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43"/>
  </p:normalViewPr>
  <p:slideViewPr>
    <p:cSldViewPr snapToGrid="0" snapToObjects="1">
      <p:cViewPr varScale="1">
        <p:scale>
          <a:sx n="118" d="100"/>
          <a:sy n="118" d="100"/>
        </p:scale>
        <p:origin x="-440" y="-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07CA0-59AA-3E41-A8A6-FB86536165E5}" type="datetimeFigureOut">
              <a:rPr lang="en-US" smtClean="0"/>
              <a:t>02/10/18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811F79-0770-994D-80DE-08330CDD21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757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Advanced Critical Theory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M7X01616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552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Survey texts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Bordwell</a:t>
            </a:r>
            <a:r>
              <a:rPr lang="en-US" dirty="0"/>
              <a:t>, Thompson, Smith, Thompson, Kristin, &amp; Smith, Jeff. (2017). Film art : An introduction. (11th revised ed.). New York: </a:t>
            </a:r>
            <a:r>
              <a:rPr lang="en-US" dirty="0" err="1"/>
              <a:t>Mcgraw-Hill</a:t>
            </a:r>
            <a:r>
              <a:rPr lang="en-US" dirty="0" smtClean="0"/>
              <a:t>.</a:t>
            </a:r>
          </a:p>
          <a:p>
            <a:r>
              <a:rPr lang="en-US" dirty="0"/>
              <a:t>Thompson, K., &amp; </a:t>
            </a:r>
            <a:r>
              <a:rPr lang="en-US" dirty="0" err="1"/>
              <a:t>Bordwell</a:t>
            </a:r>
            <a:r>
              <a:rPr lang="en-US" dirty="0"/>
              <a:t>, D. (2002). Film history : An introduction (2nd ed.). New York: McGraw Hill</a:t>
            </a:r>
            <a:r>
              <a:rPr lang="en-US" dirty="0" smtClean="0"/>
              <a:t>.</a:t>
            </a:r>
          </a:p>
          <a:p>
            <a:r>
              <a:rPr lang="en-US" dirty="0"/>
              <a:t>Cook, D. (1996). A history of narrative film (3rd ed.). New York ; London: W.W. Norton</a:t>
            </a:r>
            <a:r>
              <a:rPr lang="en-US" dirty="0" smtClean="0"/>
              <a:t>.</a:t>
            </a:r>
          </a:p>
          <a:p>
            <a:r>
              <a:rPr lang="en-US" dirty="0" err="1"/>
              <a:t>Nelmes</a:t>
            </a:r>
            <a:r>
              <a:rPr lang="en-US" dirty="0"/>
              <a:t>, J. (2007). An introduction to film studies (4th ed.). London: </a:t>
            </a:r>
            <a:r>
              <a:rPr lang="en-US" dirty="0" err="1"/>
              <a:t>Routledge</a:t>
            </a:r>
            <a:r>
              <a:rPr lang="en-US" dirty="0" smtClean="0"/>
              <a:t>.</a:t>
            </a:r>
          </a:p>
          <a:p>
            <a:r>
              <a:rPr lang="en-US" dirty="0" err="1"/>
              <a:t>Braudy</a:t>
            </a:r>
            <a:r>
              <a:rPr lang="en-US" dirty="0"/>
              <a:t>, L., &amp; Cohen, M. (2016). Film theory and criticism : Introductory readings (Eighth ed.).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10668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Auteur Theory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Caughie</a:t>
            </a:r>
            <a:r>
              <a:rPr lang="en-US" dirty="0"/>
              <a:t>, J., &amp; British Film Institute. (1988). Theories of authorship : A reader (British Film Institute readers in film studies). London: </a:t>
            </a:r>
            <a:r>
              <a:rPr lang="en-US" dirty="0" err="1"/>
              <a:t>Routledge</a:t>
            </a:r>
            <a:r>
              <a:rPr lang="en-US" dirty="0"/>
              <a:t> in association with the British Film Institute</a:t>
            </a:r>
            <a:r>
              <a:rPr lang="en-US" dirty="0" smtClean="0"/>
              <a:t>.</a:t>
            </a:r>
          </a:p>
          <a:p>
            <a:r>
              <a:rPr lang="en-US" dirty="0"/>
              <a:t>Gerstner, D., &amp; </a:t>
            </a:r>
            <a:r>
              <a:rPr lang="en-US" dirty="0" err="1"/>
              <a:t>Staiger</a:t>
            </a:r>
            <a:r>
              <a:rPr lang="en-US" dirty="0"/>
              <a:t>, J. (2003). Authorship and film (AFI film readers). New York: </a:t>
            </a:r>
            <a:r>
              <a:rPr lang="en-US" dirty="0" err="1"/>
              <a:t>Routledge</a:t>
            </a:r>
            <a:r>
              <a:rPr lang="en-US" dirty="0" smtClean="0"/>
              <a:t>.</a:t>
            </a:r>
          </a:p>
          <a:p>
            <a:r>
              <a:rPr lang="en-US" dirty="0"/>
              <a:t>Price, S. (2010). The screenplay : Authorship, theory and criticism. Basingstoke, Hampshire [England] ; New York: Palgrave </a:t>
            </a:r>
            <a:r>
              <a:rPr lang="en-US" dirty="0" smtClean="0"/>
              <a:t>Macmillan</a:t>
            </a:r>
          </a:p>
          <a:p>
            <a:r>
              <a:rPr lang="en-US" dirty="0" err="1"/>
              <a:t>Sellors</a:t>
            </a:r>
            <a:r>
              <a:rPr lang="en-US" dirty="0"/>
              <a:t>, C. (2010). Film authorship : Auteurs and other myths. London: Wallflower.</a:t>
            </a:r>
          </a:p>
          <a:p>
            <a:r>
              <a:rPr lang="en-US" dirty="0" err="1"/>
              <a:t>Wexman</a:t>
            </a:r>
            <a:r>
              <a:rPr lang="en-US" dirty="0"/>
              <a:t>, V. (2003). Film and authorship (Rutgers depth of field series). New Brunswick, NJ: Rutgers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2607372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Identify which filmmaker and which three of their films you will be writing about in the report.</a:t>
            </a:r>
          </a:p>
          <a:p>
            <a:r>
              <a:rPr lang="en-US" dirty="0" smtClean="0"/>
              <a:t>Find at </a:t>
            </a:r>
            <a:r>
              <a:rPr lang="en-US" dirty="0" smtClean="0"/>
              <a:t>least three </a:t>
            </a:r>
            <a:r>
              <a:rPr lang="en-US" dirty="0" smtClean="0"/>
              <a:t>quotations </a:t>
            </a:r>
            <a:r>
              <a:rPr lang="en-US" dirty="0" smtClean="0"/>
              <a:t>from different appropriate academic/critical sources </a:t>
            </a:r>
            <a:r>
              <a:rPr lang="en-US" dirty="0" smtClean="0"/>
              <a:t>that support the paragraph(s) on EACH film.</a:t>
            </a:r>
            <a:endParaRPr lang="en-US" dirty="0" smtClean="0"/>
          </a:p>
          <a:p>
            <a:r>
              <a:rPr lang="en-US" dirty="0" smtClean="0"/>
              <a:t>Sources can be from books, journals and </a:t>
            </a:r>
            <a:r>
              <a:rPr lang="en-US" dirty="0" smtClean="0"/>
              <a:t>articles.</a:t>
            </a:r>
            <a:endParaRPr lang="en-US" dirty="0" smtClean="0"/>
          </a:p>
          <a:p>
            <a:r>
              <a:rPr lang="en-US" dirty="0" smtClean="0"/>
              <a:t>Present </a:t>
            </a:r>
            <a:r>
              <a:rPr lang="en-US" dirty="0" smtClean="0"/>
              <a:t>and discuss quotations with study partner at end of </a:t>
            </a:r>
            <a:r>
              <a:rPr lang="en-US" dirty="0" smtClean="0"/>
              <a:t>session.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84874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Supplementary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tasks have you set yourself for the week</a:t>
            </a:r>
            <a:r>
              <a:rPr lang="en-GB" dirty="0" smtClean="0"/>
              <a:t>?</a:t>
            </a:r>
          </a:p>
          <a:p>
            <a:r>
              <a:rPr lang="en-GB" dirty="0" smtClean="0"/>
              <a:t>How </a:t>
            </a:r>
            <a:r>
              <a:rPr lang="en-GB" dirty="0"/>
              <a:t>will you monitor your progress?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Will you be creating an AV script?</a:t>
            </a:r>
          </a:p>
          <a:p>
            <a:r>
              <a:rPr lang="en-GB" dirty="0" smtClean="0"/>
              <a:t>Have undertaken sufficient primary research (i.e. films &amp; TV shows)?</a:t>
            </a:r>
          </a:p>
          <a:p>
            <a:r>
              <a:rPr lang="en-GB" dirty="0" smtClean="0"/>
              <a:t>Have you undertaken sufficient secondary research (i.e. academic reading)?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3232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135</TotalTime>
  <Words>420</Words>
  <Application>Microsoft Macintosh PowerPoint</Application>
  <PresentationFormat>Custom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Advanced Critical Theory</vt:lpstr>
      <vt:lpstr>Survey texts</vt:lpstr>
      <vt:lpstr>Auteur Theory</vt:lpstr>
      <vt:lpstr>Task</vt:lpstr>
      <vt:lpstr>Supplementary task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Critical Theory</dc:title>
  <dc:creator>Christopher Buxton</dc:creator>
  <cp:lastModifiedBy>Craig Evans</cp:lastModifiedBy>
  <cp:revision>14</cp:revision>
  <dcterms:created xsi:type="dcterms:W3CDTF">2018-10-01T19:57:54Z</dcterms:created>
  <dcterms:modified xsi:type="dcterms:W3CDTF">2018-10-02T16:09:43Z</dcterms:modified>
</cp:coreProperties>
</file>