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1017" r:id="rId3"/>
    <p:sldId id="1018" r:id="rId4"/>
    <p:sldId id="1019" r:id="rId5"/>
    <p:sldId id="1020" r:id="rId6"/>
    <p:sldId id="1021" r:id="rId7"/>
    <p:sldId id="1022" r:id="rId8"/>
    <p:sldId id="1023" r:id="rId9"/>
    <p:sldId id="1024" r:id="rId10"/>
    <p:sldId id="1025" r:id="rId11"/>
    <p:sldId id="1027" r:id="rId12"/>
    <p:sldId id="1028" r:id="rId13"/>
    <p:sldId id="1029" r:id="rId14"/>
    <p:sldId id="1030" r:id="rId15"/>
    <p:sldId id="1039" r:id="rId16"/>
    <p:sldId id="1042" r:id="rId17"/>
    <p:sldId id="1043" r:id="rId18"/>
    <p:sldId id="1044" r:id="rId19"/>
    <p:sldId id="104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0" d="100"/>
          <a:sy n="80" d="100"/>
        </p:scale>
        <p:origin x="100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B5AD03-E571-468D-A5CA-8A39D2894F97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3A066D9-7155-4F5F-A69D-E512551F6D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08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7">
            <a:extLst>
              <a:ext uri="{FF2B5EF4-FFF2-40B4-BE49-F238E27FC236}">
                <a16:creationId xmlns:a16="http://schemas.microsoft.com/office/drawing/2014/main" id="{F37C298D-41F7-587C-E21A-99DE30CBEE8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fld id="{536F3A31-5C33-4B34-BD8C-C2395462A68D}" type="slidenum">
              <a:rPr lang="en-US" altLang="en-US" sz="120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2</a:t>
            </a:fld>
            <a:endParaRPr lang="en-US" altLang="en-US" sz="12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5475" name="Rectangle 2">
            <a:extLst>
              <a:ext uri="{FF2B5EF4-FFF2-40B4-BE49-F238E27FC236}">
                <a16:creationId xmlns:a16="http://schemas.microsoft.com/office/drawing/2014/main" id="{98E446A7-475F-6D31-8B68-CAB43C00AA0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74750" y="696913"/>
            <a:ext cx="4638675" cy="3479800"/>
          </a:xfrm>
          <a:ln/>
        </p:spPr>
      </p:sp>
      <p:sp>
        <p:nvSpPr>
          <p:cNvPr id="105476" name="Rectangle 3">
            <a:extLst>
              <a:ext uri="{FF2B5EF4-FFF2-40B4-BE49-F238E27FC236}">
                <a16:creationId xmlns:a16="http://schemas.microsoft.com/office/drawing/2014/main" id="{FBD898D9-3E20-3D34-83CA-FBD076000F0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7">
            <a:extLst>
              <a:ext uri="{FF2B5EF4-FFF2-40B4-BE49-F238E27FC236}">
                <a16:creationId xmlns:a16="http://schemas.microsoft.com/office/drawing/2014/main" id="{39366765-7968-42CC-0962-20830CD534C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fld id="{1CA86076-67A2-4EC0-A51F-F103FF4C4303}" type="slidenum">
              <a:rPr lang="en-US" altLang="en-US" sz="120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3</a:t>
            </a:fld>
            <a:endParaRPr lang="en-US" altLang="en-US" sz="12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6499" name="Rectangle 2">
            <a:extLst>
              <a:ext uri="{FF2B5EF4-FFF2-40B4-BE49-F238E27FC236}">
                <a16:creationId xmlns:a16="http://schemas.microsoft.com/office/drawing/2014/main" id="{D6E03660-CC27-B92F-F702-ED4BE988EF7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74750" y="696913"/>
            <a:ext cx="4638675" cy="3479800"/>
          </a:xfrm>
          <a:ln/>
        </p:spPr>
      </p:sp>
      <p:sp>
        <p:nvSpPr>
          <p:cNvPr id="106500" name="Rectangle 3">
            <a:extLst>
              <a:ext uri="{FF2B5EF4-FFF2-40B4-BE49-F238E27FC236}">
                <a16:creationId xmlns:a16="http://schemas.microsoft.com/office/drawing/2014/main" id="{4A4F40BF-AA1C-31E3-4443-CC2B4C4769E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7">
            <a:extLst>
              <a:ext uri="{FF2B5EF4-FFF2-40B4-BE49-F238E27FC236}">
                <a16:creationId xmlns:a16="http://schemas.microsoft.com/office/drawing/2014/main" id="{6D441502-1DB7-232E-235F-0DFD2C6671D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fld id="{95BFDE30-C75C-4A98-B27A-33B41FF424AE}" type="slidenum">
              <a:rPr lang="en-US" altLang="en-US" sz="120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4</a:t>
            </a:fld>
            <a:endParaRPr lang="en-US" altLang="en-US" sz="12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7523" name="Rectangle 2">
            <a:extLst>
              <a:ext uri="{FF2B5EF4-FFF2-40B4-BE49-F238E27FC236}">
                <a16:creationId xmlns:a16="http://schemas.microsoft.com/office/drawing/2014/main" id="{C4B7CFDA-499F-34DC-CDC6-2D5198074DB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74750" y="696913"/>
            <a:ext cx="4638675" cy="3479800"/>
          </a:xfrm>
          <a:ln/>
        </p:spPr>
      </p:sp>
      <p:sp>
        <p:nvSpPr>
          <p:cNvPr id="107524" name="Rectangle 3">
            <a:extLst>
              <a:ext uri="{FF2B5EF4-FFF2-40B4-BE49-F238E27FC236}">
                <a16:creationId xmlns:a16="http://schemas.microsoft.com/office/drawing/2014/main" id="{EEC41DA4-F968-DEF9-5E06-0CC11DE972D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7">
            <a:extLst>
              <a:ext uri="{FF2B5EF4-FFF2-40B4-BE49-F238E27FC236}">
                <a16:creationId xmlns:a16="http://schemas.microsoft.com/office/drawing/2014/main" id="{7EFA97E2-159C-3A55-6EDD-799102E5032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fld id="{CC8792E0-8922-4888-8263-AB4169C2ABAD}" type="slidenum">
              <a:rPr lang="en-US" altLang="en-US" sz="120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6</a:t>
            </a:fld>
            <a:endParaRPr lang="en-US" altLang="en-US" sz="12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8547" name="Rectangle 2">
            <a:extLst>
              <a:ext uri="{FF2B5EF4-FFF2-40B4-BE49-F238E27FC236}">
                <a16:creationId xmlns:a16="http://schemas.microsoft.com/office/drawing/2014/main" id="{FD65623A-D671-FD3D-EE27-EA4C88660F3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73163" y="696913"/>
            <a:ext cx="4641850" cy="3481387"/>
          </a:xfrm>
          <a:ln/>
        </p:spPr>
      </p:sp>
      <p:sp>
        <p:nvSpPr>
          <p:cNvPr id="108548" name="Rectangle 3">
            <a:extLst>
              <a:ext uri="{FF2B5EF4-FFF2-40B4-BE49-F238E27FC236}">
                <a16:creationId xmlns:a16="http://schemas.microsoft.com/office/drawing/2014/main" id="{B3B0864C-49D6-DFF4-FCF2-C7CE63DC139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98500" y="4408488"/>
            <a:ext cx="5588000" cy="41783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7">
            <a:extLst>
              <a:ext uri="{FF2B5EF4-FFF2-40B4-BE49-F238E27FC236}">
                <a16:creationId xmlns:a16="http://schemas.microsoft.com/office/drawing/2014/main" id="{C4E0E7FF-5089-8FAA-9DD2-DC95361F946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fld id="{96919F39-D5C7-46FB-997D-A84610663F7F}" type="slidenum">
              <a:rPr lang="en-US" altLang="en-US" sz="120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7</a:t>
            </a:fld>
            <a:endParaRPr lang="en-US" altLang="en-US" sz="12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09571" name="Rectangle 2">
            <a:extLst>
              <a:ext uri="{FF2B5EF4-FFF2-40B4-BE49-F238E27FC236}">
                <a16:creationId xmlns:a16="http://schemas.microsoft.com/office/drawing/2014/main" id="{271475F5-12D5-D4A6-D95F-0BF4A39402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73163" y="696913"/>
            <a:ext cx="4641850" cy="3481387"/>
          </a:xfrm>
          <a:ln/>
        </p:spPr>
      </p:sp>
      <p:sp>
        <p:nvSpPr>
          <p:cNvPr id="109572" name="Rectangle 3">
            <a:extLst>
              <a:ext uri="{FF2B5EF4-FFF2-40B4-BE49-F238E27FC236}">
                <a16:creationId xmlns:a16="http://schemas.microsoft.com/office/drawing/2014/main" id="{246F1662-5F91-12B3-7876-773AD01FA2B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98500" y="4408488"/>
            <a:ext cx="5588000" cy="41783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7">
            <a:extLst>
              <a:ext uri="{FF2B5EF4-FFF2-40B4-BE49-F238E27FC236}">
                <a16:creationId xmlns:a16="http://schemas.microsoft.com/office/drawing/2014/main" id="{D97EF074-237A-625F-1AF3-CA0715F8D5D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fld id="{FA7ED0DF-8AAE-4AB6-904A-FE4C8C728DEB}" type="slidenum">
              <a:rPr lang="en-US" altLang="en-US" sz="120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8</a:t>
            </a:fld>
            <a:endParaRPr lang="en-US" altLang="en-US" sz="12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0595" name="Rectangle 2">
            <a:extLst>
              <a:ext uri="{FF2B5EF4-FFF2-40B4-BE49-F238E27FC236}">
                <a16:creationId xmlns:a16="http://schemas.microsoft.com/office/drawing/2014/main" id="{72CE5FEF-4786-F685-E916-43B4058D401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73163" y="696913"/>
            <a:ext cx="4641850" cy="3481387"/>
          </a:xfrm>
          <a:ln/>
        </p:spPr>
      </p:sp>
      <p:sp>
        <p:nvSpPr>
          <p:cNvPr id="110596" name="Rectangle 3">
            <a:extLst>
              <a:ext uri="{FF2B5EF4-FFF2-40B4-BE49-F238E27FC236}">
                <a16:creationId xmlns:a16="http://schemas.microsoft.com/office/drawing/2014/main" id="{12EA7F31-DFEF-520B-4666-58F26158027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98500" y="4408488"/>
            <a:ext cx="5588000" cy="41783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7">
            <a:extLst>
              <a:ext uri="{FF2B5EF4-FFF2-40B4-BE49-F238E27FC236}">
                <a16:creationId xmlns:a16="http://schemas.microsoft.com/office/drawing/2014/main" id="{D240C041-BD9F-FAAC-D06D-6DBA433D821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fld id="{8500AE3B-51B7-493A-AD41-567E1575C6C9}" type="slidenum">
              <a:rPr lang="en-US" altLang="en-US" sz="120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9</a:t>
            </a:fld>
            <a:endParaRPr lang="en-US" altLang="en-US" sz="12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1619" name="Rectangle 2">
            <a:extLst>
              <a:ext uri="{FF2B5EF4-FFF2-40B4-BE49-F238E27FC236}">
                <a16:creationId xmlns:a16="http://schemas.microsoft.com/office/drawing/2014/main" id="{85EE255E-78A5-DD68-5ECF-FBB79CC9017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73163" y="696913"/>
            <a:ext cx="4641850" cy="3481387"/>
          </a:xfrm>
          <a:ln/>
        </p:spPr>
      </p:sp>
      <p:sp>
        <p:nvSpPr>
          <p:cNvPr id="111620" name="Rectangle 3">
            <a:extLst>
              <a:ext uri="{FF2B5EF4-FFF2-40B4-BE49-F238E27FC236}">
                <a16:creationId xmlns:a16="http://schemas.microsoft.com/office/drawing/2014/main" id="{25C694DF-8007-E572-3E90-2C62A04B9C7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98500" y="4408488"/>
            <a:ext cx="5588000" cy="41783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7">
            <a:extLst>
              <a:ext uri="{FF2B5EF4-FFF2-40B4-BE49-F238E27FC236}">
                <a16:creationId xmlns:a16="http://schemas.microsoft.com/office/drawing/2014/main" id="{44C41586-1764-A824-AB51-3CA9BE66EF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fld id="{43B3A380-54E1-41C5-B710-B8FBBAB1DE3C}" type="slidenum">
              <a:rPr lang="en-US" altLang="en-US" sz="120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10</a:t>
            </a:fld>
            <a:endParaRPr lang="en-US" altLang="en-US" sz="12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2643" name="Rectangle 2">
            <a:extLst>
              <a:ext uri="{FF2B5EF4-FFF2-40B4-BE49-F238E27FC236}">
                <a16:creationId xmlns:a16="http://schemas.microsoft.com/office/drawing/2014/main" id="{2D10ECFB-F635-20F1-DD84-C3A3143556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73163" y="696913"/>
            <a:ext cx="4641850" cy="3481387"/>
          </a:xfrm>
          <a:ln/>
        </p:spPr>
      </p:sp>
      <p:sp>
        <p:nvSpPr>
          <p:cNvPr id="112644" name="Rectangle 3">
            <a:extLst>
              <a:ext uri="{FF2B5EF4-FFF2-40B4-BE49-F238E27FC236}">
                <a16:creationId xmlns:a16="http://schemas.microsoft.com/office/drawing/2014/main" id="{4F1C71A8-3B6C-8871-B315-C11BD4DE835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98500" y="4408488"/>
            <a:ext cx="5588000" cy="41783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Rectangle 7">
            <a:extLst>
              <a:ext uri="{FF2B5EF4-FFF2-40B4-BE49-F238E27FC236}">
                <a16:creationId xmlns:a16="http://schemas.microsoft.com/office/drawing/2014/main" id="{F088D416-D86D-9F2D-8C4C-E43DC9D19B9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fld id="{69E8AA28-D8AF-402E-B623-89A01A3E6F05}" type="slidenum">
              <a:rPr lang="en-US" altLang="en-US" sz="120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16</a:t>
            </a:fld>
            <a:endParaRPr lang="en-US" altLang="en-US" sz="12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6739" name="Rectangle 2">
            <a:extLst>
              <a:ext uri="{FF2B5EF4-FFF2-40B4-BE49-F238E27FC236}">
                <a16:creationId xmlns:a16="http://schemas.microsoft.com/office/drawing/2014/main" id="{1B27D1AF-7878-F4BB-C4F9-8BFC963153E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0050" y="696913"/>
            <a:ext cx="6188075" cy="3481387"/>
          </a:xfrm>
          <a:ln/>
        </p:spPr>
      </p:sp>
      <p:sp>
        <p:nvSpPr>
          <p:cNvPr id="116740" name="Rectangle 3">
            <a:extLst>
              <a:ext uri="{FF2B5EF4-FFF2-40B4-BE49-F238E27FC236}">
                <a16:creationId xmlns:a16="http://schemas.microsoft.com/office/drawing/2014/main" id="{4BC4C59F-0E6F-D4F3-C5B4-C8A2491491E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98500" y="4408488"/>
            <a:ext cx="5588000" cy="41783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7">
            <a:extLst>
              <a:ext uri="{FF2B5EF4-FFF2-40B4-BE49-F238E27FC236}">
                <a16:creationId xmlns:a16="http://schemas.microsoft.com/office/drawing/2014/main" id="{FDD1D0D9-7F52-3995-B8E3-D7C765CF8BE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fld id="{0129BD2B-8557-4F62-82D8-FF6B5321F2BC}" type="slidenum">
              <a:rPr lang="en-US" altLang="en-US" sz="120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17</a:t>
            </a:fld>
            <a:endParaRPr lang="en-US" altLang="en-US" sz="12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7763" name="Rectangle 2">
            <a:extLst>
              <a:ext uri="{FF2B5EF4-FFF2-40B4-BE49-F238E27FC236}">
                <a16:creationId xmlns:a16="http://schemas.microsoft.com/office/drawing/2014/main" id="{E0D944E6-735C-10EF-9951-0ADB767B189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73163" y="696913"/>
            <a:ext cx="4641850" cy="3481387"/>
          </a:xfrm>
          <a:ln/>
        </p:spPr>
      </p:sp>
      <p:sp>
        <p:nvSpPr>
          <p:cNvPr id="117764" name="Rectangle 3">
            <a:extLst>
              <a:ext uri="{FF2B5EF4-FFF2-40B4-BE49-F238E27FC236}">
                <a16:creationId xmlns:a16="http://schemas.microsoft.com/office/drawing/2014/main" id="{C189E12B-3ACE-D6C5-B01B-1090A0C6A37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98500" y="4408488"/>
            <a:ext cx="5588000" cy="41783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Rectangle 7">
            <a:extLst>
              <a:ext uri="{FF2B5EF4-FFF2-40B4-BE49-F238E27FC236}">
                <a16:creationId xmlns:a16="http://schemas.microsoft.com/office/drawing/2014/main" id="{7E207F54-6C8C-7EB1-D407-AB94D62F75A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fld id="{3C4E526A-F668-48DB-9716-D08485212CA4}" type="slidenum">
              <a:rPr lang="en-US" altLang="en-US" sz="120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18</a:t>
            </a:fld>
            <a:endParaRPr lang="en-US" altLang="en-US" sz="12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8787" name="Rectangle 2">
            <a:extLst>
              <a:ext uri="{FF2B5EF4-FFF2-40B4-BE49-F238E27FC236}">
                <a16:creationId xmlns:a16="http://schemas.microsoft.com/office/drawing/2014/main" id="{62A784C9-7252-F6CF-35E9-9D534390D54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73163" y="696913"/>
            <a:ext cx="4641850" cy="3481387"/>
          </a:xfrm>
          <a:ln/>
        </p:spPr>
      </p:sp>
      <p:sp>
        <p:nvSpPr>
          <p:cNvPr id="118788" name="Rectangle 3">
            <a:extLst>
              <a:ext uri="{FF2B5EF4-FFF2-40B4-BE49-F238E27FC236}">
                <a16:creationId xmlns:a16="http://schemas.microsoft.com/office/drawing/2014/main" id="{6B6B0D5D-7252-D1B3-0FB0-28090C70683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98500" y="4408488"/>
            <a:ext cx="5588000" cy="41783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Rectangle 7">
            <a:extLst>
              <a:ext uri="{FF2B5EF4-FFF2-40B4-BE49-F238E27FC236}">
                <a16:creationId xmlns:a16="http://schemas.microsoft.com/office/drawing/2014/main" id="{A71E5C14-2023-F1B9-3315-DFB4CCFDAE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 defTabSz="928688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defTabSz="928688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fld id="{8B7C142D-3885-4A72-A777-CCFD5A6E79F6}" type="slidenum">
              <a:rPr lang="en-US" altLang="en-US" sz="1200">
                <a:solidFill>
                  <a:schemeClr val="tx1"/>
                </a:solidFill>
                <a:latin typeface="Times New Roman" panose="02020603050405020304" pitchFamily="18" charset="0"/>
              </a:rPr>
              <a:pPr/>
              <a:t>19</a:t>
            </a:fld>
            <a:endParaRPr lang="en-US" altLang="en-US" sz="1200">
              <a:solidFill>
                <a:schemeClr val="tx1"/>
              </a:solidFill>
              <a:latin typeface="Times New Roman" panose="02020603050405020304" pitchFamily="18" charset="0"/>
            </a:endParaRPr>
          </a:p>
        </p:txBody>
      </p:sp>
      <p:sp>
        <p:nvSpPr>
          <p:cNvPr id="119811" name="Rectangle 2">
            <a:extLst>
              <a:ext uri="{FF2B5EF4-FFF2-40B4-BE49-F238E27FC236}">
                <a16:creationId xmlns:a16="http://schemas.microsoft.com/office/drawing/2014/main" id="{C3985486-3126-60E2-AFAC-A369BDED6F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0050" y="696913"/>
            <a:ext cx="6188075" cy="3481387"/>
          </a:xfrm>
          <a:ln/>
        </p:spPr>
      </p:sp>
      <p:sp>
        <p:nvSpPr>
          <p:cNvPr id="119812" name="Rectangle 3">
            <a:extLst>
              <a:ext uri="{FF2B5EF4-FFF2-40B4-BE49-F238E27FC236}">
                <a16:creationId xmlns:a16="http://schemas.microsoft.com/office/drawing/2014/main" id="{78C1B9AA-7CBC-FCC4-64A3-163B8D435F0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98500" y="4408488"/>
            <a:ext cx="5588000" cy="41783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CF8E7-3435-8403-AD08-F050E9EB09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24FA88-66CF-ABD9-8C65-3E1AD345DB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633351-C2E0-9237-16CE-E4DE961FF0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8326-9B0C-4343-9210-61204AC40961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A1FD47-0E10-D59B-FE45-F75048875B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DF9B7-BD7B-E661-F785-F1D1EF14F4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7A2B-2D41-4800-86CC-DA25F443F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88898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3CFA58-AFC8-740D-656B-D4F3D35B46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2D489-165E-18B6-D4A1-1D9DD2C500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D798D0-0366-2111-3E1F-A064A6F77C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8326-9B0C-4343-9210-61204AC40961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F3D2AF-E8A2-ABDD-DF05-E9095E16F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63B667-67CE-ADBB-F149-F1AB24BBCE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7A2B-2D41-4800-86CC-DA25F443F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7196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39F9E-34B9-D5BE-AEB2-F70B2110AB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CAD626-B58B-2229-28EC-04DF816AE0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CA1810-DEDB-0332-9D80-CD503B621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8326-9B0C-4343-9210-61204AC40961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683B5E-2AAF-8E91-BCE5-DAB732969C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556AAF-8BB2-ECDF-8E72-D67874447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7A2B-2D41-4800-86CC-DA25F443F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74758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76E37-51C6-8416-9921-ECDF59B9A8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F3B20A-A6B4-11A8-C54F-4B3B353DD9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7E069E-5DA8-E5C0-04EC-1BF3F16288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86AE0F-547D-71C4-7274-AEC3792B10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8326-9B0C-4343-9210-61204AC40961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3363D-2AA6-83B0-5C1C-F0A9D8727C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241FD3-E49F-391D-E5E8-EAA632CEFD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7A2B-2D41-4800-86CC-DA25F443F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556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82166D-EC56-7427-93A3-595EA99016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2F9128-8AF9-7D79-5764-08F6F75381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7C4832-8708-540F-3CFE-2E30D7325B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A9C65CF-BFFD-186E-60E8-B42C4418C86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91CB849-7C53-0A56-FE58-CBA935D3F6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F16D715-D832-5438-EEEC-3829528A48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8326-9B0C-4343-9210-61204AC40961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8F202F-CA8C-9E92-7218-619E072296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1B21E06-4BD5-A7F4-0348-22F30D08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7A2B-2D41-4800-86CC-DA25F443F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8897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55E864-88E7-247A-5F03-6FBEED85F5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4EBE157-A5DD-0A03-0C28-7E63438A9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8326-9B0C-4343-9210-61204AC40961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10B829-FEF9-DC48-4ECF-968B1FB10E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57AAD17-62A2-10B6-786B-33EB2F94C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7A2B-2D41-4800-86CC-DA25F443F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6767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A67C99-213B-0D0D-9E81-B82D375D4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8326-9B0C-4343-9210-61204AC40961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A663BE-4B94-5F01-47DD-980B8E908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C905BC-D133-6691-8700-2CFBB6E555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7A2B-2D41-4800-86CC-DA25F443F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6858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29E7E-84E2-4CD5-D300-44203F9935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455B6B-8B80-7CDC-C534-7FBFC12F94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5EE4B2-42D6-4F6A-5A78-3B88CD1113D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00423A-DD48-EE11-D743-E030651016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8326-9B0C-4343-9210-61204AC40961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42758B-83EA-AF06-1C3B-681B2DA743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7B47656-C15D-9D50-686C-678CAF5D26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7A2B-2D41-4800-86CC-DA25F443F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655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6230D-7345-9BAE-5A08-72A9248EA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8BAB19B-C13B-6E8E-0A5E-430EA155F3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414C6F-325E-174B-7221-75B97263E4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FA9F9B8-A063-F332-7965-53F910093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8326-9B0C-4343-9210-61204AC40961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2AB2D1-F215-14DC-D09B-749ACBF6CC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793AFF-0911-32FA-A71C-41810D05A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7A2B-2D41-4800-86CC-DA25F443F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9816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F8DBDF-DDC9-E433-CD4B-359F4C49D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8EC25C-7F23-5129-0878-A223A00657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7ECB1F-9815-C638-2FC1-83282FC00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8326-9B0C-4343-9210-61204AC40961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49E5B1-9639-B123-0CA2-D5A80FC10D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5AD92-9678-7B51-0E37-BF9CB1FFD6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7A2B-2D41-4800-86CC-DA25F443F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23332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700382-ECFB-829A-4263-78E880EAA91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09B5A7-3DB2-C4EC-A73A-1966B51318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CB0883-962B-2FEF-ACA3-21DE615B5E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8326-9B0C-4343-9210-61204AC40961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67C7C3-8F73-0CE2-EF81-79AFA76A8B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02B255-2A74-715C-1799-525C77C185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627A2B-2D41-4800-86CC-DA25F443F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891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9729A4F-A4E4-68BD-C59D-B027F4047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B74B20-40F4-DD73-298A-7B6EA0A0AB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2B58A9-7B4E-EC4D-FD56-BC9A04C313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E8326-9B0C-4343-9210-61204AC40961}" type="datetimeFigureOut">
              <a:rPr lang="en-GB" smtClean="0"/>
              <a:t>22/03/2024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B7D6C6-DFF9-83F9-D292-7013521F94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091709-046A-2AB8-61F0-8467150CB3A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2627A2B-2D41-4800-86CC-DA25F443F9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2729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0C33F8-811D-6AFB-BE5D-F755415C388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SQL Injection</a:t>
            </a:r>
          </a:p>
        </p:txBody>
      </p:sp>
    </p:spTree>
    <p:extLst>
      <p:ext uri="{BB962C8B-B14F-4D97-AF65-F5344CB8AC3E}">
        <p14:creationId xmlns:p14="http://schemas.microsoft.com/office/powerpoint/2010/main" val="3795415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C3FFBF5A-C6E5-A658-EF97-5FB7E4E8D5E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PHP: Hypertext Preprocessor </a:t>
            </a:r>
          </a:p>
        </p:txBody>
      </p:sp>
      <p:sp>
        <p:nvSpPr>
          <p:cNvPr id="48131" name="Rectangle 3" descr="Rectangle: Click to edit Master text styles&#10;Second level&#10;Third level&#10;Fourth level&#10;Fifth level">
            <a:extLst>
              <a:ext uri="{FF2B5EF4-FFF2-40B4-BE49-F238E27FC236}">
                <a16:creationId xmlns:a16="http://schemas.microsoft.com/office/drawing/2014/main" id="{A0AECDE9-C36A-5F1E-F61D-F9391DE1085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Server scripting language with C-like syntax</a:t>
            </a:r>
          </a:p>
          <a:p>
            <a:pPr eaLnBrk="1" hangingPunct="1"/>
            <a:r>
              <a:rPr lang="en-US" altLang="en-US"/>
              <a:t>Can intermingle static HTML and code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/>
              <a:t>		&lt;input value=</a:t>
            </a:r>
            <a:r>
              <a:rPr lang="en-US" altLang="en-US">
                <a:solidFill>
                  <a:srgbClr val="009900"/>
                </a:solidFill>
              </a:rPr>
              <a:t>&lt;?php echo $myvalue; ?&gt;</a:t>
            </a:r>
            <a:r>
              <a:rPr lang="en-US" altLang="en-US"/>
              <a:t>&gt;</a:t>
            </a:r>
          </a:p>
          <a:p>
            <a:pPr eaLnBrk="1" hangingPunct="1"/>
            <a:r>
              <a:rPr lang="en-US" altLang="en-US"/>
              <a:t>Can embed variables in double-quote strings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/>
              <a:t>		</a:t>
            </a:r>
            <a:r>
              <a:rPr lang="en-US" altLang="en-US">
                <a:solidFill>
                  <a:srgbClr val="009900"/>
                </a:solidFill>
              </a:rPr>
              <a:t>$user = “world”; echo “Hello $user!”;</a:t>
            </a:r>
          </a:p>
          <a:p>
            <a:pPr lvl="1" eaLnBrk="1" hangingPunct="1">
              <a:buFont typeface="Wingdings" panose="05000000000000000000" pitchFamily="2" charset="2"/>
              <a:buNone/>
            </a:pPr>
            <a:r>
              <a:rPr lang="en-US" altLang="en-US" sz="2800"/>
              <a:t>or	</a:t>
            </a:r>
            <a:r>
              <a:rPr lang="en-US" altLang="en-US" sz="2800">
                <a:solidFill>
                  <a:srgbClr val="009900"/>
                </a:solidFill>
              </a:rPr>
              <a:t>$user = “world”; echo “Hello” . $user . “!”;</a:t>
            </a:r>
          </a:p>
          <a:p>
            <a:pPr eaLnBrk="1" hangingPunct="1"/>
            <a:r>
              <a:rPr lang="en-US" altLang="en-US"/>
              <a:t>Form data in global arrays $_GET, $_POST, …</a:t>
            </a:r>
          </a:p>
        </p:txBody>
      </p:sp>
      <p:sp>
        <p:nvSpPr>
          <p:cNvPr id="48132" name="Slide Number Placeholder 5">
            <a:extLst>
              <a:ext uri="{FF2B5EF4-FFF2-40B4-BE49-F238E27FC236}">
                <a16:creationId xmlns:a16="http://schemas.microsoft.com/office/drawing/2014/main" id="{BB1D3BB2-9B8E-155A-8FA5-4A7361E7D4F2}"/>
              </a:ext>
            </a:extLst>
          </p:cNvPr>
          <p:cNvSpPr txBox="1">
            <a:spLocks/>
          </p:cNvSpPr>
          <p:nvPr/>
        </p:nvSpPr>
        <p:spPr bwMode="auto">
          <a:xfrm>
            <a:off x="8686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r">
              <a:spcBef>
                <a:spcPct val="50000"/>
              </a:spcBef>
              <a:buClrTx/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slide </a:t>
            </a:r>
            <a:fld id="{AF4061E0-D74A-4BB5-97FB-6F907F78761E}" type="slidenum">
              <a:rPr lang="en-US" altLang="en-US" sz="1200">
                <a:latin typeface="Arial" panose="020B0604020202020204" pitchFamily="34" charset="0"/>
              </a:rPr>
              <a:pPr algn="r">
                <a:spcBef>
                  <a:spcPct val="50000"/>
                </a:spcBef>
                <a:buClrTx/>
                <a:buFontTx/>
                <a:buNone/>
              </a:pPr>
              <a:t>2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A1978AEE-1383-331F-308B-389CDD39489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SQL</a:t>
            </a:r>
          </a:p>
        </p:txBody>
      </p:sp>
      <p:sp>
        <p:nvSpPr>
          <p:cNvPr id="49155" name="Rectangle 3" descr="Rectangle: Click to edit Master text styles&#10;Second level&#10;Third level&#10;Fourth level&#10;Fifth level">
            <a:extLst>
              <a:ext uri="{FF2B5EF4-FFF2-40B4-BE49-F238E27FC236}">
                <a16:creationId xmlns:a16="http://schemas.microsoft.com/office/drawing/2014/main" id="{0B7020F8-660C-8550-79B4-189A29101B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Widely used database query language</a:t>
            </a:r>
          </a:p>
          <a:p>
            <a:pPr eaLnBrk="1" hangingPunct="1"/>
            <a:r>
              <a:rPr lang="en-US" altLang="en-US"/>
              <a:t>Fetch a set of records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/>
              <a:t>	</a:t>
            </a:r>
            <a:r>
              <a:rPr lang="en-US" altLang="en-US" sz="2000">
                <a:solidFill>
                  <a:srgbClr val="009900"/>
                </a:solidFill>
              </a:rPr>
              <a:t>SELECT * FROM Person WHERE Username=‘Vitaly’</a:t>
            </a:r>
          </a:p>
          <a:p>
            <a:pPr eaLnBrk="1" hangingPunct="1"/>
            <a:r>
              <a:rPr lang="en-US" altLang="en-US"/>
              <a:t>Add data to the table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1800"/>
              <a:t>	</a:t>
            </a:r>
            <a:r>
              <a:rPr lang="en-US" altLang="en-US" sz="2000">
                <a:solidFill>
                  <a:srgbClr val="009900"/>
                </a:solidFill>
              </a:rPr>
              <a:t>INSERT INTO Key (Username, Key) VALUES (‘Vitaly’, 3611BBFF)</a:t>
            </a:r>
          </a:p>
          <a:p>
            <a:pPr eaLnBrk="1" hangingPunct="1"/>
            <a:r>
              <a:rPr lang="en-US" altLang="en-US"/>
              <a:t>Modify data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 sz="2000"/>
              <a:t>	</a:t>
            </a:r>
            <a:r>
              <a:rPr lang="en-US" altLang="en-US" sz="2000">
                <a:solidFill>
                  <a:srgbClr val="009900"/>
                </a:solidFill>
              </a:rPr>
              <a:t>UPDATE Keys SET Key=FA33452D WHERE PersonID=5</a:t>
            </a:r>
          </a:p>
          <a:p>
            <a:pPr eaLnBrk="1" hangingPunct="1"/>
            <a:r>
              <a:rPr lang="en-US" altLang="en-US"/>
              <a:t>Query syntax (mostly) independent of vendor</a:t>
            </a:r>
          </a:p>
        </p:txBody>
      </p:sp>
      <p:sp>
        <p:nvSpPr>
          <p:cNvPr id="49156" name="Slide Number Placeholder 5">
            <a:extLst>
              <a:ext uri="{FF2B5EF4-FFF2-40B4-BE49-F238E27FC236}">
                <a16:creationId xmlns:a16="http://schemas.microsoft.com/office/drawing/2014/main" id="{7F5F4828-39A8-F448-C03A-51A17D2632D1}"/>
              </a:ext>
            </a:extLst>
          </p:cNvPr>
          <p:cNvSpPr txBox="1">
            <a:spLocks/>
          </p:cNvSpPr>
          <p:nvPr/>
        </p:nvSpPr>
        <p:spPr bwMode="auto">
          <a:xfrm>
            <a:off x="8686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r">
              <a:spcBef>
                <a:spcPct val="50000"/>
              </a:spcBef>
              <a:buClrTx/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slide </a:t>
            </a:r>
            <a:fld id="{3B6165D9-CD3C-49DD-A6CD-E1BA3E8C06FB}" type="slidenum">
              <a:rPr lang="en-US" altLang="en-US" sz="1200">
                <a:latin typeface="Arial" panose="020B0604020202020204" pitchFamily="34" charset="0"/>
              </a:rPr>
              <a:pPr algn="r">
                <a:spcBef>
                  <a:spcPct val="50000"/>
                </a:spcBef>
                <a:buClrTx/>
                <a:buFontTx/>
                <a:buNone/>
              </a:pPr>
              <a:t>3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5ECF9DE0-813A-48DE-1BF7-88B3704920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Sample PHP Code</a:t>
            </a:r>
          </a:p>
        </p:txBody>
      </p:sp>
      <p:sp>
        <p:nvSpPr>
          <p:cNvPr id="254980" name="Rectangle 3" descr="Rectangle: Click to edit Master text styles&#10;Second level&#10;Third level&#10;Fourth level&#10;Fifth level">
            <a:extLst>
              <a:ext uri="{FF2B5EF4-FFF2-40B4-BE49-F238E27FC236}">
                <a16:creationId xmlns:a16="http://schemas.microsoft.com/office/drawing/2014/main" id="{496C3245-226F-0F26-9237-5DC6C2223E4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Sample PHP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/>
              <a:t>  </a:t>
            </a:r>
            <a:r>
              <a:rPr lang="en-US" altLang="en-US">
                <a:solidFill>
                  <a:srgbClr val="009900"/>
                </a:solidFill>
              </a:rPr>
              <a:t>$selecteduser = $_GET['user']; 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>
                <a:solidFill>
                  <a:srgbClr val="009900"/>
                </a:solidFill>
              </a:rPr>
              <a:t>  $sql = "SELECT Username, Key FROM Key " . 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>
                <a:solidFill>
                  <a:srgbClr val="009900"/>
                </a:solidFill>
              </a:rPr>
              <a:t>            "WHERE Username='$selecteduser'";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en-US">
                <a:solidFill>
                  <a:srgbClr val="009900"/>
                </a:solidFill>
              </a:rPr>
              <a:t>  $rs = $db-&gt;executeQuery($sql); </a:t>
            </a:r>
          </a:p>
          <a:p>
            <a:pPr eaLnBrk="1" hangingPunct="1"/>
            <a:endParaRPr lang="en-US" altLang="en-US"/>
          </a:p>
          <a:p>
            <a:pPr eaLnBrk="1" hangingPunct="1"/>
            <a:r>
              <a:rPr lang="en-US" altLang="en-US"/>
              <a:t>What if </a:t>
            </a:r>
            <a:r>
              <a:rPr lang="en-US" altLang="en-US">
                <a:solidFill>
                  <a:srgbClr val="009900"/>
                </a:solidFill>
              </a:rPr>
              <a:t> ‘user’ </a:t>
            </a:r>
            <a:r>
              <a:rPr lang="en-US" altLang="en-US"/>
              <a:t>is a malicious string that changes the meaning of the query?</a:t>
            </a:r>
          </a:p>
        </p:txBody>
      </p:sp>
      <p:sp>
        <p:nvSpPr>
          <p:cNvPr id="50180" name="Slide Number Placeholder 5">
            <a:extLst>
              <a:ext uri="{FF2B5EF4-FFF2-40B4-BE49-F238E27FC236}">
                <a16:creationId xmlns:a16="http://schemas.microsoft.com/office/drawing/2014/main" id="{00F48B19-6AEB-EAFB-8047-0B8B3D244957}"/>
              </a:ext>
            </a:extLst>
          </p:cNvPr>
          <p:cNvSpPr txBox="1">
            <a:spLocks/>
          </p:cNvSpPr>
          <p:nvPr/>
        </p:nvSpPr>
        <p:spPr bwMode="auto">
          <a:xfrm>
            <a:off x="8686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r">
              <a:spcBef>
                <a:spcPct val="50000"/>
              </a:spcBef>
              <a:buClrTx/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slide </a:t>
            </a:r>
            <a:fld id="{05B1D64E-F5E6-4297-9F94-CBBF58BC09F1}" type="slidenum">
              <a:rPr lang="en-US" altLang="en-US" sz="1200">
                <a:latin typeface="Arial" panose="020B0604020202020204" pitchFamily="34" charset="0"/>
              </a:rPr>
              <a:pPr algn="r">
                <a:spcBef>
                  <a:spcPct val="50000"/>
                </a:spcBef>
                <a:buClrTx/>
                <a:buFontTx/>
                <a:buNone/>
              </a:pPr>
              <a:t>4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6" name="Oval 13">
            <a:extLst>
              <a:ext uri="{FF2B5EF4-FFF2-40B4-BE49-F238E27FC236}">
                <a16:creationId xmlns:a16="http://schemas.microsoft.com/office/drawing/2014/main" id="{51922B7E-0603-3B8A-CF14-CE3B27FAE6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67400" y="2027238"/>
            <a:ext cx="1295400" cy="792162"/>
          </a:xfrm>
          <a:prstGeom prst="ellipse">
            <a:avLst/>
          </a:prstGeom>
          <a:noFill/>
          <a:ln w="25400" algn="ctr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498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Title 4">
            <a:extLst>
              <a:ext uri="{FF2B5EF4-FFF2-40B4-BE49-F238E27FC236}">
                <a16:creationId xmlns:a16="http://schemas.microsoft.com/office/drawing/2014/main" id="{FD7DC81B-3BB6-A28A-AB55-AABB35DF04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SQL Injection: Basic Idea</a:t>
            </a:r>
          </a:p>
        </p:txBody>
      </p:sp>
      <p:pic>
        <p:nvPicPr>
          <p:cNvPr id="51203" name="Picture 18" descr="toshiba_satellite_a105_s4284_laptop">
            <a:extLst>
              <a:ext uri="{FF2B5EF4-FFF2-40B4-BE49-F238E27FC236}">
                <a16:creationId xmlns:a16="http://schemas.microsoft.com/office/drawing/2014/main" id="{342D56B0-42C0-2714-E9EE-3948F4A868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0914" y="2667000"/>
            <a:ext cx="1436687" cy="1436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4" name="Picture 11" descr="CompaqAlphaServerES40">
            <a:extLst>
              <a:ext uri="{FF2B5EF4-FFF2-40B4-BE49-F238E27FC236}">
                <a16:creationId xmlns:a16="http://schemas.microsoft.com/office/drawing/2014/main" id="{39BB7160-8B62-11E4-E930-66740A0B54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72438" y="4572001"/>
            <a:ext cx="1155700" cy="1420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05" name="Picture 4" descr="DS15serverfront">
            <a:extLst>
              <a:ext uri="{FF2B5EF4-FFF2-40B4-BE49-F238E27FC236}">
                <a16:creationId xmlns:a16="http://schemas.microsoft.com/office/drawing/2014/main" id="{6C827252-2849-0382-870D-0E3B5041D7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4201" y="1905000"/>
            <a:ext cx="2436813" cy="8461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3" name="Text Box 6">
            <a:extLst>
              <a:ext uri="{FF2B5EF4-FFF2-40B4-BE49-F238E27FC236}">
                <a16:creationId xmlns:a16="http://schemas.microsoft.com/office/drawing/2014/main" id="{2735F4BB-9F04-939D-34E9-7B600F034C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313613" y="1524000"/>
            <a:ext cx="16510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  <a:defRPr/>
            </a:pPr>
            <a:r>
              <a:rPr lang="en-US" sz="2000" dirty="0"/>
              <a:t>Victim server</a:t>
            </a:r>
          </a:p>
        </p:txBody>
      </p:sp>
      <p:sp>
        <p:nvSpPr>
          <p:cNvPr id="14344" name="Text Box 6">
            <a:extLst>
              <a:ext uri="{FF2B5EF4-FFF2-40B4-BE49-F238E27FC236}">
                <a16:creationId xmlns:a16="http://schemas.microsoft.com/office/drawing/2014/main" id="{F06B5432-B8E9-D64F-608F-A45F1FA54A6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24813" y="6000750"/>
            <a:ext cx="179247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  <a:defRPr/>
            </a:pPr>
            <a:r>
              <a:rPr lang="en-US" sz="2000" dirty="0"/>
              <a:t>Victim SQL DB</a:t>
            </a:r>
          </a:p>
        </p:txBody>
      </p:sp>
      <p:cxnSp>
        <p:nvCxnSpPr>
          <p:cNvPr id="51208" name="Straight Arrow Connector 17">
            <a:extLst>
              <a:ext uri="{FF2B5EF4-FFF2-40B4-BE49-F238E27FC236}">
                <a16:creationId xmlns:a16="http://schemas.microsoft.com/office/drawing/2014/main" id="{0793F99B-BA85-0C10-E5A4-4D2BCD38E420}"/>
              </a:ext>
            </a:extLst>
          </p:cNvPr>
          <p:cNvCxnSpPr>
            <a:cxnSpLocks noChangeShapeType="1"/>
          </p:cNvCxnSpPr>
          <p:nvPr/>
        </p:nvCxnSpPr>
        <p:spPr bwMode="auto">
          <a:xfrm flipV="1">
            <a:off x="3951288" y="2257425"/>
            <a:ext cx="2830512" cy="617538"/>
          </a:xfrm>
          <a:prstGeom prst="straightConnector1">
            <a:avLst/>
          </a:prstGeom>
          <a:noFill/>
          <a:ln w="2857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4346" name="Text Box 6">
            <a:extLst>
              <a:ext uri="{FF2B5EF4-FFF2-40B4-BE49-F238E27FC236}">
                <a16:creationId xmlns:a16="http://schemas.microsoft.com/office/drawing/2014/main" id="{A20B5F30-00E3-9D9C-D002-9F2E19B6BD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20913" y="2257425"/>
            <a:ext cx="11239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  <a:defRPr/>
            </a:pPr>
            <a:r>
              <a:rPr lang="en-US" sz="2000"/>
              <a:t>Attacker</a:t>
            </a:r>
          </a:p>
        </p:txBody>
      </p:sp>
      <p:sp>
        <p:nvSpPr>
          <p:cNvPr id="14347" name="TextBox 19">
            <a:extLst>
              <a:ext uri="{FF2B5EF4-FFF2-40B4-BE49-F238E27FC236}">
                <a16:creationId xmlns:a16="http://schemas.microsoft.com/office/drawing/2014/main" id="{B702CA03-CB5C-86E6-0C83-4AFC5E95219D}"/>
              </a:ext>
            </a:extLst>
          </p:cNvPr>
          <p:cNvSpPr txBox="1">
            <a:spLocks noChangeArrowheads="1"/>
          </p:cNvSpPr>
          <p:nvPr/>
        </p:nvSpPr>
        <p:spPr bwMode="auto">
          <a:xfrm rot="20890924">
            <a:off x="4125913" y="2070100"/>
            <a:ext cx="23923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FontTx/>
              <a:buNone/>
              <a:defRPr/>
            </a:pPr>
            <a:r>
              <a:rPr lang="en-US" sz="2000" dirty="0"/>
              <a:t>post malicious form</a:t>
            </a:r>
          </a:p>
        </p:txBody>
      </p:sp>
      <p:cxnSp>
        <p:nvCxnSpPr>
          <p:cNvPr id="51211" name="Straight Arrow Connector 20">
            <a:extLst>
              <a:ext uri="{FF2B5EF4-FFF2-40B4-BE49-F238E27FC236}">
                <a16:creationId xmlns:a16="http://schemas.microsoft.com/office/drawing/2014/main" id="{9A6A07E8-6092-B61E-5D61-9023FEE56F1B}"/>
              </a:ext>
            </a:extLst>
          </p:cNvPr>
          <p:cNvCxnSpPr>
            <a:cxnSpLocks noChangeShapeType="1"/>
          </p:cNvCxnSpPr>
          <p:nvPr/>
        </p:nvCxnSpPr>
        <p:spPr bwMode="auto">
          <a:xfrm rot="5400000">
            <a:off x="7708901" y="3651251"/>
            <a:ext cx="1801812" cy="1587"/>
          </a:xfrm>
          <a:prstGeom prst="straightConnector1">
            <a:avLst/>
          </a:prstGeom>
          <a:noFill/>
          <a:ln w="28575" algn="ctr">
            <a:solidFill>
              <a:schemeClr val="tx1"/>
            </a:solidFill>
            <a:round/>
            <a:headEnd/>
            <a:tailEnd type="arrow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14349" name="TextBox 24">
            <a:extLst>
              <a:ext uri="{FF2B5EF4-FFF2-40B4-BE49-F238E27FC236}">
                <a16:creationId xmlns:a16="http://schemas.microsoft.com/office/drawing/2014/main" id="{010DF861-3BF3-BBD1-930E-1A3E1149F5C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01100" y="3482976"/>
            <a:ext cx="14859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  <a:defRPr/>
            </a:pPr>
            <a:r>
              <a:rPr lang="en-US" sz="2000"/>
              <a:t>unintended query</a:t>
            </a:r>
          </a:p>
        </p:txBody>
      </p:sp>
      <p:sp>
        <p:nvSpPr>
          <p:cNvPr id="14350" name="TextBox 29">
            <a:extLst>
              <a:ext uri="{FF2B5EF4-FFF2-40B4-BE49-F238E27FC236}">
                <a16:creationId xmlns:a16="http://schemas.microsoft.com/office/drawing/2014/main" id="{0D889E53-3C7F-594E-7443-B23ECBFC81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6776" y="3486150"/>
            <a:ext cx="26384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Tx/>
              <a:buNone/>
              <a:defRPr/>
            </a:pPr>
            <a:r>
              <a:rPr lang="en-US" sz="2000" dirty="0"/>
              <a:t>receive valuable data</a:t>
            </a:r>
          </a:p>
        </p:txBody>
      </p:sp>
      <p:sp>
        <p:nvSpPr>
          <p:cNvPr id="14351" name="Oval 30">
            <a:extLst>
              <a:ext uri="{FF2B5EF4-FFF2-40B4-BE49-F238E27FC236}">
                <a16:creationId xmlns:a16="http://schemas.microsoft.com/office/drawing/2014/main" id="{9CD64D37-9A87-81D0-843A-27ED6BE2A08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49676" y="2378076"/>
            <a:ext cx="365125" cy="365125"/>
          </a:xfrm>
          <a:prstGeom prst="ellipse">
            <a:avLst/>
          </a:prstGeom>
          <a:solidFill>
            <a:schemeClr val="bg1"/>
          </a:solidFill>
          <a:ln w="12700" algn="ctr">
            <a:solidFill>
              <a:schemeClr val="tx1"/>
            </a:solidFill>
            <a:round/>
            <a:headEnd/>
            <a:tailEnd type="triangle" w="lg" len="med"/>
          </a:ln>
        </p:spPr>
        <p:txBody>
          <a:bodyPr wrap="none" anchor="ctr"/>
          <a:lstStyle/>
          <a:p>
            <a:pPr algn="ctr">
              <a:buFontTx/>
              <a:buNone/>
              <a:defRPr/>
            </a:pPr>
            <a:r>
              <a:rPr lang="en-US" sz="2000"/>
              <a:t>1</a:t>
            </a:r>
          </a:p>
        </p:txBody>
      </p:sp>
      <p:sp>
        <p:nvSpPr>
          <p:cNvPr id="14352" name="Oval 31">
            <a:extLst>
              <a:ext uri="{FF2B5EF4-FFF2-40B4-BE49-F238E27FC236}">
                <a16:creationId xmlns:a16="http://schemas.microsoft.com/office/drawing/2014/main" id="{1D8CD7EA-1B2E-814F-972B-8C8180E281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31251" y="3090864"/>
            <a:ext cx="365125" cy="365125"/>
          </a:xfrm>
          <a:prstGeom prst="ellipse">
            <a:avLst/>
          </a:prstGeom>
          <a:solidFill>
            <a:schemeClr val="bg1"/>
          </a:solidFill>
          <a:ln w="12700" algn="ctr">
            <a:solidFill>
              <a:schemeClr val="tx1"/>
            </a:solidFill>
            <a:round/>
            <a:headEnd/>
            <a:tailEnd type="triangle" w="lg" len="med"/>
          </a:ln>
        </p:spPr>
        <p:txBody>
          <a:bodyPr wrap="none" anchor="ctr"/>
          <a:lstStyle/>
          <a:p>
            <a:pPr algn="ctr">
              <a:buFontTx/>
              <a:buNone/>
              <a:defRPr/>
            </a:pPr>
            <a:r>
              <a:rPr lang="en-US" sz="2000"/>
              <a:t>2</a:t>
            </a:r>
          </a:p>
        </p:txBody>
      </p:sp>
      <p:sp>
        <p:nvSpPr>
          <p:cNvPr id="14353" name="Oval 32">
            <a:extLst>
              <a:ext uri="{FF2B5EF4-FFF2-40B4-BE49-F238E27FC236}">
                <a16:creationId xmlns:a16="http://schemas.microsoft.com/office/drawing/2014/main" id="{52A935BC-7B30-7E5D-804B-AE417EF31F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00539" y="3505201"/>
            <a:ext cx="365125" cy="365125"/>
          </a:xfrm>
          <a:prstGeom prst="ellipse">
            <a:avLst/>
          </a:prstGeom>
          <a:solidFill>
            <a:schemeClr val="bg1"/>
          </a:solidFill>
          <a:ln w="12700" algn="ctr">
            <a:solidFill>
              <a:schemeClr val="tx1"/>
            </a:solidFill>
            <a:round/>
            <a:headEnd/>
            <a:tailEnd type="triangle" w="lg" len="med"/>
          </a:ln>
        </p:spPr>
        <p:txBody>
          <a:bodyPr wrap="none" anchor="ctr"/>
          <a:lstStyle/>
          <a:p>
            <a:pPr algn="ctr">
              <a:buFontTx/>
              <a:buNone/>
              <a:defRPr/>
            </a:pPr>
            <a:r>
              <a:rPr lang="en-US" sz="2000"/>
              <a:t>3</a:t>
            </a:r>
          </a:p>
        </p:txBody>
      </p:sp>
      <p:sp>
        <p:nvSpPr>
          <p:cNvPr id="14354" name="Freeform 37">
            <a:extLst>
              <a:ext uri="{FF2B5EF4-FFF2-40B4-BE49-F238E27FC236}">
                <a16:creationId xmlns:a16="http://schemas.microsoft.com/office/drawing/2014/main" id="{F2CC5E25-09D3-145C-39D1-7044243A23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76650" y="2773364"/>
            <a:ext cx="4400550" cy="1703387"/>
          </a:xfrm>
          <a:custGeom>
            <a:avLst/>
            <a:gdLst>
              <a:gd name="T0" fmla="*/ 4400550 w 4400550"/>
              <a:gd name="T1" fmla="*/ 1703387 h 1703387"/>
              <a:gd name="T2" fmla="*/ 3295651 w 4400550"/>
              <a:gd name="T3" fmla="*/ 131762 h 1703387"/>
              <a:gd name="T4" fmla="*/ 0 w 4400550"/>
              <a:gd name="T5" fmla="*/ 912812 h 1703387"/>
              <a:gd name="T6" fmla="*/ 0 60000 65536"/>
              <a:gd name="T7" fmla="*/ 0 60000 65536"/>
              <a:gd name="T8" fmla="*/ 0 60000 65536"/>
              <a:gd name="T9" fmla="*/ 0 w 4400550"/>
              <a:gd name="T10" fmla="*/ 0 h 1703387"/>
              <a:gd name="T11" fmla="*/ 4400550 w 4400550"/>
              <a:gd name="T12" fmla="*/ 1703387 h 170338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4400550" h="1703387">
                <a:moveTo>
                  <a:pt x="4400550" y="1703387"/>
                </a:moveTo>
                <a:cubicBezTo>
                  <a:pt x="4032250" y="1179512"/>
                  <a:pt x="4029076" y="263524"/>
                  <a:pt x="3295651" y="131762"/>
                </a:cubicBezTo>
                <a:cubicBezTo>
                  <a:pt x="2562226" y="0"/>
                  <a:pt x="1098550" y="601662"/>
                  <a:pt x="0" y="912812"/>
                </a:cubicBezTo>
              </a:path>
            </a:pathLst>
          </a:custGeom>
          <a:noFill/>
          <a:ln w="28575" algn="ctr">
            <a:solidFill>
              <a:schemeClr val="tx1"/>
            </a:solidFill>
            <a:round/>
            <a:headEnd/>
            <a:tailEnd type="triangle" w="lg" len="med"/>
          </a:ln>
        </p:spPr>
        <p:txBody>
          <a:bodyPr wrap="none"/>
          <a:lstStyle/>
          <a:p>
            <a:pPr>
              <a:buFontTx/>
              <a:buNone/>
              <a:defRPr/>
            </a:pPr>
            <a:endParaRPr lang="en-US" sz="2000"/>
          </a:p>
        </p:txBody>
      </p:sp>
      <p:sp>
        <p:nvSpPr>
          <p:cNvPr id="51218" name="Slide Number Placeholder 5">
            <a:extLst>
              <a:ext uri="{FF2B5EF4-FFF2-40B4-BE49-F238E27FC236}">
                <a16:creationId xmlns:a16="http://schemas.microsoft.com/office/drawing/2014/main" id="{91F11E1E-9BB7-9B28-AA71-B5C451D3FC9A}"/>
              </a:ext>
            </a:extLst>
          </p:cNvPr>
          <p:cNvSpPr txBox="1">
            <a:spLocks/>
          </p:cNvSpPr>
          <p:nvPr/>
        </p:nvSpPr>
        <p:spPr bwMode="auto">
          <a:xfrm>
            <a:off x="8686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r">
              <a:spcBef>
                <a:spcPct val="50000"/>
              </a:spcBef>
              <a:buClrTx/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slide </a:t>
            </a:r>
            <a:fld id="{CF98607C-B3F3-4068-AA92-529CDB360DAD}" type="slidenum">
              <a:rPr lang="en-US" altLang="en-US" sz="1200">
                <a:latin typeface="Arial" panose="020B0604020202020204" pitchFamily="34" charset="0"/>
              </a:rPr>
              <a:pPr algn="r">
                <a:spcBef>
                  <a:spcPct val="50000"/>
                </a:spcBef>
                <a:buClrTx/>
                <a:buFontTx/>
                <a:buNone/>
              </a:pPr>
              <a:t>5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20" name="Rectangle 3" descr="Rectangle: Click to edit Master text styles&#10;Second level&#10;Third level&#10;Fourth level&#10;Fifth level">
            <a:extLst>
              <a:ext uri="{FF2B5EF4-FFF2-40B4-BE49-F238E27FC236}">
                <a16:creationId xmlns:a16="http://schemas.microsoft.com/office/drawing/2014/main" id="{2C7FF023-13E3-C5E5-0B4E-3F5F3B12822F}"/>
              </a:ext>
            </a:extLst>
          </p:cNvPr>
          <p:cNvSpPr txBox="1">
            <a:spLocks noChangeArrowheads="1"/>
          </p:cNvSpPr>
          <p:nvPr/>
        </p:nvSpPr>
        <p:spPr>
          <a:xfrm>
            <a:off x="1676400" y="4419600"/>
            <a:ext cx="6172200" cy="1981200"/>
          </a:xfrm>
          <a:prstGeom prst="rect">
            <a:avLst/>
          </a:prstGeom>
          <a:solidFill>
            <a:srgbClr val="EAEAEA"/>
          </a:solidFill>
        </p:spPr>
        <p:txBody>
          <a:bodyPr/>
          <a:lstStyle/>
          <a:p>
            <a:pPr marL="342900" indent="-342900">
              <a:buFont typeface="Monotype Sorts" pitchFamily="2" charset="2"/>
              <a:buChar char="u"/>
              <a:defRPr/>
            </a:pPr>
            <a:r>
              <a:rPr kumimoji="1" lang="en-US" kern="0" dirty="0"/>
              <a:t>This is an </a:t>
            </a:r>
            <a:r>
              <a:rPr kumimoji="1" lang="en-US" kern="0" dirty="0" err="1">
                <a:solidFill>
                  <a:srgbClr val="FF0000"/>
                </a:solidFill>
              </a:rPr>
              <a:t>input</a:t>
            </a:r>
            <a:r>
              <a:rPr kumimoji="1" lang="en-US" kern="0" dirty="0">
                <a:solidFill>
                  <a:srgbClr val="FF0000"/>
                </a:solidFill>
              </a:rPr>
              <a:t> validation vulnerability</a:t>
            </a:r>
          </a:p>
          <a:p>
            <a:pPr marL="742950" lvl="1" indent="-285750">
              <a:defRPr/>
            </a:pPr>
            <a:r>
              <a:rPr kumimoji="1" lang="en-US" sz="2000" kern="0" dirty="0" err="1"/>
              <a:t>Unsanitized</a:t>
            </a:r>
            <a:r>
              <a:rPr kumimoji="1" lang="en-US" sz="2000" kern="0" dirty="0"/>
              <a:t> user input in SQL query to back- end database changes the meaning of query</a:t>
            </a:r>
          </a:p>
          <a:p>
            <a:pPr marL="342900" indent="-342900">
              <a:buFont typeface="Monotype Sorts" pitchFamily="2" charset="2"/>
              <a:buChar char="u"/>
              <a:defRPr/>
            </a:pPr>
            <a:r>
              <a:rPr kumimoji="1" lang="en-US" kern="0" dirty="0"/>
              <a:t>Specific case of more general command injection</a:t>
            </a:r>
            <a:br>
              <a:rPr kumimoji="1" lang="en-US" sz="2000" kern="0" dirty="0"/>
            </a:br>
            <a:endParaRPr kumimoji="1" lang="en-US" sz="2000" kern="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>
            <a:extLst>
              <a:ext uri="{FF2B5EF4-FFF2-40B4-BE49-F238E27FC236}">
                <a16:creationId xmlns:a16="http://schemas.microsoft.com/office/drawing/2014/main" id="{053A859D-2C10-BE34-E25E-E38DF143247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Typical Login Prompt</a:t>
            </a:r>
          </a:p>
        </p:txBody>
      </p:sp>
      <p:pic>
        <p:nvPicPr>
          <p:cNvPr id="52227" name="Picture 3">
            <a:extLst>
              <a:ext uri="{FF2B5EF4-FFF2-40B4-BE49-F238E27FC236}">
                <a16:creationId xmlns:a16="http://schemas.microsoft.com/office/drawing/2014/main" id="{219FD60C-E5BA-FC59-A3FD-1DFF2EA2A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2521" b="66945"/>
          <a:stretch>
            <a:fillRect/>
          </a:stretch>
        </p:blipFill>
        <p:spPr bwMode="auto">
          <a:xfrm>
            <a:off x="2579688" y="1828800"/>
            <a:ext cx="6259512" cy="4141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2228" name="Slide Number Placeholder 5">
            <a:extLst>
              <a:ext uri="{FF2B5EF4-FFF2-40B4-BE49-F238E27FC236}">
                <a16:creationId xmlns:a16="http://schemas.microsoft.com/office/drawing/2014/main" id="{1BEC7310-4BCF-506F-CA6D-604FA4A409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r>
              <a:rPr lang="en-US" altLang="en-US" sz="1200">
                <a:latin typeface="Arial" panose="020B0604020202020204" pitchFamily="34" charset="0"/>
              </a:rPr>
              <a:t>slide </a:t>
            </a:r>
            <a:fld id="{9F158E34-33FF-4398-B282-0DD5B9135AC4}" type="slidenum">
              <a:rPr lang="en-US" altLang="en-US" sz="1200">
                <a:latin typeface="Arial" panose="020B0604020202020204" pitchFamily="34" charset="0"/>
              </a:rPr>
              <a:pPr/>
              <a:t>6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ext Box 8">
            <a:extLst>
              <a:ext uri="{FF2B5EF4-FFF2-40B4-BE49-F238E27FC236}">
                <a16:creationId xmlns:a16="http://schemas.microsoft.com/office/drawing/2014/main" id="{1C48BB4F-F3D5-13FF-F60F-1A2C965E3D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94333" y="2286001"/>
            <a:ext cx="140134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Enter 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Username 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&amp; 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Password</a:t>
            </a:r>
          </a:p>
        </p:txBody>
      </p:sp>
      <p:sp>
        <p:nvSpPr>
          <p:cNvPr id="53251" name="Rectangle 2">
            <a:extLst>
              <a:ext uri="{FF2B5EF4-FFF2-40B4-BE49-F238E27FC236}">
                <a16:creationId xmlns:a16="http://schemas.microsoft.com/office/drawing/2014/main" id="{7E305D56-86E5-20F3-F8C6-BC69D7F8D5A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30401" y="228600"/>
            <a:ext cx="7942263" cy="914400"/>
          </a:xfrm>
        </p:spPr>
        <p:txBody>
          <a:bodyPr/>
          <a:lstStyle/>
          <a:p>
            <a:pPr eaLnBrk="1" hangingPunct="1"/>
            <a:r>
              <a:rPr lang="en-US" altLang="en-US"/>
              <a:t>User Input Becomes Part of Query </a:t>
            </a:r>
          </a:p>
        </p:txBody>
      </p:sp>
      <p:sp>
        <p:nvSpPr>
          <p:cNvPr id="53252" name="Rectangle 3">
            <a:extLst>
              <a:ext uri="{FF2B5EF4-FFF2-40B4-BE49-F238E27FC236}">
                <a16:creationId xmlns:a16="http://schemas.microsoft.com/office/drawing/2014/main" id="{E5693524-7801-BE02-C9EA-77D85C8292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92701" y="2444750"/>
            <a:ext cx="1274763" cy="240665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Web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server</a:t>
            </a:r>
          </a:p>
        </p:txBody>
      </p:sp>
      <p:sp>
        <p:nvSpPr>
          <p:cNvPr id="53253" name="Rectangle 4">
            <a:extLst>
              <a:ext uri="{FF2B5EF4-FFF2-40B4-BE49-F238E27FC236}">
                <a16:creationId xmlns:a16="http://schemas.microsoft.com/office/drawing/2014/main" id="{410A2F22-F3C2-CAEA-4E05-6E9ABEDF51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1" y="2444750"/>
            <a:ext cx="1395413" cy="240665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Web 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browser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(Client)</a:t>
            </a:r>
          </a:p>
        </p:txBody>
      </p:sp>
      <p:sp>
        <p:nvSpPr>
          <p:cNvPr id="53254" name="Rectangle 5">
            <a:extLst>
              <a:ext uri="{FF2B5EF4-FFF2-40B4-BE49-F238E27FC236}">
                <a16:creationId xmlns:a16="http://schemas.microsoft.com/office/drawing/2014/main" id="{A3D906E7-5F65-D7FC-79D4-376539304C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97901" y="2444750"/>
            <a:ext cx="1274763" cy="240665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DB</a:t>
            </a:r>
          </a:p>
        </p:txBody>
      </p:sp>
      <p:sp>
        <p:nvSpPr>
          <p:cNvPr id="53255" name="Line 6">
            <a:extLst>
              <a:ext uri="{FF2B5EF4-FFF2-40B4-BE49-F238E27FC236}">
                <a16:creationId xmlns:a16="http://schemas.microsoft.com/office/drawing/2014/main" id="{85B3B01A-BE8D-A623-ABD7-DEED3176962B}"/>
              </a:ext>
            </a:extLst>
          </p:cNvPr>
          <p:cNvSpPr>
            <a:spLocks noChangeShapeType="1"/>
          </p:cNvSpPr>
          <p:nvPr/>
        </p:nvSpPr>
        <p:spPr bwMode="auto">
          <a:xfrm>
            <a:off x="3814764" y="3886200"/>
            <a:ext cx="12985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56" name="Line 7">
            <a:extLst>
              <a:ext uri="{FF2B5EF4-FFF2-40B4-BE49-F238E27FC236}">
                <a16:creationId xmlns:a16="http://schemas.microsoft.com/office/drawing/2014/main" id="{05DED641-34F4-2B86-2D5D-C235CC0697E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848100" y="4418013"/>
            <a:ext cx="11811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57" name="Rectangle 9">
            <a:extLst>
              <a:ext uri="{FF2B5EF4-FFF2-40B4-BE49-F238E27FC236}">
                <a16:creationId xmlns:a16="http://schemas.microsoft.com/office/drawing/2014/main" id="{0E9BF75B-42A1-549D-2E15-AC739321BF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96334" y="2286001"/>
            <a:ext cx="2042547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SELECT passwd 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FROM USERS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WHERE uname 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IS ‘</a:t>
            </a:r>
            <a:r>
              <a:rPr lang="en-US" altLang="en-US" sz="2000">
                <a:solidFill>
                  <a:srgbClr val="FF3399"/>
                </a:solidFill>
              </a:rPr>
              <a:t>$user</a:t>
            </a:r>
            <a:r>
              <a:rPr lang="en-US" altLang="en-US" sz="2000">
                <a:solidFill>
                  <a:schemeClr val="tx1"/>
                </a:solidFill>
              </a:rPr>
              <a:t>’</a:t>
            </a:r>
          </a:p>
        </p:txBody>
      </p:sp>
      <p:sp>
        <p:nvSpPr>
          <p:cNvPr id="53258" name="Line 10">
            <a:extLst>
              <a:ext uri="{FF2B5EF4-FFF2-40B4-BE49-F238E27FC236}">
                <a16:creationId xmlns:a16="http://schemas.microsoft.com/office/drawing/2014/main" id="{237D3052-1F26-9E09-CE76-A357D2EE3E5B}"/>
              </a:ext>
            </a:extLst>
          </p:cNvPr>
          <p:cNvSpPr>
            <a:spLocks noChangeShapeType="1"/>
          </p:cNvSpPr>
          <p:nvPr/>
        </p:nvSpPr>
        <p:spPr bwMode="auto">
          <a:xfrm>
            <a:off x="6372226" y="3886200"/>
            <a:ext cx="22129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59" name="Line 11">
            <a:extLst>
              <a:ext uri="{FF2B5EF4-FFF2-40B4-BE49-F238E27FC236}">
                <a16:creationId xmlns:a16="http://schemas.microsoft.com/office/drawing/2014/main" id="{F63319D7-2079-0094-C96B-0EBE76DEEBB0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405563" y="4381500"/>
            <a:ext cx="211931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3260" name="Slide Number Placeholder 5">
            <a:extLst>
              <a:ext uri="{FF2B5EF4-FFF2-40B4-BE49-F238E27FC236}">
                <a16:creationId xmlns:a16="http://schemas.microsoft.com/office/drawing/2014/main" id="{542F068C-F8B8-7AF2-D54B-48B6CE6CF8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r>
              <a:rPr lang="en-US" altLang="en-US" sz="1200">
                <a:latin typeface="Arial" panose="020B0604020202020204" pitchFamily="34" charset="0"/>
              </a:rPr>
              <a:t>slide </a:t>
            </a:r>
            <a:fld id="{884B04AC-8359-4E71-B5EE-03C6C6FE91BA}" type="slidenum">
              <a:rPr lang="en-US" altLang="en-US" sz="1200">
                <a:latin typeface="Arial" panose="020B0604020202020204" pitchFamily="34" charset="0"/>
              </a:rPr>
              <a:pPr/>
              <a:t>7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ext Box 8">
            <a:extLst>
              <a:ext uri="{FF2B5EF4-FFF2-40B4-BE49-F238E27FC236}">
                <a16:creationId xmlns:a16="http://schemas.microsoft.com/office/drawing/2014/main" id="{2C4AD281-80DF-7DB7-163D-37FF6F3B8E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94333" y="2286001"/>
            <a:ext cx="140134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Enter 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Username 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&amp; 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Password</a:t>
            </a:r>
          </a:p>
        </p:txBody>
      </p:sp>
      <p:sp>
        <p:nvSpPr>
          <p:cNvPr id="54275" name="Rectangle 2">
            <a:extLst>
              <a:ext uri="{FF2B5EF4-FFF2-40B4-BE49-F238E27FC236}">
                <a16:creationId xmlns:a16="http://schemas.microsoft.com/office/drawing/2014/main" id="{A0283BE9-775D-6878-F1DC-8543EE5B02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Normal Login</a:t>
            </a:r>
          </a:p>
        </p:txBody>
      </p:sp>
      <p:sp>
        <p:nvSpPr>
          <p:cNvPr id="54276" name="Rectangle 3">
            <a:extLst>
              <a:ext uri="{FF2B5EF4-FFF2-40B4-BE49-F238E27FC236}">
                <a16:creationId xmlns:a16="http://schemas.microsoft.com/office/drawing/2014/main" id="{69C5073B-1517-53B1-9DC3-706AB81E9D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92701" y="2444750"/>
            <a:ext cx="1274763" cy="240665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Web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server</a:t>
            </a:r>
          </a:p>
        </p:txBody>
      </p:sp>
      <p:sp>
        <p:nvSpPr>
          <p:cNvPr id="54277" name="Rectangle 4">
            <a:extLst>
              <a:ext uri="{FF2B5EF4-FFF2-40B4-BE49-F238E27FC236}">
                <a16:creationId xmlns:a16="http://schemas.microsoft.com/office/drawing/2014/main" id="{3CAD8075-0508-2CBE-0A7C-6B7ED31735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1" y="2444750"/>
            <a:ext cx="1395413" cy="240665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Web 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browser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(Client)</a:t>
            </a:r>
          </a:p>
        </p:txBody>
      </p:sp>
      <p:sp>
        <p:nvSpPr>
          <p:cNvPr id="54278" name="Rectangle 5">
            <a:extLst>
              <a:ext uri="{FF2B5EF4-FFF2-40B4-BE49-F238E27FC236}">
                <a16:creationId xmlns:a16="http://schemas.microsoft.com/office/drawing/2014/main" id="{57BAA6CB-AA38-5395-A2D9-72FF2447DB3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97901" y="2444750"/>
            <a:ext cx="1274763" cy="240665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DB</a:t>
            </a:r>
          </a:p>
        </p:txBody>
      </p:sp>
      <p:sp>
        <p:nvSpPr>
          <p:cNvPr id="54279" name="Line 6">
            <a:extLst>
              <a:ext uri="{FF2B5EF4-FFF2-40B4-BE49-F238E27FC236}">
                <a16:creationId xmlns:a16="http://schemas.microsoft.com/office/drawing/2014/main" id="{6932CB52-316F-8E4A-89AC-4FB882A5B10F}"/>
              </a:ext>
            </a:extLst>
          </p:cNvPr>
          <p:cNvSpPr>
            <a:spLocks noChangeShapeType="1"/>
          </p:cNvSpPr>
          <p:nvPr/>
        </p:nvSpPr>
        <p:spPr bwMode="auto">
          <a:xfrm>
            <a:off x="3814764" y="3886200"/>
            <a:ext cx="12985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280" name="Line 7">
            <a:extLst>
              <a:ext uri="{FF2B5EF4-FFF2-40B4-BE49-F238E27FC236}">
                <a16:creationId xmlns:a16="http://schemas.microsoft.com/office/drawing/2014/main" id="{281C448A-4133-8BBF-AE4B-334BC2589EBB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848100" y="4418013"/>
            <a:ext cx="11811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281" name="Rectangle 9">
            <a:extLst>
              <a:ext uri="{FF2B5EF4-FFF2-40B4-BE49-F238E27FC236}">
                <a16:creationId xmlns:a16="http://schemas.microsoft.com/office/drawing/2014/main" id="{926DFBA9-C8FF-0228-175C-28A7EAB579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96334" y="2286001"/>
            <a:ext cx="2042547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SELECT passwd 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FROM USERS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WHERE uname 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IS ‘</a:t>
            </a:r>
            <a:r>
              <a:rPr lang="en-US" altLang="en-US" sz="2000">
                <a:solidFill>
                  <a:srgbClr val="008000"/>
                </a:solidFill>
              </a:rPr>
              <a:t>smith</a:t>
            </a:r>
            <a:r>
              <a:rPr lang="en-US" altLang="en-US" sz="2000">
                <a:solidFill>
                  <a:schemeClr val="tx1"/>
                </a:solidFill>
              </a:rPr>
              <a:t>’</a:t>
            </a:r>
          </a:p>
        </p:txBody>
      </p:sp>
      <p:sp>
        <p:nvSpPr>
          <p:cNvPr id="54282" name="Line 10">
            <a:extLst>
              <a:ext uri="{FF2B5EF4-FFF2-40B4-BE49-F238E27FC236}">
                <a16:creationId xmlns:a16="http://schemas.microsoft.com/office/drawing/2014/main" id="{DB22D99C-7865-57A7-0709-9EA4194A1C65}"/>
              </a:ext>
            </a:extLst>
          </p:cNvPr>
          <p:cNvSpPr>
            <a:spLocks noChangeShapeType="1"/>
          </p:cNvSpPr>
          <p:nvPr/>
        </p:nvSpPr>
        <p:spPr bwMode="auto">
          <a:xfrm>
            <a:off x="6372226" y="3886200"/>
            <a:ext cx="22129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283" name="Line 11">
            <a:extLst>
              <a:ext uri="{FF2B5EF4-FFF2-40B4-BE49-F238E27FC236}">
                <a16:creationId xmlns:a16="http://schemas.microsoft.com/office/drawing/2014/main" id="{E5B138E0-7B2C-8829-B19A-612423C8AB14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405563" y="4381500"/>
            <a:ext cx="211931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4284" name="Slide Number Placeholder 5">
            <a:extLst>
              <a:ext uri="{FF2B5EF4-FFF2-40B4-BE49-F238E27FC236}">
                <a16:creationId xmlns:a16="http://schemas.microsoft.com/office/drawing/2014/main" id="{11C6A1EF-EC7F-FD0D-EEEF-ACE428A93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r>
              <a:rPr lang="en-US" altLang="en-US" sz="1200">
                <a:latin typeface="Arial" panose="020B0604020202020204" pitchFamily="34" charset="0"/>
              </a:rPr>
              <a:t>slide </a:t>
            </a:r>
            <a:fld id="{757AA665-5442-4E23-8836-EA0EEAED3634}" type="slidenum">
              <a:rPr lang="en-US" altLang="en-US" sz="1200">
                <a:latin typeface="Arial" panose="020B0604020202020204" pitchFamily="34" charset="0"/>
              </a:rPr>
              <a:pPr/>
              <a:t>8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FA760DF3-9CC0-6A6F-71F4-AC1884BC080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Malicious User Input</a:t>
            </a:r>
          </a:p>
        </p:txBody>
      </p:sp>
      <p:pic>
        <p:nvPicPr>
          <p:cNvPr id="55299" name="Picture 4">
            <a:extLst>
              <a:ext uri="{FF2B5EF4-FFF2-40B4-BE49-F238E27FC236}">
                <a16:creationId xmlns:a16="http://schemas.microsoft.com/office/drawing/2014/main" id="{797DEEC5-DB8F-F016-2145-6968D1F465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8968" b="70117"/>
          <a:stretch>
            <a:fillRect/>
          </a:stretch>
        </p:blipFill>
        <p:spPr bwMode="auto">
          <a:xfrm>
            <a:off x="2306639" y="1828800"/>
            <a:ext cx="6556375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5300" name="Slide Number Placeholder 5">
            <a:extLst>
              <a:ext uri="{FF2B5EF4-FFF2-40B4-BE49-F238E27FC236}">
                <a16:creationId xmlns:a16="http://schemas.microsoft.com/office/drawing/2014/main" id="{26C917B5-AF94-F687-DD2F-02A532265C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r>
              <a:rPr lang="en-US" altLang="en-US" sz="1200">
                <a:latin typeface="Arial" panose="020B0604020202020204" pitchFamily="34" charset="0"/>
              </a:rPr>
              <a:t>slide </a:t>
            </a:r>
            <a:fld id="{9E8D409E-D635-45B7-B2AD-1AE22F36047E}" type="slidenum">
              <a:rPr lang="en-US" altLang="en-US" sz="1200">
                <a:latin typeface="Arial" panose="020B0604020202020204" pitchFamily="34" charset="0"/>
              </a:rPr>
              <a:pPr/>
              <a:t>9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8" name="Oval 13">
            <a:extLst>
              <a:ext uri="{FF2B5EF4-FFF2-40B4-BE49-F238E27FC236}">
                <a16:creationId xmlns:a16="http://schemas.microsoft.com/office/drawing/2014/main" id="{2C9EE2E6-14C0-4894-11AE-300F1BCC753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038600" y="3733801"/>
            <a:ext cx="3429000" cy="792163"/>
          </a:xfrm>
          <a:prstGeom prst="ellipse">
            <a:avLst/>
          </a:prstGeom>
          <a:noFill/>
          <a:ln w="25400" algn="ctr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endParaRPr lang="en-US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Text Box 8">
            <a:extLst>
              <a:ext uri="{FF2B5EF4-FFF2-40B4-BE49-F238E27FC236}">
                <a16:creationId xmlns:a16="http://schemas.microsoft.com/office/drawing/2014/main" id="{173AB237-B4C2-A9FF-DA5C-584A8E60D3E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794333" y="2286001"/>
            <a:ext cx="140134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Enter 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Username 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&amp; 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Password</a:t>
            </a:r>
          </a:p>
        </p:txBody>
      </p:sp>
      <p:sp>
        <p:nvSpPr>
          <p:cNvPr id="56323" name="Rectangle 2">
            <a:extLst>
              <a:ext uri="{FF2B5EF4-FFF2-40B4-BE49-F238E27FC236}">
                <a16:creationId xmlns:a16="http://schemas.microsoft.com/office/drawing/2014/main" id="{226CF9C4-0593-F621-A8AC-9439D5DECDA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SQL Injection Attack</a:t>
            </a:r>
          </a:p>
        </p:txBody>
      </p:sp>
      <p:sp>
        <p:nvSpPr>
          <p:cNvPr id="56324" name="Rectangle 3">
            <a:extLst>
              <a:ext uri="{FF2B5EF4-FFF2-40B4-BE49-F238E27FC236}">
                <a16:creationId xmlns:a16="http://schemas.microsoft.com/office/drawing/2014/main" id="{0615C4F4-FA9A-8223-770C-3C5A31FB0A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92701" y="2444750"/>
            <a:ext cx="1274763" cy="240665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Web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server</a:t>
            </a:r>
          </a:p>
        </p:txBody>
      </p:sp>
      <p:sp>
        <p:nvSpPr>
          <p:cNvPr id="56325" name="Rectangle 4">
            <a:extLst>
              <a:ext uri="{FF2B5EF4-FFF2-40B4-BE49-F238E27FC236}">
                <a16:creationId xmlns:a16="http://schemas.microsoft.com/office/drawing/2014/main" id="{9205634D-4ABF-767D-2040-62FB788BB9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8401" y="2444750"/>
            <a:ext cx="1395413" cy="240665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Web 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browser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(Client)</a:t>
            </a:r>
          </a:p>
        </p:txBody>
      </p:sp>
      <p:sp>
        <p:nvSpPr>
          <p:cNvPr id="56326" name="Rectangle 5">
            <a:extLst>
              <a:ext uri="{FF2B5EF4-FFF2-40B4-BE49-F238E27FC236}">
                <a16:creationId xmlns:a16="http://schemas.microsoft.com/office/drawing/2014/main" id="{4A4DB938-73AB-0BD2-57D9-FE3CBBBBFB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8597901" y="2444750"/>
            <a:ext cx="1274763" cy="2406650"/>
          </a:xfrm>
          <a:prstGeom prst="rect">
            <a:avLst/>
          </a:prstGeom>
          <a:solidFill>
            <a:schemeClr val="accent1"/>
          </a:solidFill>
          <a:ln w="9525" algn="ctr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DB</a:t>
            </a:r>
          </a:p>
        </p:txBody>
      </p:sp>
      <p:sp>
        <p:nvSpPr>
          <p:cNvPr id="56327" name="Line 6">
            <a:extLst>
              <a:ext uri="{FF2B5EF4-FFF2-40B4-BE49-F238E27FC236}">
                <a16:creationId xmlns:a16="http://schemas.microsoft.com/office/drawing/2014/main" id="{87173CA5-C900-3678-6EAF-73E8A9FD2094}"/>
              </a:ext>
            </a:extLst>
          </p:cNvPr>
          <p:cNvSpPr>
            <a:spLocks noChangeShapeType="1"/>
          </p:cNvSpPr>
          <p:nvPr/>
        </p:nvSpPr>
        <p:spPr bwMode="auto">
          <a:xfrm>
            <a:off x="3814764" y="3886200"/>
            <a:ext cx="12985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328" name="Line 7">
            <a:extLst>
              <a:ext uri="{FF2B5EF4-FFF2-40B4-BE49-F238E27FC236}">
                <a16:creationId xmlns:a16="http://schemas.microsoft.com/office/drawing/2014/main" id="{0E11DEAB-3DD4-26C3-4517-9FA31C2E504C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3848100" y="4418013"/>
            <a:ext cx="11811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329" name="Rectangle 9">
            <a:extLst>
              <a:ext uri="{FF2B5EF4-FFF2-40B4-BE49-F238E27FC236}">
                <a16:creationId xmlns:a16="http://schemas.microsoft.com/office/drawing/2014/main" id="{75B8ED37-9BA8-77D0-3DFF-7704CCB1F09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67499" y="1981200"/>
            <a:ext cx="2419252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SELECT passwd 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FROM USERS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WHERE uname </a:t>
            </a:r>
          </a:p>
          <a:p>
            <a:pPr algn="ctr">
              <a:buFontTx/>
              <a:buNone/>
            </a:pPr>
            <a:r>
              <a:rPr lang="en-US" altLang="en-US" sz="2000">
                <a:solidFill>
                  <a:schemeClr val="tx1"/>
                </a:solidFill>
              </a:rPr>
              <a:t>IS ‘’; </a:t>
            </a:r>
            <a:r>
              <a:rPr lang="en-US" altLang="en-US" sz="2000" b="1">
                <a:solidFill>
                  <a:srgbClr val="FF0000"/>
                </a:solidFill>
              </a:rPr>
              <a:t>DROP TABLE</a:t>
            </a:r>
          </a:p>
          <a:p>
            <a:pPr algn="ctr">
              <a:buFontTx/>
              <a:buNone/>
            </a:pPr>
            <a:r>
              <a:rPr lang="en-US" altLang="en-US" sz="2000" b="1">
                <a:solidFill>
                  <a:srgbClr val="FF0000"/>
                </a:solidFill>
              </a:rPr>
              <a:t>USERS; </a:t>
            </a:r>
            <a:r>
              <a:rPr lang="en-US" altLang="en-US" sz="2000">
                <a:solidFill>
                  <a:schemeClr val="tx1"/>
                </a:solidFill>
              </a:rPr>
              <a:t>-- ’</a:t>
            </a:r>
          </a:p>
        </p:txBody>
      </p:sp>
      <p:sp>
        <p:nvSpPr>
          <p:cNvPr id="56330" name="Line 10">
            <a:extLst>
              <a:ext uri="{FF2B5EF4-FFF2-40B4-BE49-F238E27FC236}">
                <a16:creationId xmlns:a16="http://schemas.microsoft.com/office/drawing/2014/main" id="{AA64C920-072E-8FC4-8764-0F8801341386}"/>
              </a:ext>
            </a:extLst>
          </p:cNvPr>
          <p:cNvSpPr>
            <a:spLocks noChangeShapeType="1"/>
          </p:cNvSpPr>
          <p:nvPr/>
        </p:nvSpPr>
        <p:spPr bwMode="auto">
          <a:xfrm>
            <a:off x="6372226" y="3886200"/>
            <a:ext cx="22129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331" name="Line 11">
            <a:extLst>
              <a:ext uri="{FF2B5EF4-FFF2-40B4-BE49-F238E27FC236}">
                <a16:creationId xmlns:a16="http://schemas.microsoft.com/office/drawing/2014/main" id="{FBD1F14E-C912-A9E8-9CF9-F0861EF3EB05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405563" y="4381500"/>
            <a:ext cx="211931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56332" name="Slide Number Placeholder 5">
            <a:extLst>
              <a:ext uri="{FF2B5EF4-FFF2-40B4-BE49-F238E27FC236}">
                <a16:creationId xmlns:a16="http://schemas.microsoft.com/office/drawing/2014/main" id="{00915819-A423-8B15-A1A2-C4EC1950AC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r>
              <a:rPr lang="en-US" altLang="en-US" sz="1200">
                <a:latin typeface="Arial" panose="020B0604020202020204" pitchFamily="34" charset="0"/>
              </a:rPr>
              <a:t>slide </a:t>
            </a:r>
            <a:fld id="{ADCF858D-9906-4D6A-8772-34FE832518D1}" type="slidenum">
              <a:rPr lang="en-US" altLang="en-US" sz="1200">
                <a:latin typeface="Arial" panose="020B0604020202020204" pitchFamily="34" charset="0"/>
              </a:rPr>
              <a:pPr/>
              <a:t>10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C224C106-B07F-45BA-ABC3-26011C5712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43600" y="3001963"/>
            <a:ext cx="2971800" cy="792162"/>
          </a:xfrm>
          <a:prstGeom prst="ellipse">
            <a:avLst/>
          </a:prstGeom>
          <a:noFill/>
          <a:ln w="25400" algn="ctr">
            <a:solidFill>
              <a:srgbClr val="FF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endParaRPr lang="en-US" altLang="en-US"/>
          </a:p>
        </p:txBody>
      </p:sp>
      <p:sp>
        <p:nvSpPr>
          <p:cNvPr id="15" name="Line 14">
            <a:extLst>
              <a:ext uri="{FF2B5EF4-FFF2-40B4-BE49-F238E27FC236}">
                <a16:creationId xmlns:a16="http://schemas.microsoft.com/office/drawing/2014/main" id="{4F7144E2-B305-810A-D78B-5FCA051A96D7}"/>
              </a:ext>
            </a:extLst>
          </p:cNvPr>
          <p:cNvSpPr>
            <a:spLocks noChangeShapeType="1"/>
          </p:cNvSpPr>
          <p:nvPr/>
        </p:nvSpPr>
        <p:spPr bwMode="auto">
          <a:xfrm>
            <a:off x="7162801" y="3794125"/>
            <a:ext cx="449263" cy="1277938"/>
          </a:xfrm>
          <a:prstGeom prst="line">
            <a:avLst/>
          </a:prstGeom>
          <a:noFill/>
          <a:ln w="9525">
            <a:solidFill>
              <a:srgbClr val="FF0000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6" name="Text Box 15">
            <a:extLst>
              <a:ext uri="{FF2B5EF4-FFF2-40B4-BE49-F238E27FC236}">
                <a16:creationId xmlns:a16="http://schemas.microsoft.com/office/drawing/2014/main" id="{B7C66C48-C95C-E50F-196A-5237799851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81800" y="4968876"/>
            <a:ext cx="26924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ctr">
              <a:spcBef>
                <a:spcPct val="50000"/>
              </a:spcBef>
              <a:buFontTx/>
              <a:buNone/>
            </a:pPr>
            <a:r>
              <a:rPr lang="en-US" altLang="en-US">
                <a:solidFill>
                  <a:srgbClr val="FF0000"/>
                </a:solidFill>
              </a:rPr>
              <a:t>Eliminates all user accounts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Number Placeholder 5">
            <a:extLst>
              <a:ext uri="{FF2B5EF4-FFF2-40B4-BE49-F238E27FC236}">
                <a16:creationId xmlns:a16="http://schemas.microsoft.com/office/drawing/2014/main" id="{62F30C6D-894A-3599-DEFC-D0CBCC7F42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r>
              <a:rPr lang="en-US" altLang="en-US" sz="1200">
                <a:latin typeface="Arial" panose="020B0604020202020204" pitchFamily="34" charset="0"/>
              </a:rPr>
              <a:t>slide </a:t>
            </a:r>
            <a:fld id="{FE7B4555-ED36-4890-865A-05B4C63FFE31}" type="slidenum">
              <a:rPr lang="en-US" altLang="en-US" sz="1200">
                <a:latin typeface="Arial" panose="020B0604020202020204" pitchFamily="34" charset="0"/>
              </a:rPr>
              <a:pPr/>
              <a:t>11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58371" name="Rectangle 2">
            <a:extLst>
              <a:ext uri="{FF2B5EF4-FFF2-40B4-BE49-F238E27FC236}">
                <a16:creationId xmlns:a16="http://schemas.microsoft.com/office/drawing/2014/main" id="{35039C78-55F9-258F-F11B-583C0F603E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Authentication with Back-End DB</a:t>
            </a:r>
          </a:p>
        </p:txBody>
      </p:sp>
      <p:sp>
        <p:nvSpPr>
          <p:cNvPr id="58372" name="Rectangle 3">
            <a:extLst>
              <a:ext uri="{FF2B5EF4-FFF2-40B4-BE49-F238E27FC236}">
                <a16:creationId xmlns:a16="http://schemas.microsoft.com/office/drawing/2014/main" id="{ACCE09E0-EDB2-D323-8DC0-B2F1F7357D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382000" cy="4457700"/>
          </a:xfrm>
        </p:spPr>
        <p:txBody>
          <a:bodyPr/>
          <a:lstStyle/>
          <a:p>
            <a:r>
              <a:rPr lang="en-US" altLang="en-US">
                <a:solidFill>
                  <a:srgbClr val="008000"/>
                </a:solidFill>
              </a:rPr>
              <a:t>set UserFound=execute(</a:t>
            </a:r>
          </a:p>
          <a:p>
            <a:pPr>
              <a:buFont typeface="Monotype Sorts" pitchFamily="2" charset="2"/>
              <a:buNone/>
            </a:pPr>
            <a:r>
              <a:rPr lang="en-US" altLang="en-US">
                <a:solidFill>
                  <a:srgbClr val="008000"/>
                </a:solidFill>
              </a:rPr>
              <a:t>        “SELECT * FROM UserTable WHERE</a:t>
            </a:r>
          </a:p>
          <a:p>
            <a:pPr>
              <a:buFont typeface="Monotype Sorts" pitchFamily="2" charset="2"/>
              <a:buNone/>
            </a:pPr>
            <a:r>
              <a:rPr lang="en-US" altLang="en-US">
                <a:solidFill>
                  <a:srgbClr val="008000"/>
                </a:solidFill>
              </a:rPr>
              <a:t>        username=‘ ”  &amp;  </a:t>
            </a:r>
            <a:r>
              <a:rPr lang="en-US" altLang="en-US">
                <a:solidFill>
                  <a:schemeClr val="folHlink"/>
                </a:solidFill>
              </a:rPr>
              <a:t>form(“user”)</a:t>
            </a:r>
            <a:r>
              <a:rPr lang="en-US" altLang="en-US">
                <a:solidFill>
                  <a:srgbClr val="008000"/>
                </a:solidFill>
              </a:rPr>
              <a:t>  &amp; “ ′ AND   </a:t>
            </a:r>
          </a:p>
          <a:p>
            <a:pPr>
              <a:buFont typeface="Monotype Sorts" pitchFamily="2" charset="2"/>
              <a:buNone/>
            </a:pPr>
            <a:r>
              <a:rPr lang="en-US" altLang="en-US">
                <a:solidFill>
                  <a:srgbClr val="008000"/>
                </a:solidFill>
              </a:rPr>
              <a:t>        password= ‘ ”  &amp;  </a:t>
            </a:r>
            <a:r>
              <a:rPr lang="en-US" altLang="en-US">
                <a:solidFill>
                  <a:schemeClr val="folHlink"/>
                </a:solidFill>
              </a:rPr>
              <a:t>form(“pwd”)</a:t>
            </a:r>
            <a:r>
              <a:rPr lang="en-US" altLang="en-US">
                <a:solidFill>
                  <a:srgbClr val="008000"/>
                </a:solidFill>
              </a:rPr>
              <a:t>  &amp; “ ′ ” );</a:t>
            </a:r>
          </a:p>
          <a:p>
            <a:pPr lvl="1"/>
            <a:r>
              <a:rPr lang="en-US" altLang="en-US"/>
              <a:t>User supplies username and password, this SQL query checks if user/password combination is in the database</a:t>
            </a:r>
          </a:p>
          <a:p>
            <a:r>
              <a:rPr lang="en-US" altLang="en-US">
                <a:solidFill>
                  <a:srgbClr val="008000"/>
                </a:solidFill>
              </a:rPr>
              <a:t>If not UserFound.EOF</a:t>
            </a:r>
          </a:p>
          <a:p>
            <a:pPr>
              <a:buFont typeface="Monotype Sorts" pitchFamily="2" charset="2"/>
              <a:buNone/>
            </a:pPr>
            <a:r>
              <a:rPr lang="en-US" altLang="en-US">
                <a:solidFill>
                  <a:srgbClr val="008000"/>
                </a:solidFill>
              </a:rPr>
              <a:t>       Authentication correct</a:t>
            </a:r>
          </a:p>
          <a:p>
            <a:pPr>
              <a:buFont typeface="Monotype Sorts" pitchFamily="2" charset="2"/>
              <a:buNone/>
            </a:pPr>
            <a:r>
              <a:rPr lang="en-US" altLang="en-US">
                <a:solidFill>
                  <a:srgbClr val="008000"/>
                </a:solidFill>
              </a:rPr>
              <a:t>   else Fail</a:t>
            </a:r>
          </a:p>
          <a:p>
            <a:pPr>
              <a:buFont typeface="Monotype Sorts" pitchFamily="2" charset="2"/>
              <a:buNone/>
            </a:pPr>
            <a:endParaRPr lang="en-US" altLang="en-US">
              <a:solidFill>
                <a:srgbClr val="008000"/>
              </a:solidFill>
            </a:endParaRPr>
          </a:p>
        </p:txBody>
      </p:sp>
      <p:sp>
        <p:nvSpPr>
          <p:cNvPr id="58373" name="AutoShape 4">
            <a:extLst>
              <a:ext uri="{FF2B5EF4-FFF2-40B4-BE49-F238E27FC236}">
                <a16:creationId xmlns:a16="http://schemas.microsoft.com/office/drawing/2014/main" id="{C4CC87A4-0E2E-8E10-2D2F-EFA87065DD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6600" y="4808539"/>
            <a:ext cx="2590800" cy="681037"/>
          </a:xfrm>
          <a:prstGeom prst="wedgeRectCallout">
            <a:avLst>
              <a:gd name="adj1" fmla="val -91421"/>
              <a:gd name="adj2" fmla="val -62588"/>
            </a:avLst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r>
              <a:rPr lang="en-US" altLang="en-US" sz="1400">
                <a:solidFill>
                  <a:schemeClr val="tx1"/>
                </a:solidFill>
              </a:rPr>
              <a:t>Only true if the result of SQL query is not empty, i.e., user/pwd is in the database</a:t>
            </a: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Number Placeholder 5">
            <a:extLst>
              <a:ext uri="{FF2B5EF4-FFF2-40B4-BE49-F238E27FC236}">
                <a16:creationId xmlns:a16="http://schemas.microsoft.com/office/drawing/2014/main" id="{9688D4FB-0689-8037-6F1D-F5C646DAA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r>
              <a:rPr lang="en-US" altLang="en-US" sz="1200">
                <a:latin typeface="Arial" panose="020B0604020202020204" pitchFamily="34" charset="0"/>
              </a:rPr>
              <a:t>slide </a:t>
            </a:r>
            <a:fld id="{F227427D-C69D-4FB3-9350-0EF932876BC4}" type="slidenum">
              <a:rPr lang="en-US" altLang="en-US" sz="1200">
                <a:latin typeface="Arial" panose="020B0604020202020204" pitchFamily="34" charset="0"/>
              </a:rPr>
              <a:pPr/>
              <a:t>12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59395" name="Rectangle 2">
            <a:extLst>
              <a:ext uri="{FF2B5EF4-FFF2-40B4-BE49-F238E27FC236}">
                <a16:creationId xmlns:a16="http://schemas.microsoft.com/office/drawing/2014/main" id="{DA1C49E7-1881-E394-3ADA-DD99B857EF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30400" y="228600"/>
            <a:ext cx="8432800" cy="914400"/>
          </a:xfrm>
        </p:spPr>
        <p:txBody>
          <a:bodyPr/>
          <a:lstStyle/>
          <a:p>
            <a:r>
              <a:rPr lang="en-US" altLang="en-US"/>
              <a:t>Using SQL Injection to Steal Data</a:t>
            </a:r>
          </a:p>
        </p:txBody>
      </p:sp>
      <p:sp>
        <p:nvSpPr>
          <p:cNvPr id="59396" name="Rectangle 3">
            <a:extLst>
              <a:ext uri="{FF2B5EF4-FFF2-40B4-BE49-F238E27FC236}">
                <a16:creationId xmlns:a16="http://schemas.microsoft.com/office/drawing/2014/main" id="{F5D77DFF-7B20-AF04-08C1-835DEA12B51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382000" cy="4876800"/>
          </a:xfrm>
        </p:spPr>
        <p:txBody>
          <a:bodyPr/>
          <a:lstStyle/>
          <a:p>
            <a:r>
              <a:rPr lang="en-US" altLang="en-US"/>
              <a:t>User gives username</a:t>
            </a:r>
            <a:r>
              <a:rPr lang="en-US" altLang="en-US">
                <a:solidFill>
                  <a:srgbClr val="008000"/>
                </a:solidFill>
              </a:rPr>
              <a:t> </a:t>
            </a:r>
            <a:r>
              <a:rPr lang="en-US" altLang="en-US">
                <a:solidFill>
                  <a:srgbClr val="FF0000"/>
                </a:solidFill>
              </a:rPr>
              <a:t>′ OR 1=1 --</a:t>
            </a:r>
            <a:endParaRPr lang="en-US" altLang="en-US">
              <a:solidFill>
                <a:srgbClr val="008000"/>
              </a:solidFill>
            </a:endParaRPr>
          </a:p>
          <a:p>
            <a:r>
              <a:rPr lang="en-US" altLang="en-US"/>
              <a:t>Web server executes query</a:t>
            </a:r>
          </a:p>
          <a:p>
            <a:pPr>
              <a:buFont typeface="Monotype Sorts" pitchFamily="2" charset="2"/>
              <a:buNone/>
            </a:pPr>
            <a:r>
              <a:rPr lang="en-US" altLang="en-US">
                <a:solidFill>
                  <a:srgbClr val="008000"/>
                </a:solidFill>
              </a:rPr>
              <a:t>   set UserFound=execute(</a:t>
            </a:r>
          </a:p>
          <a:p>
            <a:pPr>
              <a:buFont typeface="Monotype Sorts" pitchFamily="2" charset="2"/>
              <a:buNone/>
            </a:pPr>
            <a:r>
              <a:rPr lang="en-US" altLang="en-US">
                <a:solidFill>
                  <a:srgbClr val="008000"/>
                </a:solidFill>
              </a:rPr>
              <a:t>        SELECT * FROM UserTable WHERE</a:t>
            </a:r>
          </a:p>
          <a:p>
            <a:pPr>
              <a:buFont typeface="Monotype Sorts" pitchFamily="2" charset="2"/>
              <a:buNone/>
            </a:pPr>
            <a:r>
              <a:rPr lang="en-US" altLang="en-US">
                <a:solidFill>
                  <a:srgbClr val="008000"/>
                </a:solidFill>
              </a:rPr>
              <a:t>        username=‘</a:t>
            </a:r>
            <a:r>
              <a:rPr lang="en-US" altLang="en-US">
                <a:solidFill>
                  <a:srgbClr val="FF0000"/>
                </a:solidFill>
              </a:rPr>
              <a:t>’ OR 1=1 --</a:t>
            </a:r>
            <a:r>
              <a:rPr lang="en-US" altLang="en-US">
                <a:solidFill>
                  <a:srgbClr val="008000"/>
                </a:solidFill>
              </a:rPr>
              <a:t> … );</a:t>
            </a:r>
          </a:p>
          <a:p>
            <a:pPr lvl="1"/>
            <a:endParaRPr lang="en-US" altLang="en-US"/>
          </a:p>
          <a:p>
            <a:pPr lvl="1"/>
            <a:r>
              <a:rPr lang="en-US" altLang="en-US"/>
              <a:t>Now </a:t>
            </a:r>
            <a:r>
              <a:rPr lang="en-US" altLang="en-US" u="sng"/>
              <a:t>all</a:t>
            </a:r>
            <a:r>
              <a:rPr lang="en-US" altLang="en-US"/>
              <a:t> records match the query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>
                <a:solidFill>
                  <a:srgbClr val="FF0000"/>
                </a:solidFill>
              </a:rPr>
              <a:t>This returns the entire database!</a:t>
            </a:r>
          </a:p>
          <a:p>
            <a:pPr>
              <a:buFont typeface="Monotype Sorts" pitchFamily="2" charset="2"/>
              <a:buNone/>
            </a:pPr>
            <a:endParaRPr lang="en-US" altLang="en-US">
              <a:solidFill>
                <a:srgbClr val="008000"/>
              </a:solidFill>
            </a:endParaRPr>
          </a:p>
        </p:txBody>
      </p:sp>
      <p:sp>
        <p:nvSpPr>
          <p:cNvPr id="59397" name="AutoShape 4">
            <a:extLst>
              <a:ext uri="{FF2B5EF4-FFF2-40B4-BE49-F238E27FC236}">
                <a16:creationId xmlns:a16="http://schemas.microsoft.com/office/drawing/2014/main" id="{7ADBF0F7-F913-82DF-7719-B8561B7C4A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48200" y="4275138"/>
            <a:ext cx="1295400" cy="296862"/>
          </a:xfrm>
          <a:prstGeom prst="wedgeRectCallout">
            <a:avLst>
              <a:gd name="adj1" fmla="val 20833"/>
              <a:gd name="adj2" fmla="val -103477"/>
            </a:avLst>
          </a:prstGeom>
          <a:solidFill>
            <a:srgbClr val="FF99CC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r>
              <a:rPr lang="en-US" altLang="en-US" sz="1400">
                <a:solidFill>
                  <a:schemeClr val="tx1"/>
                </a:solidFill>
              </a:rPr>
              <a:t>Always true!</a:t>
            </a:r>
          </a:p>
        </p:txBody>
      </p:sp>
      <p:sp>
        <p:nvSpPr>
          <p:cNvPr id="59398" name="AutoShape 5">
            <a:extLst>
              <a:ext uri="{FF2B5EF4-FFF2-40B4-BE49-F238E27FC236}">
                <a16:creationId xmlns:a16="http://schemas.microsoft.com/office/drawing/2014/main" id="{56DF4ADF-5C92-0314-2708-A8FBC381AC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24600" y="4275138"/>
            <a:ext cx="2590800" cy="296862"/>
          </a:xfrm>
          <a:prstGeom prst="wedgeRectCallout">
            <a:avLst>
              <a:gd name="adj1" fmla="val -21199"/>
              <a:gd name="adj2" fmla="val -87435"/>
            </a:avLst>
          </a:prstGeom>
          <a:solidFill>
            <a:srgbClr val="FF99CC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r>
              <a:rPr lang="en-US" altLang="en-US" sz="1400">
                <a:solidFill>
                  <a:schemeClr val="tx1"/>
                </a:solidFill>
              </a:rPr>
              <a:t>Everything after -- is ignored!</a:t>
            </a: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Number Placeholder 5">
            <a:extLst>
              <a:ext uri="{FF2B5EF4-FFF2-40B4-BE49-F238E27FC236}">
                <a16:creationId xmlns:a16="http://schemas.microsoft.com/office/drawing/2014/main" id="{D386D436-ACBC-D1B8-39BD-92D57B7A7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r>
              <a:rPr lang="en-US" altLang="en-US" sz="1200">
                <a:latin typeface="Arial" panose="020B0604020202020204" pitchFamily="34" charset="0"/>
              </a:rPr>
              <a:t>slide </a:t>
            </a:r>
            <a:fld id="{7BDEDD83-CFC5-47EE-B6C3-D8841CB308D0}" type="slidenum">
              <a:rPr lang="en-US" altLang="en-US" sz="1200">
                <a:latin typeface="Arial" panose="020B0604020202020204" pitchFamily="34" charset="0"/>
              </a:rPr>
              <a:pPr/>
              <a:t>13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60419" name="Rectangle 2">
            <a:extLst>
              <a:ext uri="{FF2B5EF4-FFF2-40B4-BE49-F238E27FC236}">
                <a16:creationId xmlns:a16="http://schemas.microsoft.com/office/drawing/2014/main" id="{3AB90A14-2589-251D-1BC4-378D0518DB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Another SQL Injection Example</a:t>
            </a:r>
          </a:p>
        </p:txBody>
      </p:sp>
      <p:sp>
        <p:nvSpPr>
          <p:cNvPr id="1305603" name="Rectangle 3">
            <a:extLst>
              <a:ext uri="{FF2B5EF4-FFF2-40B4-BE49-F238E27FC236}">
                <a16:creationId xmlns:a16="http://schemas.microsoft.com/office/drawing/2014/main" id="{E4F7F00B-9E25-3114-B13D-5077C863334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057400" y="1524000"/>
            <a:ext cx="8458200" cy="5181600"/>
          </a:xfrm>
        </p:spPr>
        <p:txBody>
          <a:bodyPr/>
          <a:lstStyle/>
          <a:p>
            <a:r>
              <a:rPr lang="en-US" altLang="en-US"/>
              <a:t>To authenticate logins, server runs this SQL command against the user database:</a:t>
            </a:r>
          </a:p>
          <a:p>
            <a:pPr>
              <a:buFont typeface="Monotype Sorts" pitchFamily="2" charset="2"/>
              <a:buNone/>
            </a:pPr>
            <a:r>
              <a:rPr lang="en-US" altLang="en-US">
                <a:solidFill>
                  <a:srgbClr val="008000"/>
                </a:solidFill>
              </a:rPr>
              <a:t>SELECT * WHERE user=‘</a:t>
            </a:r>
            <a:r>
              <a:rPr lang="en-US" altLang="en-US">
                <a:solidFill>
                  <a:schemeClr val="tx2"/>
                </a:solidFill>
              </a:rPr>
              <a:t>name</a:t>
            </a:r>
            <a:r>
              <a:rPr lang="en-US" altLang="en-US">
                <a:solidFill>
                  <a:srgbClr val="008000"/>
                </a:solidFill>
              </a:rPr>
              <a:t>’ AND pwd=‘</a:t>
            </a:r>
            <a:r>
              <a:rPr lang="en-US" altLang="en-US">
                <a:solidFill>
                  <a:schemeClr val="tx2"/>
                </a:solidFill>
              </a:rPr>
              <a:t>passwd</a:t>
            </a:r>
            <a:r>
              <a:rPr lang="en-US" altLang="en-US">
                <a:solidFill>
                  <a:srgbClr val="008000"/>
                </a:solidFill>
              </a:rPr>
              <a:t>’</a:t>
            </a:r>
            <a:endParaRPr lang="en-US" altLang="en-US">
              <a:solidFill>
                <a:schemeClr val="tx2"/>
              </a:solidFill>
            </a:endParaRPr>
          </a:p>
          <a:p>
            <a:r>
              <a:rPr lang="en-US" altLang="en-US"/>
              <a:t>User enters </a:t>
            </a:r>
            <a:r>
              <a:rPr lang="en-US" altLang="en-US">
                <a:solidFill>
                  <a:srgbClr val="FF0000"/>
                </a:solidFill>
              </a:rPr>
              <a:t>’ OR WHERE pwd LIKE ‘%</a:t>
            </a:r>
            <a:r>
              <a:rPr lang="en-US" altLang="en-US">
                <a:solidFill>
                  <a:srgbClr val="008000"/>
                </a:solidFill>
              </a:rPr>
              <a:t> </a:t>
            </a:r>
            <a:r>
              <a:rPr lang="en-US" altLang="en-US"/>
              <a:t>as both </a:t>
            </a:r>
            <a:r>
              <a:rPr lang="en-US" altLang="en-US">
                <a:solidFill>
                  <a:schemeClr val="tx2"/>
                </a:solidFill>
              </a:rPr>
              <a:t>name</a:t>
            </a:r>
            <a:r>
              <a:rPr lang="en-US" altLang="en-US"/>
              <a:t> and </a:t>
            </a:r>
            <a:r>
              <a:rPr lang="en-US" altLang="en-US">
                <a:solidFill>
                  <a:schemeClr val="tx2"/>
                </a:solidFill>
              </a:rPr>
              <a:t>passwd</a:t>
            </a:r>
          </a:p>
          <a:p>
            <a:r>
              <a:rPr lang="en-US" altLang="en-US"/>
              <a:t>Server executes</a:t>
            </a:r>
          </a:p>
          <a:p>
            <a:pPr>
              <a:buFont typeface="Monotype Sorts" pitchFamily="2" charset="2"/>
              <a:buNone/>
            </a:pPr>
            <a:r>
              <a:rPr lang="en-US" altLang="en-US">
                <a:solidFill>
                  <a:srgbClr val="008000"/>
                </a:solidFill>
              </a:rPr>
              <a:t>SELECT * WHERE user=‘</a:t>
            </a:r>
            <a:r>
              <a:rPr lang="en-US" altLang="en-US">
                <a:solidFill>
                  <a:srgbClr val="FF0000"/>
                </a:solidFill>
              </a:rPr>
              <a:t>’ OR WHERE pwd LIKE ‘%</a:t>
            </a:r>
            <a:r>
              <a:rPr lang="en-US" altLang="en-US">
                <a:solidFill>
                  <a:srgbClr val="008000"/>
                </a:solidFill>
              </a:rPr>
              <a:t>’ AND pwd=‘</a:t>
            </a:r>
            <a:r>
              <a:rPr lang="en-US" altLang="en-US">
                <a:solidFill>
                  <a:srgbClr val="FF0000"/>
                </a:solidFill>
              </a:rPr>
              <a:t>’ OR WHERE pwd LIKE ‘%</a:t>
            </a:r>
            <a:r>
              <a:rPr lang="en-US" altLang="en-US">
                <a:solidFill>
                  <a:srgbClr val="008000"/>
                </a:solidFill>
              </a:rPr>
              <a:t>’</a:t>
            </a:r>
          </a:p>
          <a:p>
            <a:r>
              <a:rPr lang="en-US" altLang="en-US"/>
              <a:t>Logs in with the credentials of the first person in the database (typically, administrator!)</a:t>
            </a:r>
            <a:r>
              <a:rPr lang="en-US" altLang="en-US">
                <a:solidFill>
                  <a:srgbClr val="008000"/>
                </a:solidFill>
              </a:rPr>
              <a:t> </a:t>
            </a:r>
          </a:p>
        </p:txBody>
      </p:sp>
      <p:sp>
        <p:nvSpPr>
          <p:cNvPr id="60421" name="Rectangle 4">
            <a:extLst>
              <a:ext uri="{FF2B5EF4-FFF2-40B4-BE49-F238E27FC236}">
                <a16:creationId xmlns:a16="http://schemas.microsoft.com/office/drawing/2014/main" id="{A6411D12-5019-A8F3-82E3-FE9F3FE858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60964" y="1116013"/>
            <a:ext cx="5202237" cy="4000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>
              <a:buFontTx/>
              <a:buNone/>
            </a:pPr>
            <a:r>
              <a:rPr lang="en-US" altLang="en-US" sz="2000"/>
              <a:t>[From Kevin Mitnick’s “The Art of Intrusion”]</a:t>
            </a:r>
          </a:p>
        </p:txBody>
      </p:sp>
      <p:sp>
        <p:nvSpPr>
          <p:cNvPr id="1305605" name="AutoShape 5">
            <a:extLst>
              <a:ext uri="{FF2B5EF4-FFF2-40B4-BE49-F238E27FC236}">
                <a16:creationId xmlns:a16="http://schemas.microsoft.com/office/drawing/2014/main" id="{E71BCAE5-FDEE-0DEB-96F1-66302CE5BF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86600" y="3810000"/>
            <a:ext cx="3200400" cy="325438"/>
          </a:xfrm>
          <a:prstGeom prst="wedgeRectCallout">
            <a:avLst>
              <a:gd name="adj1" fmla="val 42065"/>
              <a:gd name="adj2" fmla="val 145611"/>
            </a:avLst>
          </a:prstGeom>
          <a:solidFill>
            <a:srgbClr val="FF99CC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>
              <a:lnSpc>
                <a:spcPct val="90000"/>
              </a:lnSpc>
              <a:buFontTx/>
              <a:buNone/>
            </a:pPr>
            <a:r>
              <a:rPr lang="en-US" altLang="en-US" sz="1600">
                <a:solidFill>
                  <a:schemeClr val="tx1"/>
                </a:solidFill>
              </a:rPr>
              <a:t>Wildcard matches </a:t>
            </a:r>
            <a:r>
              <a:rPr lang="en-US" altLang="en-US" sz="1600" u="sng">
                <a:solidFill>
                  <a:schemeClr val="tx1"/>
                </a:solidFill>
              </a:rPr>
              <a:t>any</a:t>
            </a:r>
            <a:r>
              <a:rPr lang="en-US" altLang="en-US" sz="1600">
                <a:solidFill>
                  <a:schemeClr val="tx1"/>
                </a:solidFill>
              </a:rPr>
              <a:t> password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56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0560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Slide Number Placeholder 5">
            <a:extLst>
              <a:ext uri="{FF2B5EF4-FFF2-40B4-BE49-F238E27FC236}">
                <a16:creationId xmlns:a16="http://schemas.microsoft.com/office/drawing/2014/main" id="{25EBB969-BF00-D203-7A7B-8B302A3BF7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r>
              <a:rPr lang="en-US" altLang="en-US" sz="1200">
                <a:latin typeface="Arial" panose="020B0604020202020204" pitchFamily="34" charset="0"/>
              </a:rPr>
              <a:t>slide </a:t>
            </a:r>
            <a:fld id="{49FF3B38-2BB4-4D83-AC72-06C3922E59AF}" type="slidenum">
              <a:rPr lang="en-US" altLang="en-US" sz="1200">
                <a:latin typeface="Arial" panose="020B0604020202020204" pitchFamily="34" charset="0"/>
              </a:rPr>
              <a:pPr/>
              <a:t>14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61443" name="Rectangle 2">
            <a:extLst>
              <a:ext uri="{FF2B5EF4-FFF2-40B4-BE49-F238E27FC236}">
                <a16:creationId xmlns:a16="http://schemas.microsoft.com/office/drawing/2014/main" id="{F4A8FD1F-A7B5-9BBF-0676-53DE058B3EF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It Gets Better</a:t>
            </a:r>
          </a:p>
        </p:txBody>
      </p:sp>
      <p:sp>
        <p:nvSpPr>
          <p:cNvPr id="61444" name="Rectangle 3">
            <a:extLst>
              <a:ext uri="{FF2B5EF4-FFF2-40B4-BE49-F238E27FC236}">
                <a16:creationId xmlns:a16="http://schemas.microsoft.com/office/drawing/2014/main" id="{52E9E50D-AB2F-B781-4608-2A353C08CAC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382000" cy="4876800"/>
          </a:xfrm>
        </p:spPr>
        <p:txBody>
          <a:bodyPr/>
          <a:lstStyle/>
          <a:p>
            <a:r>
              <a:rPr lang="en-US" altLang="en-US"/>
              <a:t>User gives username</a:t>
            </a:r>
            <a:r>
              <a:rPr lang="en-US" altLang="en-US">
                <a:solidFill>
                  <a:srgbClr val="008000"/>
                </a:solidFill>
              </a:rPr>
              <a:t> </a:t>
            </a:r>
          </a:p>
          <a:p>
            <a:pPr>
              <a:buFont typeface="Monotype Sorts" pitchFamily="2" charset="2"/>
              <a:buNone/>
            </a:pPr>
            <a:r>
              <a:rPr lang="en-US" altLang="en-US">
                <a:solidFill>
                  <a:srgbClr val="FF0000"/>
                </a:solidFill>
              </a:rPr>
              <a:t>   </a:t>
            </a:r>
            <a:r>
              <a:rPr lang="en-US" altLang="en-US" sz="2400">
                <a:solidFill>
                  <a:srgbClr val="FF0000"/>
                </a:solidFill>
              </a:rPr>
              <a:t>′ exec cmdshell  ‘net user badguy badpwd’ / ADD --</a:t>
            </a:r>
            <a:endParaRPr lang="en-US" altLang="en-US" sz="2400">
              <a:solidFill>
                <a:srgbClr val="008000"/>
              </a:solidFill>
            </a:endParaRPr>
          </a:p>
          <a:p>
            <a:r>
              <a:rPr lang="en-US" altLang="en-US"/>
              <a:t>Web server executes query</a:t>
            </a:r>
          </a:p>
          <a:p>
            <a:pPr>
              <a:buFont typeface="Monotype Sorts" pitchFamily="2" charset="2"/>
              <a:buNone/>
            </a:pPr>
            <a:r>
              <a:rPr lang="en-US" altLang="en-US">
                <a:solidFill>
                  <a:srgbClr val="008000"/>
                </a:solidFill>
              </a:rPr>
              <a:t>   set UserFound=execute(</a:t>
            </a:r>
          </a:p>
          <a:p>
            <a:pPr>
              <a:buFont typeface="Monotype Sorts" pitchFamily="2" charset="2"/>
              <a:buNone/>
            </a:pPr>
            <a:r>
              <a:rPr lang="en-US" altLang="en-US">
                <a:solidFill>
                  <a:srgbClr val="008000"/>
                </a:solidFill>
              </a:rPr>
              <a:t>        SELECT * FROM UserTable WHERE</a:t>
            </a:r>
          </a:p>
          <a:p>
            <a:pPr>
              <a:buFont typeface="Monotype Sorts" pitchFamily="2" charset="2"/>
              <a:buNone/>
            </a:pPr>
            <a:r>
              <a:rPr lang="en-US" altLang="en-US">
                <a:solidFill>
                  <a:srgbClr val="008000"/>
                </a:solidFill>
              </a:rPr>
              <a:t>        username= ‘</a:t>
            </a:r>
            <a:r>
              <a:rPr lang="en-US" altLang="en-US">
                <a:solidFill>
                  <a:srgbClr val="FF0000"/>
                </a:solidFill>
              </a:rPr>
              <a:t>’ exec … --</a:t>
            </a:r>
            <a:r>
              <a:rPr lang="en-US" altLang="en-US">
                <a:solidFill>
                  <a:srgbClr val="008000"/>
                </a:solidFill>
              </a:rPr>
              <a:t> … );</a:t>
            </a:r>
            <a:endParaRPr lang="en-US" altLang="en-US"/>
          </a:p>
          <a:p>
            <a:r>
              <a:rPr lang="en-US" altLang="en-US"/>
              <a:t>Creates an account for badguy on DB server</a:t>
            </a: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Title 1">
            <a:extLst>
              <a:ext uri="{FF2B5EF4-FFF2-40B4-BE49-F238E27FC236}">
                <a16:creationId xmlns:a16="http://schemas.microsoft.com/office/drawing/2014/main" id="{CB036EDE-710E-DC99-C1BC-7409CBEF8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400" y="228600"/>
            <a:ext cx="8356600" cy="914400"/>
          </a:xfrm>
        </p:spPr>
        <p:txBody>
          <a:bodyPr/>
          <a:lstStyle/>
          <a:p>
            <a:pPr eaLnBrk="1" hangingPunct="1"/>
            <a:r>
              <a:rPr lang="en-US" altLang="en-US"/>
              <a:t>April 2008 Attacks</a:t>
            </a:r>
          </a:p>
        </p:txBody>
      </p:sp>
      <p:pic>
        <p:nvPicPr>
          <p:cNvPr id="70659" name="Picture 2">
            <a:extLst>
              <a:ext uri="{FF2B5EF4-FFF2-40B4-BE49-F238E27FC236}">
                <a16:creationId xmlns:a16="http://schemas.microsoft.com/office/drawing/2014/main" id="{A5E01A38-0822-7144-79B1-0BB1FC2225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42" t="21164" r="5243" b="10052"/>
          <a:stretch>
            <a:fillRect/>
          </a:stretch>
        </p:blipFill>
        <p:spPr bwMode="auto">
          <a:xfrm>
            <a:off x="1930401" y="1676400"/>
            <a:ext cx="4086225" cy="3333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0660" name="Picture 3">
            <a:extLst>
              <a:ext uri="{FF2B5EF4-FFF2-40B4-BE49-F238E27FC236}">
                <a16:creationId xmlns:a16="http://schemas.microsoft.com/office/drawing/2014/main" id="{80326254-EA45-18F4-220A-8D842F4EF3F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69" t="18842" r="6383" b="10687"/>
          <a:stretch>
            <a:fillRect/>
          </a:stretch>
        </p:blipFill>
        <p:spPr>
          <a:xfrm>
            <a:off x="6248401" y="2590800"/>
            <a:ext cx="3776663" cy="3200400"/>
          </a:xfrm>
          <a:noFill/>
        </p:spPr>
      </p:pic>
      <p:sp>
        <p:nvSpPr>
          <p:cNvPr id="70661" name="Slide Number Placeholder 5">
            <a:extLst>
              <a:ext uri="{FF2B5EF4-FFF2-40B4-BE49-F238E27FC236}">
                <a16:creationId xmlns:a16="http://schemas.microsoft.com/office/drawing/2014/main" id="{B04CDFBB-11B2-CE4B-2B11-039A2F9758DD}"/>
              </a:ext>
            </a:extLst>
          </p:cNvPr>
          <p:cNvSpPr txBox="1">
            <a:spLocks/>
          </p:cNvSpPr>
          <p:nvPr/>
        </p:nvSpPr>
        <p:spPr bwMode="auto">
          <a:xfrm>
            <a:off x="8686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r">
              <a:spcBef>
                <a:spcPct val="50000"/>
              </a:spcBef>
              <a:buClrTx/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slide </a:t>
            </a:r>
            <a:fld id="{90F7270D-AABB-4B80-B58B-D1A9A161EF4C}" type="slidenum">
              <a:rPr lang="en-US" altLang="en-US" sz="1200">
                <a:latin typeface="Arial" panose="020B0604020202020204" pitchFamily="34" charset="0"/>
              </a:rPr>
              <a:pPr algn="r">
                <a:spcBef>
                  <a:spcPct val="50000"/>
                </a:spcBef>
                <a:buClrTx/>
                <a:buFontTx/>
                <a:buNone/>
              </a:pPr>
              <a:t>15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>
            <a:extLst>
              <a:ext uri="{FF2B5EF4-FFF2-40B4-BE49-F238E27FC236}">
                <a16:creationId xmlns:a16="http://schemas.microsoft.com/office/drawing/2014/main" id="{DE468719-D7F7-C062-95D1-4C8FA8D373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Preventing SQL Injection</a:t>
            </a:r>
          </a:p>
        </p:txBody>
      </p:sp>
      <p:sp>
        <p:nvSpPr>
          <p:cNvPr id="73731" name="Rectangle 3" descr="Rectangle: Click to edit Master text styles&#10;Second level&#10;Third level&#10;Fourth level&#10;Fifth level">
            <a:extLst>
              <a:ext uri="{FF2B5EF4-FFF2-40B4-BE49-F238E27FC236}">
                <a16:creationId xmlns:a16="http://schemas.microsoft.com/office/drawing/2014/main" id="{200008A4-A68D-B5FE-0FF4-189EE19E59F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153400" cy="5029200"/>
          </a:xfrm>
        </p:spPr>
        <p:txBody>
          <a:bodyPr/>
          <a:lstStyle/>
          <a:p>
            <a:r>
              <a:rPr lang="en-US" altLang="en-US" dirty="0"/>
              <a:t>Input validation</a:t>
            </a:r>
          </a:p>
          <a:p>
            <a:pPr lvl="1"/>
            <a:r>
              <a:rPr lang="en-US" altLang="en-US" dirty="0"/>
              <a:t>Filter</a:t>
            </a:r>
          </a:p>
          <a:p>
            <a:pPr lvl="2"/>
            <a:r>
              <a:rPr lang="en-US" altLang="en-US" dirty="0"/>
              <a:t>Apostrophes, semicolons, percent symbols, hyphens, underscores, …</a:t>
            </a:r>
          </a:p>
          <a:p>
            <a:pPr lvl="2"/>
            <a:r>
              <a:rPr lang="en-US" altLang="en-US" dirty="0"/>
              <a:t>Any character that has special meanings</a:t>
            </a:r>
          </a:p>
          <a:p>
            <a:pPr lvl="1"/>
            <a:r>
              <a:rPr lang="en-US" altLang="en-US" dirty="0"/>
              <a:t>Check the data type (e.g., make sure it’s an integer)</a:t>
            </a:r>
          </a:p>
          <a:p>
            <a:pPr lvl="1"/>
            <a:r>
              <a:rPr lang="en-US" altLang="en-US" dirty="0"/>
              <a:t>Allow only well-defined set of safe values</a:t>
            </a:r>
          </a:p>
          <a:p>
            <a:pPr lvl="2"/>
            <a:r>
              <a:rPr lang="en-US" altLang="en-US" dirty="0"/>
              <a:t>Set implicitly defined through regular expressions</a:t>
            </a:r>
          </a:p>
        </p:txBody>
      </p:sp>
      <p:sp>
        <p:nvSpPr>
          <p:cNvPr id="73732" name="Slide Number Placeholder 5">
            <a:extLst>
              <a:ext uri="{FF2B5EF4-FFF2-40B4-BE49-F238E27FC236}">
                <a16:creationId xmlns:a16="http://schemas.microsoft.com/office/drawing/2014/main" id="{6A970360-1EF4-D969-18A5-2B87145DAFDE}"/>
              </a:ext>
            </a:extLst>
          </p:cNvPr>
          <p:cNvSpPr txBox="1">
            <a:spLocks/>
          </p:cNvSpPr>
          <p:nvPr/>
        </p:nvSpPr>
        <p:spPr bwMode="auto">
          <a:xfrm>
            <a:off x="8686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r">
              <a:spcBef>
                <a:spcPct val="50000"/>
              </a:spcBef>
              <a:buClrTx/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slide </a:t>
            </a:r>
            <a:fld id="{33BE1EC0-6B81-4020-ABF8-31D4C51B8259}" type="slidenum">
              <a:rPr lang="en-US" altLang="en-US" sz="1200">
                <a:latin typeface="Arial" panose="020B0604020202020204" pitchFamily="34" charset="0"/>
              </a:rPr>
              <a:pPr algn="r">
                <a:spcBef>
                  <a:spcPct val="50000"/>
                </a:spcBef>
                <a:buClrTx/>
                <a:buFontTx/>
                <a:buNone/>
              </a:pPr>
              <a:t>16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>
            <a:extLst>
              <a:ext uri="{FF2B5EF4-FFF2-40B4-BE49-F238E27FC236}">
                <a16:creationId xmlns:a16="http://schemas.microsoft.com/office/drawing/2014/main" id="{0AED9A2A-BDFF-711F-B8D3-2EBA6BDD291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Escaping Quotes</a:t>
            </a:r>
          </a:p>
        </p:txBody>
      </p:sp>
      <p:sp>
        <p:nvSpPr>
          <p:cNvPr id="74755" name="Rectangle 3" descr="Rectangle: Click to edit Master text styles&#10;Second level&#10;Third level&#10;Fourth level&#10;Fifth level">
            <a:extLst>
              <a:ext uri="{FF2B5EF4-FFF2-40B4-BE49-F238E27FC236}">
                <a16:creationId xmlns:a16="http://schemas.microsoft.com/office/drawing/2014/main" id="{66EE88E7-C34D-3BEF-E934-62C127DBF3B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/>
              <a:t>For valid string inputs use escape characters to prevent the quote becoming part of the query</a:t>
            </a:r>
          </a:p>
          <a:p>
            <a:pPr lvl="1"/>
            <a:r>
              <a:rPr lang="en-US" altLang="en-US" dirty="0"/>
              <a:t>Example: escape(</a:t>
            </a:r>
            <a:r>
              <a:rPr lang="en-US" altLang="en-US" dirty="0" err="1"/>
              <a:t>o’connor</a:t>
            </a:r>
            <a:r>
              <a:rPr lang="en-US" altLang="en-US" dirty="0"/>
              <a:t>) = o’’</a:t>
            </a:r>
            <a:r>
              <a:rPr lang="en-US" altLang="en-US" dirty="0" err="1"/>
              <a:t>connor</a:t>
            </a:r>
            <a:endParaRPr lang="en-US" altLang="en-US" dirty="0"/>
          </a:p>
          <a:p>
            <a:pPr lvl="1"/>
            <a:r>
              <a:rPr lang="en-US" altLang="en-US" dirty="0"/>
              <a:t>Convert  ’  into  \’</a:t>
            </a:r>
          </a:p>
          <a:p>
            <a:pPr lvl="1"/>
            <a:r>
              <a:rPr lang="en-US" altLang="en-US" dirty="0"/>
              <a:t>Only works for string inputs</a:t>
            </a:r>
          </a:p>
          <a:p>
            <a:pPr lvl="1"/>
            <a:r>
              <a:rPr lang="en-US" altLang="en-US" dirty="0">
                <a:sym typeface="Symbol" panose="05050102010706020507" pitchFamily="18" charset="2"/>
              </a:rPr>
              <a:t>Different databases have different rules for escaping</a:t>
            </a:r>
          </a:p>
        </p:txBody>
      </p:sp>
      <p:sp>
        <p:nvSpPr>
          <p:cNvPr id="74756" name="Slide Number Placeholder 5">
            <a:extLst>
              <a:ext uri="{FF2B5EF4-FFF2-40B4-BE49-F238E27FC236}">
                <a16:creationId xmlns:a16="http://schemas.microsoft.com/office/drawing/2014/main" id="{7763EAD7-4A43-7706-5A47-444477AB727B}"/>
              </a:ext>
            </a:extLst>
          </p:cNvPr>
          <p:cNvSpPr txBox="1">
            <a:spLocks/>
          </p:cNvSpPr>
          <p:nvPr/>
        </p:nvSpPr>
        <p:spPr bwMode="auto">
          <a:xfrm>
            <a:off x="8686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r">
              <a:spcBef>
                <a:spcPct val="50000"/>
              </a:spcBef>
              <a:buClrTx/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slide </a:t>
            </a:r>
            <a:fld id="{8CA57AA3-21CD-42EA-BD2B-87E7FC18C672}" type="slidenum">
              <a:rPr lang="en-US" altLang="en-US" sz="1200">
                <a:latin typeface="Arial" panose="020B0604020202020204" pitchFamily="34" charset="0"/>
              </a:rPr>
              <a:pPr algn="r">
                <a:spcBef>
                  <a:spcPct val="50000"/>
                </a:spcBef>
                <a:buClrTx/>
                <a:buFontTx/>
                <a:buNone/>
              </a:pPr>
              <a:t>17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2">
            <a:extLst>
              <a:ext uri="{FF2B5EF4-FFF2-40B4-BE49-F238E27FC236}">
                <a16:creationId xmlns:a16="http://schemas.microsoft.com/office/drawing/2014/main" id="{6C1F983F-EBF7-B499-FADD-9658BE98881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Prepared Statements</a:t>
            </a:r>
          </a:p>
        </p:txBody>
      </p:sp>
      <p:sp>
        <p:nvSpPr>
          <p:cNvPr id="75779" name="Rectangle 3" descr="Rectangle: Click to edit Master text styles&#10;Second level&#10;Third level&#10;Fourth level&#10;Fifth level">
            <a:extLst>
              <a:ext uri="{FF2B5EF4-FFF2-40B4-BE49-F238E27FC236}">
                <a16:creationId xmlns:a16="http://schemas.microsoft.com/office/drawing/2014/main" id="{69749120-C738-7065-31D7-2330229118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178800" cy="4953000"/>
          </a:xfrm>
        </p:spPr>
        <p:txBody>
          <a:bodyPr/>
          <a:lstStyle/>
          <a:p>
            <a:pPr eaLnBrk="1" hangingPunct="1"/>
            <a:r>
              <a:rPr lang="en-US" altLang="en-US"/>
              <a:t>Metacharacters such as ’ in queries provide distinction between data and control</a:t>
            </a:r>
          </a:p>
          <a:p>
            <a:pPr eaLnBrk="1" hangingPunct="1"/>
            <a:r>
              <a:rPr lang="en-US" altLang="en-US"/>
              <a:t>In most injection attacks </a:t>
            </a:r>
            <a:r>
              <a:rPr lang="en-US" altLang="en-US">
                <a:solidFill>
                  <a:srgbClr val="C00000"/>
                </a:solidFill>
              </a:rPr>
              <a:t>data are interpreted as control</a:t>
            </a:r>
            <a:r>
              <a:rPr lang="en-US" altLang="en-US"/>
              <a:t> – this changes the semantics of a query or a command</a:t>
            </a:r>
          </a:p>
          <a:p>
            <a:pPr eaLnBrk="1" hangingPunct="1"/>
            <a:r>
              <a:rPr lang="en-US" altLang="en-US"/>
              <a:t>Bind variables: ? placeholders guaranteed to be data (not control)</a:t>
            </a:r>
          </a:p>
          <a:p>
            <a:pPr eaLnBrk="1" hangingPunct="1"/>
            <a:r>
              <a:rPr lang="en-US" altLang="en-US">
                <a:solidFill>
                  <a:srgbClr val="008000"/>
                </a:solidFill>
              </a:rPr>
              <a:t>Prepared statements </a:t>
            </a:r>
            <a:r>
              <a:rPr lang="en-US" altLang="en-US"/>
              <a:t>allow creation of static queries with bind variables.  This preserves the structure of intended query.</a:t>
            </a:r>
          </a:p>
        </p:txBody>
      </p:sp>
      <p:sp>
        <p:nvSpPr>
          <p:cNvPr id="75780" name="Slide Number Placeholder 5">
            <a:extLst>
              <a:ext uri="{FF2B5EF4-FFF2-40B4-BE49-F238E27FC236}">
                <a16:creationId xmlns:a16="http://schemas.microsoft.com/office/drawing/2014/main" id="{6108CAE1-F40C-72C9-B336-E9070B34A68E}"/>
              </a:ext>
            </a:extLst>
          </p:cNvPr>
          <p:cNvSpPr txBox="1">
            <a:spLocks/>
          </p:cNvSpPr>
          <p:nvPr/>
        </p:nvSpPr>
        <p:spPr bwMode="auto">
          <a:xfrm>
            <a:off x="8686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r">
              <a:spcBef>
                <a:spcPct val="50000"/>
              </a:spcBef>
              <a:buClrTx/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slide </a:t>
            </a:r>
            <a:fld id="{B467F17F-4C58-4673-88A8-1C0958A5585D}" type="slidenum">
              <a:rPr lang="en-US" altLang="en-US" sz="1200">
                <a:latin typeface="Arial" panose="020B0604020202020204" pitchFamily="34" charset="0"/>
              </a:rPr>
              <a:pPr algn="r">
                <a:spcBef>
                  <a:spcPct val="50000"/>
                </a:spcBef>
                <a:buClrTx/>
                <a:buFontTx/>
                <a:buNone/>
              </a:pPr>
              <a:t>18</a:t>
            </a:fld>
            <a:endParaRPr lang="en-US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>
            <a:extLst>
              <a:ext uri="{FF2B5EF4-FFF2-40B4-BE49-F238E27FC236}">
                <a16:creationId xmlns:a16="http://schemas.microsoft.com/office/drawing/2014/main" id="{6A0A049E-A7F3-CF01-63F8-6395B4B72C0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Prepared Statement: Example</a:t>
            </a:r>
          </a:p>
        </p:txBody>
      </p:sp>
      <p:sp>
        <p:nvSpPr>
          <p:cNvPr id="84995" name="Rectangle 3">
            <a:extLst>
              <a:ext uri="{FF2B5EF4-FFF2-40B4-BE49-F238E27FC236}">
                <a16:creationId xmlns:a16="http://schemas.microsoft.com/office/drawing/2014/main" id="{EE10918A-CF0C-F8F0-E78E-95CE04D5EB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4526" y="2407612"/>
            <a:ext cx="8601075" cy="1015663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>
              <a:buFontTx/>
              <a:buNone/>
              <a:defRPr/>
            </a:pPr>
            <a:r>
              <a:rPr lang="en-US" sz="2000" dirty="0"/>
              <a:t>$</a:t>
            </a:r>
            <a:r>
              <a:rPr lang="en-US" sz="2000" dirty="0" err="1"/>
              <a:t>stmt</a:t>
            </a:r>
            <a:r>
              <a:rPr lang="en-US" sz="2000" dirty="0"/>
              <a:t> = $conn-&gt;prepare("DELETE FROM login WHERE id=?");</a:t>
            </a:r>
          </a:p>
          <a:p>
            <a:pPr>
              <a:buFontTx/>
              <a:buNone/>
              <a:defRPr/>
            </a:pPr>
            <a:r>
              <a:rPr lang="en-US" sz="2000" dirty="0"/>
              <a:t>$</a:t>
            </a:r>
            <a:r>
              <a:rPr lang="en-US" sz="2000" dirty="0" err="1"/>
              <a:t>stmt</a:t>
            </a:r>
            <a:r>
              <a:rPr lang="en-US" sz="2000" dirty="0"/>
              <a:t>-&gt;</a:t>
            </a:r>
            <a:r>
              <a:rPr lang="en-US" sz="2000" dirty="0" err="1"/>
              <a:t>bind_param</a:t>
            </a:r>
            <a:r>
              <a:rPr lang="en-US" sz="2000" dirty="0"/>
              <a:t>(“?", $id);</a:t>
            </a:r>
          </a:p>
          <a:p>
            <a:pPr>
              <a:buFontTx/>
              <a:buNone/>
              <a:defRPr/>
            </a:pPr>
            <a:r>
              <a:rPr lang="en-US" sz="2000" dirty="0"/>
              <a:t>$</a:t>
            </a:r>
            <a:r>
              <a:rPr lang="en-US" sz="2000" dirty="0" err="1"/>
              <a:t>stmt</a:t>
            </a:r>
            <a:r>
              <a:rPr lang="en-US" sz="2000" dirty="0"/>
              <a:t>-&gt;execute();</a:t>
            </a:r>
          </a:p>
        </p:txBody>
      </p:sp>
      <p:sp>
        <p:nvSpPr>
          <p:cNvPr id="76809" name="Slide Number Placeholder 5">
            <a:extLst>
              <a:ext uri="{FF2B5EF4-FFF2-40B4-BE49-F238E27FC236}">
                <a16:creationId xmlns:a16="http://schemas.microsoft.com/office/drawing/2014/main" id="{7DB4FB5F-27CC-E554-0F38-0893CB97B20C}"/>
              </a:ext>
            </a:extLst>
          </p:cNvPr>
          <p:cNvSpPr txBox="1">
            <a:spLocks/>
          </p:cNvSpPr>
          <p:nvPr/>
        </p:nvSpPr>
        <p:spPr bwMode="auto">
          <a:xfrm>
            <a:off x="8686800" y="6248400"/>
            <a:ext cx="19050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 algn="r">
              <a:spcBef>
                <a:spcPct val="50000"/>
              </a:spcBef>
              <a:buClrTx/>
              <a:buFontTx/>
              <a:buNone/>
            </a:pPr>
            <a:r>
              <a:rPr lang="en-US" altLang="en-US" sz="1200">
                <a:latin typeface="Arial" panose="020B0604020202020204" pitchFamily="34" charset="0"/>
              </a:rPr>
              <a:t>slide </a:t>
            </a:r>
            <a:fld id="{B17AD2C4-E61C-420D-AE1B-CB9EE219892E}" type="slidenum">
              <a:rPr lang="en-US" altLang="en-US" sz="1200">
                <a:latin typeface="Arial" panose="020B0604020202020204" pitchFamily="34" charset="0"/>
              </a:rPr>
              <a:pPr algn="r">
                <a:spcBef>
                  <a:spcPct val="50000"/>
                </a:spcBef>
                <a:buClrTx/>
                <a:buFontTx/>
                <a:buNone/>
              </a:pPr>
              <a:t>19</a:t>
            </a:fld>
            <a:endParaRPr lang="en-US" altLang="en-US" sz="1200">
              <a:latin typeface="Arial" panose="020B0604020202020204" pitchFamily="34" charset="0"/>
            </a:endParaRPr>
          </a:p>
        </p:txBody>
      </p:sp>
      <p:sp>
        <p:nvSpPr>
          <p:cNvPr id="76810" name="Rectangle 4">
            <a:extLst>
              <a:ext uri="{FF2B5EF4-FFF2-40B4-BE49-F238E27FC236}">
                <a16:creationId xmlns:a16="http://schemas.microsoft.com/office/drawing/2014/main" id="{29474C90-A565-2CCE-3B3F-B869EE5B7B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43414" y="1185864"/>
            <a:ext cx="6224587" cy="338137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1pPr>
            <a:lvl2pPr marL="742950" indent="-28575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2pPr>
            <a:lvl3pPr marL="11430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3pPr>
            <a:lvl4pPr marL="16002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4pPr>
            <a:lvl5pPr marL="2057400" indent="-228600"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Char char="•"/>
              <a:defRPr sz="2400">
                <a:solidFill>
                  <a:schemeClr val="bg2"/>
                </a:solidFill>
                <a:latin typeface="Tahoma" panose="020B0604030504040204" pitchFamily="34" charset="0"/>
              </a:defRPr>
            </a:lvl9pPr>
          </a:lstStyle>
          <a:p>
            <a:pPr>
              <a:buFontTx/>
              <a:buNone/>
            </a:pPr>
            <a:r>
              <a:rPr lang="en-US" altLang="en-US" sz="1600"/>
              <a:t>http://java.sun.com/docs/books/tutorial/jdbc/basics/prepared.html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913</Words>
  <Application>Microsoft Office PowerPoint</Application>
  <PresentationFormat>Widescreen</PresentationFormat>
  <Paragraphs>181</Paragraphs>
  <Slides>19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Aptos</vt:lpstr>
      <vt:lpstr>Aptos Display</vt:lpstr>
      <vt:lpstr>Arial</vt:lpstr>
      <vt:lpstr>Monotype Sorts</vt:lpstr>
      <vt:lpstr>Symbol</vt:lpstr>
      <vt:lpstr>Times New Roman</vt:lpstr>
      <vt:lpstr>Wingdings</vt:lpstr>
      <vt:lpstr>Office Theme</vt:lpstr>
      <vt:lpstr>SQL Injection</vt:lpstr>
      <vt:lpstr>PHP: Hypertext Preprocessor </vt:lpstr>
      <vt:lpstr>SQL</vt:lpstr>
      <vt:lpstr>Sample PHP Code</vt:lpstr>
      <vt:lpstr>SQL Injection: Basic Idea</vt:lpstr>
      <vt:lpstr>Typical Login Prompt</vt:lpstr>
      <vt:lpstr>User Input Becomes Part of Query </vt:lpstr>
      <vt:lpstr>Normal Login</vt:lpstr>
      <vt:lpstr>Malicious User Input</vt:lpstr>
      <vt:lpstr>SQL Injection Attack</vt:lpstr>
      <vt:lpstr>Authentication with Back-End DB</vt:lpstr>
      <vt:lpstr>Using SQL Injection to Steal Data</vt:lpstr>
      <vt:lpstr>Another SQL Injection Example</vt:lpstr>
      <vt:lpstr>It Gets Better</vt:lpstr>
      <vt:lpstr>April 2008 Attacks</vt:lpstr>
      <vt:lpstr>Preventing SQL Injection</vt:lpstr>
      <vt:lpstr>Escaping Quotes</vt:lpstr>
      <vt:lpstr>Prepared Statements</vt:lpstr>
      <vt:lpstr>Prepared Statement: Example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SQL Injection</dc:title>
  <dc:creator>Sadhana Jha</dc:creator>
  <cp:lastModifiedBy>Sadhana Jha</cp:lastModifiedBy>
  <cp:revision>1</cp:revision>
  <dcterms:created xsi:type="dcterms:W3CDTF">2024-03-22T09:05:42Z</dcterms:created>
  <dcterms:modified xsi:type="dcterms:W3CDTF">2024-03-22T09:22:02Z</dcterms:modified>
</cp:coreProperties>
</file>