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62.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89.xml"/>
  <Override ContentType="application/vnd.openxmlformats-officedocument.presentationml.slideLayout+xml" PartName="/ppt/slideLayouts/slideLayout96.xml"/>
  <Override ContentType="application/vnd.openxmlformats-officedocument.presentationml.slideLayout+xml" PartName="/ppt/slideLayouts/slideLayout70.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61.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52.xml"/>
  <Override ContentType="application/vnd.openxmlformats-officedocument.presentationml.slideLayout+xml" PartName="/ppt/slideLayouts/slideLayout95.xml"/>
  <Override ContentType="application/vnd.openxmlformats-officedocument.presentationml.slideLayout+xml" PartName="/ppt/slideLayouts/slideLayout64.xml"/>
  <Override ContentType="application/vnd.openxmlformats-officedocument.presentationml.slideLayout+xml" PartName="/ppt/slideLayouts/slideLayout21.xml"/>
  <Override ContentType="application/vnd.openxmlformats-officedocument.presentationml.slideLayout+xml" PartName="/ppt/slideLayouts/slideLayout60.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78.xml"/>
  <Override ContentType="application/vnd.openxmlformats-officedocument.presentationml.slideLayout+xml" PartName="/ppt/slideLayouts/slideLayout65.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85.xml"/>
  <Override ContentType="application/vnd.openxmlformats-officedocument.presentationml.slideLayout+xml" PartName="/ppt/slideLayouts/slideLayout72.xml"/>
  <Override ContentType="application/vnd.openxmlformats-officedocument.presentationml.slideLayout+xml" PartName="/ppt/slideLayouts/slideLayout49.xml"/>
  <Override ContentType="application/vnd.openxmlformats-officedocument.presentationml.slideLayout+xml" PartName="/ppt/slideLayouts/slideLayout7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66.xml"/>
  <Override ContentType="application/vnd.openxmlformats-officedocument.presentationml.slideLayout+xml" PartName="/ppt/slideLayouts/slideLayout53.xml"/>
  <Override ContentType="application/vnd.openxmlformats-officedocument.presentationml.slideLayout+xml" PartName="/ppt/slideLayouts/slideLayout10.xml"/>
  <Override ContentType="application/vnd.openxmlformats-officedocument.presentationml.slideLayout+xml" PartName="/ppt/slideLayouts/slideLayout71.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84.xml"/>
  <Override ContentType="application/vnd.openxmlformats-officedocument.presentationml.slideLayout+xml" PartName="/ppt/slideLayouts/slideLayout24.xml"/>
  <Override ContentType="application/vnd.openxmlformats-officedocument.presentationml.slideLayout+xml" PartName="/ppt/slideLayouts/slideLayout67.xml"/>
  <Override ContentType="application/vnd.openxmlformats-officedocument.presentationml.slideLayout+xml" PartName="/ppt/slideLayouts/slideLayout92.xml"/>
  <Override ContentType="application/vnd.openxmlformats-officedocument.presentationml.slideLayout+xml" PartName="/ppt/slideLayouts/slideLayout83.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76.xml"/>
  <Override ContentType="application/vnd.openxmlformats-officedocument.presentationml.slideLayout+xml" PartName="/ppt/slideLayouts/slideLayout59.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74.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91.xml"/>
  <Override ContentType="application/vnd.openxmlformats-officedocument.presentationml.slideLayout+xml" PartName="/ppt/slideLayouts/slideLayout68.xml"/>
  <Override ContentType="application/vnd.openxmlformats-officedocument.presentationml.slideLayout+xml" PartName="/ppt/slideLayouts/slideLayout34.xml"/>
  <Override ContentType="application/vnd.openxmlformats-officedocument.presentationml.slideLayout+xml" PartName="/ppt/slideLayouts/slideLayout90.xml"/>
  <Override ContentType="application/vnd.openxmlformats-officedocument.presentationml.slideLayout+xml" PartName="/ppt/slideLayouts/slideLayout6.xml"/>
  <Override ContentType="application/vnd.openxmlformats-officedocument.presentationml.slideLayout+xml" PartName="/ppt/slideLayouts/slideLayout77.xml"/>
  <Override ContentType="application/vnd.openxmlformats-officedocument.presentationml.slideLayout+xml" PartName="/ppt/slideLayouts/slideLayout82.xml"/>
  <Override ContentType="application/vnd.openxmlformats-officedocument.presentationml.slideLayout+xml" PartName="/ppt/slideLayouts/slideLayout30.xml"/>
  <Override ContentType="application/vnd.openxmlformats-officedocument.presentationml.slideLayout+xml" PartName="/ppt/slideLayouts/slideLayout73.xml"/>
  <Override ContentType="application/vnd.openxmlformats-officedocument.presentationml.slideLayout+xml" PartName="/ppt/slideLayouts/slideLayout86.xml"/>
  <Override ContentType="application/vnd.openxmlformats-officedocument.presentationml.slideLayout+xml" PartName="/ppt/slideLayouts/slideLayout56.xml"/>
  <Override ContentType="application/vnd.openxmlformats-officedocument.presentationml.slideLayout+xml" PartName="/ppt/slideLayouts/slideLayout81.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69.xml"/>
  <Override ContentType="application/vnd.openxmlformats-officedocument.presentationml.slideLayout+xml" PartName="/ppt/slideLayouts/slideLayout94.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57.xml"/>
  <Override ContentType="application/vnd.openxmlformats-officedocument.presentationml.slideLayout+xml" PartName="/ppt/slideLayouts/slideLayout87.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80.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63.xml"/>
  <Override ContentType="application/vnd.openxmlformats-officedocument.presentationml.slideLayout+xml" PartName="/ppt/slideLayouts/slideLayout28.xml"/>
  <Override ContentType="application/vnd.openxmlformats-officedocument.presentationml.slideLayout+xml" PartName="/ppt/slideLayouts/slideLayout93.xml"/>
  <Override ContentType="application/vnd.openxmlformats-officedocument.presentationml.slideLayout+xml" PartName="/ppt/slideLayouts/slideLayout27.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8.xml"/>
  <Override ContentType="application/vnd.openxmlformats-officedocument.presentationml.slideLayout+xml" PartName="/ppt/slideLayouts/slideLayout8.xml"/>
  <Override ContentType="application/vnd.openxmlformats-officedocument.presentationml.slideLayout+xml" PartName="/ppt/slideLayouts/slideLayout75.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744"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30" Type="http://schemas.openxmlformats.org/officeDocument/2006/relationships/slide" Target="slides/slide25.xml"/><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pewresearch.org/science/wp-content/uploads/sites/16/2021/03/PS_2021.04.01_diversity-in-STEM_REPORT.pdf" TargetMode="External"/><Relationship Id="rId3" Type="http://schemas.openxmlformats.org/officeDocument/2006/relationships/hyperlink" Target="https://www.researchgate.net/profile/Apurvanand-Sahay-2/publication/344842798_Supporting_the_understanding_and_comparison_of_low-code_development_platforms/links/5fdcbf2aa6fdccdcb8ddf299/Supporting-the-understanding-and-comparison-of-low-code-development-platforms.pdf" TargetMode="External"/><Relationship Id="rId4" Type="http://schemas.openxmlformats.org/officeDocument/2006/relationships/hyperlink" Target="https://www.researchgate.net/profile/Eric-Cohen-3/publication/343371923_LTO_and_the_Passage_of_Time_Time_to_Revisit_Hofstede's_Cultural_Dimensions/links/61f2c37e9a753545e2fe8e9f/LTO-and-the-Passage-of-Time-Time-to-Revisit-Hofstedes-Cultural-Dimensions.pdf" TargetMode="External"/><Relationship Id="rId5" Type="http://schemas.openxmlformats.org/officeDocument/2006/relationships/hyperlink" Target="https://www.researchgate.net/profile/Bert-George/publication/337472823_Strategic_Management_in_Public_Administration/links/5e84f7b5299bf1307970ccb3/Strategic-Management-in-Public-Administration.pdf" TargetMode="External"/><Relationship Id="rId6" Type="http://schemas.openxmlformats.org/officeDocument/2006/relationships/hyperlink" Target="https://www.researchgate.net/profile/J-Cameron-Verhaal/publication/330669399_Optimal_Distinctiveness_Strategic_Categorization_and_Product_Market_Entry_on_the_Google_Play_App_Platform_Forthcoming/links/5faeb092299bf10c36788be1/Optimal-Distinctiveness-Strategic-Categorization-and-Product-Market-Entry-on-the-Google-Play-App-Platform-Forthcoming.pdf" TargetMode="Externa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3" name="Shape 833"/>
        <p:cNvGrpSpPr/>
        <p:nvPr/>
      </p:nvGrpSpPr>
      <p:grpSpPr>
        <a:xfrm>
          <a:off x="0" y="0"/>
          <a:ext cx="0" cy="0"/>
          <a:chOff x="0" y="0"/>
          <a:chExt cx="0" cy="0"/>
        </a:xfrm>
      </p:grpSpPr>
      <p:sp>
        <p:nvSpPr>
          <p:cNvPr id="834" name="Google Shape;834;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35" name="Google Shape;83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6" name="Shape 846"/>
        <p:cNvGrpSpPr/>
        <p:nvPr/>
      </p:nvGrpSpPr>
      <p:grpSpPr>
        <a:xfrm>
          <a:off x="0" y="0"/>
          <a:ext cx="0" cy="0"/>
          <a:chOff x="0" y="0"/>
          <a:chExt cx="0" cy="0"/>
        </a:xfrm>
      </p:grpSpPr>
      <p:sp>
        <p:nvSpPr>
          <p:cNvPr id="847" name="Google Shape;84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48" name="Google Shape;848;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3" name="Shape 863"/>
        <p:cNvGrpSpPr/>
        <p:nvPr/>
      </p:nvGrpSpPr>
      <p:grpSpPr>
        <a:xfrm>
          <a:off x="0" y="0"/>
          <a:ext cx="0" cy="0"/>
          <a:chOff x="0" y="0"/>
          <a:chExt cx="0" cy="0"/>
        </a:xfrm>
      </p:grpSpPr>
      <p:sp>
        <p:nvSpPr>
          <p:cNvPr id="864" name="Google Shape;864;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65" name="Google Shape;865;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Introduction of MySelf:</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"Good afternoon, my name is Radoslava Hristova, and I am a management consultant with a focus on facilitating successful international business expansions. I specialize in bridging cultural divides to create cohesive and effective business strategies."</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Unilever's Expansion Plan:</a:t>
            </a:r>
            <a:endParaRPr sz="1200">
              <a:latin typeface="Times New Roman"/>
              <a:ea typeface="Times New Roman"/>
              <a:cs typeface="Times New Roman"/>
              <a:sym typeface="Times New Roman"/>
            </a:endParaRPr>
          </a:p>
          <a:p>
            <a:pPr indent="-285750" lvl="1" marL="742950" marR="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"Today, I will be discussing Unilever's exciting new venture: the establishment of a management office in Germany. This move is a testament to Unilever's commitment to growth and innovation, as Germany represents a pivotal market within the European Union </a:t>
            </a:r>
            <a:r>
              <a:rPr lang="en-IN"/>
              <a:t>."</a:t>
            </a:r>
            <a:endParaRPr sz="1800">
              <a:latin typeface="Times New Roman"/>
              <a:ea typeface="Times New Roman"/>
              <a:cs typeface="Times New Roman"/>
              <a:sym typeface="Times New Roman"/>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Importance of Cultural Understanding:</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"As we navigate through the intricacies of this expansion, it is crucial to underscore the importance of cultural understanding. Recognizing and respecting cultural differences is not just about avoiding faux pas; it's about building a robust foundation for long-term success. It's about ensuring that Unilever's values align with the local ethos, which is essential for the brand's resonance with German consumers and for fostering a productive workplace environment."</a:t>
            </a:r>
            <a:endParaRPr/>
          </a:p>
          <a:p>
            <a:pPr indent="0" lvl="0" marL="0" rtl="0" algn="l">
              <a:spcBef>
                <a:spcPts val="1000"/>
              </a:spcBef>
              <a:spcAft>
                <a:spcPts val="0"/>
              </a:spcAft>
              <a:buNone/>
            </a:pPr>
            <a:r>
              <a:rPr lang="en-IN"/>
              <a: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5" name="Shape 875"/>
        <p:cNvGrpSpPr/>
        <p:nvPr/>
      </p:nvGrpSpPr>
      <p:grpSpPr>
        <a:xfrm>
          <a:off x="0" y="0"/>
          <a:ext cx="0" cy="0"/>
          <a:chOff x="0" y="0"/>
          <a:chExt cx="0" cy="0"/>
        </a:xfrm>
      </p:grpSpPr>
      <p:sp>
        <p:nvSpPr>
          <p:cNvPr id="876" name="Google Shape;87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77" name="Google Shape;87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Unilever's Legacy:</a:t>
            </a:r>
            <a:endParaRPr sz="1200">
              <a:latin typeface="Times New Roman"/>
              <a:ea typeface="Times New Roman"/>
              <a:cs typeface="Times New Roman"/>
              <a:sym typeface="Times New Roman"/>
            </a:endParaRPr>
          </a:p>
          <a:p>
            <a:pPr indent="-285750" lvl="1" marL="742950" marR="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"Unilever, established in 1929 through the merger of a Dutch margarine producer and a British soapmaker, has grown into one of the world's leading suppliers of Food, Home Care, Personal Care products, and Refreshments. With operations in over 190 countries and products that are used by around 2.5 billion people each day, Unilever has a significant global footprint. Among the more famous brands of the corporation in Europe and North America are: Lipton, Rexona, Dove, Omo, Knorr, Domestos, Cif and ALGIDA. The company's history is marked by innovation, sustainability, and a deep understanding of consumer needs </a:t>
            </a:r>
            <a:r>
              <a:rPr lang="en-IN" sz="1800">
                <a:solidFill>
                  <a:srgbClr val="222222"/>
                </a:solidFill>
                <a:latin typeface="Arial"/>
                <a:ea typeface="Arial"/>
                <a:cs typeface="Arial"/>
                <a:sym typeface="Arial"/>
              </a:rPr>
              <a:t>.</a:t>
            </a:r>
            <a:endParaRPr/>
          </a:p>
          <a:p>
            <a:pPr indent="-342900" lvl="0" marL="342900" rtl="0" algn="just">
              <a:lnSpc>
                <a:spcPct val="150000"/>
              </a:lnSpc>
              <a:spcBef>
                <a:spcPts val="1000"/>
              </a:spcBef>
              <a:spcAft>
                <a:spcPts val="0"/>
              </a:spcAft>
              <a:buClr>
                <a:schemeClr val="dk1"/>
              </a:buClr>
              <a:buSzPts val="1000"/>
              <a:buFont typeface="Noto Sans Symbols"/>
              <a:buChar char="∙"/>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8" name="Shape 888"/>
        <p:cNvGrpSpPr/>
        <p:nvPr/>
      </p:nvGrpSpPr>
      <p:grpSpPr>
        <a:xfrm>
          <a:off x="0" y="0"/>
          <a:ext cx="0" cy="0"/>
          <a:chOff x="0" y="0"/>
          <a:chExt cx="0" cy="0"/>
        </a:xfrm>
      </p:grpSpPr>
      <p:sp>
        <p:nvSpPr>
          <p:cNvPr id="889" name="Google Shape;889;g29cde5f3253_0_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90" name="Google Shape;890;g29cde5f3253_0_7: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IN"/>
              <a:t> </a:t>
            </a:r>
            <a:r>
              <a:rPr b="1" lang="en-IN" sz="1200">
                <a:latin typeface="Times New Roman"/>
                <a:ea typeface="Times New Roman"/>
                <a:cs typeface="Times New Roman"/>
                <a:sym typeface="Times New Roman"/>
              </a:rPr>
              <a:t>Why Germany for Expansion:</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"Turning our gaze to Germany, we see a strategic move by Unilever. Germany is not only the largest economy in Europe but also one of the most stable and dynamic globally. It serves as a gateway to the European market, offering access to a vast consumer base and a well-established trade network."</a:t>
            </a:r>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"Moreover, Germany's workforce is highly skilled, particularly in areas essential for Unilever's operations such as engineering, logistics, and management. This aligns with Unilever's commitment to innovation and excellence."</a:t>
            </a:r>
            <a:endParaRPr/>
          </a:p>
          <a:p>
            <a:pPr indent="-285750" lvl="1" marL="742950" marR="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"Additionally, Germany's focus on sustainability and environmental consciousness resonates with Unilever's Sustainable Living Plan, which aims to decouple growth from environmental impact while increasing positive social outcomes. The German market is receptive to this approach, valuing corporate responsibility and eco-friendly business practices </a:t>
            </a:r>
            <a:r>
              <a:rPr lang="en-IN" sz="1800">
                <a:solidFill>
                  <a:srgbClr val="222222"/>
                </a:solidFill>
                <a:latin typeface="Arial"/>
                <a:ea typeface="Arial"/>
                <a:cs typeface="Arial"/>
                <a:sym typeface="Arial"/>
              </a:rPr>
              <a:t>.</a:t>
            </a:r>
            <a:r>
              <a:rPr lang="en-IN" sz="1200">
                <a:latin typeface="Times New Roman"/>
                <a:ea typeface="Times New Roman"/>
                <a:cs typeface="Times New Roman"/>
                <a:sym typeface="Times New Roman"/>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1" name="Shape 901"/>
        <p:cNvGrpSpPr/>
        <p:nvPr/>
      </p:nvGrpSpPr>
      <p:grpSpPr>
        <a:xfrm>
          <a:off x="0" y="0"/>
          <a:ext cx="0" cy="0"/>
          <a:chOff x="0" y="0"/>
          <a:chExt cx="0" cy="0"/>
        </a:xfrm>
      </p:grpSpPr>
      <p:sp>
        <p:nvSpPr>
          <p:cNvPr id="902" name="Google Shape;902;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03" name="Google Shape;903;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Language and Communication:</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"While English is a global lingua franca, in Germany, the primary language of business and daily life is German. It's important to note that the UK often employs a low-context communication style, which is direct and relies less on situational cues. In contrast, Germans may use a higher-context style in their native language, where more communication is understood through implicit messages, tone, and context."</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Ethnic Diversity:</a:t>
            </a:r>
            <a:endParaRPr sz="1200">
              <a:latin typeface="Times New Roman"/>
              <a:ea typeface="Times New Roman"/>
              <a:cs typeface="Times New Roman"/>
              <a:sym typeface="Times New Roman"/>
            </a:endParaRPr>
          </a:p>
          <a:p>
            <a:pPr indent="-285750" lvl="1" marL="742950" marR="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"The UK is known for its multicultural society, with a rich tapestry of ethnic backgrounds, while Germany has traditionally been more homogeneous. However, it's worth noting that Germany has become increasingly diverse in recent decades </a:t>
            </a:r>
            <a:r>
              <a:rPr lang="en-IN" sz="1800">
                <a:solidFill>
                  <a:srgbClr val="222222"/>
                </a:solidFill>
                <a:latin typeface="Arial"/>
                <a:ea typeface="Arial"/>
                <a:cs typeface="Arial"/>
                <a:sym typeface="Arial"/>
              </a:rPr>
              <a:t>.</a:t>
            </a:r>
            <a:r>
              <a:rPr lang="en-IN" sz="1200">
                <a:latin typeface="Times New Roman"/>
                <a:ea typeface="Times New Roman"/>
                <a:cs typeface="Times New Roman"/>
                <a:sym typeface="Times New Roman"/>
              </a:rPr>
              <a:t>"</a:t>
            </a:r>
            <a:endParaRPr/>
          </a:p>
          <a:p>
            <a:pPr indent="0" lvl="0" marL="0" rtl="0" algn="l">
              <a:spcBef>
                <a:spcPts val="100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5" name="Shape 915"/>
        <p:cNvGrpSpPr/>
        <p:nvPr/>
      </p:nvGrpSpPr>
      <p:grpSpPr>
        <a:xfrm>
          <a:off x="0" y="0"/>
          <a:ext cx="0" cy="0"/>
          <a:chOff x="0" y="0"/>
          <a:chExt cx="0" cy="0"/>
        </a:xfrm>
      </p:grpSpPr>
      <p:sp>
        <p:nvSpPr>
          <p:cNvPr id="916" name="Google Shape;916;g29cde5f3253_0_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17" name="Google Shape;917;g29cde5f3253_0_3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Social Norms: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"Social interactions in the UK are often characterized by politeness, understatement, and a degree of formality. Germans, on the other hand, are known for their directness and efficiency in communication, which can sometimes be perceived as blunt by those from more reserved cultures."</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Religious Beliefs: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"The UK's religious landscape is diverse, with a wide range of faiths practiced. Germany is predominantly Christian, with a significant presence of both Protestant and Catholic communities, and religion can play a more visible role in social and political life."</a:t>
            </a:r>
            <a:endParaRPr/>
          </a:p>
          <a:p>
            <a:pPr indent="0" lvl="0" marL="0" rtl="0" algn="l">
              <a:spcBef>
                <a:spcPts val="100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9" name="Shape 929"/>
        <p:cNvGrpSpPr/>
        <p:nvPr/>
      </p:nvGrpSpPr>
      <p:grpSpPr>
        <a:xfrm>
          <a:off x="0" y="0"/>
          <a:ext cx="0" cy="0"/>
          <a:chOff x="0" y="0"/>
          <a:chExt cx="0" cy="0"/>
        </a:xfrm>
      </p:grpSpPr>
      <p:sp>
        <p:nvSpPr>
          <p:cNvPr id="930" name="Google Shape;930;g29cde5f3253_0_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31" name="Google Shape;931;g29cde5f3253_0_25: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Business Etiquette:</a:t>
            </a:r>
            <a:endParaRPr sz="1200">
              <a:latin typeface="Times New Roman"/>
              <a:ea typeface="Times New Roman"/>
              <a:cs typeface="Times New Roman"/>
              <a:sym typeface="Times New Roman"/>
            </a:endParaRPr>
          </a:p>
          <a:p>
            <a:pPr indent="-285750" lvl="1" marL="742950" marR="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"In the business realm, the UK is known for its flexibility and adaptability, often allowing for a more informal approach when appropriate. German business culture, however, tends to be more formal, with a strong emphasis on punctuality, order, and structure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Visuals and Infographics: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"The accompanying visuals illustrate these contrasts vividly, providing a clear comparative overview of these cultural dimensions."</a:t>
            </a:r>
            <a:endParaRPr/>
          </a:p>
          <a:p>
            <a:pPr indent="0" lvl="0" marL="0" rtl="0" algn="l">
              <a:spcBef>
                <a:spcPts val="100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3" name="Shape 943"/>
        <p:cNvGrpSpPr/>
        <p:nvPr/>
      </p:nvGrpSpPr>
      <p:grpSpPr>
        <a:xfrm>
          <a:off x="0" y="0"/>
          <a:ext cx="0" cy="0"/>
          <a:chOff x="0" y="0"/>
          <a:chExt cx="0" cy="0"/>
        </a:xfrm>
      </p:grpSpPr>
      <p:sp>
        <p:nvSpPr>
          <p:cNvPr id="944" name="Google Shape;94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45" name="Google Shape;945;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Hofstede's Cultural Dimensions:</a:t>
            </a:r>
            <a:endParaRPr sz="1200">
              <a:latin typeface="Times New Roman"/>
              <a:ea typeface="Times New Roman"/>
              <a:cs typeface="Times New Roman"/>
              <a:sym typeface="Times New Roman"/>
            </a:endParaRPr>
          </a:p>
          <a:p>
            <a:pPr indent="-285750" lvl="1" marL="742950" marR="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"Geert Hofstede's Cultural Dimensions Theory is a framework for understanding cultural differences across different societies. For instance, Germany scores high in Uncertainty Avoidance, indicating a preference for clear rules and planning, while the UK is more comfortable with ambiguity and risk-taking. This can influence how each country approaches business planning and decision-making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Individualism vs. Collectivism:</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"The UK and Germany both score high on Individualism, which means that in both cultures, individual achievement and freedom are valued. However, the way this manifests in the workplace can vary, with the UK perhaps placing more emphasis on individual discretion and Germany on individual performance within a structured framework."</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Masculinity vs. Femininity:</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"Germany is considered a 'masculine' society, which values competition, achievement, and success, while the UK's 'feminine' traits include valuing quality of life and caring for others. This can affect workplace dynamics and motivations."</a:t>
            </a:r>
            <a:endParaRPr/>
          </a:p>
          <a:p>
            <a:pPr indent="0" lvl="0" marL="0" rtl="0" algn="l">
              <a:spcBef>
                <a:spcPts val="100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6" name="Shape 956"/>
        <p:cNvGrpSpPr/>
        <p:nvPr/>
      </p:nvGrpSpPr>
      <p:grpSpPr>
        <a:xfrm>
          <a:off x="0" y="0"/>
          <a:ext cx="0" cy="0"/>
          <a:chOff x="0" y="0"/>
          <a:chExt cx="0" cy="0"/>
        </a:xfrm>
      </p:grpSpPr>
      <p:sp>
        <p:nvSpPr>
          <p:cNvPr id="957" name="Google Shape;957;g29cde5f3253_0_5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58" name="Google Shape;958;g29cde5f3253_0_5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Hall's High and Low Context Cultures: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"Edward T. Hall's theory of High and Low Context Cultures helps us understand communication styles. The UK, being a low-context culture, relies on explicit verbal communication. Germany, while often considered low-context as well, can exhibit high-context communication traits within its own language and culture, relying on shared understanding and non-verbal cues to a greater extent."</a:t>
            </a:r>
            <a:endParaRPr/>
          </a:p>
          <a:p>
            <a:pPr indent="0" lvl="0" marL="0" rtl="0" algn="l">
              <a:spcBef>
                <a:spcPts val="100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9" name="Shape 969"/>
        <p:cNvGrpSpPr/>
        <p:nvPr/>
      </p:nvGrpSpPr>
      <p:grpSpPr>
        <a:xfrm>
          <a:off x="0" y="0"/>
          <a:ext cx="0" cy="0"/>
          <a:chOff x="0" y="0"/>
          <a:chExt cx="0" cy="0"/>
        </a:xfrm>
      </p:grpSpPr>
      <p:sp>
        <p:nvSpPr>
          <p:cNvPr id="970" name="Google Shape;970;g29cde5f3253_0_6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71" name="Google Shape;971;g29cde5f3253_0_63: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Application to UK-Germany Context:</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"Applying these theories to the UK-Germany context, we can anticipate potential communication challenges and misunderstandings. For example, the German directness, a result of low-context communication, might be perceived as rude by the more indirect British. Understanding these differences is key to ensuring effective intercultural communication."</a:t>
            </a:r>
            <a:endParaRPr/>
          </a:p>
          <a:p>
            <a:pPr indent="0" lvl="0" marL="0" rtl="0" algn="l">
              <a:spcBef>
                <a:spcPts val="100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2" name="Shape 982"/>
        <p:cNvGrpSpPr/>
        <p:nvPr/>
      </p:nvGrpSpPr>
      <p:grpSpPr>
        <a:xfrm>
          <a:off x="0" y="0"/>
          <a:ext cx="0" cy="0"/>
          <a:chOff x="0" y="0"/>
          <a:chExt cx="0" cy="0"/>
        </a:xfrm>
      </p:grpSpPr>
      <p:sp>
        <p:nvSpPr>
          <p:cNvPr id="983" name="Google Shape;98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84" name="Google Shape;98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Potential Cultural Conflicts: </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"One potential area of conflict is communication style. The British tendency towards diplomacy can clash with German directness, leading to misunderstandings. Additionally, while UK companies often have a more egalitarian approach to workplace hierarchy, German businesses may operate with a more defined hierarchical structure, which can affect decision-making processes and authority dynamics."</a:t>
            </a:r>
            <a:endParaRPr/>
          </a:p>
          <a:p>
            <a:pPr indent="0" lvl="0" marL="0" rtl="0" algn="l">
              <a:spcBef>
                <a:spcPts val="100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4" name="Shape 994"/>
        <p:cNvGrpSpPr/>
        <p:nvPr/>
      </p:nvGrpSpPr>
      <p:grpSpPr>
        <a:xfrm>
          <a:off x="0" y="0"/>
          <a:ext cx="0" cy="0"/>
          <a:chOff x="0" y="0"/>
          <a:chExt cx="0" cy="0"/>
        </a:xfrm>
      </p:grpSpPr>
      <p:sp>
        <p:nvSpPr>
          <p:cNvPr id="995" name="Google Shape;995;g29cde5f3253_0_7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96" name="Google Shape;996;g29cde5f3253_0_77: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Strategic Planning Implications:</a:t>
            </a:r>
            <a:endParaRPr sz="1200">
              <a:latin typeface="Times New Roman"/>
              <a:ea typeface="Times New Roman"/>
              <a:cs typeface="Times New Roman"/>
              <a:sym typeface="Times New Roman"/>
            </a:endParaRPr>
          </a:p>
          <a:p>
            <a:pPr indent="-285750" lvl="1" marL="742950" marR="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"For Unilever, these cultural nuances have direct implications for strategic planning. Marketing strategies that work in the UK might not resonate in Germany without adaptation to local tastes and communication styles. Management practices also need to be tailored; for example, the German emphasis on punctuality and planning should be reflected in operational strategies "</a:t>
            </a:r>
            <a:endParaRPr/>
          </a:p>
          <a:p>
            <a:pPr indent="-342900" lvl="0" marL="342900" rtl="0" algn="just">
              <a:lnSpc>
                <a:spcPct val="150000"/>
              </a:lnSpc>
              <a:spcBef>
                <a:spcPts val="1000"/>
              </a:spcBef>
              <a:spcAft>
                <a:spcPts val="0"/>
              </a:spcAft>
              <a:buClr>
                <a:schemeClr val="dk1"/>
              </a:buClr>
              <a:buSzPts val="1000"/>
              <a:buFont typeface="Noto Sans Symbols"/>
              <a:buChar char="∙"/>
            </a:pPr>
            <a:r>
              <a:t/>
            </a:r>
            <a:endParaRPr/>
          </a:p>
          <a:p>
            <a:pPr indent="0" lvl="0" marL="0" rtl="0" algn="l">
              <a:spcBef>
                <a:spcPts val="100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6" name="Shape 1006"/>
        <p:cNvGrpSpPr/>
        <p:nvPr/>
      </p:nvGrpSpPr>
      <p:grpSpPr>
        <a:xfrm>
          <a:off x="0" y="0"/>
          <a:ext cx="0" cy="0"/>
          <a:chOff x="0" y="0"/>
          <a:chExt cx="0" cy="0"/>
        </a:xfrm>
      </p:grpSpPr>
      <p:sp>
        <p:nvSpPr>
          <p:cNvPr id="1007" name="Google Shape;1007;g29cde5f3253_0_8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08" name="Google Shape;1008;g29cde5f3253_0_8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Operational Challenges: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"Operationally, building a team that is culturally competent is crucial. This involves not only hiring locally but also training staff to understand and respect cultural differences. Aligning Unilever's corporate values with local German values will be essential, particularly in areas like environmental sustainability, which is a significant concern in Germany."</a:t>
            </a:r>
            <a:endParaRPr/>
          </a:p>
          <a:p>
            <a:pPr indent="0" lvl="0" marL="0" rtl="0" algn="l">
              <a:spcBef>
                <a:spcPts val="100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8" name="Shape 1018"/>
        <p:cNvGrpSpPr/>
        <p:nvPr/>
      </p:nvGrpSpPr>
      <p:grpSpPr>
        <a:xfrm>
          <a:off x="0" y="0"/>
          <a:ext cx="0" cy="0"/>
          <a:chOff x="0" y="0"/>
          <a:chExt cx="0" cy="0"/>
        </a:xfrm>
      </p:grpSpPr>
      <p:sp>
        <p:nvSpPr>
          <p:cNvPr id="1019" name="Google Shape;1019;g29cde5f3253_0_9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20" name="Google Shape;1020;g29cde5f3253_0_9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Case Studies and Examples: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"Looking at case studies, we can learn from companies that have successfully navigated these waters. For instance, [Insert Case Study], where a company adapted its product line to suit local tastes, or [Insert Case Study], where a marketing campaign was tailored to resonate with German values. Conversely, we can also learn from the mistakes of others, such as [Insert Case Study], where a lack of cultural understanding led to a branding faux pas."</a:t>
            </a:r>
            <a:endParaRPr/>
          </a:p>
          <a:p>
            <a:pPr indent="0" lvl="0" marL="0" rtl="0" algn="l">
              <a:spcBef>
                <a:spcPts val="100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0" name="Shape 1030"/>
        <p:cNvGrpSpPr/>
        <p:nvPr/>
      </p:nvGrpSpPr>
      <p:grpSpPr>
        <a:xfrm>
          <a:off x="0" y="0"/>
          <a:ext cx="0" cy="0"/>
          <a:chOff x="0" y="0"/>
          <a:chExt cx="0" cy="0"/>
        </a:xfrm>
      </p:grpSpPr>
      <p:sp>
        <p:nvSpPr>
          <p:cNvPr id="1031" name="Google Shape;1031;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32" name="Google Shape;1032;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Overcoming Cultural Barriers: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"To navigate cultural barriers effectively, Unilever should implement comprehensive cultural sensitivity training for all employees. This will enhance understanding and reduce the potential for miscommunication. Additionally, hiring local experts can provide invaluable insights into the German market, ensuring strategies are well-informed and culturally attuned."</a:t>
            </a:r>
            <a:endParaRPr/>
          </a:p>
          <a:p>
            <a:pPr indent="0" lvl="0" marL="0" rtl="0" algn="l">
              <a:spcBef>
                <a:spcPts val="100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2" name="Shape 1042"/>
        <p:cNvGrpSpPr/>
        <p:nvPr/>
      </p:nvGrpSpPr>
      <p:grpSpPr>
        <a:xfrm>
          <a:off x="0" y="0"/>
          <a:ext cx="0" cy="0"/>
          <a:chOff x="0" y="0"/>
          <a:chExt cx="0" cy="0"/>
        </a:xfrm>
      </p:grpSpPr>
      <p:sp>
        <p:nvSpPr>
          <p:cNvPr id="1043" name="Google Shape;1043;g29cde5f3253_0_1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44" name="Google Shape;1044;g29cde5f3253_0_11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Facilitating Market Entry:</a:t>
            </a:r>
            <a:endParaRPr sz="1200">
              <a:latin typeface="Times New Roman"/>
              <a:ea typeface="Times New Roman"/>
              <a:cs typeface="Times New Roman"/>
              <a:sym typeface="Times New Roman"/>
            </a:endParaRPr>
          </a:p>
          <a:p>
            <a:pPr indent="-285750" lvl="1" marL="742950" marR="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"For a successful market entry, it's crucial to adapt products and services to align with local tastes and preferences. This could involve reformulating products to meet local health and taste standards or even packaging designs that appeal to German aesthetics. Brand messaging must resonate with German cultural values, emphasizing themes such as quality, efficiency, and sustainability that are highly regarded in the market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Establishing Local Partnerships: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"Forming strategic partnerships with local German businesses can also be a key to success. These partnerships can facilitate smoother entry into the market, help navigate the regulatory landscape, and build trust with local consumers."</a:t>
            </a:r>
            <a:endParaRPr/>
          </a:p>
          <a:p>
            <a:pPr indent="0" lvl="0" marL="0" rtl="0" algn="l">
              <a:spcBef>
                <a:spcPts val="100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4" name="Shape 1054"/>
        <p:cNvGrpSpPr/>
        <p:nvPr/>
      </p:nvGrpSpPr>
      <p:grpSpPr>
        <a:xfrm>
          <a:off x="0" y="0"/>
          <a:ext cx="0" cy="0"/>
          <a:chOff x="0" y="0"/>
          <a:chExt cx="0" cy="0"/>
        </a:xfrm>
      </p:grpSpPr>
      <p:sp>
        <p:nvSpPr>
          <p:cNvPr id="1055" name="Google Shape;1055;g29cde5f3253_0_1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56" name="Google Shape;1056;g29cde5f3253_0_121: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63500" lvl="0" marL="0" rtl="0" algn="just">
              <a:lnSpc>
                <a:spcPct val="150000"/>
              </a:lnSpc>
              <a:spcBef>
                <a:spcPts val="0"/>
              </a:spcBef>
              <a:spcAft>
                <a:spcPts val="0"/>
              </a:spcAft>
              <a:buClr>
                <a:schemeClr val="dk1"/>
              </a:buClr>
              <a:buSzPts val="1000"/>
              <a:buFont typeface="Noto Sans Symbols"/>
              <a:buChar char="∙"/>
            </a:pPr>
            <a:r>
              <a:rPr b="1" lang="en-IN">
                <a:latin typeface="Times New Roman"/>
                <a:ea typeface="Times New Roman"/>
                <a:cs typeface="Times New Roman"/>
                <a:sym typeface="Times New Roman"/>
              </a:rPr>
              <a:t>Overcoming Cultural Barriers:</a:t>
            </a:r>
            <a:endParaRPr>
              <a:latin typeface="Times New Roman"/>
              <a:ea typeface="Times New Roman"/>
              <a:cs typeface="Times New Roman"/>
              <a:sym typeface="Times New Roman"/>
            </a:endParaRPr>
          </a:p>
          <a:p>
            <a:pPr indent="-63500" lvl="1" marL="457200" rtl="0" algn="just">
              <a:lnSpc>
                <a:spcPct val="150000"/>
              </a:lnSpc>
              <a:spcBef>
                <a:spcPts val="1000"/>
              </a:spcBef>
              <a:spcAft>
                <a:spcPts val="0"/>
              </a:spcAft>
              <a:buClr>
                <a:schemeClr val="dk1"/>
              </a:buClr>
              <a:buSzPts val="1000"/>
              <a:buFont typeface="Noto Sans Symbols"/>
              <a:buChar char="∙"/>
            </a:pPr>
            <a:r>
              <a:rPr lang="en-IN">
                <a:latin typeface="Times New Roman"/>
                <a:ea typeface="Times New Roman"/>
                <a:cs typeface="Times New Roman"/>
                <a:sym typeface="Times New Roman"/>
              </a:rPr>
              <a:t>"To navigate cultural barriers effectively, Unilever should implement comprehensive cultural sensitivity training for all employees. This will enhance understanding and reduce the potential for miscommunication. Additionally, hiring local experts can provide invaluable insights into the German market, ensuring strategies are well-informed and culturally attuned."</a:t>
            </a:r>
            <a:endParaRPr/>
          </a:p>
          <a:p>
            <a:pPr indent="0" lvl="0" marL="0" rtl="0" algn="l">
              <a:spcBef>
                <a:spcPts val="100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6" name="Shape 1066"/>
        <p:cNvGrpSpPr/>
        <p:nvPr/>
      </p:nvGrpSpPr>
      <p:grpSpPr>
        <a:xfrm>
          <a:off x="0" y="0"/>
          <a:ext cx="0" cy="0"/>
          <a:chOff x="0" y="0"/>
          <a:chExt cx="0" cy="0"/>
        </a:xfrm>
      </p:grpSpPr>
      <p:sp>
        <p:nvSpPr>
          <p:cNvPr id="1067" name="Google Shape;106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68" name="Google Shape;106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Facilitating Market Entry:</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"For a successful market entry, it's crucial to adapt products and services to align with local tastes and preferences. This could involve reformulating products to meet local health and taste standards or even packaging designs that appeal to German aesthetics. Brand messaging must resonate with German cultural values, emphasizing themes such as quality, efficiency, and sustainability that are highly regarded in the market."</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Establishing Local Partnerships: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"Forming strategic partnerships with local German businesses can also be a key to success. These partnerships can facilitate smoother entry into the market, help navigate the regulatory landscape, and build trust with local consumers."</a:t>
            </a:r>
            <a:endParaRPr/>
          </a:p>
          <a:p>
            <a:pPr indent="0" lvl="0" marL="0" rtl="0" algn="l">
              <a:spcBef>
                <a:spcPts val="100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8" name="Shape 1078"/>
        <p:cNvGrpSpPr/>
        <p:nvPr/>
      </p:nvGrpSpPr>
      <p:grpSpPr>
        <a:xfrm>
          <a:off x="0" y="0"/>
          <a:ext cx="0" cy="0"/>
          <a:chOff x="0" y="0"/>
          <a:chExt cx="0" cy="0"/>
        </a:xfrm>
      </p:grpSpPr>
      <p:sp>
        <p:nvSpPr>
          <p:cNvPr id="1079" name="Google Shape;1079;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0" name="Google Shape;1080;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Long-Term Cultural Integration:</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"For long-term success, Unilever must focus on developing intercultural competence within its teams. This involves not just initial training but an ongoing commitment to cultural learning and adaptation. Regularly reviewing and updating business practices to ensure they remain culturally relevant and effective is also essential."</a:t>
            </a:r>
            <a:endParaRPr/>
          </a:p>
          <a:p>
            <a:pPr indent="0" lvl="0" marL="0" rtl="0" algn="l">
              <a:spcBef>
                <a:spcPts val="100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0" name="Shape 1090"/>
        <p:cNvGrpSpPr/>
        <p:nvPr/>
      </p:nvGrpSpPr>
      <p:grpSpPr>
        <a:xfrm>
          <a:off x="0" y="0"/>
          <a:ext cx="0" cy="0"/>
          <a:chOff x="0" y="0"/>
          <a:chExt cx="0" cy="0"/>
        </a:xfrm>
      </p:grpSpPr>
      <p:sp>
        <p:nvSpPr>
          <p:cNvPr id="1091" name="Google Shape;1091;g29cde5f3253_0_1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2" name="Google Shape;1092;g29cde5f3253_0_13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Long-Term Cultural Integration:</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"For long-term success, Unilever must focus on developing intercultural competence within its teams. This involves not just initial training but an ongoing commitment to cultural learning and adaptation. Regularly reviewing and updating business practices to ensure they remain culturally relevant and effective is also essential."</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Cultural Training and Communication Frameworks: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"Intercultural communication workshops can equip employees with the skills to navigate cultural differences effectively. Establishing clear and open communication channels encourages dialogue and helps prevent misunderstandings. Moreover, fostering an environment that encourages feedback and cultural exchange can lead to greater innovation and a more harmonious workplace."</a:t>
            </a:r>
            <a:endParaRPr/>
          </a:p>
          <a:p>
            <a:pPr indent="0" lvl="1" marL="457200" rtl="0" algn="just">
              <a:lnSpc>
                <a:spcPct val="150000"/>
              </a:lnSpc>
              <a:spcBef>
                <a:spcPts val="1000"/>
              </a:spcBef>
              <a:spcAft>
                <a:spcPts val="0"/>
              </a:spcAft>
              <a:buClr>
                <a:schemeClr val="dk1"/>
              </a:buClr>
              <a:buSzPts val="1000"/>
              <a:buFont typeface="Noto Sans Symbols"/>
              <a:buNone/>
            </a:pPr>
            <a:r>
              <a:t/>
            </a:r>
            <a:endParaRPr sz="1200">
              <a:latin typeface="Times New Roman"/>
              <a:ea typeface="Times New Roman"/>
              <a:cs typeface="Times New Roman"/>
              <a:sym typeface="Times New Roman"/>
            </a:endParaRPr>
          </a:p>
          <a:p>
            <a:pPr indent="0" lvl="1" marL="457200" rtl="0" algn="just">
              <a:lnSpc>
                <a:spcPct val="150000"/>
              </a:lnSpc>
              <a:spcBef>
                <a:spcPts val="1000"/>
              </a:spcBef>
              <a:spcAft>
                <a:spcPts val="0"/>
              </a:spcAft>
              <a:buClr>
                <a:schemeClr val="dk1"/>
              </a:buClr>
              <a:buSzPts val="1000"/>
              <a:buFont typeface="Noto Sans Symbols"/>
              <a:buNone/>
            </a:pPr>
            <a:r>
              <a:rPr lang="en-IN" sz="1200">
                <a:latin typeface="Times New Roman"/>
                <a:ea typeface="Times New Roman"/>
                <a:cs typeface="Times New Roman"/>
                <a:sym typeface="Times New Roman"/>
              </a:rPr>
              <a:t>"By implementing these recommendations, Unilever can build a strong foundation for its operations in Germany, characterized by mutual understanding, respect, and shared goals. This will not only facilitate a successful market entry but also ensure sustainable growth and a positive corporate presence in Germany."</a:t>
            </a:r>
            <a:endParaRPr/>
          </a:p>
          <a:p>
            <a:pPr indent="0" lvl="0" marL="0" rtl="0" algn="l">
              <a:spcBef>
                <a:spcPts val="100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2" name="Shape 1102"/>
        <p:cNvGrpSpPr/>
        <p:nvPr/>
      </p:nvGrpSpPr>
      <p:grpSpPr>
        <a:xfrm>
          <a:off x="0" y="0"/>
          <a:ext cx="0" cy="0"/>
          <a:chOff x="0" y="0"/>
          <a:chExt cx="0" cy="0"/>
        </a:xfrm>
      </p:grpSpPr>
      <p:sp>
        <p:nvSpPr>
          <p:cNvPr id="1103" name="Google Shape;1103;g29cde5f3253_0_14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04" name="Google Shape;1104;g29cde5f3253_0_143: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Recap of Key Points: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"Let's summarize the key insights from our discussion. We've explored the cultural dynamics between the UK and Germany, highlighting the importance of understanding differences in language, social norms, and business practices. We've also examined how these factors influence communication styles and business etiquette, which are crucial for Unilever's strategic planning and operations."</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Strategic Planning and Operational Adaptations: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"We've outlined strategies for Unilever's successful market entry, emphasizing the need for cultural sensitivity training, hiring local expertise, and adapting leadership styles. Additionally, we've discussed the importance of customizing products and aligning brand messaging with German cultural values."</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Long-Term Integration Strategies:</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"For long-term success, we've recommended developing intercultural competence within teams, establishing clear communication frameworks, and encouraging cultural exchange."</a:t>
            </a:r>
            <a:endParaRPr/>
          </a:p>
          <a:p>
            <a:pPr indent="0" lvl="0" marL="0" rtl="0" algn="l">
              <a:spcBef>
                <a:spcPts val="100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4" name="Shape 1114"/>
        <p:cNvGrpSpPr/>
        <p:nvPr/>
      </p:nvGrpSpPr>
      <p:grpSpPr>
        <a:xfrm>
          <a:off x="0" y="0"/>
          <a:ext cx="0" cy="0"/>
          <a:chOff x="0" y="0"/>
          <a:chExt cx="0" cy="0"/>
        </a:xfrm>
      </p:grpSpPr>
      <p:sp>
        <p:nvSpPr>
          <p:cNvPr id="1115" name="Google Shape;1115;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16" name="Google Shape;1116;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342900" lvl="0" marL="342900" rtl="0" algn="just">
              <a:lnSpc>
                <a:spcPct val="150000"/>
              </a:lnSpc>
              <a:spcBef>
                <a:spcPts val="0"/>
              </a:spcBef>
              <a:spcAft>
                <a:spcPts val="0"/>
              </a:spcAft>
              <a:buClr>
                <a:schemeClr val="dk1"/>
              </a:buClr>
              <a:buSzPts val="1000"/>
              <a:buFont typeface="Noto Sans Symbols"/>
              <a:buChar char="∙"/>
            </a:pPr>
            <a:r>
              <a:t/>
            </a:r>
            <a:endParaRPr/>
          </a:p>
          <a:p>
            <a:pPr indent="-342900" lvl="0" marL="342900" rtl="0" algn="just">
              <a:lnSpc>
                <a:spcPct val="150000"/>
              </a:lnSpc>
              <a:spcBef>
                <a:spcPts val="1000"/>
              </a:spcBef>
              <a:spcAft>
                <a:spcPts val="0"/>
              </a:spcAft>
              <a:buClr>
                <a:schemeClr val="dk1"/>
              </a:buClr>
              <a:buSzPts val="1000"/>
              <a:buFont typeface="Noto Sans Symbols"/>
              <a:buChar char="∙"/>
            </a:pPr>
            <a:r>
              <a:rPr b="1" lang="en-IN" sz="1200">
                <a:latin typeface="Times New Roman"/>
                <a:ea typeface="Times New Roman"/>
                <a:cs typeface="Times New Roman"/>
                <a:sym typeface="Times New Roman"/>
              </a:rPr>
              <a:t>Strategic Importance of Cultural Adaptation:</a:t>
            </a:r>
            <a:endParaRPr sz="1200">
              <a:latin typeface="Times New Roman"/>
              <a:ea typeface="Times New Roman"/>
              <a:cs typeface="Times New Roman"/>
              <a:sym typeface="Times New Roman"/>
            </a:endParaRPr>
          </a:p>
          <a:p>
            <a:pPr indent="-285750" lvl="1" marL="742950" rtl="0" algn="just">
              <a:lnSpc>
                <a:spcPct val="150000"/>
              </a:lnSpc>
              <a:spcBef>
                <a:spcPts val="1000"/>
              </a:spcBef>
              <a:spcAft>
                <a:spcPts val="0"/>
              </a:spcAft>
              <a:buClr>
                <a:schemeClr val="dk1"/>
              </a:buClr>
              <a:buSzPts val="1000"/>
              <a:buFont typeface="Noto Sans Symbols"/>
              <a:buChar char="∙"/>
            </a:pPr>
            <a:r>
              <a:rPr lang="en-IN" sz="1200">
                <a:latin typeface="Times New Roman"/>
                <a:ea typeface="Times New Roman"/>
                <a:cs typeface="Times New Roman"/>
                <a:sym typeface="Times New Roman"/>
              </a:rPr>
              <a:t>"Cultural adaptation is not just a strategic imperative; it's a competitive advantage. It enables effective communication, smooth operations, and ultimately drives sustainable business growth. For Unilever, embracing cultural differences and integrating them into their business model is key to enhancing their brand image and gaining acceptance in the German market."</a:t>
            </a:r>
            <a:endParaRPr/>
          </a:p>
          <a:p>
            <a:pPr indent="0" lvl="1" marL="457200" rtl="0" algn="just">
              <a:lnSpc>
                <a:spcPct val="150000"/>
              </a:lnSpc>
              <a:spcBef>
                <a:spcPts val="1000"/>
              </a:spcBef>
              <a:spcAft>
                <a:spcPts val="0"/>
              </a:spcAft>
              <a:buClr>
                <a:schemeClr val="dk1"/>
              </a:buClr>
              <a:buSzPts val="1000"/>
              <a:buFont typeface="Noto Sans Symbols"/>
              <a:buNone/>
            </a:pPr>
            <a:r>
              <a:t/>
            </a:r>
            <a:endParaRPr sz="1200">
              <a:latin typeface="Times New Roman"/>
              <a:ea typeface="Times New Roman"/>
              <a:cs typeface="Times New Roman"/>
              <a:sym typeface="Times New Roman"/>
            </a:endParaRPr>
          </a:p>
          <a:p>
            <a:pPr indent="0" lvl="1" marL="457200" rtl="0" algn="just">
              <a:lnSpc>
                <a:spcPct val="150000"/>
              </a:lnSpc>
              <a:spcBef>
                <a:spcPts val="1000"/>
              </a:spcBef>
              <a:spcAft>
                <a:spcPts val="0"/>
              </a:spcAft>
              <a:buClr>
                <a:schemeClr val="dk1"/>
              </a:buClr>
              <a:buSzPts val="1000"/>
              <a:buFont typeface="Noto Sans Symbols"/>
              <a:buNone/>
            </a:pPr>
            <a:r>
              <a:t/>
            </a:r>
            <a:endParaRPr sz="1200">
              <a:latin typeface="Times New Roman"/>
              <a:ea typeface="Times New Roman"/>
              <a:cs typeface="Times New Roman"/>
              <a:sym typeface="Times New Roman"/>
            </a:endParaRPr>
          </a:p>
          <a:p>
            <a:pPr indent="0" lvl="1" marL="457200" rtl="0" algn="just">
              <a:lnSpc>
                <a:spcPct val="150000"/>
              </a:lnSpc>
              <a:spcBef>
                <a:spcPts val="1000"/>
              </a:spcBef>
              <a:spcAft>
                <a:spcPts val="0"/>
              </a:spcAft>
              <a:buClr>
                <a:schemeClr val="dk1"/>
              </a:buClr>
              <a:buSzPts val="1000"/>
              <a:buFont typeface="Noto Sans Symbols"/>
              <a:buNone/>
            </a:pPr>
            <a:r>
              <a:rPr lang="en-IN" sz="1200">
                <a:latin typeface="Times New Roman"/>
                <a:ea typeface="Times New Roman"/>
                <a:cs typeface="Times New Roman"/>
                <a:sym typeface="Times New Roman"/>
              </a:rPr>
              <a:t>Unilever's expansion into Germany presents a valuable opportunity. By prioritizing cultural understanding and adaptation, Unilever can look forward to not just establishing a presence but thriving in the German market. Thank you for your attention, and I look forward to addressing any questions you may have."</a:t>
            </a:r>
            <a:endParaRPr/>
          </a:p>
          <a:p>
            <a:pPr indent="0" lvl="0" marL="0" rtl="0" algn="l">
              <a:spcBef>
                <a:spcPts val="100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6" name="Shape 1126"/>
        <p:cNvGrpSpPr/>
        <p:nvPr/>
      </p:nvGrpSpPr>
      <p:grpSpPr>
        <a:xfrm>
          <a:off x="0" y="0"/>
          <a:ext cx="0" cy="0"/>
          <a:chOff x="0" y="0"/>
          <a:chExt cx="0" cy="0"/>
        </a:xfrm>
      </p:grpSpPr>
      <p:sp>
        <p:nvSpPr>
          <p:cNvPr id="1127" name="Google Shape;1127;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8" name="Google Shape;1128;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IN" sz="1800">
                <a:solidFill>
                  <a:srgbClr val="222222"/>
                </a:solidFill>
                <a:latin typeface="Arial"/>
                <a:ea typeface="Arial"/>
                <a:cs typeface="Arial"/>
                <a:sym typeface="Arial"/>
              </a:rPr>
              <a:t>Fry, R., Kennedy, B. and Funk, C., 2021. STEM jobs see uneven progress in increasing gender, racial and ethnic diversity. </a:t>
            </a:r>
            <a:r>
              <a:rPr i="1" lang="en-IN" sz="1800">
                <a:latin typeface="Times New Roman"/>
                <a:ea typeface="Times New Roman"/>
                <a:cs typeface="Times New Roman"/>
                <a:sym typeface="Times New Roman"/>
              </a:rPr>
              <a:t>Pew Research Center</a:t>
            </a:r>
            <a:r>
              <a:rPr lang="en-IN" sz="1800">
                <a:latin typeface="Times New Roman"/>
                <a:ea typeface="Times New Roman"/>
                <a:cs typeface="Times New Roman"/>
                <a:sym typeface="Times New Roman"/>
              </a:rPr>
              <a:t>, pp.1-28. </a:t>
            </a:r>
            <a:r>
              <a:rPr lang="en-IN" sz="1800" u="sng">
                <a:solidFill>
                  <a:schemeClr val="hlink"/>
                </a:solidFill>
                <a:latin typeface="Arial"/>
                <a:ea typeface="Arial"/>
                <a:cs typeface="Arial"/>
                <a:sym typeface="Arial"/>
                <a:hlinkClick r:id="rId2"/>
              </a:rPr>
              <a:t>https://www.pewresearch.org/science/wp-content/uploads/sites/16/2021/03/PS_2021.04.01_diversity-in-STEM_REPORT.pdf</a:t>
            </a:r>
            <a:endParaRPr sz="18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sz="1800">
              <a:solidFill>
                <a:srgbClr val="222222"/>
              </a:solidFill>
              <a:latin typeface="Arial"/>
              <a:ea typeface="Arial"/>
              <a:cs typeface="Arial"/>
              <a:sym typeface="Arial"/>
            </a:endParaRPr>
          </a:p>
          <a:p>
            <a:pPr indent="0" lvl="0" marL="0" rtl="0" algn="just">
              <a:lnSpc>
                <a:spcPct val="150000"/>
              </a:lnSpc>
              <a:spcBef>
                <a:spcPts val="1000"/>
              </a:spcBef>
              <a:spcAft>
                <a:spcPts val="0"/>
              </a:spcAft>
              <a:buNone/>
            </a:pPr>
            <a:r>
              <a:rPr lang="en-IN" sz="1800">
                <a:solidFill>
                  <a:srgbClr val="222222"/>
                </a:solidFill>
                <a:latin typeface="Arial"/>
                <a:ea typeface="Arial"/>
                <a:cs typeface="Arial"/>
                <a:sym typeface="Arial"/>
              </a:rPr>
              <a:t>Sahay, A., Indamutsa, A., Di Ruscio, D. and Pierantonio, A., 2020, August. Supporting the understanding and comparison of low-code development platforms. In </a:t>
            </a:r>
            <a:r>
              <a:rPr i="1" lang="en-IN" sz="1800">
                <a:latin typeface="Times New Roman"/>
                <a:ea typeface="Times New Roman"/>
                <a:cs typeface="Times New Roman"/>
                <a:sym typeface="Times New Roman"/>
              </a:rPr>
              <a:t>2020 46th Euromicro Conference on Software Engineering and Advanced Applications (SEAA)</a:t>
            </a:r>
            <a:r>
              <a:rPr lang="en-IN" sz="1800">
                <a:latin typeface="Times New Roman"/>
                <a:ea typeface="Times New Roman"/>
                <a:cs typeface="Times New Roman"/>
                <a:sym typeface="Times New Roman"/>
              </a:rPr>
              <a:t> (pp. 171-178). IEEE. </a:t>
            </a:r>
            <a:r>
              <a:rPr lang="en-IN" sz="1800" u="sng">
                <a:solidFill>
                  <a:schemeClr val="hlink"/>
                </a:solidFill>
                <a:latin typeface="Arial"/>
                <a:ea typeface="Arial"/>
                <a:cs typeface="Arial"/>
                <a:sym typeface="Arial"/>
                <a:hlinkClick r:id="rId3"/>
              </a:rPr>
              <a:t>https://www.researchgate.net/profile/Apurvanand-Sahay-2/publication/344842798_Supporting_the_understanding_and_comparison_of_low-code_development_platforms/links/5fdcbf2aa6fdccdcb8ddf299/Supporting-the-understanding-and-comparison-of-low-code-development-platforms.pdf</a:t>
            </a:r>
            <a:endParaRPr sz="18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sz="1800">
              <a:solidFill>
                <a:srgbClr val="222222"/>
              </a:solidFill>
              <a:latin typeface="Arial"/>
              <a:ea typeface="Arial"/>
              <a:cs typeface="Arial"/>
              <a:sym typeface="Arial"/>
            </a:endParaRPr>
          </a:p>
          <a:p>
            <a:pPr indent="0" lvl="0" marL="0" rtl="0" algn="just">
              <a:lnSpc>
                <a:spcPct val="150000"/>
              </a:lnSpc>
              <a:spcBef>
                <a:spcPts val="1000"/>
              </a:spcBef>
              <a:spcAft>
                <a:spcPts val="0"/>
              </a:spcAft>
              <a:buNone/>
            </a:pPr>
            <a:r>
              <a:rPr lang="en-IN" sz="1800">
                <a:solidFill>
                  <a:srgbClr val="222222"/>
                </a:solidFill>
                <a:latin typeface="Arial"/>
                <a:ea typeface="Arial"/>
                <a:cs typeface="Arial"/>
                <a:sym typeface="Arial"/>
              </a:rPr>
              <a:t>Chun, D., Zhang, Z., Cohen, E., Florea, L. and Genc, O.F., 2021. Long-term orientation and the passage of time: Is it time to revisit Hofstede’s cultural dimensions?. </a:t>
            </a:r>
            <a:r>
              <a:rPr i="1" lang="en-IN" sz="1800">
                <a:latin typeface="Times New Roman"/>
                <a:ea typeface="Times New Roman"/>
                <a:cs typeface="Times New Roman"/>
                <a:sym typeface="Times New Roman"/>
              </a:rPr>
              <a:t>International Journal of Cross Cultural Management</a:t>
            </a:r>
            <a:r>
              <a:rPr lang="en-IN" sz="1800">
                <a:latin typeface="Times New Roman"/>
                <a:ea typeface="Times New Roman"/>
                <a:cs typeface="Times New Roman"/>
                <a:sym typeface="Times New Roman"/>
              </a:rPr>
              <a:t>, </a:t>
            </a:r>
            <a:r>
              <a:rPr i="1" lang="en-IN" sz="1800">
                <a:latin typeface="Times New Roman"/>
                <a:ea typeface="Times New Roman"/>
                <a:cs typeface="Times New Roman"/>
                <a:sym typeface="Times New Roman"/>
              </a:rPr>
              <a:t>21</a:t>
            </a:r>
            <a:r>
              <a:rPr lang="en-IN" sz="1800">
                <a:latin typeface="Times New Roman"/>
                <a:ea typeface="Times New Roman"/>
                <a:cs typeface="Times New Roman"/>
                <a:sym typeface="Times New Roman"/>
              </a:rPr>
              <a:t>(2), pp.353-371. </a:t>
            </a:r>
            <a:r>
              <a:rPr lang="en-IN" sz="1800" u="sng">
                <a:solidFill>
                  <a:schemeClr val="hlink"/>
                </a:solidFill>
                <a:latin typeface="Arial"/>
                <a:ea typeface="Arial"/>
                <a:cs typeface="Arial"/>
                <a:sym typeface="Arial"/>
                <a:hlinkClick r:id="rId4"/>
              </a:rPr>
              <a:t>https://www.researchgate.net/profile/Eric-Cohen-3/publication/343371923_LTO_and_the_Passage_of_Time_Time_to_Revisit_Hofstede's_Cultural_Dimensions/links/61f2c37e9a753545e2fe8e9f/LTO-and-the-Passage-of-Time-Time-to-Revisit-Hofstedes-Cultural-Dimensions.pdf</a:t>
            </a:r>
            <a:endParaRPr sz="18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sz="1800">
              <a:solidFill>
                <a:srgbClr val="222222"/>
              </a:solidFill>
              <a:latin typeface="Arial"/>
              <a:ea typeface="Arial"/>
              <a:cs typeface="Arial"/>
              <a:sym typeface="Arial"/>
            </a:endParaRPr>
          </a:p>
          <a:p>
            <a:pPr indent="0" lvl="0" marL="0" rtl="0" algn="just">
              <a:lnSpc>
                <a:spcPct val="150000"/>
              </a:lnSpc>
              <a:spcBef>
                <a:spcPts val="1000"/>
              </a:spcBef>
              <a:spcAft>
                <a:spcPts val="0"/>
              </a:spcAft>
              <a:buNone/>
            </a:pPr>
            <a:r>
              <a:rPr lang="en-IN" sz="1800">
                <a:solidFill>
                  <a:srgbClr val="222222"/>
                </a:solidFill>
                <a:latin typeface="Arial"/>
                <a:ea typeface="Arial"/>
                <a:cs typeface="Arial"/>
                <a:sym typeface="Arial"/>
              </a:rPr>
              <a:t>Bryson, J. and George, B., 2020. Strategic management in public administration. In </a:t>
            </a:r>
            <a:r>
              <a:rPr i="1" lang="en-IN" sz="1800">
                <a:latin typeface="Times New Roman"/>
                <a:ea typeface="Times New Roman"/>
                <a:cs typeface="Times New Roman"/>
                <a:sym typeface="Times New Roman"/>
              </a:rPr>
              <a:t>Oxford Research Encyclopedia of Politics</a:t>
            </a:r>
            <a:r>
              <a:rPr lang="en-IN" sz="1800">
                <a:latin typeface="Times New Roman"/>
                <a:ea typeface="Times New Roman"/>
                <a:cs typeface="Times New Roman"/>
                <a:sym typeface="Times New Roman"/>
              </a:rPr>
              <a:t>. </a:t>
            </a:r>
            <a:r>
              <a:rPr lang="en-IN" sz="1800" u="sng">
                <a:solidFill>
                  <a:schemeClr val="hlink"/>
                </a:solidFill>
                <a:latin typeface="Times New Roman"/>
                <a:ea typeface="Times New Roman"/>
                <a:cs typeface="Times New Roman"/>
                <a:sym typeface="Times New Roman"/>
                <a:hlinkClick r:id="rId5"/>
              </a:rPr>
              <a:t>https://www.researchgate.net/profile/Bert-George/publication/337472823_Strategic_Management_in_Public_Administration/links/5e84f7b5299bf1307970ccb3/Strategic-Management-in-Public-Administration.pdf</a:t>
            </a:r>
            <a:endParaRPr sz="18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sz="1800">
              <a:solidFill>
                <a:srgbClr val="222222"/>
              </a:solidFill>
              <a:latin typeface="Arial"/>
              <a:ea typeface="Arial"/>
              <a:cs typeface="Arial"/>
              <a:sym typeface="Arial"/>
            </a:endParaRPr>
          </a:p>
          <a:p>
            <a:pPr indent="0" lvl="0" marL="0" rtl="0" algn="just">
              <a:lnSpc>
                <a:spcPct val="150000"/>
              </a:lnSpc>
              <a:spcBef>
                <a:spcPts val="1000"/>
              </a:spcBef>
              <a:spcAft>
                <a:spcPts val="0"/>
              </a:spcAft>
              <a:buNone/>
            </a:pPr>
            <a:r>
              <a:rPr lang="en-IN" sz="1800">
                <a:solidFill>
                  <a:srgbClr val="222222"/>
                </a:solidFill>
                <a:latin typeface="Arial"/>
                <a:ea typeface="Arial"/>
                <a:cs typeface="Arial"/>
                <a:sym typeface="Arial"/>
              </a:rPr>
              <a:t>Barlow, M.A., Verhaal, J.C. and Angus, R.W., 2019. Optimal distinctiveness, strategic categorization, and product market entry on the Google Play app platform. </a:t>
            </a:r>
            <a:r>
              <a:rPr i="1" lang="en-IN" sz="1800">
                <a:latin typeface="Times New Roman"/>
                <a:ea typeface="Times New Roman"/>
                <a:cs typeface="Times New Roman"/>
                <a:sym typeface="Times New Roman"/>
              </a:rPr>
              <a:t>Strategic Management Journal</a:t>
            </a:r>
            <a:r>
              <a:rPr lang="en-IN" sz="1800">
                <a:latin typeface="Times New Roman"/>
                <a:ea typeface="Times New Roman"/>
                <a:cs typeface="Times New Roman"/>
                <a:sym typeface="Times New Roman"/>
              </a:rPr>
              <a:t>, </a:t>
            </a:r>
            <a:r>
              <a:rPr i="1" lang="en-IN" sz="1800">
                <a:latin typeface="Times New Roman"/>
                <a:ea typeface="Times New Roman"/>
                <a:cs typeface="Times New Roman"/>
                <a:sym typeface="Times New Roman"/>
              </a:rPr>
              <a:t>40</a:t>
            </a:r>
            <a:r>
              <a:rPr lang="en-IN" sz="1800">
                <a:latin typeface="Times New Roman"/>
                <a:ea typeface="Times New Roman"/>
                <a:cs typeface="Times New Roman"/>
                <a:sym typeface="Times New Roman"/>
              </a:rPr>
              <a:t>(8), pp.1219-1242. </a:t>
            </a:r>
            <a:r>
              <a:rPr lang="en-IN" sz="1800" u="sng">
                <a:solidFill>
                  <a:schemeClr val="hlink"/>
                </a:solidFill>
                <a:latin typeface="Arial"/>
                <a:ea typeface="Arial"/>
                <a:cs typeface="Arial"/>
                <a:sym typeface="Arial"/>
                <a:hlinkClick r:id="rId6"/>
              </a:rPr>
              <a:t>https://www.researchgate.net/profile/J-Cameron-Verhaal/publication/330669399_Optimal_Distinctiveness_Strategic_Categorization_and_Product_Market_Entry_on_the_Google_Play_App_Platform_Forthcoming/links/5faeb092299bf10c36788be1/Optimal-Distinctiveness-Strategic-Categorization-and-Product-Market-Entry-on-the-Google-Play-App-Platform-Forthcoming.pdf</a:t>
            </a:r>
            <a:endParaRPr sz="18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rPr b="1" lang="en-IN" sz="1800">
                <a:latin typeface="Times New Roman"/>
                <a:ea typeface="Times New Roman"/>
                <a:cs typeface="Times New Roman"/>
                <a:sym typeface="Times New Roman"/>
              </a:rPr>
              <a:t> </a:t>
            </a:r>
            <a:endParaRPr sz="1800">
              <a:latin typeface="Times New Roman"/>
              <a:ea typeface="Times New Roman"/>
              <a:cs typeface="Times New Roman"/>
              <a:sym typeface="Times New Roman"/>
            </a:endParaRPr>
          </a:p>
          <a:p>
            <a:pPr indent="0" lvl="0" marL="0" rtl="0" algn="l">
              <a:spcBef>
                <a:spcPts val="100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8" name="Shape 1138"/>
        <p:cNvGrpSpPr/>
        <p:nvPr/>
      </p:nvGrpSpPr>
      <p:grpSpPr>
        <a:xfrm>
          <a:off x="0" y="0"/>
          <a:ext cx="0" cy="0"/>
          <a:chOff x="0" y="0"/>
          <a:chExt cx="0" cy="0"/>
        </a:xfrm>
      </p:grpSpPr>
      <p:sp>
        <p:nvSpPr>
          <p:cNvPr id="1139" name="Google Shape;113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40" name="Google Shape;1140;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a:t>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www.1ppt.com/hangye/" TargetMode="Externa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仅标题">
  <p:cSld name="1_仅标题">
    <p:spTree>
      <p:nvGrpSpPr>
        <p:cNvPr id="15" name="Shape 15"/>
        <p:cNvGrpSpPr/>
        <p:nvPr/>
      </p:nvGrpSpPr>
      <p:grpSpPr>
        <a:xfrm>
          <a:off x="0" y="0"/>
          <a:ext cx="0" cy="0"/>
          <a:chOff x="0" y="0"/>
          <a:chExt cx="0" cy="0"/>
        </a:xfrm>
      </p:grpSpPr>
    </p:spTree>
  </p:cSld>
  <p:clrMapOvr>
    <a:masterClrMapping/>
  </p:clrMapOvr>
  <p:transition spd="slow">
    <p:push/>
  </p:transition>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标题幻灯片" type="title">
  <p:cSld name="TITLE">
    <p:spTree>
      <p:nvGrpSpPr>
        <p:cNvPr id="16" name="Shape 16"/>
        <p:cNvGrpSpPr/>
        <p:nvPr/>
      </p:nvGrpSpPr>
      <p:grpSpPr>
        <a:xfrm>
          <a:off x="0" y="0"/>
          <a:ext cx="0" cy="0"/>
          <a:chOff x="0" y="0"/>
          <a:chExt cx="0" cy="0"/>
        </a:xfrm>
      </p:grpSpPr>
      <p:sp>
        <p:nvSpPr>
          <p:cNvPr id="17" name="Google Shape;17;p3"/>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3"/>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9" name="Google Shape;19;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标题和内容" type="obj">
  <p:cSld name="OBJECT">
    <p:spTree>
      <p:nvGrpSpPr>
        <p:cNvPr id="22" name="Shape 22"/>
        <p:cNvGrpSpPr/>
        <p:nvPr/>
      </p:nvGrpSpPr>
      <p:grpSpPr>
        <a:xfrm>
          <a:off x="0" y="0"/>
          <a:ext cx="0" cy="0"/>
          <a:chOff x="0" y="0"/>
          <a:chExt cx="0" cy="0"/>
        </a:xfrm>
      </p:grpSpPr>
      <p:sp>
        <p:nvSpPr>
          <p:cNvPr id="23" name="Google Shape;23;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 name="Google Shape;24;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5" name="Google Shape;25;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节标题" type="secHead">
  <p:cSld name="SECTION_HEADER">
    <p:spTree>
      <p:nvGrpSpPr>
        <p:cNvPr id="28" name="Shape 28"/>
        <p:cNvGrpSpPr/>
        <p:nvPr/>
      </p:nvGrpSpPr>
      <p:grpSpPr>
        <a:xfrm>
          <a:off x="0" y="0"/>
          <a:ext cx="0" cy="0"/>
          <a:chOff x="0" y="0"/>
          <a:chExt cx="0" cy="0"/>
        </a:xfrm>
      </p:grpSpPr>
      <p:sp>
        <p:nvSpPr>
          <p:cNvPr id="29" name="Google Shape;29;p5"/>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0" name="Google Shape;30;p5"/>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1" name="Google Shape;31;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两栏内容" type="twoObj">
  <p:cSld name="TWO_OBJECTS">
    <p:spTree>
      <p:nvGrpSpPr>
        <p:cNvPr id="34" name="Shape 34"/>
        <p:cNvGrpSpPr/>
        <p:nvPr/>
      </p:nvGrpSpPr>
      <p:grpSpPr>
        <a:xfrm>
          <a:off x="0" y="0"/>
          <a:ext cx="0" cy="0"/>
          <a:chOff x="0" y="0"/>
          <a:chExt cx="0" cy="0"/>
        </a:xfrm>
      </p:grpSpPr>
      <p:sp>
        <p:nvSpPr>
          <p:cNvPr id="35" name="Google Shape;35;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8" name="Google Shape;38;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比较" type="twoTxTwoObj">
  <p:cSld name="TWO_OBJECTS_WITH_TEXT">
    <p:spTree>
      <p:nvGrpSpPr>
        <p:cNvPr id="41" name="Shape 41"/>
        <p:cNvGrpSpPr/>
        <p:nvPr/>
      </p:nvGrpSpPr>
      <p:grpSpPr>
        <a:xfrm>
          <a:off x="0" y="0"/>
          <a:ext cx="0" cy="0"/>
          <a:chOff x="0" y="0"/>
          <a:chExt cx="0" cy="0"/>
        </a:xfrm>
      </p:grpSpPr>
      <p:sp>
        <p:nvSpPr>
          <p:cNvPr id="42" name="Google Shape;42;p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 name="Google Shape;43;p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4" name="Google Shape;44;p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 name="Google Shape;45;p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6" name="Google Shape;46;p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 name="Google Shape;47;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比较">
  <p:cSld name="1_比较">
    <p:spTree>
      <p:nvGrpSpPr>
        <p:cNvPr id="50" name="Shape 50"/>
        <p:cNvGrpSpPr/>
        <p:nvPr/>
      </p:nvGrpSpPr>
      <p:grpSpPr>
        <a:xfrm>
          <a:off x="0" y="0"/>
          <a:ext cx="0" cy="0"/>
          <a:chOff x="0" y="0"/>
          <a:chExt cx="0" cy="0"/>
        </a:xfrm>
      </p:grpSpPr>
      <p:sp>
        <p:nvSpPr>
          <p:cNvPr id="51" name="Google Shape;51;p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 name="Google Shape;52;p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3" name="Google Shape;53;p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 name="Google Shape;54;p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5" name="Google Shape;55;p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6" name="Google Shape;56;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比较">
  <p:cSld name="2_比较">
    <p:spTree>
      <p:nvGrpSpPr>
        <p:cNvPr id="59" name="Shape 59"/>
        <p:cNvGrpSpPr/>
        <p:nvPr/>
      </p:nvGrpSpPr>
      <p:grpSpPr>
        <a:xfrm>
          <a:off x="0" y="0"/>
          <a:ext cx="0" cy="0"/>
          <a:chOff x="0" y="0"/>
          <a:chExt cx="0" cy="0"/>
        </a:xfrm>
      </p:grpSpPr>
      <p:sp>
        <p:nvSpPr>
          <p:cNvPr id="60" name="Google Shape;60;p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 name="Google Shape;61;p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2" name="Google Shape;62;p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 name="Google Shape;63;p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4" name="Google Shape;64;p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5" name="Google Shape;65;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比较">
  <p:cSld name="3_比较">
    <p:spTree>
      <p:nvGrpSpPr>
        <p:cNvPr id="68" name="Shape 68"/>
        <p:cNvGrpSpPr/>
        <p:nvPr/>
      </p:nvGrpSpPr>
      <p:grpSpPr>
        <a:xfrm>
          <a:off x="0" y="0"/>
          <a:ext cx="0" cy="0"/>
          <a:chOff x="0" y="0"/>
          <a:chExt cx="0" cy="0"/>
        </a:xfrm>
      </p:grpSpPr>
      <p:sp>
        <p:nvSpPr>
          <p:cNvPr id="69" name="Google Shape;69;p1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1" name="Google Shape;71;p1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2" name="Google Shape;72;p1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3" name="Google Shape;73;p1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4" name="Google Shape;74;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_比较">
  <p:cSld name="4_比较">
    <p:spTree>
      <p:nvGrpSpPr>
        <p:cNvPr id="77" name="Shape 77"/>
        <p:cNvGrpSpPr/>
        <p:nvPr/>
      </p:nvGrpSpPr>
      <p:grpSpPr>
        <a:xfrm>
          <a:off x="0" y="0"/>
          <a:ext cx="0" cy="0"/>
          <a:chOff x="0" y="0"/>
          <a:chExt cx="0" cy="0"/>
        </a:xfrm>
      </p:grpSpPr>
      <p:sp>
        <p:nvSpPr>
          <p:cNvPr id="78" name="Google Shape;78;p1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 name="Google Shape;79;p1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0" name="Google Shape;80;p1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1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2" name="Google Shape;82;p1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_比较">
  <p:cSld name="5_比较">
    <p:spTree>
      <p:nvGrpSpPr>
        <p:cNvPr id="86" name="Shape 86"/>
        <p:cNvGrpSpPr/>
        <p:nvPr/>
      </p:nvGrpSpPr>
      <p:grpSpPr>
        <a:xfrm>
          <a:off x="0" y="0"/>
          <a:ext cx="0" cy="0"/>
          <a:chOff x="0" y="0"/>
          <a:chExt cx="0" cy="0"/>
        </a:xfrm>
      </p:grpSpPr>
      <p:sp>
        <p:nvSpPr>
          <p:cNvPr id="87" name="Google Shape;87;p1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1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9" name="Google Shape;89;p1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0" name="Google Shape;90;p1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91" name="Google Shape;91;p1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2" name="Google Shape;92;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比较">
  <p:cSld name="6_比较">
    <p:spTree>
      <p:nvGrpSpPr>
        <p:cNvPr id="95" name="Shape 95"/>
        <p:cNvGrpSpPr/>
        <p:nvPr/>
      </p:nvGrpSpPr>
      <p:grpSpPr>
        <a:xfrm>
          <a:off x="0" y="0"/>
          <a:ext cx="0" cy="0"/>
          <a:chOff x="0" y="0"/>
          <a:chExt cx="0" cy="0"/>
        </a:xfrm>
      </p:grpSpPr>
      <p:sp>
        <p:nvSpPr>
          <p:cNvPr id="96" name="Google Shape;96;p1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7" name="Google Shape;97;p1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98" name="Google Shape;98;p1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9" name="Google Shape;99;p1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00" name="Google Shape;100;p1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1" name="Google Shape;101;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比较">
  <p:cSld name="7_比较">
    <p:spTree>
      <p:nvGrpSpPr>
        <p:cNvPr id="104" name="Shape 104"/>
        <p:cNvGrpSpPr/>
        <p:nvPr/>
      </p:nvGrpSpPr>
      <p:grpSpPr>
        <a:xfrm>
          <a:off x="0" y="0"/>
          <a:ext cx="0" cy="0"/>
          <a:chOff x="0" y="0"/>
          <a:chExt cx="0" cy="0"/>
        </a:xfrm>
      </p:grpSpPr>
      <p:sp>
        <p:nvSpPr>
          <p:cNvPr id="105" name="Google Shape;105;p1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6" name="Google Shape;106;p1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07" name="Google Shape;107;p1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8" name="Google Shape;108;p1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09" name="Google Shape;109;p1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0" name="Google Shape;110;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_比较">
  <p:cSld name="8_比较">
    <p:spTree>
      <p:nvGrpSpPr>
        <p:cNvPr id="113" name="Shape 113"/>
        <p:cNvGrpSpPr/>
        <p:nvPr/>
      </p:nvGrpSpPr>
      <p:grpSpPr>
        <a:xfrm>
          <a:off x="0" y="0"/>
          <a:ext cx="0" cy="0"/>
          <a:chOff x="0" y="0"/>
          <a:chExt cx="0" cy="0"/>
        </a:xfrm>
      </p:grpSpPr>
      <p:sp>
        <p:nvSpPr>
          <p:cNvPr id="114" name="Google Shape;114;p1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5" name="Google Shape;115;p1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16" name="Google Shape;116;p1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7" name="Google Shape;117;p1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18" name="Google Shape;118;p1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9" name="Google Shape;119;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9_比较">
  <p:cSld name="9_比较">
    <p:spTree>
      <p:nvGrpSpPr>
        <p:cNvPr id="122" name="Shape 122"/>
        <p:cNvGrpSpPr/>
        <p:nvPr/>
      </p:nvGrpSpPr>
      <p:grpSpPr>
        <a:xfrm>
          <a:off x="0" y="0"/>
          <a:ext cx="0" cy="0"/>
          <a:chOff x="0" y="0"/>
          <a:chExt cx="0" cy="0"/>
        </a:xfrm>
      </p:grpSpPr>
      <p:sp>
        <p:nvSpPr>
          <p:cNvPr id="123" name="Google Shape;123;p1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4" name="Google Shape;124;p1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25" name="Google Shape;125;p1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6" name="Google Shape;126;p1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27" name="Google Shape;127;p1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8" name="Google Shape;128;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_比较">
  <p:cSld name="10_比较">
    <p:spTree>
      <p:nvGrpSpPr>
        <p:cNvPr id="131" name="Shape 131"/>
        <p:cNvGrpSpPr/>
        <p:nvPr/>
      </p:nvGrpSpPr>
      <p:grpSpPr>
        <a:xfrm>
          <a:off x="0" y="0"/>
          <a:ext cx="0" cy="0"/>
          <a:chOff x="0" y="0"/>
          <a:chExt cx="0" cy="0"/>
        </a:xfrm>
      </p:grpSpPr>
      <p:sp>
        <p:nvSpPr>
          <p:cNvPr id="132" name="Google Shape;132;p1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3" name="Google Shape;133;p1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34" name="Google Shape;134;p1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35" name="Google Shape;135;p1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36" name="Google Shape;136;p1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37" name="Google Shape;137;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8" name="Google Shape;138;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1_比较">
  <p:cSld name="11_比较">
    <p:spTree>
      <p:nvGrpSpPr>
        <p:cNvPr id="140" name="Shape 140"/>
        <p:cNvGrpSpPr/>
        <p:nvPr/>
      </p:nvGrpSpPr>
      <p:grpSpPr>
        <a:xfrm>
          <a:off x="0" y="0"/>
          <a:ext cx="0" cy="0"/>
          <a:chOff x="0" y="0"/>
          <a:chExt cx="0" cy="0"/>
        </a:xfrm>
      </p:grpSpPr>
      <p:sp>
        <p:nvSpPr>
          <p:cNvPr id="141" name="Google Shape;141;p1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2" name="Google Shape;142;p1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43" name="Google Shape;143;p1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4" name="Google Shape;144;p1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45" name="Google Shape;145;p1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6" name="Google Shape;146;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7" name="Google Shape;147;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8" name="Google Shape;148;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2_比较">
  <p:cSld name="12_比较">
    <p:spTree>
      <p:nvGrpSpPr>
        <p:cNvPr id="149" name="Shape 149"/>
        <p:cNvGrpSpPr/>
        <p:nvPr/>
      </p:nvGrpSpPr>
      <p:grpSpPr>
        <a:xfrm>
          <a:off x="0" y="0"/>
          <a:ext cx="0" cy="0"/>
          <a:chOff x="0" y="0"/>
          <a:chExt cx="0" cy="0"/>
        </a:xfrm>
      </p:grpSpPr>
      <p:sp>
        <p:nvSpPr>
          <p:cNvPr id="150" name="Google Shape;150;p1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1" name="Google Shape;151;p1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52" name="Google Shape;152;p1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53" name="Google Shape;153;p1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54" name="Google Shape;154;p1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55" name="Google Shape;155;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6" name="Google Shape;156;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7" name="Google Shape;157;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3_比较">
  <p:cSld name="13_比较">
    <p:spTree>
      <p:nvGrpSpPr>
        <p:cNvPr id="158" name="Shape 158"/>
        <p:cNvGrpSpPr/>
        <p:nvPr/>
      </p:nvGrpSpPr>
      <p:grpSpPr>
        <a:xfrm>
          <a:off x="0" y="0"/>
          <a:ext cx="0" cy="0"/>
          <a:chOff x="0" y="0"/>
          <a:chExt cx="0" cy="0"/>
        </a:xfrm>
      </p:grpSpPr>
      <p:sp>
        <p:nvSpPr>
          <p:cNvPr id="159" name="Google Shape;159;p2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0" name="Google Shape;160;p2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61" name="Google Shape;161;p2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62" name="Google Shape;162;p2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63" name="Google Shape;163;p2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64" name="Google Shape;164;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5" name="Google Shape;165;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6" name="Google Shape;166;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4_比较">
  <p:cSld name="14_比较">
    <p:spTree>
      <p:nvGrpSpPr>
        <p:cNvPr id="167" name="Shape 167"/>
        <p:cNvGrpSpPr/>
        <p:nvPr/>
      </p:nvGrpSpPr>
      <p:grpSpPr>
        <a:xfrm>
          <a:off x="0" y="0"/>
          <a:ext cx="0" cy="0"/>
          <a:chOff x="0" y="0"/>
          <a:chExt cx="0" cy="0"/>
        </a:xfrm>
      </p:grpSpPr>
      <p:sp>
        <p:nvSpPr>
          <p:cNvPr id="168" name="Google Shape;168;p2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9" name="Google Shape;169;p2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70" name="Google Shape;170;p2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71" name="Google Shape;171;p2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72" name="Google Shape;172;p2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73" name="Google Shape;173;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4" name="Google Shape;174;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5" name="Google Shape;175;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5_比较">
  <p:cSld name="15_比较">
    <p:spTree>
      <p:nvGrpSpPr>
        <p:cNvPr id="176" name="Shape 176"/>
        <p:cNvGrpSpPr/>
        <p:nvPr/>
      </p:nvGrpSpPr>
      <p:grpSpPr>
        <a:xfrm>
          <a:off x="0" y="0"/>
          <a:ext cx="0" cy="0"/>
          <a:chOff x="0" y="0"/>
          <a:chExt cx="0" cy="0"/>
        </a:xfrm>
      </p:grpSpPr>
      <p:sp>
        <p:nvSpPr>
          <p:cNvPr id="177" name="Google Shape;177;p2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8" name="Google Shape;178;p2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79" name="Google Shape;179;p2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80" name="Google Shape;180;p2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81" name="Google Shape;181;p2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82" name="Google Shape;182;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3" name="Google Shape;183;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4" name="Google Shape;184;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6_比较">
  <p:cSld name="16_比较">
    <p:spTree>
      <p:nvGrpSpPr>
        <p:cNvPr id="185" name="Shape 185"/>
        <p:cNvGrpSpPr/>
        <p:nvPr/>
      </p:nvGrpSpPr>
      <p:grpSpPr>
        <a:xfrm>
          <a:off x="0" y="0"/>
          <a:ext cx="0" cy="0"/>
          <a:chOff x="0" y="0"/>
          <a:chExt cx="0" cy="0"/>
        </a:xfrm>
      </p:grpSpPr>
      <p:sp>
        <p:nvSpPr>
          <p:cNvPr id="186" name="Google Shape;186;p2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7" name="Google Shape;187;p2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88" name="Google Shape;188;p2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89" name="Google Shape;189;p2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90" name="Google Shape;190;p2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91" name="Google Shape;191;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2" name="Google Shape;192;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3" name="Google Shape;193;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7_比较">
  <p:cSld name="17_比较">
    <p:spTree>
      <p:nvGrpSpPr>
        <p:cNvPr id="194" name="Shape 194"/>
        <p:cNvGrpSpPr/>
        <p:nvPr/>
      </p:nvGrpSpPr>
      <p:grpSpPr>
        <a:xfrm>
          <a:off x="0" y="0"/>
          <a:ext cx="0" cy="0"/>
          <a:chOff x="0" y="0"/>
          <a:chExt cx="0" cy="0"/>
        </a:xfrm>
      </p:grpSpPr>
      <p:sp>
        <p:nvSpPr>
          <p:cNvPr id="195" name="Google Shape;195;p2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6" name="Google Shape;196;p2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97" name="Google Shape;197;p2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98" name="Google Shape;198;p2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199" name="Google Shape;199;p2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0" name="Google Shape;200;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1" name="Google Shape;201;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2" name="Google Shape;202;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8_比较">
  <p:cSld name="18_比较">
    <p:spTree>
      <p:nvGrpSpPr>
        <p:cNvPr id="203" name="Shape 203"/>
        <p:cNvGrpSpPr/>
        <p:nvPr/>
      </p:nvGrpSpPr>
      <p:grpSpPr>
        <a:xfrm>
          <a:off x="0" y="0"/>
          <a:ext cx="0" cy="0"/>
          <a:chOff x="0" y="0"/>
          <a:chExt cx="0" cy="0"/>
        </a:xfrm>
      </p:grpSpPr>
      <p:sp>
        <p:nvSpPr>
          <p:cNvPr id="204" name="Google Shape;204;p2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5" name="Google Shape;205;p2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06" name="Google Shape;206;p2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7" name="Google Shape;207;p2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08" name="Google Shape;208;p2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9" name="Google Shape;209;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0" name="Google Shape;210;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1" name="Google Shape;211;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9_比较">
  <p:cSld name="19_比较">
    <p:spTree>
      <p:nvGrpSpPr>
        <p:cNvPr id="212" name="Shape 212"/>
        <p:cNvGrpSpPr/>
        <p:nvPr/>
      </p:nvGrpSpPr>
      <p:grpSpPr>
        <a:xfrm>
          <a:off x="0" y="0"/>
          <a:ext cx="0" cy="0"/>
          <a:chOff x="0" y="0"/>
          <a:chExt cx="0" cy="0"/>
        </a:xfrm>
      </p:grpSpPr>
      <p:sp>
        <p:nvSpPr>
          <p:cNvPr id="213" name="Google Shape;213;p2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4" name="Google Shape;214;p2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15" name="Google Shape;215;p2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16" name="Google Shape;216;p2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17" name="Google Shape;217;p2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18" name="Google Shape;218;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9" name="Google Shape;219;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0" name="Google Shape;220;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0_比较">
  <p:cSld name="20_比较">
    <p:spTree>
      <p:nvGrpSpPr>
        <p:cNvPr id="221" name="Shape 221"/>
        <p:cNvGrpSpPr/>
        <p:nvPr/>
      </p:nvGrpSpPr>
      <p:grpSpPr>
        <a:xfrm>
          <a:off x="0" y="0"/>
          <a:ext cx="0" cy="0"/>
          <a:chOff x="0" y="0"/>
          <a:chExt cx="0" cy="0"/>
        </a:xfrm>
      </p:grpSpPr>
      <p:sp>
        <p:nvSpPr>
          <p:cNvPr id="222" name="Google Shape;222;p2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3" name="Google Shape;223;p2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24" name="Google Shape;224;p2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25" name="Google Shape;225;p2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26" name="Google Shape;226;p2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27" name="Google Shape;227;p2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8" name="Google Shape;228;p2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9" name="Google Shape;229;p2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1_比较">
  <p:cSld name="21_比较">
    <p:spTree>
      <p:nvGrpSpPr>
        <p:cNvPr id="230" name="Shape 230"/>
        <p:cNvGrpSpPr/>
        <p:nvPr/>
      </p:nvGrpSpPr>
      <p:grpSpPr>
        <a:xfrm>
          <a:off x="0" y="0"/>
          <a:ext cx="0" cy="0"/>
          <a:chOff x="0" y="0"/>
          <a:chExt cx="0" cy="0"/>
        </a:xfrm>
      </p:grpSpPr>
      <p:sp>
        <p:nvSpPr>
          <p:cNvPr id="231" name="Google Shape;231;p2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2" name="Google Shape;232;p2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33" name="Google Shape;233;p2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34" name="Google Shape;234;p2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35" name="Google Shape;235;p2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36" name="Google Shape;236;p2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7" name="Google Shape;237;p2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8" name="Google Shape;238;p2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2_比较">
  <p:cSld name="22_比较">
    <p:spTree>
      <p:nvGrpSpPr>
        <p:cNvPr id="239" name="Shape 239"/>
        <p:cNvGrpSpPr/>
        <p:nvPr/>
      </p:nvGrpSpPr>
      <p:grpSpPr>
        <a:xfrm>
          <a:off x="0" y="0"/>
          <a:ext cx="0" cy="0"/>
          <a:chOff x="0" y="0"/>
          <a:chExt cx="0" cy="0"/>
        </a:xfrm>
      </p:grpSpPr>
      <p:sp>
        <p:nvSpPr>
          <p:cNvPr id="240" name="Google Shape;240;p2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1" name="Google Shape;241;p2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42" name="Google Shape;242;p2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3" name="Google Shape;243;p2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44" name="Google Shape;244;p2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5" name="Google Shape;245;p2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6" name="Google Shape;246;p2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7" name="Google Shape;247;p2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3_比较">
  <p:cSld name="23_比较">
    <p:spTree>
      <p:nvGrpSpPr>
        <p:cNvPr id="248" name="Shape 248"/>
        <p:cNvGrpSpPr/>
        <p:nvPr/>
      </p:nvGrpSpPr>
      <p:grpSpPr>
        <a:xfrm>
          <a:off x="0" y="0"/>
          <a:ext cx="0" cy="0"/>
          <a:chOff x="0" y="0"/>
          <a:chExt cx="0" cy="0"/>
        </a:xfrm>
      </p:grpSpPr>
      <p:sp>
        <p:nvSpPr>
          <p:cNvPr id="249" name="Google Shape;249;p3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0" name="Google Shape;250;p3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51" name="Google Shape;251;p3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52" name="Google Shape;252;p3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53" name="Google Shape;253;p3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54" name="Google Shape;254;p3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5" name="Google Shape;255;p3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6" name="Google Shape;256;p3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4_比较">
  <p:cSld name="24_比较">
    <p:spTree>
      <p:nvGrpSpPr>
        <p:cNvPr id="257" name="Shape 257"/>
        <p:cNvGrpSpPr/>
        <p:nvPr/>
      </p:nvGrpSpPr>
      <p:grpSpPr>
        <a:xfrm>
          <a:off x="0" y="0"/>
          <a:ext cx="0" cy="0"/>
          <a:chOff x="0" y="0"/>
          <a:chExt cx="0" cy="0"/>
        </a:xfrm>
      </p:grpSpPr>
      <p:sp>
        <p:nvSpPr>
          <p:cNvPr id="258" name="Google Shape;258;p3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9" name="Google Shape;259;p3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60" name="Google Shape;260;p3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61" name="Google Shape;261;p3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62" name="Google Shape;262;p3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63" name="Google Shape;263;p3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4" name="Google Shape;264;p3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5" name="Google Shape;265;p3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5_比较">
  <p:cSld name="25_比较">
    <p:spTree>
      <p:nvGrpSpPr>
        <p:cNvPr id="266" name="Shape 266"/>
        <p:cNvGrpSpPr/>
        <p:nvPr/>
      </p:nvGrpSpPr>
      <p:grpSpPr>
        <a:xfrm>
          <a:off x="0" y="0"/>
          <a:ext cx="0" cy="0"/>
          <a:chOff x="0" y="0"/>
          <a:chExt cx="0" cy="0"/>
        </a:xfrm>
      </p:grpSpPr>
      <p:sp>
        <p:nvSpPr>
          <p:cNvPr id="267" name="Google Shape;267;p3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8" name="Google Shape;268;p3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69" name="Google Shape;269;p3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70" name="Google Shape;270;p3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71" name="Google Shape;271;p3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72" name="Google Shape;272;p3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3" name="Google Shape;273;p3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4" name="Google Shape;274;p3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6_比较">
  <p:cSld name="26_比较">
    <p:spTree>
      <p:nvGrpSpPr>
        <p:cNvPr id="275" name="Shape 275"/>
        <p:cNvGrpSpPr/>
        <p:nvPr/>
      </p:nvGrpSpPr>
      <p:grpSpPr>
        <a:xfrm>
          <a:off x="0" y="0"/>
          <a:ext cx="0" cy="0"/>
          <a:chOff x="0" y="0"/>
          <a:chExt cx="0" cy="0"/>
        </a:xfrm>
      </p:grpSpPr>
      <p:sp>
        <p:nvSpPr>
          <p:cNvPr id="276" name="Google Shape;276;p3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7" name="Google Shape;277;p3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78" name="Google Shape;278;p3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79" name="Google Shape;279;p3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80" name="Google Shape;280;p3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1" name="Google Shape;281;p3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2" name="Google Shape;282;p3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3" name="Google Shape;283;p3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7_比较">
  <p:cSld name="27_比较">
    <p:spTree>
      <p:nvGrpSpPr>
        <p:cNvPr id="284" name="Shape 284"/>
        <p:cNvGrpSpPr/>
        <p:nvPr/>
      </p:nvGrpSpPr>
      <p:grpSpPr>
        <a:xfrm>
          <a:off x="0" y="0"/>
          <a:ext cx="0" cy="0"/>
          <a:chOff x="0" y="0"/>
          <a:chExt cx="0" cy="0"/>
        </a:xfrm>
      </p:grpSpPr>
      <p:sp>
        <p:nvSpPr>
          <p:cNvPr id="285" name="Google Shape;285;p3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6" name="Google Shape;286;p3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87" name="Google Shape;287;p3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8" name="Google Shape;288;p3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89" name="Google Shape;289;p3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0" name="Google Shape;290;p3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1" name="Google Shape;291;p3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2" name="Google Shape;292;p3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8_比较">
  <p:cSld name="28_比较">
    <p:spTree>
      <p:nvGrpSpPr>
        <p:cNvPr id="293" name="Shape 293"/>
        <p:cNvGrpSpPr/>
        <p:nvPr/>
      </p:nvGrpSpPr>
      <p:grpSpPr>
        <a:xfrm>
          <a:off x="0" y="0"/>
          <a:ext cx="0" cy="0"/>
          <a:chOff x="0" y="0"/>
          <a:chExt cx="0" cy="0"/>
        </a:xfrm>
      </p:grpSpPr>
      <p:sp>
        <p:nvSpPr>
          <p:cNvPr id="294" name="Google Shape;294;p3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5" name="Google Shape;295;p3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96" name="Google Shape;296;p3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7" name="Google Shape;297;p3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298" name="Google Shape;298;p3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99" name="Google Shape;299;p3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0" name="Google Shape;300;p3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1" name="Google Shape;301;p3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9_比较">
  <p:cSld name="29_比较">
    <p:spTree>
      <p:nvGrpSpPr>
        <p:cNvPr id="302" name="Shape 302"/>
        <p:cNvGrpSpPr/>
        <p:nvPr/>
      </p:nvGrpSpPr>
      <p:grpSpPr>
        <a:xfrm>
          <a:off x="0" y="0"/>
          <a:ext cx="0" cy="0"/>
          <a:chOff x="0" y="0"/>
          <a:chExt cx="0" cy="0"/>
        </a:xfrm>
      </p:grpSpPr>
      <p:sp>
        <p:nvSpPr>
          <p:cNvPr id="303" name="Google Shape;303;p3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04" name="Google Shape;304;p3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05" name="Google Shape;305;p3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6" name="Google Shape;306;p3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07" name="Google Shape;307;p3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8" name="Google Shape;308;p3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9" name="Google Shape;309;p3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0" name="Google Shape;310;p3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0_比较">
  <p:cSld name="30_比较">
    <p:spTree>
      <p:nvGrpSpPr>
        <p:cNvPr id="311" name="Shape 311"/>
        <p:cNvGrpSpPr/>
        <p:nvPr/>
      </p:nvGrpSpPr>
      <p:grpSpPr>
        <a:xfrm>
          <a:off x="0" y="0"/>
          <a:ext cx="0" cy="0"/>
          <a:chOff x="0" y="0"/>
          <a:chExt cx="0" cy="0"/>
        </a:xfrm>
      </p:grpSpPr>
      <p:sp>
        <p:nvSpPr>
          <p:cNvPr id="312" name="Google Shape;312;p3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3" name="Google Shape;313;p3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14" name="Google Shape;314;p3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15" name="Google Shape;315;p3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16" name="Google Shape;316;p3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17" name="Google Shape;317;p3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8" name="Google Shape;318;p3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9" name="Google Shape;319;p3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1_比较">
  <p:cSld name="31_比较">
    <p:spTree>
      <p:nvGrpSpPr>
        <p:cNvPr id="320" name="Shape 320"/>
        <p:cNvGrpSpPr/>
        <p:nvPr/>
      </p:nvGrpSpPr>
      <p:grpSpPr>
        <a:xfrm>
          <a:off x="0" y="0"/>
          <a:ext cx="0" cy="0"/>
          <a:chOff x="0" y="0"/>
          <a:chExt cx="0" cy="0"/>
        </a:xfrm>
      </p:grpSpPr>
      <p:sp>
        <p:nvSpPr>
          <p:cNvPr id="321" name="Google Shape;321;p3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2" name="Google Shape;322;p3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23" name="Google Shape;323;p3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4" name="Google Shape;324;p3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25" name="Google Shape;325;p3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6" name="Google Shape;326;p3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7" name="Google Shape;327;p3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8" name="Google Shape;328;p3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2_比较">
  <p:cSld name="32_比较">
    <p:spTree>
      <p:nvGrpSpPr>
        <p:cNvPr id="329" name="Shape 329"/>
        <p:cNvGrpSpPr/>
        <p:nvPr/>
      </p:nvGrpSpPr>
      <p:grpSpPr>
        <a:xfrm>
          <a:off x="0" y="0"/>
          <a:ext cx="0" cy="0"/>
          <a:chOff x="0" y="0"/>
          <a:chExt cx="0" cy="0"/>
        </a:xfrm>
      </p:grpSpPr>
      <p:sp>
        <p:nvSpPr>
          <p:cNvPr id="330" name="Google Shape;330;p3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1" name="Google Shape;331;p3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32" name="Google Shape;332;p3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3" name="Google Shape;333;p3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34" name="Google Shape;334;p3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5" name="Google Shape;335;p3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6" name="Google Shape;336;p3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7" name="Google Shape;337;p3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3_比较">
  <p:cSld name="33_比较">
    <p:spTree>
      <p:nvGrpSpPr>
        <p:cNvPr id="338" name="Shape 338"/>
        <p:cNvGrpSpPr/>
        <p:nvPr/>
      </p:nvGrpSpPr>
      <p:grpSpPr>
        <a:xfrm>
          <a:off x="0" y="0"/>
          <a:ext cx="0" cy="0"/>
          <a:chOff x="0" y="0"/>
          <a:chExt cx="0" cy="0"/>
        </a:xfrm>
      </p:grpSpPr>
      <p:sp>
        <p:nvSpPr>
          <p:cNvPr id="339" name="Google Shape;339;p4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0" name="Google Shape;340;p4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41" name="Google Shape;341;p4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42" name="Google Shape;342;p4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43" name="Google Shape;343;p4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44" name="Google Shape;344;p4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5" name="Google Shape;345;p4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6" name="Google Shape;346;p4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4_比较">
  <p:cSld name="34_比较">
    <p:spTree>
      <p:nvGrpSpPr>
        <p:cNvPr id="347" name="Shape 347"/>
        <p:cNvGrpSpPr/>
        <p:nvPr/>
      </p:nvGrpSpPr>
      <p:grpSpPr>
        <a:xfrm>
          <a:off x="0" y="0"/>
          <a:ext cx="0" cy="0"/>
          <a:chOff x="0" y="0"/>
          <a:chExt cx="0" cy="0"/>
        </a:xfrm>
      </p:grpSpPr>
      <p:sp>
        <p:nvSpPr>
          <p:cNvPr id="348" name="Google Shape;348;p4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9" name="Google Shape;349;p4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50" name="Google Shape;350;p4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51" name="Google Shape;351;p4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52" name="Google Shape;352;p4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53" name="Google Shape;353;p4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4" name="Google Shape;354;p4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5" name="Google Shape;355;p4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5_比较">
  <p:cSld name="35_比较">
    <p:spTree>
      <p:nvGrpSpPr>
        <p:cNvPr id="356" name="Shape 356"/>
        <p:cNvGrpSpPr/>
        <p:nvPr/>
      </p:nvGrpSpPr>
      <p:grpSpPr>
        <a:xfrm>
          <a:off x="0" y="0"/>
          <a:ext cx="0" cy="0"/>
          <a:chOff x="0" y="0"/>
          <a:chExt cx="0" cy="0"/>
        </a:xfrm>
      </p:grpSpPr>
      <p:sp>
        <p:nvSpPr>
          <p:cNvPr id="357" name="Google Shape;357;p4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8" name="Google Shape;358;p4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59" name="Google Shape;359;p4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0" name="Google Shape;360;p4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61" name="Google Shape;361;p4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2" name="Google Shape;362;p4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3" name="Google Shape;363;p4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4" name="Google Shape;364;p4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6_比较">
  <p:cSld name="36_比较">
    <p:spTree>
      <p:nvGrpSpPr>
        <p:cNvPr id="365" name="Shape 365"/>
        <p:cNvGrpSpPr/>
        <p:nvPr/>
      </p:nvGrpSpPr>
      <p:grpSpPr>
        <a:xfrm>
          <a:off x="0" y="0"/>
          <a:ext cx="0" cy="0"/>
          <a:chOff x="0" y="0"/>
          <a:chExt cx="0" cy="0"/>
        </a:xfrm>
      </p:grpSpPr>
      <p:sp>
        <p:nvSpPr>
          <p:cNvPr id="366" name="Google Shape;366;p4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7" name="Google Shape;367;p4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68" name="Google Shape;368;p4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9" name="Google Shape;369;p4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70" name="Google Shape;370;p4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1" name="Google Shape;371;p4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2" name="Google Shape;372;p4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3" name="Google Shape;373;p4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7_比较">
  <p:cSld name="37_比较">
    <p:spTree>
      <p:nvGrpSpPr>
        <p:cNvPr id="374" name="Shape 374"/>
        <p:cNvGrpSpPr/>
        <p:nvPr/>
      </p:nvGrpSpPr>
      <p:grpSpPr>
        <a:xfrm>
          <a:off x="0" y="0"/>
          <a:ext cx="0" cy="0"/>
          <a:chOff x="0" y="0"/>
          <a:chExt cx="0" cy="0"/>
        </a:xfrm>
      </p:grpSpPr>
      <p:sp>
        <p:nvSpPr>
          <p:cNvPr id="375" name="Google Shape;375;p4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76" name="Google Shape;376;p4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77" name="Google Shape;377;p4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8" name="Google Shape;378;p4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79" name="Google Shape;379;p4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80" name="Google Shape;380;p4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1" name="Google Shape;381;p4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2" name="Google Shape;382;p4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8_比较">
  <p:cSld name="38_比较">
    <p:spTree>
      <p:nvGrpSpPr>
        <p:cNvPr id="383" name="Shape 383"/>
        <p:cNvGrpSpPr/>
        <p:nvPr/>
      </p:nvGrpSpPr>
      <p:grpSpPr>
        <a:xfrm>
          <a:off x="0" y="0"/>
          <a:ext cx="0" cy="0"/>
          <a:chOff x="0" y="0"/>
          <a:chExt cx="0" cy="0"/>
        </a:xfrm>
      </p:grpSpPr>
      <p:sp>
        <p:nvSpPr>
          <p:cNvPr id="384" name="Google Shape;384;p4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5" name="Google Shape;385;p4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86" name="Google Shape;386;p4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87" name="Google Shape;387;p4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88" name="Google Shape;388;p4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89" name="Google Shape;389;p4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0" name="Google Shape;390;p4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1" name="Google Shape;391;p4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9_比较">
  <p:cSld name="39_比较">
    <p:spTree>
      <p:nvGrpSpPr>
        <p:cNvPr id="392" name="Shape 392"/>
        <p:cNvGrpSpPr/>
        <p:nvPr/>
      </p:nvGrpSpPr>
      <p:grpSpPr>
        <a:xfrm>
          <a:off x="0" y="0"/>
          <a:ext cx="0" cy="0"/>
          <a:chOff x="0" y="0"/>
          <a:chExt cx="0" cy="0"/>
        </a:xfrm>
      </p:grpSpPr>
      <p:sp>
        <p:nvSpPr>
          <p:cNvPr id="393" name="Google Shape;393;p4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4" name="Google Shape;394;p4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5" name="Google Shape;395;p4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96" name="Google Shape;396;p4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7" name="Google Shape;397;p4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98" name="Google Shape;398;p4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9" name="Google Shape;399;p4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0" name="Google Shape;400;p4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0_比较">
  <p:cSld name="40_比较">
    <p:spTree>
      <p:nvGrpSpPr>
        <p:cNvPr id="401" name="Shape 401"/>
        <p:cNvGrpSpPr/>
        <p:nvPr/>
      </p:nvGrpSpPr>
      <p:grpSpPr>
        <a:xfrm>
          <a:off x="0" y="0"/>
          <a:ext cx="0" cy="0"/>
          <a:chOff x="0" y="0"/>
          <a:chExt cx="0" cy="0"/>
        </a:xfrm>
      </p:grpSpPr>
      <p:sp>
        <p:nvSpPr>
          <p:cNvPr id="402" name="Google Shape;402;p4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3" name="Google Shape;403;p4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04" name="Google Shape;404;p4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5" name="Google Shape;405;p4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06" name="Google Shape;406;p4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7" name="Google Shape;407;p4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8" name="Google Shape;408;p4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9" name="Google Shape;409;p4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1_比较">
  <p:cSld name="41_比较">
    <p:spTree>
      <p:nvGrpSpPr>
        <p:cNvPr id="410" name="Shape 410"/>
        <p:cNvGrpSpPr/>
        <p:nvPr/>
      </p:nvGrpSpPr>
      <p:grpSpPr>
        <a:xfrm>
          <a:off x="0" y="0"/>
          <a:ext cx="0" cy="0"/>
          <a:chOff x="0" y="0"/>
          <a:chExt cx="0" cy="0"/>
        </a:xfrm>
      </p:grpSpPr>
      <p:sp>
        <p:nvSpPr>
          <p:cNvPr id="411" name="Google Shape;411;p4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2" name="Google Shape;412;p4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3" name="Google Shape;413;p4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4" name="Google Shape;414;p4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5" name="Google Shape;415;p4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6" name="Google Shape;416;p4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7" name="Google Shape;417;p4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8" name="Google Shape;418;p4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2_比较">
  <p:cSld name="42_比较">
    <p:spTree>
      <p:nvGrpSpPr>
        <p:cNvPr id="419" name="Shape 419"/>
        <p:cNvGrpSpPr/>
        <p:nvPr/>
      </p:nvGrpSpPr>
      <p:grpSpPr>
        <a:xfrm>
          <a:off x="0" y="0"/>
          <a:ext cx="0" cy="0"/>
          <a:chOff x="0" y="0"/>
          <a:chExt cx="0" cy="0"/>
        </a:xfrm>
      </p:grpSpPr>
      <p:sp>
        <p:nvSpPr>
          <p:cNvPr id="420" name="Google Shape;420;p4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1" name="Google Shape;421;p4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22" name="Google Shape;422;p4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3" name="Google Shape;423;p4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24" name="Google Shape;424;p4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5" name="Google Shape;425;p4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6" name="Google Shape;426;p4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7" name="Google Shape;427;p4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3_比较">
  <p:cSld name="43_比较">
    <p:spTree>
      <p:nvGrpSpPr>
        <p:cNvPr id="428" name="Shape 428"/>
        <p:cNvGrpSpPr/>
        <p:nvPr/>
      </p:nvGrpSpPr>
      <p:grpSpPr>
        <a:xfrm>
          <a:off x="0" y="0"/>
          <a:ext cx="0" cy="0"/>
          <a:chOff x="0" y="0"/>
          <a:chExt cx="0" cy="0"/>
        </a:xfrm>
      </p:grpSpPr>
      <p:sp>
        <p:nvSpPr>
          <p:cNvPr id="429" name="Google Shape;429;p5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0" name="Google Shape;430;p5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1" name="Google Shape;431;p5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32" name="Google Shape;432;p5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3" name="Google Shape;433;p5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34" name="Google Shape;434;p5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5" name="Google Shape;435;p5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6" name="Google Shape;436;p5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4_比较">
  <p:cSld name="44_比较">
    <p:spTree>
      <p:nvGrpSpPr>
        <p:cNvPr id="437" name="Shape 437"/>
        <p:cNvGrpSpPr/>
        <p:nvPr/>
      </p:nvGrpSpPr>
      <p:grpSpPr>
        <a:xfrm>
          <a:off x="0" y="0"/>
          <a:ext cx="0" cy="0"/>
          <a:chOff x="0" y="0"/>
          <a:chExt cx="0" cy="0"/>
        </a:xfrm>
      </p:grpSpPr>
      <p:sp>
        <p:nvSpPr>
          <p:cNvPr id="438" name="Google Shape;438;p5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9" name="Google Shape;439;p5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40" name="Google Shape;440;p5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1" name="Google Shape;441;p5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42" name="Google Shape;442;p5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3" name="Google Shape;443;p5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4" name="Google Shape;444;p5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5" name="Google Shape;445;p5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5_比较">
  <p:cSld name="45_比较">
    <p:spTree>
      <p:nvGrpSpPr>
        <p:cNvPr id="446" name="Shape 446"/>
        <p:cNvGrpSpPr/>
        <p:nvPr/>
      </p:nvGrpSpPr>
      <p:grpSpPr>
        <a:xfrm>
          <a:off x="0" y="0"/>
          <a:ext cx="0" cy="0"/>
          <a:chOff x="0" y="0"/>
          <a:chExt cx="0" cy="0"/>
        </a:xfrm>
      </p:grpSpPr>
      <p:sp>
        <p:nvSpPr>
          <p:cNvPr id="447" name="Google Shape;447;p5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8" name="Google Shape;448;p5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49" name="Google Shape;449;p5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0" name="Google Shape;450;p5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1" name="Google Shape;451;p5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2" name="Google Shape;452;p5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3" name="Google Shape;453;p5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4" name="Google Shape;454;p5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6_比较">
  <p:cSld name="46_比较">
    <p:spTree>
      <p:nvGrpSpPr>
        <p:cNvPr id="455" name="Shape 455"/>
        <p:cNvGrpSpPr/>
        <p:nvPr/>
      </p:nvGrpSpPr>
      <p:grpSpPr>
        <a:xfrm>
          <a:off x="0" y="0"/>
          <a:ext cx="0" cy="0"/>
          <a:chOff x="0" y="0"/>
          <a:chExt cx="0" cy="0"/>
        </a:xfrm>
      </p:grpSpPr>
      <p:sp>
        <p:nvSpPr>
          <p:cNvPr id="456" name="Google Shape;456;p5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7" name="Google Shape;457;p5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8" name="Google Shape;458;p5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9" name="Google Shape;459;p5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60" name="Google Shape;460;p5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1" name="Google Shape;461;p5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2" name="Google Shape;462;p5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3" name="Google Shape;463;p5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7_比较">
  <p:cSld name="47_比较">
    <p:spTree>
      <p:nvGrpSpPr>
        <p:cNvPr id="464" name="Shape 464"/>
        <p:cNvGrpSpPr/>
        <p:nvPr/>
      </p:nvGrpSpPr>
      <p:grpSpPr>
        <a:xfrm>
          <a:off x="0" y="0"/>
          <a:ext cx="0" cy="0"/>
          <a:chOff x="0" y="0"/>
          <a:chExt cx="0" cy="0"/>
        </a:xfrm>
      </p:grpSpPr>
      <p:sp>
        <p:nvSpPr>
          <p:cNvPr id="465" name="Google Shape;465;p5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6" name="Google Shape;466;p5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67" name="Google Shape;467;p5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8" name="Google Shape;468;p5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69" name="Google Shape;469;p5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0" name="Google Shape;470;p5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1" name="Google Shape;471;p5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2" name="Google Shape;472;p5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8_比较">
  <p:cSld name="48_比较">
    <p:spTree>
      <p:nvGrpSpPr>
        <p:cNvPr id="473" name="Shape 473"/>
        <p:cNvGrpSpPr/>
        <p:nvPr/>
      </p:nvGrpSpPr>
      <p:grpSpPr>
        <a:xfrm>
          <a:off x="0" y="0"/>
          <a:ext cx="0" cy="0"/>
          <a:chOff x="0" y="0"/>
          <a:chExt cx="0" cy="0"/>
        </a:xfrm>
      </p:grpSpPr>
      <p:sp>
        <p:nvSpPr>
          <p:cNvPr id="474" name="Google Shape;474;p5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5" name="Google Shape;475;p5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6" name="Google Shape;476;p5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7" name="Google Shape;477;p5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8" name="Google Shape;478;p5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9" name="Google Shape;479;p5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0" name="Google Shape;480;p5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1" name="Google Shape;481;p5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9_比较">
  <p:cSld name="49_比较">
    <p:spTree>
      <p:nvGrpSpPr>
        <p:cNvPr id="482" name="Shape 482"/>
        <p:cNvGrpSpPr/>
        <p:nvPr/>
      </p:nvGrpSpPr>
      <p:grpSpPr>
        <a:xfrm>
          <a:off x="0" y="0"/>
          <a:ext cx="0" cy="0"/>
          <a:chOff x="0" y="0"/>
          <a:chExt cx="0" cy="0"/>
        </a:xfrm>
      </p:grpSpPr>
      <p:sp>
        <p:nvSpPr>
          <p:cNvPr id="483" name="Google Shape;483;p5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4" name="Google Shape;484;p5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5" name="Google Shape;485;p5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6" name="Google Shape;486;p5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7" name="Google Shape;487;p5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8" name="Google Shape;488;p5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9" name="Google Shape;489;p5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0" name="Google Shape;490;p5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0_比较">
  <p:cSld name="50_比较">
    <p:spTree>
      <p:nvGrpSpPr>
        <p:cNvPr id="491" name="Shape 491"/>
        <p:cNvGrpSpPr/>
        <p:nvPr/>
      </p:nvGrpSpPr>
      <p:grpSpPr>
        <a:xfrm>
          <a:off x="0" y="0"/>
          <a:ext cx="0" cy="0"/>
          <a:chOff x="0" y="0"/>
          <a:chExt cx="0" cy="0"/>
        </a:xfrm>
      </p:grpSpPr>
      <p:sp>
        <p:nvSpPr>
          <p:cNvPr id="492" name="Google Shape;492;p5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3" name="Google Shape;493;p5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4" name="Google Shape;494;p5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5" name="Google Shape;495;p5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6" name="Google Shape;496;p5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7" name="Google Shape;497;p5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8" name="Google Shape;498;p5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9" name="Google Shape;499;p5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1_比较">
  <p:cSld name="51_比较">
    <p:spTree>
      <p:nvGrpSpPr>
        <p:cNvPr id="500" name="Shape 500"/>
        <p:cNvGrpSpPr/>
        <p:nvPr/>
      </p:nvGrpSpPr>
      <p:grpSpPr>
        <a:xfrm>
          <a:off x="0" y="0"/>
          <a:ext cx="0" cy="0"/>
          <a:chOff x="0" y="0"/>
          <a:chExt cx="0" cy="0"/>
        </a:xfrm>
      </p:grpSpPr>
      <p:sp>
        <p:nvSpPr>
          <p:cNvPr id="501" name="Google Shape;501;p5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2" name="Google Shape;502;p5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03" name="Google Shape;503;p5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4" name="Google Shape;504;p5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05" name="Google Shape;505;p5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6" name="Google Shape;506;p5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7" name="Google Shape;507;p5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8" name="Google Shape;508;p5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2_比较">
  <p:cSld name="52_比较">
    <p:spTree>
      <p:nvGrpSpPr>
        <p:cNvPr id="509" name="Shape 509"/>
        <p:cNvGrpSpPr/>
        <p:nvPr/>
      </p:nvGrpSpPr>
      <p:grpSpPr>
        <a:xfrm>
          <a:off x="0" y="0"/>
          <a:ext cx="0" cy="0"/>
          <a:chOff x="0" y="0"/>
          <a:chExt cx="0" cy="0"/>
        </a:xfrm>
      </p:grpSpPr>
      <p:sp>
        <p:nvSpPr>
          <p:cNvPr id="510" name="Google Shape;510;p5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1" name="Google Shape;511;p5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12" name="Google Shape;512;p5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3" name="Google Shape;513;p5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14" name="Google Shape;514;p5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5" name="Google Shape;515;p5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6" name="Google Shape;516;p5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7" name="Google Shape;517;p5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3_比较">
  <p:cSld name="53_比较">
    <p:spTree>
      <p:nvGrpSpPr>
        <p:cNvPr id="518" name="Shape 518"/>
        <p:cNvGrpSpPr/>
        <p:nvPr/>
      </p:nvGrpSpPr>
      <p:grpSpPr>
        <a:xfrm>
          <a:off x="0" y="0"/>
          <a:ext cx="0" cy="0"/>
          <a:chOff x="0" y="0"/>
          <a:chExt cx="0" cy="0"/>
        </a:xfrm>
      </p:grpSpPr>
      <p:sp>
        <p:nvSpPr>
          <p:cNvPr id="519" name="Google Shape;519;p6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0" name="Google Shape;520;p6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21" name="Google Shape;521;p6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2" name="Google Shape;522;p6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23" name="Google Shape;523;p6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4" name="Google Shape;524;p6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5" name="Google Shape;525;p6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6" name="Google Shape;526;p6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4_比较">
  <p:cSld name="54_比较">
    <p:spTree>
      <p:nvGrpSpPr>
        <p:cNvPr id="527" name="Shape 527"/>
        <p:cNvGrpSpPr/>
        <p:nvPr/>
      </p:nvGrpSpPr>
      <p:grpSpPr>
        <a:xfrm>
          <a:off x="0" y="0"/>
          <a:ext cx="0" cy="0"/>
          <a:chOff x="0" y="0"/>
          <a:chExt cx="0" cy="0"/>
        </a:xfrm>
      </p:grpSpPr>
      <p:sp>
        <p:nvSpPr>
          <p:cNvPr id="528" name="Google Shape;528;p6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9" name="Google Shape;529;p6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30" name="Google Shape;530;p6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31" name="Google Shape;531;p6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32" name="Google Shape;532;p6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33" name="Google Shape;533;p6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4" name="Google Shape;534;p6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5" name="Google Shape;535;p6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5_比较">
  <p:cSld name="55_比较">
    <p:spTree>
      <p:nvGrpSpPr>
        <p:cNvPr id="536" name="Shape 536"/>
        <p:cNvGrpSpPr/>
        <p:nvPr/>
      </p:nvGrpSpPr>
      <p:grpSpPr>
        <a:xfrm>
          <a:off x="0" y="0"/>
          <a:ext cx="0" cy="0"/>
          <a:chOff x="0" y="0"/>
          <a:chExt cx="0" cy="0"/>
        </a:xfrm>
      </p:grpSpPr>
      <p:sp>
        <p:nvSpPr>
          <p:cNvPr id="537" name="Google Shape;537;p6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38" name="Google Shape;538;p6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39" name="Google Shape;539;p6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0" name="Google Shape;540;p6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41" name="Google Shape;541;p6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2" name="Google Shape;542;p6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3" name="Google Shape;543;p6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4" name="Google Shape;544;p6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6_比较">
  <p:cSld name="56_比较">
    <p:spTree>
      <p:nvGrpSpPr>
        <p:cNvPr id="545" name="Shape 545"/>
        <p:cNvGrpSpPr/>
        <p:nvPr/>
      </p:nvGrpSpPr>
      <p:grpSpPr>
        <a:xfrm>
          <a:off x="0" y="0"/>
          <a:ext cx="0" cy="0"/>
          <a:chOff x="0" y="0"/>
          <a:chExt cx="0" cy="0"/>
        </a:xfrm>
      </p:grpSpPr>
      <p:sp>
        <p:nvSpPr>
          <p:cNvPr id="546" name="Google Shape;546;p6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47" name="Google Shape;547;p6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48" name="Google Shape;548;p6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9" name="Google Shape;549;p6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50" name="Google Shape;550;p6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51" name="Google Shape;551;p6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2" name="Google Shape;552;p6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3" name="Google Shape;553;p6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7_比较">
  <p:cSld name="57_比较">
    <p:spTree>
      <p:nvGrpSpPr>
        <p:cNvPr id="554" name="Shape 554"/>
        <p:cNvGrpSpPr/>
        <p:nvPr/>
      </p:nvGrpSpPr>
      <p:grpSpPr>
        <a:xfrm>
          <a:off x="0" y="0"/>
          <a:ext cx="0" cy="0"/>
          <a:chOff x="0" y="0"/>
          <a:chExt cx="0" cy="0"/>
        </a:xfrm>
      </p:grpSpPr>
      <p:sp>
        <p:nvSpPr>
          <p:cNvPr id="555" name="Google Shape;555;p6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6" name="Google Shape;556;p6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57" name="Google Shape;557;p6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58" name="Google Shape;558;p6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59" name="Google Shape;559;p6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60" name="Google Shape;560;p6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1" name="Google Shape;561;p6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2" name="Google Shape;562;p6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8_比较">
  <p:cSld name="58_比较">
    <p:spTree>
      <p:nvGrpSpPr>
        <p:cNvPr id="563" name="Shape 563"/>
        <p:cNvGrpSpPr/>
        <p:nvPr/>
      </p:nvGrpSpPr>
      <p:grpSpPr>
        <a:xfrm>
          <a:off x="0" y="0"/>
          <a:ext cx="0" cy="0"/>
          <a:chOff x="0" y="0"/>
          <a:chExt cx="0" cy="0"/>
        </a:xfrm>
      </p:grpSpPr>
      <p:sp>
        <p:nvSpPr>
          <p:cNvPr id="564" name="Google Shape;564;p6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5" name="Google Shape;565;p6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66" name="Google Shape;566;p6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67" name="Google Shape;567;p6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68" name="Google Shape;568;p6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69" name="Google Shape;569;p6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0" name="Google Shape;570;p6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1" name="Google Shape;571;p6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9_比较">
  <p:cSld name="59_比较">
    <p:spTree>
      <p:nvGrpSpPr>
        <p:cNvPr id="572" name="Shape 572"/>
        <p:cNvGrpSpPr/>
        <p:nvPr/>
      </p:nvGrpSpPr>
      <p:grpSpPr>
        <a:xfrm>
          <a:off x="0" y="0"/>
          <a:ext cx="0" cy="0"/>
          <a:chOff x="0" y="0"/>
          <a:chExt cx="0" cy="0"/>
        </a:xfrm>
      </p:grpSpPr>
      <p:sp>
        <p:nvSpPr>
          <p:cNvPr id="573" name="Google Shape;573;p6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4" name="Google Shape;574;p6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75" name="Google Shape;575;p6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76" name="Google Shape;576;p6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77" name="Google Shape;577;p6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78" name="Google Shape;578;p6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9" name="Google Shape;579;p6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0" name="Google Shape;580;p6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0_比较">
  <p:cSld name="60_比较">
    <p:spTree>
      <p:nvGrpSpPr>
        <p:cNvPr id="581" name="Shape 581"/>
        <p:cNvGrpSpPr/>
        <p:nvPr/>
      </p:nvGrpSpPr>
      <p:grpSpPr>
        <a:xfrm>
          <a:off x="0" y="0"/>
          <a:ext cx="0" cy="0"/>
          <a:chOff x="0" y="0"/>
          <a:chExt cx="0" cy="0"/>
        </a:xfrm>
      </p:grpSpPr>
      <p:sp>
        <p:nvSpPr>
          <p:cNvPr id="582" name="Google Shape;582;p6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83" name="Google Shape;583;p6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84" name="Google Shape;584;p6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85" name="Google Shape;585;p6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86" name="Google Shape;586;p6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87" name="Google Shape;587;p6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8" name="Google Shape;588;p6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9" name="Google Shape;589;p6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1_比较">
  <p:cSld name="61_比较">
    <p:spTree>
      <p:nvGrpSpPr>
        <p:cNvPr id="590" name="Shape 590"/>
        <p:cNvGrpSpPr/>
        <p:nvPr/>
      </p:nvGrpSpPr>
      <p:grpSpPr>
        <a:xfrm>
          <a:off x="0" y="0"/>
          <a:ext cx="0" cy="0"/>
          <a:chOff x="0" y="0"/>
          <a:chExt cx="0" cy="0"/>
        </a:xfrm>
      </p:grpSpPr>
      <p:sp>
        <p:nvSpPr>
          <p:cNvPr id="591" name="Google Shape;591;p6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92" name="Google Shape;592;p6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93" name="Google Shape;593;p6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94" name="Google Shape;594;p6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95" name="Google Shape;595;p6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96" name="Google Shape;596;p6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7" name="Google Shape;597;p6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8" name="Google Shape;598;p6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2_比较">
  <p:cSld name="62_比较">
    <p:spTree>
      <p:nvGrpSpPr>
        <p:cNvPr id="599" name="Shape 599"/>
        <p:cNvGrpSpPr/>
        <p:nvPr/>
      </p:nvGrpSpPr>
      <p:grpSpPr>
        <a:xfrm>
          <a:off x="0" y="0"/>
          <a:ext cx="0" cy="0"/>
          <a:chOff x="0" y="0"/>
          <a:chExt cx="0" cy="0"/>
        </a:xfrm>
      </p:grpSpPr>
      <p:sp>
        <p:nvSpPr>
          <p:cNvPr id="600" name="Google Shape;600;p6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1" name="Google Shape;601;p6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02" name="Google Shape;602;p6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03" name="Google Shape;603;p6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04" name="Google Shape;604;p6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05" name="Google Shape;605;p6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6" name="Google Shape;606;p6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7" name="Google Shape;607;p6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3_比较">
  <p:cSld name="63_比较">
    <p:spTree>
      <p:nvGrpSpPr>
        <p:cNvPr id="608" name="Shape 608"/>
        <p:cNvGrpSpPr/>
        <p:nvPr/>
      </p:nvGrpSpPr>
      <p:grpSpPr>
        <a:xfrm>
          <a:off x="0" y="0"/>
          <a:ext cx="0" cy="0"/>
          <a:chOff x="0" y="0"/>
          <a:chExt cx="0" cy="0"/>
        </a:xfrm>
      </p:grpSpPr>
      <p:sp>
        <p:nvSpPr>
          <p:cNvPr id="609" name="Google Shape;609;p7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0" name="Google Shape;610;p7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11" name="Google Shape;611;p7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12" name="Google Shape;612;p7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13" name="Google Shape;613;p7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14" name="Google Shape;614;p7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5" name="Google Shape;615;p7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6" name="Google Shape;616;p7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4_比较">
  <p:cSld name="64_比较">
    <p:spTree>
      <p:nvGrpSpPr>
        <p:cNvPr id="617" name="Shape 617"/>
        <p:cNvGrpSpPr/>
        <p:nvPr/>
      </p:nvGrpSpPr>
      <p:grpSpPr>
        <a:xfrm>
          <a:off x="0" y="0"/>
          <a:ext cx="0" cy="0"/>
          <a:chOff x="0" y="0"/>
          <a:chExt cx="0" cy="0"/>
        </a:xfrm>
      </p:grpSpPr>
      <p:sp>
        <p:nvSpPr>
          <p:cNvPr id="618" name="Google Shape;618;p7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9" name="Google Shape;619;p7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20" name="Google Shape;620;p7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21" name="Google Shape;621;p7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22" name="Google Shape;622;p7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23" name="Google Shape;623;p7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4" name="Google Shape;624;p7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5" name="Google Shape;625;p7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5_比较">
  <p:cSld name="65_比较">
    <p:spTree>
      <p:nvGrpSpPr>
        <p:cNvPr id="626" name="Shape 626"/>
        <p:cNvGrpSpPr/>
        <p:nvPr/>
      </p:nvGrpSpPr>
      <p:grpSpPr>
        <a:xfrm>
          <a:off x="0" y="0"/>
          <a:ext cx="0" cy="0"/>
          <a:chOff x="0" y="0"/>
          <a:chExt cx="0" cy="0"/>
        </a:xfrm>
      </p:grpSpPr>
      <p:sp>
        <p:nvSpPr>
          <p:cNvPr id="627" name="Google Shape;627;p7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28" name="Google Shape;628;p7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29" name="Google Shape;629;p7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0" name="Google Shape;630;p7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31" name="Google Shape;631;p7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2" name="Google Shape;632;p7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3" name="Google Shape;633;p7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4" name="Google Shape;634;p7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6_比较">
  <p:cSld name="66_比较">
    <p:spTree>
      <p:nvGrpSpPr>
        <p:cNvPr id="635" name="Shape 635"/>
        <p:cNvGrpSpPr/>
        <p:nvPr/>
      </p:nvGrpSpPr>
      <p:grpSpPr>
        <a:xfrm>
          <a:off x="0" y="0"/>
          <a:ext cx="0" cy="0"/>
          <a:chOff x="0" y="0"/>
          <a:chExt cx="0" cy="0"/>
        </a:xfrm>
      </p:grpSpPr>
      <p:sp>
        <p:nvSpPr>
          <p:cNvPr id="636" name="Google Shape;636;p7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7" name="Google Shape;637;p7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38" name="Google Shape;638;p7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9" name="Google Shape;639;p7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40" name="Google Shape;640;p7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41" name="Google Shape;641;p7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2" name="Google Shape;642;p7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3" name="Google Shape;643;p7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7_比较">
  <p:cSld name="67_比较">
    <p:spTree>
      <p:nvGrpSpPr>
        <p:cNvPr id="644" name="Shape 644"/>
        <p:cNvGrpSpPr/>
        <p:nvPr/>
      </p:nvGrpSpPr>
      <p:grpSpPr>
        <a:xfrm>
          <a:off x="0" y="0"/>
          <a:ext cx="0" cy="0"/>
          <a:chOff x="0" y="0"/>
          <a:chExt cx="0" cy="0"/>
        </a:xfrm>
      </p:grpSpPr>
      <p:sp>
        <p:nvSpPr>
          <p:cNvPr id="645" name="Google Shape;645;p7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46" name="Google Shape;646;p7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47" name="Google Shape;647;p7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48" name="Google Shape;648;p7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49" name="Google Shape;649;p7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50" name="Google Shape;650;p7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1" name="Google Shape;651;p7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2" name="Google Shape;652;p7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8_比较">
  <p:cSld name="68_比较">
    <p:spTree>
      <p:nvGrpSpPr>
        <p:cNvPr id="653" name="Shape 653"/>
        <p:cNvGrpSpPr/>
        <p:nvPr/>
      </p:nvGrpSpPr>
      <p:grpSpPr>
        <a:xfrm>
          <a:off x="0" y="0"/>
          <a:ext cx="0" cy="0"/>
          <a:chOff x="0" y="0"/>
          <a:chExt cx="0" cy="0"/>
        </a:xfrm>
      </p:grpSpPr>
      <p:sp>
        <p:nvSpPr>
          <p:cNvPr id="654" name="Google Shape;654;p7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5" name="Google Shape;655;p7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56" name="Google Shape;656;p7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57" name="Google Shape;657;p7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58" name="Google Shape;658;p7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59" name="Google Shape;659;p7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0" name="Google Shape;660;p7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1" name="Google Shape;661;p7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9_比较">
  <p:cSld name="69_比较">
    <p:spTree>
      <p:nvGrpSpPr>
        <p:cNvPr id="662" name="Shape 662"/>
        <p:cNvGrpSpPr/>
        <p:nvPr/>
      </p:nvGrpSpPr>
      <p:grpSpPr>
        <a:xfrm>
          <a:off x="0" y="0"/>
          <a:ext cx="0" cy="0"/>
          <a:chOff x="0" y="0"/>
          <a:chExt cx="0" cy="0"/>
        </a:xfrm>
      </p:grpSpPr>
      <p:sp>
        <p:nvSpPr>
          <p:cNvPr id="663" name="Google Shape;663;p7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64" name="Google Shape;664;p7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65" name="Google Shape;665;p7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66" name="Google Shape;666;p7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67" name="Google Shape;667;p7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68" name="Google Shape;668;p7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9" name="Google Shape;669;p7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0" name="Google Shape;670;p7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0_比较">
  <p:cSld name="70_比较">
    <p:spTree>
      <p:nvGrpSpPr>
        <p:cNvPr id="671" name="Shape 671"/>
        <p:cNvGrpSpPr/>
        <p:nvPr/>
      </p:nvGrpSpPr>
      <p:grpSpPr>
        <a:xfrm>
          <a:off x="0" y="0"/>
          <a:ext cx="0" cy="0"/>
          <a:chOff x="0" y="0"/>
          <a:chExt cx="0" cy="0"/>
        </a:xfrm>
      </p:grpSpPr>
      <p:sp>
        <p:nvSpPr>
          <p:cNvPr id="672" name="Google Shape;672;p7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3" name="Google Shape;673;p7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74" name="Google Shape;674;p7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75" name="Google Shape;675;p7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76" name="Google Shape;676;p7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77" name="Google Shape;677;p7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8" name="Google Shape;678;p7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9" name="Google Shape;679;p7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1_比较">
  <p:cSld name="71_比较">
    <p:spTree>
      <p:nvGrpSpPr>
        <p:cNvPr id="680" name="Shape 680"/>
        <p:cNvGrpSpPr/>
        <p:nvPr/>
      </p:nvGrpSpPr>
      <p:grpSpPr>
        <a:xfrm>
          <a:off x="0" y="0"/>
          <a:ext cx="0" cy="0"/>
          <a:chOff x="0" y="0"/>
          <a:chExt cx="0" cy="0"/>
        </a:xfrm>
      </p:grpSpPr>
      <p:sp>
        <p:nvSpPr>
          <p:cNvPr id="681" name="Google Shape;681;p7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82" name="Google Shape;682;p7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83" name="Google Shape;683;p7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84" name="Google Shape;684;p7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85" name="Google Shape;685;p7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86" name="Google Shape;686;p7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7" name="Google Shape;687;p7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8" name="Google Shape;688;p7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2_比较">
  <p:cSld name="72_比较">
    <p:spTree>
      <p:nvGrpSpPr>
        <p:cNvPr id="689" name="Shape 689"/>
        <p:cNvGrpSpPr/>
        <p:nvPr/>
      </p:nvGrpSpPr>
      <p:grpSpPr>
        <a:xfrm>
          <a:off x="0" y="0"/>
          <a:ext cx="0" cy="0"/>
          <a:chOff x="0" y="0"/>
          <a:chExt cx="0" cy="0"/>
        </a:xfrm>
      </p:grpSpPr>
      <p:sp>
        <p:nvSpPr>
          <p:cNvPr id="690" name="Google Shape;690;p7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1" name="Google Shape;691;p7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92" name="Google Shape;692;p7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93" name="Google Shape;693;p7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94" name="Google Shape;694;p7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95" name="Google Shape;695;p7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6" name="Google Shape;696;p7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7" name="Google Shape;697;p7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3_比较">
  <p:cSld name="73_比较">
    <p:spTree>
      <p:nvGrpSpPr>
        <p:cNvPr id="698" name="Shape 698"/>
        <p:cNvGrpSpPr/>
        <p:nvPr/>
      </p:nvGrpSpPr>
      <p:grpSpPr>
        <a:xfrm>
          <a:off x="0" y="0"/>
          <a:ext cx="0" cy="0"/>
          <a:chOff x="0" y="0"/>
          <a:chExt cx="0" cy="0"/>
        </a:xfrm>
      </p:grpSpPr>
      <p:sp>
        <p:nvSpPr>
          <p:cNvPr id="699" name="Google Shape;699;p80"/>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0" name="Google Shape;700;p80"/>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01" name="Google Shape;701;p80"/>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02" name="Google Shape;702;p80"/>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03" name="Google Shape;703;p80"/>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04" name="Google Shape;704;p8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5" name="Google Shape;705;p8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6" name="Google Shape;706;p8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4_比较">
  <p:cSld name="74_比较">
    <p:spTree>
      <p:nvGrpSpPr>
        <p:cNvPr id="707" name="Shape 707"/>
        <p:cNvGrpSpPr/>
        <p:nvPr/>
      </p:nvGrpSpPr>
      <p:grpSpPr>
        <a:xfrm>
          <a:off x="0" y="0"/>
          <a:ext cx="0" cy="0"/>
          <a:chOff x="0" y="0"/>
          <a:chExt cx="0" cy="0"/>
        </a:xfrm>
      </p:grpSpPr>
      <p:sp>
        <p:nvSpPr>
          <p:cNvPr id="708" name="Google Shape;708;p8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9" name="Google Shape;709;p8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10" name="Google Shape;710;p8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1" name="Google Shape;711;p8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12" name="Google Shape;712;p8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3" name="Google Shape;713;p8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4" name="Google Shape;714;p8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5" name="Google Shape;715;p8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5_比较">
  <p:cSld name="75_比较">
    <p:spTree>
      <p:nvGrpSpPr>
        <p:cNvPr id="716" name="Shape 716"/>
        <p:cNvGrpSpPr/>
        <p:nvPr/>
      </p:nvGrpSpPr>
      <p:grpSpPr>
        <a:xfrm>
          <a:off x="0" y="0"/>
          <a:ext cx="0" cy="0"/>
          <a:chOff x="0" y="0"/>
          <a:chExt cx="0" cy="0"/>
        </a:xfrm>
      </p:grpSpPr>
      <p:sp>
        <p:nvSpPr>
          <p:cNvPr id="717" name="Google Shape;717;p8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18" name="Google Shape;718;p8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19" name="Google Shape;719;p8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20" name="Google Shape;720;p8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21" name="Google Shape;721;p8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22" name="Google Shape;722;p8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3" name="Google Shape;723;p8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4" name="Google Shape;724;p8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6_比较">
  <p:cSld name="76_比较">
    <p:spTree>
      <p:nvGrpSpPr>
        <p:cNvPr id="725" name="Shape 725"/>
        <p:cNvGrpSpPr/>
        <p:nvPr/>
      </p:nvGrpSpPr>
      <p:grpSpPr>
        <a:xfrm>
          <a:off x="0" y="0"/>
          <a:ext cx="0" cy="0"/>
          <a:chOff x="0" y="0"/>
          <a:chExt cx="0" cy="0"/>
        </a:xfrm>
      </p:grpSpPr>
      <p:sp>
        <p:nvSpPr>
          <p:cNvPr id="726" name="Google Shape;726;p83"/>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27" name="Google Shape;727;p83"/>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28" name="Google Shape;728;p83"/>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29" name="Google Shape;729;p83"/>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30" name="Google Shape;730;p83"/>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31" name="Google Shape;731;p8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2" name="Google Shape;732;p8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3" name="Google Shape;733;p8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7_比较">
  <p:cSld name="77_比较">
    <p:spTree>
      <p:nvGrpSpPr>
        <p:cNvPr id="734" name="Shape 734"/>
        <p:cNvGrpSpPr/>
        <p:nvPr/>
      </p:nvGrpSpPr>
      <p:grpSpPr>
        <a:xfrm>
          <a:off x="0" y="0"/>
          <a:ext cx="0" cy="0"/>
          <a:chOff x="0" y="0"/>
          <a:chExt cx="0" cy="0"/>
        </a:xfrm>
      </p:grpSpPr>
      <p:sp>
        <p:nvSpPr>
          <p:cNvPr id="735" name="Google Shape;735;p84"/>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6" name="Google Shape;736;p84"/>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37" name="Google Shape;737;p84"/>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38" name="Google Shape;738;p84"/>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39" name="Google Shape;739;p84"/>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40" name="Google Shape;740;p8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1" name="Google Shape;741;p8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2" name="Google Shape;742;p8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8_比较">
  <p:cSld name="78_比较">
    <p:spTree>
      <p:nvGrpSpPr>
        <p:cNvPr id="743" name="Shape 743"/>
        <p:cNvGrpSpPr/>
        <p:nvPr/>
      </p:nvGrpSpPr>
      <p:grpSpPr>
        <a:xfrm>
          <a:off x="0" y="0"/>
          <a:ext cx="0" cy="0"/>
          <a:chOff x="0" y="0"/>
          <a:chExt cx="0" cy="0"/>
        </a:xfrm>
      </p:grpSpPr>
      <p:sp>
        <p:nvSpPr>
          <p:cNvPr id="744" name="Google Shape;744;p8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5" name="Google Shape;745;p8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46" name="Google Shape;746;p8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47" name="Google Shape;747;p8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48" name="Google Shape;748;p8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49" name="Google Shape;749;p8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0" name="Google Shape;750;p8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1" name="Google Shape;751;p8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9_比较">
  <p:cSld name="79_比较">
    <p:spTree>
      <p:nvGrpSpPr>
        <p:cNvPr id="752" name="Shape 752"/>
        <p:cNvGrpSpPr/>
        <p:nvPr/>
      </p:nvGrpSpPr>
      <p:grpSpPr>
        <a:xfrm>
          <a:off x="0" y="0"/>
          <a:ext cx="0" cy="0"/>
          <a:chOff x="0" y="0"/>
          <a:chExt cx="0" cy="0"/>
        </a:xfrm>
      </p:grpSpPr>
      <p:sp>
        <p:nvSpPr>
          <p:cNvPr id="753" name="Google Shape;753;p8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4" name="Google Shape;754;p8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55" name="Google Shape;755;p8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6" name="Google Shape;756;p8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57" name="Google Shape;757;p8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8" name="Google Shape;758;p8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9" name="Google Shape;759;p8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0" name="Google Shape;760;p8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0_比较">
  <p:cSld name="80_比较">
    <p:spTree>
      <p:nvGrpSpPr>
        <p:cNvPr id="761" name="Shape 761"/>
        <p:cNvGrpSpPr/>
        <p:nvPr/>
      </p:nvGrpSpPr>
      <p:grpSpPr>
        <a:xfrm>
          <a:off x="0" y="0"/>
          <a:ext cx="0" cy="0"/>
          <a:chOff x="0" y="0"/>
          <a:chExt cx="0" cy="0"/>
        </a:xfrm>
      </p:grpSpPr>
      <p:sp>
        <p:nvSpPr>
          <p:cNvPr id="762" name="Google Shape;762;p8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3" name="Google Shape;763;p8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64" name="Google Shape;764;p8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65" name="Google Shape;765;p8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66" name="Google Shape;766;p8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67" name="Google Shape;767;p8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8" name="Google Shape;768;p8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9" name="Google Shape;769;p8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1_比较">
  <p:cSld name="81_比较">
    <p:spTree>
      <p:nvGrpSpPr>
        <p:cNvPr id="770" name="Shape 770"/>
        <p:cNvGrpSpPr/>
        <p:nvPr/>
      </p:nvGrpSpPr>
      <p:grpSpPr>
        <a:xfrm>
          <a:off x="0" y="0"/>
          <a:ext cx="0" cy="0"/>
          <a:chOff x="0" y="0"/>
          <a:chExt cx="0" cy="0"/>
        </a:xfrm>
      </p:grpSpPr>
      <p:sp>
        <p:nvSpPr>
          <p:cNvPr id="771" name="Google Shape;771;p88"/>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72" name="Google Shape;772;p88"/>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73" name="Google Shape;773;p88"/>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4" name="Google Shape;774;p88"/>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75" name="Google Shape;775;p88"/>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6" name="Google Shape;776;p8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7" name="Google Shape;777;p8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8" name="Google Shape;778;p8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82_比较">
  <p:cSld name="82_比较">
    <p:spTree>
      <p:nvGrpSpPr>
        <p:cNvPr id="779" name="Shape 779"/>
        <p:cNvGrpSpPr/>
        <p:nvPr/>
      </p:nvGrpSpPr>
      <p:grpSpPr>
        <a:xfrm>
          <a:off x="0" y="0"/>
          <a:ext cx="0" cy="0"/>
          <a:chOff x="0" y="0"/>
          <a:chExt cx="0" cy="0"/>
        </a:xfrm>
      </p:grpSpPr>
      <p:sp>
        <p:nvSpPr>
          <p:cNvPr id="780" name="Google Shape;780;p89"/>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81" name="Google Shape;781;p89"/>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82" name="Google Shape;782;p89"/>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83" name="Google Shape;783;p89"/>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84" name="Google Shape;784;p89"/>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85" name="Google Shape;785;p8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6" name="Google Shape;786;p8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7" name="Google Shape;787;p8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
        <p:nvSpPr>
          <p:cNvPr id="788" name="Google Shape;788;p89"/>
          <p:cNvSpPr txBox="1"/>
          <p:nvPr/>
        </p:nvSpPr>
        <p:spPr>
          <a:xfrm>
            <a:off x="453650" y="0"/>
            <a:ext cx="540060" cy="123111"/>
          </a:xfrm>
          <a:prstGeom prst="rect">
            <a:avLst/>
          </a:prstGeom>
          <a:noFill/>
          <a:ln>
            <a:noFill/>
          </a:ln>
        </p:spPr>
        <p:txBody>
          <a:bodyPr anchorCtr="0" anchor="t" bIns="45700" lIns="91425" spcFirstLastPara="1" rIns="91425" wrap="square" tIns="45700">
            <a:spAutoFit/>
          </a:bodyPr>
          <a:lstStyle/>
          <a:p>
            <a:pPr indent="0" lvl="0" marL="0" marR="0" rtl="0" algn="l">
              <a:lnSpc>
                <a:spcPct val="200000"/>
              </a:lnSpc>
              <a:spcBef>
                <a:spcPts val="0"/>
              </a:spcBef>
              <a:spcAft>
                <a:spcPts val="0"/>
              </a:spcAft>
              <a:buNone/>
            </a:pPr>
            <a:r>
              <a:rPr lang="en-IN" sz="100" u="sng">
                <a:solidFill>
                  <a:schemeClr val="hlink"/>
                </a:solidFill>
                <a:latin typeface="Microsoft Yahei"/>
                <a:ea typeface="Microsoft Yahei"/>
                <a:cs typeface="Microsoft Yahei"/>
                <a:sym typeface="Microsoft Yahei"/>
                <a:hlinkClick r:id="rId2"/>
              </a:rPr>
              <a:t>行业PPT模板</a:t>
            </a:r>
            <a:r>
              <a:rPr lang="en-IN" sz="100">
                <a:solidFill>
                  <a:schemeClr val="dk1"/>
                </a:solidFill>
                <a:latin typeface="Microsoft Yahei"/>
                <a:ea typeface="Microsoft Yahei"/>
                <a:cs typeface="Microsoft Yahei"/>
                <a:sym typeface="Microsoft Yahei"/>
              </a:rPr>
              <a:t>http://www.1ppt.com/hangye/</a:t>
            </a:r>
            <a:endParaRP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仅标题" type="titleOnly">
  <p:cSld name="TITLE_ONLY">
    <p:spTree>
      <p:nvGrpSpPr>
        <p:cNvPr id="789" name="Shape 789"/>
        <p:cNvGrpSpPr/>
        <p:nvPr/>
      </p:nvGrpSpPr>
      <p:grpSpPr>
        <a:xfrm>
          <a:off x="0" y="0"/>
          <a:ext cx="0" cy="0"/>
          <a:chOff x="0" y="0"/>
          <a:chExt cx="0" cy="0"/>
        </a:xfrm>
      </p:grpSpPr>
      <p:sp>
        <p:nvSpPr>
          <p:cNvPr id="790" name="Google Shape;790;p9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1" name="Google Shape;791;p9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2" name="Google Shape;792;p9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3" name="Google Shape;793;p9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空白" type="blank">
  <p:cSld name="BLANK">
    <p:spTree>
      <p:nvGrpSpPr>
        <p:cNvPr id="794" name="Shape 794"/>
        <p:cNvGrpSpPr/>
        <p:nvPr/>
      </p:nvGrpSpPr>
      <p:grpSpPr>
        <a:xfrm>
          <a:off x="0" y="0"/>
          <a:ext cx="0" cy="0"/>
          <a:chOff x="0" y="0"/>
          <a:chExt cx="0" cy="0"/>
        </a:xfrm>
      </p:grpSpPr>
      <p:sp>
        <p:nvSpPr>
          <p:cNvPr id="795" name="Google Shape;795;p91"/>
          <p:cNvSpPr/>
          <p:nvPr/>
        </p:nvSpPr>
        <p:spPr>
          <a:xfrm flipH="1">
            <a:off x="2423886" y="0"/>
            <a:ext cx="9768114" cy="4537276"/>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Microsoft Yahei"/>
              <a:ea typeface="Microsoft Yahei"/>
              <a:cs typeface="Microsoft Yahei"/>
              <a:sym typeface="Microsoft Yahei"/>
            </a:endParaRPr>
          </a:p>
        </p:txBody>
      </p:sp>
      <p:sp>
        <p:nvSpPr>
          <p:cNvPr id="796" name="Google Shape;796;p91"/>
          <p:cNvSpPr/>
          <p:nvPr/>
        </p:nvSpPr>
        <p:spPr>
          <a:xfrm flipH="1" rot="10800000">
            <a:off x="0" y="3746500"/>
            <a:ext cx="5715000" cy="31115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Microsoft Yahei"/>
              <a:ea typeface="Microsoft Yahei"/>
              <a:cs typeface="Microsoft Yahei"/>
              <a:sym typeface="Microsoft Yahei"/>
            </a:endParaRPr>
          </a:p>
        </p:txBody>
      </p:sp>
      <p:grpSp>
        <p:nvGrpSpPr>
          <p:cNvPr id="797" name="Google Shape;797;p91"/>
          <p:cNvGrpSpPr/>
          <p:nvPr/>
        </p:nvGrpSpPr>
        <p:grpSpPr>
          <a:xfrm>
            <a:off x="390296" y="365572"/>
            <a:ext cx="11411409" cy="6126856"/>
            <a:chOff x="1019234" y="859715"/>
            <a:chExt cx="9768114" cy="5138570"/>
          </a:xfrm>
        </p:grpSpPr>
        <p:sp>
          <p:nvSpPr>
            <p:cNvPr id="798" name="Google Shape;798;p91"/>
            <p:cNvSpPr/>
            <p:nvPr/>
          </p:nvSpPr>
          <p:spPr>
            <a:xfrm>
              <a:off x="1019234" y="859715"/>
              <a:ext cx="9768114" cy="5138570"/>
            </a:xfrm>
            <a:prstGeom prst="roundRect">
              <a:avLst>
                <a:gd fmla="val 0" name="adj"/>
              </a:avLst>
            </a:prstGeom>
            <a:solidFill>
              <a:schemeClr val="lt1"/>
            </a:solidFill>
            <a:ln>
              <a:noFill/>
            </a:ln>
            <a:effectLst>
              <a:outerShdw blurRad="101600" sx="102000" rotWithShape="0" algn="ctr" sy="102000">
                <a:srgbClr val="000000">
                  <a:alpha val="784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Microsoft Yahei"/>
                <a:ea typeface="Microsoft Yahei"/>
                <a:cs typeface="Microsoft Yahei"/>
                <a:sym typeface="Microsoft Yahei"/>
              </a:endParaRPr>
            </a:p>
          </p:txBody>
        </p:sp>
        <p:sp>
          <p:nvSpPr>
            <p:cNvPr id="799" name="Google Shape;799;p91"/>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Microsoft Yahei"/>
                <a:ea typeface="Microsoft Yahei"/>
                <a:cs typeface="Microsoft Yahei"/>
                <a:sym typeface="Microsoft Yahei"/>
              </a:endParaRPr>
            </a:p>
          </p:txBody>
        </p:sp>
      </p:grpSp>
      <p:sp>
        <p:nvSpPr>
          <p:cNvPr id="800" name="Google Shape;800;p91"/>
          <p:cNvSpPr txBox="1"/>
          <p:nvPr/>
        </p:nvSpPr>
        <p:spPr>
          <a:xfrm>
            <a:off x="1214243" y="657306"/>
            <a:ext cx="2816844"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2400">
                <a:solidFill>
                  <a:srgbClr val="595959"/>
                </a:solidFill>
                <a:latin typeface="Microsoft Yahei"/>
                <a:ea typeface="Microsoft Yahei"/>
                <a:cs typeface="Microsoft Yahei"/>
                <a:sym typeface="Microsoft Yahei"/>
              </a:rPr>
              <a:t>ADD TITLE TEXT</a:t>
            </a:r>
            <a:endParaRPr b="1" sz="2400">
              <a:solidFill>
                <a:srgbClr val="595959"/>
              </a:solidFill>
              <a:latin typeface="Microsoft Yahei"/>
              <a:ea typeface="Microsoft Yahei"/>
              <a:cs typeface="Microsoft Yahei"/>
              <a:sym typeface="Microsoft Yahei"/>
            </a:endParaRPr>
          </a:p>
        </p:txBody>
      </p:sp>
      <p:pic>
        <p:nvPicPr>
          <p:cNvPr id="801" name="Google Shape;801;p91"/>
          <p:cNvPicPr preferRelativeResize="0"/>
          <p:nvPr/>
        </p:nvPicPr>
        <p:blipFill rotWithShape="1">
          <a:blip r:embed="rId2">
            <a:alphaModFix/>
          </a:blip>
          <a:srcRect b="-3568" l="0" r="0" t="0"/>
          <a:stretch/>
        </p:blipFill>
        <p:spPr>
          <a:xfrm flipH="1" rot="-861567">
            <a:off x="773445" y="614107"/>
            <a:ext cx="430613" cy="556422"/>
          </a:xfrm>
          <a:prstGeom prst="rect">
            <a:avLst/>
          </a:prstGeom>
          <a:noFill/>
          <a:ln>
            <a:noFill/>
          </a:ln>
        </p:spPr>
      </p:pic>
    </p:spTree>
  </p:cSld>
  <p:clrMapOvr>
    <a:masterClrMapping/>
  </p:clrMapOvr>
</p:sldLayout>
</file>

<file path=ppt/slideLayouts/slideLayout9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内容与标题" type="objTx">
  <p:cSld name="OBJECT_WITH_CAPTION_TEXT">
    <p:spTree>
      <p:nvGrpSpPr>
        <p:cNvPr id="802" name="Shape 802"/>
        <p:cNvGrpSpPr/>
        <p:nvPr/>
      </p:nvGrpSpPr>
      <p:grpSpPr>
        <a:xfrm>
          <a:off x="0" y="0"/>
          <a:ext cx="0" cy="0"/>
          <a:chOff x="0" y="0"/>
          <a:chExt cx="0" cy="0"/>
        </a:xfrm>
      </p:grpSpPr>
      <p:sp>
        <p:nvSpPr>
          <p:cNvPr id="803" name="Google Shape;803;p92"/>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4" name="Google Shape;804;p92"/>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805" name="Google Shape;805;p92"/>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06" name="Google Shape;806;p9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7" name="Google Shape;807;p9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8" name="Google Shape;808;p9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图片与标题">
  <p:cSld name="图片与标题">
    <p:spTree>
      <p:nvGrpSpPr>
        <p:cNvPr id="809" name="Shape 809"/>
        <p:cNvGrpSpPr/>
        <p:nvPr/>
      </p:nvGrpSpPr>
      <p:grpSpPr>
        <a:xfrm>
          <a:off x="0" y="0"/>
          <a:ext cx="0" cy="0"/>
          <a:chOff x="0" y="0"/>
          <a:chExt cx="0" cy="0"/>
        </a:xfrm>
      </p:grpSpPr>
      <p:sp>
        <p:nvSpPr>
          <p:cNvPr id="810" name="Google Shape;810;p93"/>
          <p:cNvSpPr/>
          <p:nvPr/>
        </p:nvSpPr>
        <p:spPr>
          <a:xfrm flipH="1">
            <a:off x="2423886" y="0"/>
            <a:ext cx="9768114" cy="4537276"/>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Microsoft Yahei"/>
              <a:ea typeface="Microsoft Yahei"/>
              <a:cs typeface="Microsoft Yahei"/>
              <a:sym typeface="Microsoft Yahei"/>
            </a:endParaRPr>
          </a:p>
        </p:txBody>
      </p:sp>
      <p:sp>
        <p:nvSpPr>
          <p:cNvPr id="811" name="Google Shape;811;p93"/>
          <p:cNvSpPr/>
          <p:nvPr/>
        </p:nvSpPr>
        <p:spPr>
          <a:xfrm flipH="1" rot="10800000">
            <a:off x="0" y="3746500"/>
            <a:ext cx="5715000" cy="31115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Microsoft Yahei"/>
              <a:ea typeface="Microsoft Yahei"/>
              <a:cs typeface="Microsoft Yahei"/>
              <a:sym typeface="Microsoft Yahei"/>
            </a:endParaRPr>
          </a:p>
        </p:txBody>
      </p:sp>
      <p:grpSp>
        <p:nvGrpSpPr>
          <p:cNvPr id="812" name="Google Shape;812;p93"/>
          <p:cNvGrpSpPr/>
          <p:nvPr/>
        </p:nvGrpSpPr>
        <p:grpSpPr>
          <a:xfrm>
            <a:off x="390296" y="365572"/>
            <a:ext cx="11411409" cy="6126856"/>
            <a:chOff x="1019234" y="859715"/>
            <a:chExt cx="9768114" cy="5138570"/>
          </a:xfrm>
        </p:grpSpPr>
        <p:sp>
          <p:nvSpPr>
            <p:cNvPr id="813" name="Google Shape;813;p93"/>
            <p:cNvSpPr/>
            <p:nvPr/>
          </p:nvSpPr>
          <p:spPr>
            <a:xfrm>
              <a:off x="1019234" y="859715"/>
              <a:ext cx="9768114" cy="5138570"/>
            </a:xfrm>
            <a:prstGeom prst="roundRect">
              <a:avLst>
                <a:gd fmla="val 0" name="adj"/>
              </a:avLst>
            </a:prstGeom>
            <a:solidFill>
              <a:schemeClr val="lt1"/>
            </a:solidFill>
            <a:ln>
              <a:noFill/>
            </a:ln>
            <a:effectLst>
              <a:outerShdw blurRad="101600" sx="102000" rotWithShape="0" algn="ctr" sy="102000">
                <a:srgbClr val="000000">
                  <a:alpha val="7843"/>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Microsoft Yahei"/>
                <a:ea typeface="Microsoft Yahei"/>
                <a:cs typeface="Microsoft Yahei"/>
                <a:sym typeface="Microsoft Yahei"/>
              </a:endParaRPr>
            </a:p>
          </p:txBody>
        </p:sp>
        <p:sp>
          <p:nvSpPr>
            <p:cNvPr id="814" name="Google Shape;814;p93"/>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Microsoft Yahei"/>
                <a:ea typeface="Microsoft Yahei"/>
                <a:cs typeface="Microsoft Yahei"/>
                <a:sym typeface="Microsoft Yahei"/>
              </a:endParaRPr>
            </a:p>
          </p:txBody>
        </p:sp>
      </p:grpSp>
      <p:pic>
        <p:nvPicPr>
          <p:cNvPr id="815" name="Google Shape;815;p93"/>
          <p:cNvPicPr preferRelativeResize="0"/>
          <p:nvPr/>
        </p:nvPicPr>
        <p:blipFill rotWithShape="1">
          <a:blip r:embed="rId2">
            <a:alphaModFix/>
          </a:blip>
          <a:srcRect b="-3568" l="0" r="0" t="0"/>
          <a:stretch/>
        </p:blipFill>
        <p:spPr>
          <a:xfrm flipH="1" rot="-861567">
            <a:off x="773445" y="614107"/>
            <a:ext cx="430613" cy="556422"/>
          </a:xfrm>
          <a:prstGeom prst="rect">
            <a:avLst/>
          </a:prstGeom>
          <a:noFill/>
          <a:ln>
            <a:noFill/>
          </a:ln>
        </p:spPr>
      </p:pic>
    </p:spTree>
  </p:cSld>
  <p:clrMapOvr>
    <a:masterClrMapping/>
  </p:clrMapOvr>
</p:sldLayout>
</file>

<file path=ppt/slideLayouts/slideLayout9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标题和竖排文字" type="vertTx">
  <p:cSld name="VERTICAL_TEXT">
    <p:spTree>
      <p:nvGrpSpPr>
        <p:cNvPr id="816" name="Shape 816"/>
        <p:cNvGrpSpPr/>
        <p:nvPr/>
      </p:nvGrpSpPr>
      <p:grpSpPr>
        <a:xfrm>
          <a:off x="0" y="0"/>
          <a:ext cx="0" cy="0"/>
          <a:chOff x="0" y="0"/>
          <a:chExt cx="0" cy="0"/>
        </a:xfrm>
      </p:grpSpPr>
      <p:sp>
        <p:nvSpPr>
          <p:cNvPr id="817" name="Google Shape;817;p9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8" name="Google Shape;818;p94"/>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9" name="Google Shape;819;p9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0" name="Google Shape;820;p9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1" name="Google Shape;821;p9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竖排标题与文本" type="vertTitleAndTx">
  <p:cSld name="VERTICAL_TITLE_AND_VERTICAL_TEXT">
    <p:spTree>
      <p:nvGrpSpPr>
        <p:cNvPr id="822" name="Shape 822"/>
        <p:cNvGrpSpPr/>
        <p:nvPr/>
      </p:nvGrpSpPr>
      <p:grpSpPr>
        <a:xfrm>
          <a:off x="0" y="0"/>
          <a:ext cx="0" cy="0"/>
          <a:chOff x="0" y="0"/>
          <a:chExt cx="0" cy="0"/>
        </a:xfrm>
      </p:grpSpPr>
      <p:sp>
        <p:nvSpPr>
          <p:cNvPr id="823" name="Google Shape;823;p95"/>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4" name="Google Shape;824;p95"/>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25" name="Google Shape;825;p9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6" name="Google Shape;826;p9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7" name="Google Shape;827;p9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p:cSld name="Custom Layout">
    <p:spTree>
      <p:nvGrpSpPr>
        <p:cNvPr id="828" name="Shape 828"/>
        <p:cNvGrpSpPr/>
        <p:nvPr/>
      </p:nvGrpSpPr>
      <p:grpSpPr>
        <a:xfrm>
          <a:off x="0" y="0"/>
          <a:ext cx="0" cy="0"/>
          <a:chOff x="0" y="0"/>
          <a:chExt cx="0" cy="0"/>
        </a:xfrm>
      </p:grpSpPr>
      <p:sp>
        <p:nvSpPr>
          <p:cNvPr id="829" name="Google Shape;829;p9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0" name="Google Shape;830;p9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1" name="Google Shape;831;p9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标题幻灯片">
  <p:cSld name="1_标题幻灯片">
    <p:spTree>
      <p:nvGrpSpPr>
        <p:cNvPr id="832" name="Shape 832"/>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40" Type="http://schemas.openxmlformats.org/officeDocument/2006/relationships/slideLayout" Target="../slideLayouts/slideLayout40.xml"/><Relationship Id="rId42" Type="http://schemas.openxmlformats.org/officeDocument/2006/relationships/slideLayout" Target="../slideLayouts/slideLayout42.xml"/><Relationship Id="rId41" Type="http://schemas.openxmlformats.org/officeDocument/2006/relationships/slideLayout" Target="../slideLayouts/slideLayout41.xml"/><Relationship Id="rId44" Type="http://schemas.openxmlformats.org/officeDocument/2006/relationships/slideLayout" Target="../slideLayouts/slideLayout44.xml"/><Relationship Id="rId43" Type="http://schemas.openxmlformats.org/officeDocument/2006/relationships/slideLayout" Target="../slideLayouts/slideLayout43.xml"/><Relationship Id="rId46" Type="http://schemas.openxmlformats.org/officeDocument/2006/relationships/slideLayout" Target="../slideLayouts/slideLayout46.xml"/><Relationship Id="rId45" Type="http://schemas.openxmlformats.org/officeDocument/2006/relationships/slideLayout" Target="../slideLayouts/slideLayout45.xml"/><Relationship Id="rId48" Type="http://schemas.openxmlformats.org/officeDocument/2006/relationships/slideLayout" Target="../slideLayouts/slideLayout48.xml"/><Relationship Id="rId47" Type="http://schemas.openxmlformats.org/officeDocument/2006/relationships/slideLayout" Target="../slideLayouts/slideLayout47.xml"/><Relationship Id="rId49" Type="http://schemas.openxmlformats.org/officeDocument/2006/relationships/slideLayout" Target="../slideLayouts/slideLayout49.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7" Type="http://schemas.openxmlformats.org/officeDocument/2006/relationships/slideLayout" Target="../slideLayouts/slideLayout37.xml"/><Relationship Id="rId36" Type="http://schemas.openxmlformats.org/officeDocument/2006/relationships/slideLayout" Target="../slideLayouts/slideLayout36.xml"/><Relationship Id="rId39" Type="http://schemas.openxmlformats.org/officeDocument/2006/relationships/slideLayout" Target="../slideLayouts/slideLayout39.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9" Type="http://schemas.openxmlformats.org/officeDocument/2006/relationships/slideLayout" Target="../slideLayouts/slideLayout29.xml"/><Relationship Id="rId95" Type="http://schemas.openxmlformats.org/officeDocument/2006/relationships/slideLayout" Target="../slideLayouts/slideLayout95.xml"/><Relationship Id="rId94" Type="http://schemas.openxmlformats.org/officeDocument/2006/relationships/slideLayout" Target="../slideLayouts/slideLayout94.xml"/><Relationship Id="rId97" Type="http://schemas.openxmlformats.org/officeDocument/2006/relationships/theme" Target="../theme/theme1.xml"/><Relationship Id="rId96" Type="http://schemas.openxmlformats.org/officeDocument/2006/relationships/slideLayout" Target="../slideLayouts/slideLayout96.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91" Type="http://schemas.openxmlformats.org/officeDocument/2006/relationships/slideLayout" Target="../slideLayouts/slideLayout91.xml"/><Relationship Id="rId90" Type="http://schemas.openxmlformats.org/officeDocument/2006/relationships/slideLayout" Target="../slideLayouts/slideLayout90.xml"/><Relationship Id="rId93" Type="http://schemas.openxmlformats.org/officeDocument/2006/relationships/slideLayout" Target="../slideLayouts/slideLayout93.xml"/><Relationship Id="rId92" Type="http://schemas.openxmlformats.org/officeDocument/2006/relationships/slideLayout" Target="../slideLayouts/slideLayout9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84" Type="http://schemas.openxmlformats.org/officeDocument/2006/relationships/slideLayout" Target="../slideLayouts/slideLayout84.xml"/><Relationship Id="rId83" Type="http://schemas.openxmlformats.org/officeDocument/2006/relationships/slideLayout" Target="../slideLayouts/slideLayout83.xml"/><Relationship Id="rId86" Type="http://schemas.openxmlformats.org/officeDocument/2006/relationships/slideLayout" Target="../slideLayouts/slideLayout86.xml"/><Relationship Id="rId85" Type="http://schemas.openxmlformats.org/officeDocument/2006/relationships/slideLayout" Target="../slideLayouts/slideLayout85.xml"/><Relationship Id="rId88" Type="http://schemas.openxmlformats.org/officeDocument/2006/relationships/slideLayout" Target="../slideLayouts/slideLayout88.xml"/><Relationship Id="rId87" Type="http://schemas.openxmlformats.org/officeDocument/2006/relationships/slideLayout" Target="../slideLayouts/slideLayout87.xml"/><Relationship Id="rId89" Type="http://schemas.openxmlformats.org/officeDocument/2006/relationships/slideLayout" Target="../slideLayouts/slideLayout89.xml"/><Relationship Id="rId80" Type="http://schemas.openxmlformats.org/officeDocument/2006/relationships/slideLayout" Target="../slideLayouts/slideLayout80.xml"/><Relationship Id="rId82" Type="http://schemas.openxmlformats.org/officeDocument/2006/relationships/slideLayout" Target="../slideLayouts/slideLayout82.xml"/><Relationship Id="rId81" Type="http://schemas.openxmlformats.org/officeDocument/2006/relationships/slideLayout" Target="../slideLayouts/slideLayout8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73" Type="http://schemas.openxmlformats.org/officeDocument/2006/relationships/slideLayout" Target="../slideLayouts/slideLayout73.xml"/><Relationship Id="rId72" Type="http://schemas.openxmlformats.org/officeDocument/2006/relationships/slideLayout" Target="../slideLayouts/slideLayout72.xml"/><Relationship Id="rId75" Type="http://schemas.openxmlformats.org/officeDocument/2006/relationships/slideLayout" Target="../slideLayouts/slideLayout75.xml"/><Relationship Id="rId74" Type="http://schemas.openxmlformats.org/officeDocument/2006/relationships/slideLayout" Target="../slideLayouts/slideLayout74.xml"/><Relationship Id="rId77" Type="http://schemas.openxmlformats.org/officeDocument/2006/relationships/slideLayout" Target="../slideLayouts/slideLayout77.xml"/><Relationship Id="rId76" Type="http://schemas.openxmlformats.org/officeDocument/2006/relationships/slideLayout" Target="../slideLayouts/slideLayout76.xml"/><Relationship Id="rId79" Type="http://schemas.openxmlformats.org/officeDocument/2006/relationships/slideLayout" Target="../slideLayouts/slideLayout79.xml"/><Relationship Id="rId78" Type="http://schemas.openxmlformats.org/officeDocument/2006/relationships/slideLayout" Target="../slideLayouts/slideLayout78.xml"/><Relationship Id="rId71" Type="http://schemas.openxmlformats.org/officeDocument/2006/relationships/slideLayout" Target="../slideLayouts/slideLayout71.xml"/><Relationship Id="rId70" Type="http://schemas.openxmlformats.org/officeDocument/2006/relationships/slideLayout" Target="../slideLayouts/slideLayout70.xml"/><Relationship Id="rId62" Type="http://schemas.openxmlformats.org/officeDocument/2006/relationships/slideLayout" Target="../slideLayouts/slideLayout62.xml"/><Relationship Id="rId61" Type="http://schemas.openxmlformats.org/officeDocument/2006/relationships/slideLayout" Target="../slideLayouts/slideLayout61.xml"/><Relationship Id="rId64" Type="http://schemas.openxmlformats.org/officeDocument/2006/relationships/slideLayout" Target="../slideLayouts/slideLayout64.xml"/><Relationship Id="rId63" Type="http://schemas.openxmlformats.org/officeDocument/2006/relationships/slideLayout" Target="../slideLayouts/slideLayout63.xml"/><Relationship Id="rId66" Type="http://schemas.openxmlformats.org/officeDocument/2006/relationships/slideLayout" Target="../slideLayouts/slideLayout66.xml"/><Relationship Id="rId65" Type="http://schemas.openxmlformats.org/officeDocument/2006/relationships/slideLayout" Target="../slideLayouts/slideLayout65.xml"/><Relationship Id="rId68" Type="http://schemas.openxmlformats.org/officeDocument/2006/relationships/slideLayout" Target="../slideLayouts/slideLayout68.xml"/><Relationship Id="rId67" Type="http://schemas.openxmlformats.org/officeDocument/2006/relationships/slideLayout" Target="../slideLayouts/slideLayout67.xml"/><Relationship Id="rId60" Type="http://schemas.openxmlformats.org/officeDocument/2006/relationships/slideLayout" Target="../slideLayouts/slideLayout60.xml"/><Relationship Id="rId69" Type="http://schemas.openxmlformats.org/officeDocument/2006/relationships/slideLayout" Target="../slideLayouts/slideLayout69.xml"/><Relationship Id="rId51" Type="http://schemas.openxmlformats.org/officeDocument/2006/relationships/slideLayout" Target="../slideLayouts/slideLayout51.xml"/><Relationship Id="rId50" Type="http://schemas.openxmlformats.org/officeDocument/2006/relationships/slideLayout" Target="../slideLayouts/slideLayout50.xml"/><Relationship Id="rId53" Type="http://schemas.openxmlformats.org/officeDocument/2006/relationships/slideLayout" Target="../slideLayouts/slideLayout53.xml"/><Relationship Id="rId52" Type="http://schemas.openxmlformats.org/officeDocument/2006/relationships/slideLayout" Target="../slideLayouts/slideLayout52.xml"/><Relationship Id="rId55" Type="http://schemas.openxmlformats.org/officeDocument/2006/relationships/slideLayout" Target="../slideLayouts/slideLayout55.xml"/><Relationship Id="rId54" Type="http://schemas.openxmlformats.org/officeDocument/2006/relationships/slideLayout" Target="../slideLayouts/slideLayout54.xml"/><Relationship Id="rId57" Type="http://schemas.openxmlformats.org/officeDocument/2006/relationships/slideLayout" Target="../slideLayouts/slideLayout57.xml"/><Relationship Id="rId56" Type="http://schemas.openxmlformats.org/officeDocument/2006/relationships/slideLayout" Target="../slideLayouts/slideLayout56.xml"/><Relationship Id="rId59" Type="http://schemas.openxmlformats.org/officeDocument/2006/relationships/slideLayout" Target="../slideLayouts/slideLayout59.xml"/><Relationship Id="rId58"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Arial"/>
              <a:buNone/>
              <a:defRPr b="0" i="0" sz="4400" u="none" cap="none" strike="noStrik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Arial"/>
                <a:ea typeface="Arial"/>
                <a:cs typeface="Arial"/>
                <a:sym typeface="Arial"/>
              </a:defRPr>
            </a:lvl1pPr>
            <a:lvl2pPr indent="0" lvl="1" marL="0" marR="0" rtl="0" algn="r">
              <a:spcBef>
                <a:spcPts val="0"/>
              </a:spcBef>
              <a:buNone/>
              <a:defRPr b="0" i="0" sz="1200" u="none" cap="none" strike="noStrike">
                <a:solidFill>
                  <a:srgbClr val="888888"/>
                </a:solidFill>
                <a:latin typeface="Arial"/>
                <a:ea typeface="Arial"/>
                <a:cs typeface="Arial"/>
                <a:sym typeface="Arial"/>
              </a:defRPr>
            </a:lvl2pPr>
            <a:lvl3pPr indent="0" lvl="2" marL="0" marR="0" rtl="0" algn="r">
              <a:spcBef>
                <a:spcPts val="0"/>
              </a:spcBef>
              <a:buNone/>
              <a:defRPr b="0" i="0" sz="1200" u="none" cap="none" strike="noStrike">
                <a:solidFill>
                  <a:srgbClr val="888888"/>
                </a:solidFill>
                <a:latin typeface="Arial"/>
                <a:ea typeface="Arial"/>
                <a:cs typeface="Arial"/>
                <a:sym typeface="Arial"/>
              </a:defRPr>
            </a:lvl3pPr>
            <a:lvl4pPr indent="0" lvl="3" marL="0" marR="0" rtl="0" algn="r">
              <a:spcBef>
                <a:spcPts val="0"/>
              </a:spcBef>
              <a:buNone/>
              <a:defRPr b="0" i="0" sz="1200" u="none" cap="none" strike="noStrike">
                <a:solidFill>
                  <a:srgbClr val="888888"/>
                </a:solidFill>
                <a:latin typeface="Arial"/>
                <a:ea typeface="Arial"/>
                <a:cs typeface="Arial"/>
                <a:sym typeface="Arial"/>
              </a:defRPr>
            </a:lvl4pPr>
            <a:lvl5pPr indent="0" lvl="4" marL="0" marR="0" rtl="0" algn="r">
              <a:spcBef>
                <a:spcPts val="0"/>
              </a:spcBef>
              <a:buNone/>
              <a:defRPr b="0" i="0" sz="1200" u="none" cap="none" strike="noStrike">
                <a:solidFill>
                  <a:srgbClr val="888888"/>
                </a:solidFill>
                <a:latin typeface="Arial"/>
                <a:ea typeface="Arial"/>
                <a:cs typeface="Arial"/>
                <a:sym typeface="Arial"/>
              </a:defRPr>
            </a:lvl5pPr>
            <a:lvl6pPr indent="0" lvl="5" marL="0" marR="0" rtl="0" algn="r">
              <a:spcBef>
                <a:spcPts val="0"/>
              </a:spcBef>
              <a:buNone/>
              <a:defRPr b="0" i="0" sz="1200" u="none" cap="none" strike="noStrike">
                <a:solidFill>
                  <a:srgbClr val="888888"/>
                </a:solidFill>
                <a:latin typeface="Arial"/>
                <a:ea typeface="Arial"/>
                <a:cs typeface="Arial"/>
                <a:sym typeface="Arial"/>
              </a:defRPr>
            </a:lvl6pPr>
            <a:lvl7pPr indent="0" lvl="6" marL="0" marR="0" rtl="0" algn="r">
              <a:spcBef>
                <a:spcPts val="0"/>
              </a:spcBef>
              <a:buNone/>
              <a:defRPr b="0" i="0" sz="1200" u="none" cap="none" strike="noStrike">
                <a:solidFill>
                  <a:srgbClr val="888888"/>
                </a:solidFill>
                <a:latin typeface="Arial"/>
                <a:ea typeface="Arial"/>
                <a:cs typeface="Arial"/>
                <a:sym typeface="Arial"/>
              </a:defRPr>
            </a:lvl7pPr>
            <a:lvl8pPr indent="0" lvl="7" marL="0" marR="0" rtl="0" algn="r">
              <a:spcBef>
                <a:spcPts val="0"/>
              </a:spcBef>
              <a:buNone/>
              <a:defRPr b="0" i="0" sz="1200" u="none" cap="none" strike="noStrike">
                <a:solidFill>
                  <a:srgbClr val="888888"/>
                </a:solidFill>
                <a:latin typeface="Arial"/>
                <a:ea typeface="Arial"/>
                <a:cs typeface="Arial"/>
                <a:sym typeface="Arial"/>
              </a:defRPr>
            </a:lvl8pPr>
            <a:lvl9pPr indent="0" lvl="8" marL="0" marR="0" rtl="0" algn="r">
              <a:spcBef>
                <a:spcPts val="0"/>
              </a:spcBef>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 id="2147483699" r:id="rId52"/>
    <p:sldLayoutId id="2147483700" r:id="rId53"/>
    <p:sldLayoutId id="2147483701" r:id="rId54"/>
    <p:sldLayoutId id="2147483702" r:id="rId55"/>
    <p:sldLayoutId id="2147483703" r:id="rId56"/>
    <p:sldLayoutId id="2147483704" r:id="rId57"/>
    <p:sldLayoutId id="2147483705" r:id="rId58"/>
    <p:sldLayoutId id="2147483706" r:id="rId59"/>
    <p:sldLayoutId id="2147483707" r:id="rId60"/>
    <p:sldLayoutId id="2147483708" r:id="rId61"/>
    <p:sldLayoutId id="2147483709" r:id="rId62"/>
    <p:sldLayoutId id="2147483710" r:id="rId63"/>
    <p:sldLayoutId id="2147483711" r:id="rId64"/>
    <p:sldLayoutId id="2147483712" r:id="rId65"/>
    <p:sldLayoutId id="2147483713" r:id="rId66"/>
    <p:sldLayoutId id="2147483714" r:id="rId67"/>
    <p:sldLayoutId id="2147483715" r:id="rId68"/>
    <p:sldLayoutId id="2147483716" r:id="rId69"/>
    <p:sldLayoutId id="2147483717" r:id="rId70"/>
    <p:sldLayoutId id="2147483718" r:id="rId71"/>
    <p:sldLayoutId id="2147483719" r:id="rId72"/>
    <p:sldLayoutId id="2147483720" r:id="rId73"/>
    <p:sldLayoutId id="2147483721" r:id="rId74"/>
    <p:sldLayoutId id="2147483722" r:id="rId75"/>
    <p:sldLayoutId id="2147483723" r:id="rId76"/>
    <p:sldLayoutId id="2147483724" r:id="rId77"/>
    <p:sldLayoutId id="2147483725" r:id="rId78"/>
    <p:sldLayoutId id="2147483726" r:id="rId79"/>
    <p:sldLayoutId id="2147483727" r:id="rId80"/>
    <p:sldLayoutId id="2147483728" r:id="rId81"/>
    <p:sldLayoutId id="2147483729" r:id="rId82"/>
    <p:sldLayoutId id="2147483730" r:id="rId83"/>
    <p:sldLayoutId id="2147483731" r:id="rId84"/>
    <p:sldLayoutId id="2147483732" r:id="rId85"/>
    <p:sldLayoutId id="2147483733" r:id="rId86"/>
    <p:sldLayoutId id="2147483734" r:id="rId87"/>
    <p:sldLayoutId id="2147483735" r:id="rId88"/>
    <p:sldLayoutId id="2147483736" r:id="rId89"/>
    <p:sldLayoutId id="2147483737" r:id="rId90"/>
    <p:sldLayoutId id="2147483738" r:id="rId91"/>
    <p:sldLayoutId id="2147483739" r:id="rId92"/>
    <p:sldLayoutId id="2147483740" r:id="rId93"/>
    <p:sldLayoutId id="2147483741" r:id="rId94"/>
    <p:sldLayoutId id="2147483742" r:id="rId95"/>
    <p:sldLayoutId id="2147483743" r:id="rId9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9.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hyperlink" Target="https://ij.lafadzpublishing.com/index.php/IJEMA/article/download/26/24" TargetMode="External"/><Relationship Id="rId4" Type="http://schemas.openxmlformats.org/officeDocument/2006/relationships/hyperlink" Target="https://www.researchgate.net/profile/Adriana-Galvani-2/publication/341503433_COVID-19_is_expanding_global_consciousness_and_the_sustainability_of_travel_and_tourism/links/5ec9449c458515626cc37f8d/COVID-19-is-expanding-global-consciousness-and-the-sustainability-of-travel-and-tourism.pdf" TargetMode="External"/><Relationship Id="rId5" Type="http://schemas.openxmlformats.org/officeDocument/2006/relationships/hyperlink" Target="https://www.researchgate.net/profile/Maximilian-Stallkamp/publication/330252898_Platforms_without_borders_The_international_strategies_of_digital_platform_firms/links/623dec0d5e2f8c7a033b6af5/Platforms-without-borders-The-international-strategies-of-digital-platform-firm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 Id="rId3"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6" name="Shape 836"/>
        <p:cNvGrpSpPr/>
        <p:nvPr/>
      </p:nvGrpSpPr>
      <p:grpSpPr>
        <a:xfrm>
          <a:off x="0" y="0"/>
          <a:ext cx="0" cy="0"/>
          <a:chOff x="0" y="0"/>
          <a:chExt cx="0" cy="0"/>
        </a:xfrm>
      </p:grpSpPr>
      <p:sp>
        <p:nvSpPr>
          <p:cNvPr id="837" name="Google Shape;837;p98"/>
          <p:cNvSpPr/>
          <p:nvPr/>
        </p:nvSpPr>
        <p:spPr>
          <a:xfrm flipH="1">
            <a:off x="2423886" y="0"/>
            <a:ext cx="9768114" cy="4537276"/>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38" name="Google Shape;838;p98"/>
          <p:cNvSpPr/>
          <p:nvPr/>
        </p:nvSpPr>
        <p:spPr>
          <a:xfrm flipH="1" rot="10800000">
            <a:off x="0" y="3746500"/>
            <a:ext cx="5715000" cy="31115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839" name="Google Shape;839;p98"/>
          <p:cNvGrpSpPr/>
          <p:nvPr/>
        </p:nvGrpSpPr>
        <p:grpSpPr>
          <a:xfrm>
            <a:off x="1535575" y="1094278"/>
            <a:ext cx="9120851" cy="4669444"/>
            <a:chOff x="1019234" y="859715"/>
            <a:chExt cx="9768114" cy="5138570"/>
          </a:xfrm>
        </p:grpSpPr>
        <p:sp>
          <p:nvSpPr>
            <p:cNvPr id="840" name="Google Shape;840;p98"/>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41" name="Google Shape;841;p98"/>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pic>
        <p:nvPicPr>
          <p:cNvPr id="842" name="Google Shape;842;p98"/>
          <p:cNvPicPr preferRelativeResize="0"/>
          <p:nvPr/>
        </p:nvPicPr>
        <p:blipFill rotWithShape="1">
          <a:blip r:embed="rId3">
            <a:alphaModFix/>
          </a:blip>
          <a:srcRect b="0" l="0" r="0" t="0"/>
          <a:stretch/>
        </p:blipFill>
        <p:spPr>
          <a:xfrm flipH="1">
            <a:off x="1755938" y="1585733"/>
            <a:ext cx="8316202" cy="4053246"/>
          </a:xfrm>
          <a:prstGeom prst="rect">
            <a:avLst/>
          </a:prstGeom>
          <a:noFill/>
          <a:ln>
            <a:noFill/>
          </a:ln>
        </p:spPr>
      </p:pic>
      <p:sp>
        <p:nvSpPr>
          <p:cNvPr id="843" name="Google Shape;843;p98"/>
          <p:cNvSpPr/>
          <p:nvPr/>
        </p:nvSpPr>
        <p:spPr>
          <a:xfrm>
            <a:off x="2479988" y="1328335"/>
            <a:ext cx="7507062" cy="4250112"/>
          </a:xfrm>
          <a:prstGeom prst="rect">
            <a:avLst/>
          </a:prstGeom>
          <a:solidFill>
            <a:schemeClr val="lt1">
              <a:alpha val="88627"/>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844" name="Google Shape;844;p98"/>
          <p:cNvSpPr txBox="1"/>
          <p:nvPr/>
        </p:nvSpPr>
        <p:spPr>
          <a:xfrm>
            <a:off x="2157408" y="2553471"/>
            <a:ext cx="7610706" cy="1015663"/>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IN" sz="3000" u="none" cap="none" strike="noStrike">
                <a:solidFill>
                  <a:schemeClr val="dk1"/>
                </a:solidFill>
                <a:latin typeface="Times New Roman"/>
                <a:ea typeface="Times New Roman"/>
                <a:cs typeface="Times New Roman"/>
                <a:sym typeface="Times New Roman"/>
              </a:rPr>
              <a:t>INTERNATIONAL BUSINESS </a:t>
            </a:r>
            <a:endParaRPr b="1" i="0" sz="3000" u="none" cap="none" strike="noStrike">
              <a:solidFill>
                <a:srgbClr val="3F3F3F"/>
              </a:solidFill>
              <a:latin typeface="Times New Roman"/>
              <a:ea typeface="Times New Roman"/>
              <a:cs typeface="Times New Roman"/>
              <a:sym typeface="Times New Roman"/>
            </a:endParaRPr>
          </a:p>
          <a:p>
            <a:pPr indent="0" lvl="0" marL="0" marR="0" rtl="0" algn="ctr">
              <a:lnSpc>
                <a:spcPct val="100000"/>
              </a:lnSpc>
              <a:spcBef>
                <a:spcPts val="0"/>
              </a:spcBef>
              <a:spcAft>
                <a:spcPts val="0"/>
              </a:spcAft>
              <a:buNone/>
            </a:pPr>
            <a:r>
              <a:t/>
            </a:r>
            <a:endParaRPr b="1" i="0" sz="3000" u="none" cap="none" strike="noStrike">
              <a:solidFill>
                <a:srgbClr val="3F3F3F"/>
              </a:solidFill>
              <a:latin typeface="Times New Roman"/>
              <a:ea typeface="Times New Roman"/>
              <a:cs typeface="Times New Roman"/>
              <a:sym typeface="Times New Roman"/>
            </a:endParaRPr>
          </a:p>
          <a:p>
            <a:pPr indent="0" lvl="0" marL="0" marR="0" rtl="0" algn="ctr">
              <a:lnSpc>
                <a:spcPct val="100000"/>
              </a:lnSpc>
              <a:spcBef>
                <a:spcPts val="0"/>
              </a:spcBef>
              <a:spcAft>
                <a:spcPts val="0"/>
              </a:spcAft>
              <a:buNone/>
            </a:pPr>
            <a:r>
              <a:rPr b="1" i="0" lang="en-IN" sz="3000" u="none" cap="none" strike="noStrike">
                <a:solidFill>
                  <a:schemeClr val="dk1"/>
                </a:solidFill>
                <a:latin typeface="Times New Roman"/>
                <a:ea typeface="Times New Roman"/>
                <a:cs typeface="Times New Roman"/>
                <a:sym typeface="Times New Roman"/>
              </a:rPr>
              <a:t>Student name: Radoslava Hristova</a:t>
            </a:r>
            <a:endParaRPr/>
          </a:p>
          <a:p>
            <a:pPr indent="0" lvl="0" marL="0" marR="0" rtl="0" algn="ctr">
              <a:lnSpc>
                <a:spcPct val="100000"/>
              </a:lnSpc>
              <a:spcBef>
                <a:spcPts val="0"/>
              </a:spcBef>
              <a:spcAft>
                <a:spcPts val="0"/>
              </a:spcAft>
              <a:buNone/>
            </a:pPr>
            <a:r>
              <a:rPr b="1" i="0" lang="en-IN" sz="3000" u="none" cap="none" strike="noStrike">
                <a:solidFill>
                  <a:schemeClr val="dk1"/>
                </a:solidFill>
                <a:latin typeface="Times New Roman"/>
                <a:ea typeface="Times New Roman"/>
                <a:cs typeface="Times New Roman"/>
                <a:sym typeface="Times New Roman"/>
              </a:rPr>
              <a:t>Student ID: 2110952</a:t>
            </a:r>
            <a:endParaRPr/>
          </a:p>
          <a:p>
            <a:pPr indent="0" lvl="0" marL="0" marR="0" rtl="0" algn="ctr">
              <a:lnSpc>
                <a:spcPct val="100000"/>
              </a:lnSpc>
              <a:spcBef>
                <a:spcPts val="0"/>
              </a:spcBef>
              <a:spcAft>
                <a:spcPts val="0"/>
              </a:spcAft>
              <a:buNone/>
            </a:pPr>
            <a:r>
              <a:t/>
            </a:r>
            <a:endParaRPr b="1" i="0" sz="3000" u="none" cap="none" strike="noStrike">
              <a:solidFill>
                <a:schemeClr val="dk1"/>
              </a:solidFill>
              <a:latin typeface="Times New Roman"/>
              <a:ea typeface="Times New Roman"/>
              <a:cs typeface="Times New Roman"/>
              <a:sym typeface="Times New Roman"/>
            </a:endParaRPr>
          </a:p>
        </p:txBody>
      </p:sp>
      <p:sp>
        <p:nvSpPr>
          <p:cNvPr id="845" name="Google Shape;845;p98"/>
          <p:cNvSpPr/>
          <p:nvPr/>
        </p:nvSpPr>
        <p:spPr>
          <a:xfrm>
            <a:off x="2413502" y="3323911"/>
            <a:ext cx="7364854" cy="45607"/>
          </a:xfrm>
          <a:prstGeom prst="rect">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39"/>
                                        </p:tgtEl>
                                        <p:attrNameLst>
                                          <p:attrName>style.visibility</p:attrName>
                                        </p:attrNameLst>
                                      </p:cBhvr>
                                      <p:to>
                                        <p:strVal val="visible"/>
                                      </p:to>
                                    </p:set>
                                    <p:animEffect filter="fade" transition="in">
                                      <p:cBhvr>
                                        <p:cTn dur="500"/>
                                        <p:tgtEl>
                                          <p:spTgt spid="83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42"/>
                                        </p:tgtEl>
                                        <p:attrNameLst>
                                          <p:attrName>style.visibility</p:attrName>
                                        </p:attrNameLst>
                                      </p:cBhvr>
                                      <p:to>
                                        <p:strVal val="visible"/>
                                      </p:to>
                                    </p:set>
                                    <p:animEffect filter="fade" transition="in">
                                      <p:cBhvr>
                                        <p:cTn dur="500"/>
                                        <p:tgtEl>
                                          <p:spTgt spid="842"/>
                                        </p:tgtEl>
                                      </p:cBhvr>
                                    </p:animEffect>
                                  </p:childTnLst>
                                </p:cTn>
                              </p:par>
                              <p:par>
                                <p:cTn fill="hold" nodeType="withEffect" presetClass="entr" presetID="10" presetSubtype="0">
                                  <p:stCondLst>
                                    <p:cond delay="0"/>
                                  </p:stCondLst>
                                  <p:childTnLst>
                                    <p:set>
                                      <p:cBhvr>
                                        <p:cTn dur="1" fill="hold">
                                          <p:stCondLst>
                                            <p:cond delay="0"/>
                                          </p:stCondLst>
                                        </p:cTn>
                                        <p:tgtEl>
                                          <p:spTgt spid="843"/>
                                        </p:tgtEl>
                                        <p:attrNameLst>
                                          <p:attrName>style.visibility</p:attrName>
                                        </p:attrNameLst>
                                      </p:cBhvr>
                                      <p:to>
                                        <p:strVal val="visible"/>
                                      </p:to>
                                    </p:set>
                                    <p:animEffect filter="fade" transition="in">
                                      <p:cBhvr>
                                        <p:cTn dur="500"/>
                                        <p:tgtEl>
                                          <p:spTgt spid="84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44"/>
                                        </p:tgtEl>
                                        <p:attrNameLst>
                                          <p:attrName>style.visibility</p:attrName>
                                        </p:attrNameLst>
                                      </p:cBhvr>
                                      <p:to>
                                        <p:strVal val="visible"/>
                                      </p:to>
                                    </p:set>
                                    <p:animEffect filter="fade" transition="in">
                                      <p:cBhvr>
                                        <p:cTn dur="500"/>
                                        <p:tgtEl>
                                          <p:spTgt spid="84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45"/>
                                        </p:tgtEl>
                                        <p:attrNameLst>
                                          <p:attrName>style.visibility</p:attrName>
                                        </p:attrNameLst>
                                      </p:cBhvr>
                                      <p:to>
                                        <p:strVal val="visible"/>
                                      </p:to>
                                    </p:set>
                                    <p:animEffect filter="fade" transition="in">
                                      <p:cBhvr>
                                        <p:cTn dur="1000"/>
                                        <p:tgtEl>
                                          <p:spTgt spid="84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9" name="Shape 849"/>
        <p:cNvGrpSpPr/>
        <p:nvPr/>
      </p:nvGrpSpPr>
      <p:grpSpPr>
        <a:xfrm>
          <a:off x="0" y="0"/>
          <a:ext cx="0" cy="0"/>
          <a:chOff x="0" y="0"/>
          <a:chExt cx="0" cy="0"/>
        </a:xfrm>
      </p:grpSpPr>
      <p:sp>
        <p:nvSpPr>
          <p:cNvPr id="850" name="Google Shape;850;p99"/>
          <p:cNvSpPr/>
          <p:nvPr/>
        </p:nvSpPr>
        <p:spPr>
          <a:xfrm flipH="1">
            <a:off x="2423886" y="0"/>
            <a:ext cx="9768114" cy="4537276"/>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51" name="Google Shape;851;p99"/>
          <p:cNvSpPr/>
          <p:nvPr/>
        </p:nvSpPr>
        <p:spPr>
          <a:xfrm flipH="1" rot="10800000">
            <a:off x="0" y="3746500"/>
            <a:ext cx="5715000" cy="31115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852" name="Google Shape;852;p99"/>
          <p:cNvGrpSpPr/>
          <p:nvPr/>
        </p:nvGrpSpPr>
        <p:grpSpPr>
          <a:xfrm>
            <a:off x="744285" y="581628"/>
            <a:ext cx="10703431" cy="5694745"/>
            <a:chOff x="1019234" y="859715"/>
            <a:chExt cx="9768114" cy="5138570"/>
          </a:xfrm>
        </p:grpSpPr>
        <p:sp>
          <p:nvSpPr>
            <p:cNvPr id="853" name="Google Shape;853;p99"/>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54" name="Google Shape;854;p99"/>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855" name="Google Shape;855;p99"/>
          <p:cNvSpPr txBox="1"/>
          <p:nvPr/>
        </p:nvSpPr>
        <p:spPr>
          <a:xfrm>
            <a:off x="3560115" y="886700"/>
            <a:ext cx="5277913" cy="1015663"/>
          </a:xfrm>
          <a:prstGeom prst="rect">
            <a:avLst/>
          </a:prstGeom>
          <a:no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IN" sz="4800" u="none" cap="none" strike="noStrike">
                <a:solidFill>
                  <a:srgbClr val="3F3F3F"/>
                </a:solidFill>
                <a:latin typeface="Times New Roman"/>
                <a:ea typeface="Times New Roman"/>
                <a:cs typeface="Times New Roman"/>
                <a:sym typeface="Times New Roman"/>
              </a:rPr>
              <a:t>Table Of Content</a:t>
            </a:r>
            <a:endParaRPr/>
          </a:p>
        </p:txBody>
      </p:sp>
      <p:sp>
        <p:nvSpPr>
          <p:cNvPr id="856" name="Google Shape;856;p99"/>
          <p:cNvSpPr/>
          <p:nvPr/>
        </p:nvSpPr>
        <p:spPr>
          <a:xfrm>
            <a:off x="1819769" y="2046465"/>
            <a:ext cx="3671618" cy="764223"/>
          </a:xfrm>
          <a:prstGeom prst="roundRect">
            <a:avLst>
              <a:gd fmla="val 6317" name="adj"/>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3200">
              <a:solidFill>
                <a:srgbClr val="3F3F3F"/>
              </a:solidFill>
              <a:latin typeface="Arial"/>
              <a:ea typeface="Arial"/>
              <a:cs typeface="Arial"/>
              <a:sym typeface="Arial"/>
            </a:endParaRPr>
          </a:p>
        </p:txBody>
      </p:sp>
      <p:sp>
        <p:nvSpPr>
          <p:cNvPr id="857" name="Google Shape;857;p99"/>
          <p:cNvSpPr/>
          <p:nvPr/>
        </p:nvSpPr>
        <p:spPr>
          <a:xfrm>
            <a:off x="1863727" y="4081429"/>
            <a:ext cx="3671618" cy="764223"/>
          </a:xfrm>
          <a:prstGeom prst="roundRect">
            <a:avLst>
              <a:gd fmla="val 6317" name="adj"/>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3200">
              <a:solidFill>
                <a:srgbClr val="3F3F3F"/>
              </a:solidFill>
              <a:latin typeface="Arial"/>
              <a:ea typeface="Arial"/>
              <a:cs typeface="Arial"/>
              <a:sym typeface="Arial"/>
            </a:endParaRPr>
          </a:p>
        </p:txBody>
      </p:sp>
      <p:sp>
        <p:nvSpPr>
          <p:cNvPr id="858" name="Google Shape;858;p99"/>
          <p:cNvSpPr/>
          <p:nvPr/>
        </p:nvSpPr>
        <p:spPr>
          <a:xfrm>
            <a:off x="6863492" y="2738270"/>
            <a:ext cx="3671618" cy="764223"/>
          </a:xfrm>
          <a:prstGeom prst="roundRect">
            <a:avLst>
              <a:gd fmla="val 6317" name="adj"/>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3200">
              <a:solidFill>
                <a:srgbClr val="3F3F3F"/>
              </a:solidFill>
              <a:latin typeface="Arial"/>
              <a:ea typeface="Arial"/>
              <a:cs typeface="Arial"/>
              <a:sym typeface="Arial"/>
            </a:endParaRPr>
          </a:p>
        </p:txBody>
      </p:sp>
      <p:sp>
        <p:nvSpPr>
          <p:cNvPr id="859" name="Google Shape;859;p99"/>
          <p:cNvSpPr/>
          <p:nvPr/>
        </p:nvSpPr>
        <p:spPr>
          <a:xfrm>
            <a:off x="6863492" y="4081429"/>
            <a:ext cx="3671618" cy="764223"/>
          </a:xfrm>
          <a:prstGeom prst="roundRect">
            <a:avLst>
              <a:gd fmla="val 6317" name="adj"/>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3200">
              <a:solidFill>
                <a:srgbClr val="3F3F3F"/>
              </a:solidFill>
              <a:latin typeface="Arial"/>
              <a:ea typeface="Arial"/>
              <a:cs typeface="Arial"/>
              <a:sym typeface="Arial"/>
            </a:endParaRPr>
          </a:p>
        </p:txBody>
      </p:sp>
      <p:sp>
        <p:nvSpPr>
          <p:cNvPr id="860" name="Google Shape;860;p99"/>
          <p:cNvSpPr txBox="1"/>
          <p:nvPr/>
        </p:nvSpPr>
        <p:spPr>
          <a:xfrm>
            <a:off x="0" y="0"/>
            <a:ext cx="453650" cy="123111"/>
          </a:xfrm>
          <a:prstGeom prst="rect">
            <a:avLst/>
          </a:prstGeom>
          <a:noFill/>
          <a:ln>
            <a:noFill/>
          </a:ln>
        </p:spPr>
        <p:txBody>
          <a:bodyPr anchorCtr="0" anchor="t" bIns="45700" lIns="91425" spcFirstLastPara="1" rIns="91425" wrap="square" tIns="45700">
            <a:spAutoFit/>
          </a:bodyPr>
          <a:lstStyle/>
          <a:p>
            <a:pPr indent="0" lvl="0" marL="0" marR="0" rtl="0" algn="l">
              <a:lnSpc>
                <a:spcPct val="200000"/>
              </a:lnSpc>
              <a:spcBef>
                <a:spcPts val="0"/>
              </a:spcBef>
              <a:spcAft>
                <a:spcPts val="0"/>
              </a:spcAft>
              <a:buNone/>
            </a:pPr>
            <a:r>
              <a:rPr lang="en-IN" sz="100">
                <a:solidFill>
                  <a:schemeClr val="dk1"/>
                </a:solidFill>
                <a:latin typeface="Microsoft Yahei"/>
                <a:ea typeface="Microsoft Yahei"/>
                <a:cs typeface="Microsoft Yahei"/>
                <a:sym typeface="Microsoft Yahei"/>
              </a:rPr>
              <a:t>行业PPT模板http://www.1ppt.com/hangye/</a:t>
            </a:r>
            <a:endParaRPr/>
          </a:p>
        </p:txBody>
      </p:sp>
      <p:sp>
        <p:nvSpPr>
          <p:cNvPr id="861" name="Google Shape;861;p99"/>
          <p:cNvSpPr txBox="1"/>
          <p:nvPr/>
        </p:nvSpPr>
        <p:spPr>
          <a:xfrm>
            <a:off x="1312075" y="2046477"/>
            <a:ext cx="6439200" cy="3047700"/>
          </a:xfrm>
          <a:prstGeom prst="rect">
            <a:avLst/>
          </a:prstGeom>
          <a:noFill/>
          <a:ln>
            <a:noFill/>
          </a:ln>
        </p:spPr>
        <p:txBody>
          <a:bodyPr anchorCtr="0" anchor="t" bIns="45700" lIns="91425" spcFirstLastPara="1" rIns="91425" wrap="square" tIns="45700">
            <a:spAutoFit/>
          </a:bodyPr>
          <a:lstStyle/>
          <a:p>
            <a:pPr indent="-342900" lvl="0" marL="342900" marR="0" rtl="0" algn="l">
              <a:spcBef>
                <a:spcPts val="0"/>
              </a:spcBef>
              <a:spcAft>
                <a:spcPts val="0"/>
              </a:spcAft>
              <a:buClr>
                <a:schemeClr val="dk1"/>
              </a:buClr>
              <a:buSzPts val="2400"/>
              <a:buFont typeface="Noto Sans Symbols"/>
              <a:buChar char="⮚"/>
            </a:pPr>
            <a:r>
              <a:rPr lang="en-IN" sz="2400">
                <a:solidFill>
                  <a:schemeClr val="dk1"/>
                </a:solidFill>
                <a:latin typeface="Arial"/>
                <a:ea typeface="Arial"/>
                <a:cs typeface="Arial"/>
                <a:sym typeface="Arial"/>
              </a:rPr>
              <a:t>Introduction</a:t>
            </a:r>
            <a:endParaRPr/>
          </a:p>
          <a:p>
            <a:pPr indent="-342900" lvl="0" marL="342900" marR="0" rtl="0" algn="l">
              <a:spcBef>
                <a:spcPts val="0"/>
              </a:spcBef>
              <a:spcAft>
                <a:spcPts val="0"/>
              </a:spcAft>
              <a:buClr>
                <a:schemeClr val="dk1"/>
              </a:buClr>
              <a:buSzPts val="2400"/>
              <a:buFont typeface="Noto Sans Symbols"/>
              <a:buChar char="⮚"/>
            </a:pPr>
            <a:r>
              <a:rPr lang="en-IN" sz="2400">
                <a:solidFill>
                  <a:schemeClr val="dk1"/>
                </a:solidFill>
                <a:latin typeface="Arial"/>
                <a:ea typeface="Arial"/>
                <a:cs typeface="Arial"/>
                <a:sym typeface="Arial"/>
              </a:rPr>
              <a:t>Unilever Overview</a:t>
            </a:r>
            <a:endParaRPr/>
          </a:p>
          <a:p>
            <a:pPr indent="-342900" lvl="0" marL="342900" marR="0" rtl="0" algn="l">
              <a:spcBef>
                <a:spcPts val="0"/>
              </a:spcBef>
              <a:spcAft>
                <a:spcPts val="0"/>
              </a:spcAft>
              <a:buClr>
                <a:schemeClr val="dk1"/>
              </a:buClr>
              <a:buSzPts val="2400"/>
              <a:buFont typeface="Noto Sans Symbols"/>
              <a:buChar char="⮚"/>
            </a:pPr>
            <a:r>
              <a:rPr lang="en-IN" sz="2400">
                <a:solidFill>
                  <a:schemeClr val="dk1"/>
                </a:solidFill>
                <a:latin typeface="Arial"/>
                <a:ea typeface="Arial"/>
                <a:cs typeface="Arial"/>
                <a:sym typeface="Arial"/>
              </a:rPr>
              <a:t>Cultural Differences: UK vs. Germany</a:t>
            </a:r>
            <a:endParaRPr/>
          </a:p>
          <a:p>
            <a:pPr indent="-342900" lvl="0" marL="342900" marR="0" rtl="0" algn="l">
              <a:spcBef>
                <a:spcPts val="0"/>
              </a:spcBef>
              <a:spcAft>
                <a:spcPts val="0"/>
              </a:spcAft>
              <a:buClr>
                <a:schemeClr val="dk1"/>
              </a:buClr>
              <a:buSzPts val="2400"/>
              <a:buFont typeface="Noto Sans Symbols"/>
              <a:buChar char="⮚"/>
            </a:pPr>
            <a:r>
              <a:rPr lang="en-IN" sz="2400">
                <a:solidFill>
                  <a:schemeClr val="dk1"/>
                </a:solidFill>
                <a:latin typeface="Arial"/>
                <a:ea typeface="Arial"/>
                <a:cs typeface="Arial"/>
                <a:sym typeface="Arial"/>
              </a:rPr>
              <a:t>Cultural Challenges and Difficulties</a:t>
            </a:r>
            <a:endParaRPr/>
          </a:p>
          <a:p>
            <a:pPr indent="-342900" lvl="0" marL="342900" marR="0" rtl="0" algn="l">
              <a:spcBef>
                <a:spcPts val="0"/>
              </a:spcBef>
              <a:spcAft>
                <a:spcPts val="0"/>
              </a:spcAft>
              <a:buClr>
                <a:schemeClr val="dk1"/>
              </a:buClr>
              <a:buSzPts val="2400"/>
              <a:buFont typeface="Noto Sans Symbols"/>
              <a:buChar char="⮚"/>
            </a:pPr>
            <a:r>
              <a:rPr lang="en-IN" sz="2400">
                <a:solidFill>
                  <a:schemeClr val="dk1"/>
                </a:solidFill>
                <a:latin typeface="Arial"/>
                <a:ea typeface="Arial"/>
                <a:cs typeface="Arial"/>
                <a:sym typeface="Arial"/>
              </a:rPr>
              <a:t>Intercultural Communication Theories</a:t>
            </a:r>
            <a:endParaRPr/>
          </a:p>
          <a:p>
            <a:pPr indent="-342900" lvl="0" marL="342900" marR="0" rtl="0" algn="l">
              <a:spcBef>
                <a:spcPts val="0"/>
              </a:spcBef>
              <a:spcAft>
                <a:spcPts val="0"/>
              </a:spcAft>
              <a:buClr>
                <a:schemeClr val="dk1"/>
              </a:buClr>
              <a:buSzPts val="2400"/>
              <a:buFont typeface="Noto Sans Symbols"/>
              <a:buChar char="⮚"/>
            </a:pPr>
            <a:r>
              <a:rPr lang="en-IN" sz="2400">
                <a:solidFill>
                  <a:schemeClr val="dk1"/>
                </a:solidFill>
                <a:latin typeface="Arial"/>
                <a:ea typeface="Arial"/>
                <a:cs typeface="Arial"/>
                <a:sym typeface="Arial"/>
              </a:rPr>
              <a:t>Recommendations and Business Solutions</a:t>
            </a:r>
            <a:endParaRPr/>
          </a:p>
          <a:p>
            <a:pPr indent="-342900" lvl="0" marL="342900" marR="0" rtl="0" algn="l">
              <a:spcBef>
                <a:spcPts val="0"/>
              </a:spcBef>
              <a:spcAft>
                <a:spcPts val="0"/>
              </a:spcAft>
              <a:buClr>
                <a:schemeClr val="dk1"/>
              </a:buClr>
              <a:buSzPts val="2400"/>
              <a:buFont typeface="Noto Sans Symbols"/>
              <a:buChar char="⮚"/>
            </a:pPr>
            <a:r>
              <a:rPr lang="en-IN" sz="2400">
                <a:solidFill>
                  <a:schemeClr val="dk1"/>
                </a:solidFill>
                <a:latin typeface="Arial"/>
                <a:ea typeface="Arial"/>
                <a:cs typeface="Arial"/>
                <a:sym typeface="Arial"/>
              </a:rPr>
              <a:t>Conclusion</a:t>
            </a:r>
            <a:endParaRPr/>
          </a:p>
          <a:p>
            <a:pPr indent="-190500" lvl="0" marL="342900" marR="0" rtl="0" algn="l">
              <a:spcBef>
                <a:spcPts val="0"/>
              </a:spcBef>
              <a:spcAft>
                <a:spcPts val="0"/>
              </a:spcAft>
              <a:buClr>
                <a:schemeClr val="dk1"/>
              </a:buClr>
              <a:buSzPts val="2400"/>
              <a:buFont typeface="Noto Sans Symbols"/>
              <a:buNone/>
            </a:pPr>
            <a:r>
              <a:t/>
            </a:r>
            <a:endParaRPr sz="2400">
              <a:solidFill>
                <a:schemeClr val="dk1"/>
              </a:solidFill>
              <a:latin typeface="Arial"/>
              <a:ea typeface="Arial"/>
              <a:cs typeface="Arial"/>
              <a:sym typeface="Arial"/>
            </a:endParaRPr>
          </a:p>
        </p:txBody>
      </p:sp>
      <p:pic>
        <p:nvPicPr>
          <p:cNvPr id="862" name="Google Shape;862;p99"/>
          <p:cNvPicPr preferRelativeResize="0"/>
          <p:nvPr/>
        </p:nvPicPr>
        <p:blipFill>
          <a:blip r:embed="rId3">
            <a:alphaModFix/>
          </a:blip>
          <a:stretch>
            <a:fillRect/>
          </a:stretch>
        </p:blipFill>
        <p:spPr>
          <a:xfrm>
            <a:off x="7091375" y="4897800"/>
            <a:ext cx="3671626" cy="808905"/>
          </a:xfrm>
          <a:prstGeom prst="rect">
            <a:avLst/>
          </a:prstGeom>
          <a:noFill/>
          <a:ln>
            <a:noFill/>
          </a:ln>
        </p:spPr>
      </p:pic>
    </p:spTree>
  </p:cSld>
  <p:clrMapOvr>
    <a:masterClrMapping/>
  </p:clrMapOvr>
  <p:transition spd="slow">
    <p:fade/>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52"/>
                                        </p:tgtEl>
                                        <p:attrNameLst>
                                          <p:attrName>style.visibility</p:attrName>
                                        </p:attrNameLst>
                                      </p:cBhvr>
                                      <p:to>
                                        <p:strVal val="visible"/>
                                      </p:to>
                                    </p:set>
                                    <p:animEffect filter="fade" transition="in">
                                      <p:cBhvr>
                                        <p:cTn dur="500"/>
                                        <p:tgtEl>
                                          <p:spTgt spid="852"/>
                                        </p:tgtEl>
                                      </p:cBhvr>
                                    </p:animEffect>
                                  </p:childTnLst>
                                </p:cTn>
                              </p:par>
                              <p:par>
                                <p:cTn fill="hold" nodeType="withEffect" presetClass="entr" presetID="2" presetSubtype="4">
                                  <p:stCondLst>
                                    <p:cond delay="0"/>
                                  </p:stCondLst>
                                  <p:childTnLst>
                                    <p:set>
                                      <p:cBhvr>
                                        <p:cTn dur="1" fill="hold">
                                          <p:stCondLst>
                                            <p:cond delay="0"/>
                                          </p:stCondLst>
                                        </p:cTn>
                                        <p:tgtEl>
                                          <p:spTgt spid="855"/>
                                        </p:tgtEl>
                                        <p:attrNameLst>
                                          <p:attrName>style.visibility</p:attrName>
                                        </p:attrNameLst>
                                      </p:cBhvr>
                                      <p:to>
                                        <p:strVal val="visible"/>
                                      </p:to>
                                    </p:set>
                                    <p:anim calcmode="lin" valueType="num">
                                      <p:cBhvr additive="base">
                                        <p:cTn dur="500"/>
                                        <p:tgtEl>
                                          <p:spTgt spid="85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56"/>
                                        </p:tgtEl>
                                        <p:attrNameLst>
                                          <p:attrName>style.visibility</p:attrName>
                                        </p:attrNameLst>
                                      </p:cBhvr>
                                      <p:to>
                                        <p:strVal val="visible"/>
                                      </p:to>
                                    </p:set>
                                    <p:anim calcmode="lin" valueType="num">
                                      <p:cBhvr additive="base">
                                        <p:cTn dur="500"/>
                                        <p:tgtEl>
                                          <p:spTgt spid="856"/>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57"/>
                                        </p:tgtEl>
                                        <p:attrNameLst>
                                          <p:attrName>style.visibility</p:attrName>
                                        </p:attrNameLst>
                                      </p:cBhvr>
                                      <p:to>
                                        <p:strVal val="visible"/>
                                      </p:to>
                                    </p:set>
                                    <p:anim calcmode="lin" valueType="num">
                                      <p:cBhvr additive="base">
                                        <p:cTn dur="500"/>
                                        <p:tgtEl>
                                          <p:spTgt spid="85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58"/>
                                        </p:tgtEl>
                                        <p:attrNameLst>
                                          <p:attrName>style.visibility</p:attrName>
                                        </p:attrNameLst>
                                      </p:cBhvr>
                                      <p:to>
                                        <p:strVal val="visible"/>
                                      </p:to>
                                    </p:set>
                                    <p:anim calcmode="lin" valueType="num">
                                      <p:cBhvr additive="base">
                                        <p:cTn dur="500"/>
                                        <p:tgtEl>
                                          <p:spTgt spid="85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59"/>
                                        </p:tgtEl>
                                        <p:attrNameLst>
                                          <p:attrName>style.visibility</p:attrName>
                                        </p:attrNameLst>
                                      </p:cBhvr>
                                      <p:to>
                                        <p:strVal val="visible"/>
                                      </p:to>
                                    </p:set>
                                    <p:anim calcmode="lin" valueType="num">
                                      <p:cBhvr additive="base">
                                        <p:cTn dur="500"/>
                                        <p:tgtEl>
                                          <p:spTgt spid="859"/>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6" name="Shape 866"/>
        <p:cNvGrpSpPr/>
        <p:nvPr/>
      </p:nvGrpSpPr>
      <p:grpSpPr>
        <a:xfrm>
          <a:off x="0" y="0"/>
          <a:ext cx="0" cy="0"/>
          <a:chOff x="0" y="0"/>
          <a:chExt cx="0" cy="0"/>
        </a:xfrm>
      </p:grpSpPr>
      <p:sp>
        <p:nvSpPr>
          <p:cNvPr id="867" name="Google Shape;867;p100"/>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68" name="Google Shape;868;p100"/>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869" name="Google Shape;869;p100"/>
          <p:cNvGrpSpPr/>
          <p:nvPr/>
        </p:nvGrpSpPr>
        <p:grpSpPr>
          <a:xfrm>
            <a:off x="1535575" y="1094278"/>
            <a:ext cx="9120851" cy="4669444"/>
            <a:chOff x="1019234" y="859715"/>
            <a:chExt cx="9768114" cy="5138570"/>
          </a:xfrm>
        </p:grpSpPr>
        <p:sp>
          <p:nvSpPr>
            <p:cNvPr id="870" name="Google Shape;870;p100"/>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71" name="Google Shape;871;p100"/>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872" name="Google Shape;872;p100"/>
          <p:cNvSpPr txBox="1"/>
          <p:nvPr/>
        </p:nvSpPr>
        <p:spPr>
          <a:xfrm>
            <a:off x="1850784" y="1387714"/>
            <a:ext cx="4660200" cy="831000"/>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lang="en-IN" sz="4800">
                <a:solidFill>
                  <a:schemeClr val="dk1"/>
                </a:solidFill>
                <a:latin typeface="Times New Roman"/>
                <a:ea typeface="Times New Roman"/>
                <a:cs typeface="Times New Roman"/>
                <a:sym typeface="Times New Roman"/>
              </a:rPr>
              <a:t>Introduction</a:t>
            </a:r>
            <a:endParaRPr b="1" sz="4800">
              <a:solidFill>
                <a:schemeClr val="dk1"/>
              </a:solidFill>
              <a:latin typeface="Times New Roman"/>
              <a:ea typeface="Times New Roman"/>
              <a:cs typeface="Times New Roman"/>
              <a:sym typeface="Times New Roman"/>
            </a:endParaRPr>
          </a:p>
        </p:txBody>
      </p:sp>
      <p:sp>
        <p:nvSpPr>
          <p:cNvPr id="873" name="Google Shape;873;p100"/>
          <p:cNvSpPr txBox="1"/>
          <p:nvPr/>
        </p:nvSpPr>
        <p:spPr>
          <a:xfrm>
            <a:off x="117125" y="156975"/>
            <a:ext cx="14184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0">
                <a:solidFill>
                  <a:srgbClr val="74A6AB"/>
                </a:solidFill>
                <a:latin typeface="Arial"/>
                <a:ea typeface="Arial"/>
                <a:cs typeface="Arial"/>
                <a:sym typeface="Arial"/>
              </a:rPr>
              <a:t>01</a:t>
            </a:r>
            <a:endParaRPr sz="8000"/>
          </a:p>
        </p:txBody>
      </p:sp>
      <p:sp>
        <p:nvSpPr>
          <p:cNvPr id="874" name="Google Shape;874;p100"/>
          <p:cNvSpPr txBox="1"/>
          <p:nvPr/>
        </p:nvSpPr>
        <p:spPr>
          <a:xfrm>
            <a:off x="1850776" y="2218723"/>
            <a:ext cx="6794400" cy="193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2400">
              <a:solidFill>
                <a:schemeClr val="dk1"/>
              </a:solidFill>
              <a:latin typeface="Times New Roman"/>
              <a:ea typeface="Times New Roman"/>
              <a:cs typeface="Times New Roman"/>
              <a:sym typeface="Times New Roman"/>
            </a:endParaRPr>
          </a:p>
          <a:p>
            <a:pPr indent="-336550" lvl="0" marL="285750" marR="0" rtl="0" algn="l">
              <a:lnSpc>
                <a:spcPct val="150000"/>
              </a:lnSpc>
              <a:spcBef>
                <a:spcPts val="0"/>
              </a:spcBef>
              <a:spcAft>
                <a:spcPts val="0"/>
              </a:spcAft>
              <a:buClr>
                <a:schemeClr val="dk1"/>
              </a:buClr>
              <a:buSzPts val="2400"/>
              <a:buFont typeface="Times New Roman"/>
              <a:buChar char="•"/>
            </a:pPr>
            <a:r>
              <a:rPr lang="en-IN" sz="2400">
                <a:solidFill>
                  <a:schemeClr val="dk1"/>
                </a:solidFill>
                <a:latin typeface="Times New Roman"/>
                <a:ea typeface="Times New Roman"/>
                <a:cs typeface="Times New Roman"/>
                <a:sym typeface="Times New Roman"/>
              </a:rPr>
              <a:t>Unilever's Strategic Expansion to Germany</a:t>
            </a:r>
            <a:endParaRPr sz="2400">
              <a:solidFill>
                <a:schemeClr val="dk1"/>
              </a:solidFill>
              <a:latin typeface="Times New Roman"/>
              <a:ea typeface="Times New Roman"/>
              <a:cs typeface="Times New Roman"/>
              <a:sym typeface="Times New Roman"/>
            </a:endParaRPr>
          </a:p>
          <a:p>
            <a:pPr indent="-336550" lvl="0" marL="285750" marR="0" rtl="0" algn="l">
              <a:spcBef>
                <a:spcPts val="0"/>
              </a:spcBef>
              <a:spcAft>
                <a:spcPts val="0"/>
              </a:spcAft>
              <a:buClr>
                <a:schemeClr val="dk1"/>
              </a:buClr>
              <a:buSzPts val="2400"/>
              <a:buFont typeface="Times New Roman"/>
              <a:buChar char="•"/>
            </a:pPr>
            <a:r>
              <a:rPr lang="en-IN" sz="2400">
                <a:solidFill>
                  <a:schemeClr val="dk1"/>
                </a:solidFill>
                <a:latin typeface="Times New Roman"/>
                <a:ea typeface="Times New Roman"/>
                <a:cs typeface="Times New Roman"/>
                <a:sym typeface="Times New Roman"/>
              </a:rPr>
              <a:t>The Imperative of Cultural Comprehension in Global Business</a:t>
            </a:r>
            <a:endParaRPr sz="2400">
              <a:latin typeface="Times New Roman"/>
              <a:ea typeface="Times New Roman"/>
              <a:cs typeface="Times New Roman"/>
              <a:sym typeface="Times New Roman"/>
            </a:endParaRPr>
          </a:p>
          <a:p>
            <a:pPr indent="0" lvl="0" marL="0" marR="0" rtl="0" algn="l">
              <a:lnSpc>
                <a:spcPct val="150000"/>
              </a:lnSpc>
              <a:spcBef>
                <a:spcPts val="0"/>
              </a:spcBef>
              <a:spcAft>
                <a:spcPts val="0"/>
              </a:spcAft>
              <a:buNone/>
            </a:pPr>
            <a:r>
              <a:t/>
            </a:r>
            <a:endParaRPr sz="1200">
              <a:solidFill>
                <a:srgbClr val="3F3F3F"/>
              </a:solidFill>
              <a:latin typeface="Arial"/>
              <a:ea typeface="Arial"/>
              <a:cs typeface="Arial"/>
              <a:sym typeface="Arial"/>
            </a:endParaRPr>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69"/>
                                        </p:tgtEl>
                                        <p:attrNameLst>
                                          <p:attrName>style.visibility</p:attrName>
                                        </p:attrNameLst>
                                      </p:cBhvr>
                                      <p:to>
                                        <p:strVal val="visible"/>
                                      </p:to>
                                    </p:set>
                                    <p:animEffect filter="fade" transition="in">
                                      <p:cBhvr>
                                        <p:cTn dur="500"/>
                                        <p:tgtEl>
                                          <p:spTgt spid="86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73"/>
                                        </p:tgtEl>
                                        <p:attrNameLst>
                                          <p:attrName>style.visibility</p:attrName>
                                        </p:attrNameLst>
                                      </p:cBhvr>
                                      <p:to>
                                        <p:strVal val="visible"/>
                                      </p:to>
                                    </p:set>
                                    <p:anim calcmode="lin" valueType="num">
                                      <p:cBhvr additive="base">
                                        <p:cTn dur="500"/>
                                        <p:tgtEl>
                                          <p:spTgt spid="87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72"/>
                                        </p:tgtEl>
                                        <p:attrNameLst>
                                          <p:attrName>style.visibility</p:attrName>
                                        </p:attrNameLst>
                                      </p:cBhvr>
                                      <p:to>
                                        <p:strVal val="visible"/>
                                      </p:to>
                                    </p:set>
                                    <p:anim calcmode="lin" valueType="num">
                                      <p:cBhvr additive="base">
                                        <p:cTn dur="500"/>
                                        <p:tgtEl>
                                          <p:spTgt spid="87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74"/>
                                        </p:tgtEl>
                                        <p:attrNameLst>
                                          <p:attrName>style.visibility</p:attrName>
                                        </p:attrNameLst>
                                      </p:cBhvr>
                                      <p:to>
                                        <p:strVal val="visible"/>
                                      </p:to>
                                    </p:set>
                                    <p:animEffect filter="fade" transition="in">
                                      <p:cBhvr>
                                        <p:cTn dur="1000"/>
                                        <p:tgtEl>
                                          <p:spTgt spid="87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8" name="Shape 878"/>
        <p:cNvGrpSpPr/>
        <p:nvPr/>
      </p:nvGrpSpPr>
      <p:grpSpPr>
        <a:xfrm>
          <a:off x="0" y="0"/>
          <a:ext cx="0" cy="0"/>
          <a:chOff x="0" y="0"/>
          <a:chExt cx="0" cy="0"/>
        </a:xfrm>
      </p:grpSpPr>
      <p:sp>
        <p:nvSpPr>
          <p:cNvPr id="879" name="Google Shape;879;p101"/>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80" name="Google Shape;880;p101"/>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881" name="Google Shape;881;p101"/>
          <p:cNvGrpSpPr/>
          <p:nvPr/>
        </p:nvGrpSpPr>
        <p:grpSpPr>
          <a:xfrm>
            <a:off x="1750957" y="1094307"/>
            <a:ext cx="10441137" cy="5763934"/>
            <a:chOff x="1019234" y="859715"/>
            <a:chExt cx="9768114" cy="5138570"/>
          </a:xfrm>
        </p:grpSpPr>
        <p:sp>
          <p:nvSpPr>
            <p:cNvPr id="882" name="Google Shape;882;p101"/>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83" name="Google Shape;883;p101"/>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884" name="Google Shape;884;p101"/>
          <p:cNvSpPr txBox="1"/>
          <p:nvPr/>
        </p:nvSpPr>
        <p:spPr>
          <a:xfrm>
            <a:off x="3912782" y="1245625"/>
            <a:ext cx="7740000" cy="831000"/>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lang="en-IN" sz="4800">
                <a:solidFill>
                  <a:schemeClr val="dk1"/>
                </a:solidFill>
                <a:latin typeface="Times New Roman"/>
                <a:ea typeface="Times New Roman"/>
                <a:cs typeface="Times New Roman"/>
                <a:sym typeface="Times New Roman"/>
              </a:rPr>
              <a:t>Unilever Overview</a:t>
            </a:r>
            <a:endParaRPr b="1" sz="4800">
              <a:solidFill>
                <a:srgbClr val="C78674"/>
              </a:solidFill>
              <a:latin typeface="Times New Roman"/>
              <a:ea typeface="Times New Roman"/>
              <a:cs typeface="Times New Roman"/>
              <a:sym typeface="Times New Roman"/>
            </a:endParaRPr>
          </a:p>
        </p:txBody>
      </p:sp>
      <p:sp>
        <p:nvSpPr>
          <p:cNvPr id="885" name="Google Shape;885;p101"/>
          <p:cNvSpPr txBox="1"/>
          <p:nvPr/>
        </p:nvSpPr>
        <p:spPr>
          <a:xfrm>
            <a:off x="128251" y="233375"/>
            <a:ext cx="18123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0">
                <a:solidFill>
                  <a:srgbClr val="74A6AB"/>
                </a:solidFill>
                <a:latin typeface="Arial"/>
                <a:ea typeface="Arial"/>
                <a:cs typeface="Arial"/>
                <a:sym typeface="Arial"/>
              </a:rPr>
              <a:t>02</a:t>
            </a:r>
            <a:endParaRPr sz="8000"/>
          </a:p>
        </p:txBody>
      </p:sp>
      <p:sp>
        <p:nvSpPr>
          <p:cNvPr id="886" name="Google Shape;886;p101"/>
          <p:cNvSpPr txBox="1"/>
          <p:nvPr/>
        </p:nvSpPr>
        <p:spPr>
          <a:xfrm>
            <a:off x="2092900" y="2207100"/>
            <a:ext cx="8436600" cy="3709500"/>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1" lang="en-IN" sz="2400">
                <a:solidFill>
                  <a:schemeClr val="dk1"/>
                </a:solidFill>
                <a:latin typeface="Times New Roman"/>
                <a:ea typeface="Times New Roman"/>
                <a:cs typeface="Times New Roman"/>
                <a:sym typeface="Times New Roman"/>
              </a:rPr>
              <a:t>A Global Force: Unilever's Legacy</a:t>
            </a:r>
            <a:endParaRPr b="1" sz="2400"/>
          </a:p>
          <a:p>
            <a:pPr indent="-349250" lvl="1" marL="742950" marR="0" rtl="0" algn="just">
              <a:lnSpc>
                <a:spcPct val="150000"/>
              </a:lnSpc>
              <a:spcBef>
                <a:spcPts val="0"/>
              </a:spcBef>
              <a:spcAft>
                <a:spcPts val="0"/>
              </a:spcAft>
              <a:buClr>
                <a:schemeClr val="dk1"/>
              </a:buClr>
              <a:buSzPts val="2400"/>
              <a:buFont typeface="Arial"/>
              <a:buChar char="•"/>
            </a:pPr>
            <a:r>
              <a:rPr b="0" i="0" lang="en-IN" sz="2400" u="none" cap="none" strike="noStrike">
                <a:solidFill>
                  <a:schemeClr val="dk1"/>
                </a:solidFill>
                <a:latin typeface="Times New Roman"/>
                <a:ea typeface="Times New Roman"/>
                <a:cs typeface="Times New Roman"/>
                <a:sym typeface="Times New Roman"/>
              </a:rPr>
              <a:t>Founded in 1929</a:t>
            </a:r>
            <a:endParaRPr sz="2400"/>
          </a:p>
          <a:p>
            <a:pPr indent="-349250" lvl="1" marL="742950" marR="0" rtl="0" algn="just">
              <a:lnSpc>
                <a:spcPct val="150000"/>
              </a:lnSpc>
              <a:spcBef>
                <a:spcPts val="0"/>
              </a:spcBef>
              <a:spcAft>
                <a:spcPts val="0"/>
              </a:spcAft>
              <a:buClr>
                <a:schemeClr val="dk1"/>
              </a:buClr>
              <a:buSzPts val="2400"/>
              <a:buFont typeface="Arial"/>
              <a:buChar char="•"/>
            </a:pPr>
            <a:r>
              <a:rPr b="0" i="0" lang="en-IN" sz="2400" u="none" cap="none" strike="noStrike">
                <a:solidFill>
                  <a:schemeClr val="dk1"/>
                </a:solidFill>
                <a:latin typeface="Times New Roman"/>
                <a:ea typeface="Times New Roman"/>
                <a:cs typeface="Times New Roman"/>
                <a:sym typeface="Times New Roman"/>
              </a:rPr>
              <a:t>Operations in over 190 </a:t>
            </a:r>
            <a:endParaRPr b="0" i="0" sz="24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          </a:t>
            </a:r>
            <a:r>
              <a:rPr b="0" i="0" lang="en-IN" sz="2400" u="none" cap="none" strike="noStrike">
                <a:solidFill>
                  <a:schemeClr val="dk1"/>
                </a:solidFill>
                <a:latin typeface="Times New Roman"/>
                <a:ea typeface="Times New Roman"/>
                <a:cs typeface="Times New Roman"/>
                <a:sym typeface="Times New Roman"/>
              </a:rPr>
              <a:t>countries</a:t>
            </a:r>
            <a:endParaRPr sz="2400"/>
          </a:p>
          <a:p>
            <a:pPr indent="-349250" lvl="1" marL="742950" marR="0" rtl="0" algn="just">
              <a:lnSpc>
                <a:spcPct val="150000"/>
              </a:lnSpc>
              <a:spcBef>
                <a:spcPts val="0"/>
              </a:spcBef>
              <a:spcAft>
                <a:spcPts val="0"/>
              </a:spcAft>
              <a:buClr>
                <a:schemeClr val="dk1"/>
              </a:buClr>
              <a:buSzPts val="2400"/>
              <a:buFont typeface="Arial"/>
              <a:buChar char="•"/>
            </a:pPr>
            <a:r>
              <a:rPr b="0" i="0" lang="en-IN" sz="2400" u="none" cap="none" strike="noStrike">
                <a:solidFill>
                  <a:schemeClr val="dk1"/>
                </a:solidFill>
                <a:latin typeface="Times New Roman"/>
                <a:ea typeface="Times New Roman"/>
                <a:cs typeface="Times New Roman"/>
                <a:sym typeface="Times New Roman"/>
              </a:rPr>
              <a:t>Products used by 2.5 billion </a:t>
            </a:r>
            <a:endParaRPr b="0" i="0" sz="24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          </a:t>
            </a:r>
            <a:r>
              <a:rPr b="0" i="0" lang="en-IN" sz="2400" u="none" cap="none" strike="noStrike">
                <a:solidFill>
                  <a:schemeClr val="dk1"/>
                </a:solidFill>
                <a:latin typeface="Times New Roman"/>
                <a:ea typeface="Times New Roman"/>
                <a:cs typeface="Times New Roman"/>
                <a:sym typeface="Times New Roman"/>
              </a:rPr>
              <a:t>people daily</a:t>
            </a:r>
            <a:endParaRPr sz="2400"/>
          </a:p>
          <a:p>
            <a:pPr indent="0" lvl="0" marL="914400" marR="0" rtl="0" algn="just">
              <a:lnSpc>
                <a:spcPct val="150000"/>
              </a:lnSpc>
              <a:spcBef>
                <a:spcPts val="0"/>
              </a:spcBef>
              <a:spcAft>
                <a:spcPts val="0"/>
              </a:spcAft>
              <a:buNone/>
            </a:pPr>
            <a:r>
              <a:t/>
            </a:r>
            <a:endParaRPr sz="1900"/>
          </a:p>
        </p:txBody>
      </p:sp>
      <p:pic>
        <p:nvPicPr>
          <p:cNvPr id="887" name="Google Shape;887;p101"/>
          <p:cNvPicPr preferRelativeResize="0"/>
          <p:nvPr/>
        </p:nvPicPr>
        <p:blipFill>
          <a:blip r:embed="rId3">
            <a:alphaModFix/>
          </a:blip>
          <a:stretch>
            <a:fillRect/>
          </a:stretch>
        </p:blipFill>
        <p:spPr>
          <a:xfrm>
            <a:off x="6397175" y="2705575"/>
            <a:ext cx="5794825" cy="4152425"/>
          </a:xfrm>
          <a:prstGeom prst="rect">
            <a:avLst/>
          </a:prstGeom>
          <a:noFill/>
          <a:ln>
            <a:noFill/>
          </a:ln>
        </p:spPr>
      </p:pic>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81"/>
                                        </p:tgtEl>
                                        <p:attrNameLst>
                                          <p:attrName>style.visibility</p:attrName>
                                        </p:attrNameLst>
                                      </p:cBhvr>
                                      <p:to>
                                        <p:strVal val="visible"/>
                                      </p:to>
                                    </p:set>
                                    <p:animEffect filter="fade" transition="in">
                                      <p:cBhvr>
                                        <p:cTn dur="500"/>
                                        <p:tgtEl>
                                          <p:spTgt spid="88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85"/>
                                        </p:tgtEl>
                                        <p:attrNameLst>
                                          <p:attrName>style.visibility</p:attrName>
                                        </p:attrNameLst>
                                      </p:cBhvr>
                                      <p:to>
                                        <p:strVal val="visible"/>
                                      </p:to>
                                    </p:set>
                                    <p:anim calcmode="lin" valueType="num">
                                      <p:cBhvr additive="base">
                                        <p:cTn dur="500"/>
                                        <p:tgtEl>
                                          <p:spTgt spid="88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84"/>
                                        </p:tgtEl>
                                        <p:attrNameLst>
                                          <p:attrName>style.visibility</p:attrName>
                                        </p:attrNameLst>
                                      </p:cBhvr>
                                      <p:to>
                                        <p:strVal val="visible"/>
                                      </p:to>
                                    </p:set>
                                    <p:anim calcmode="lin" valueType="num">
                                      <p:cBhvr additive="base">
                                        <p:cTn dur="500"/>
                                        <p:tgtEl>
                                          <p:spTgt spid="884"/>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86"/>
                                        </p:tgtEl>
                                        <p:attrNameLst>
                                          <p:attrName>style.visibility</p:attrName>
                                        </p:attrNameLst>
                                      </p:cBhvr>
                                      <p:to>
                                        <p:strVal val="visible"/>
                                      </p:to>
                                    </p:set>
                                    <p:animEffect filter="fade" transition="in">
                                      <p:cBhvr>
                                        <p:cTn dur="1000"/>
                                        <p:tgtEl>
                                          <p:spTgt spid="88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8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1" name="Shape 891"/>
        <p:cNvGrpSpPr/>
        <p:nvPr/>
      </p:nvGrpSpPr>
      <p:grpSpPr>
        <a:xfrm>
          <a:off x="0" y="0"/>
          <a:ext cx="0" cy="0"/>
          <a:chOff x="0" y="0"/>
          <a:chExt cx="0" cy="0"/>
        </a:xfrm>
      </p:grpSpPr>
      <p:sp>
        <p:nvSpPr>
          <p:cNvPr id="892" name="Google Shape;892;p102"/>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93" name="Google Shape;893;p102"/>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894" name="Google Shape;894;p102"/>
          <p:cNvGrpSpPr/>
          <p:nvPr/>
        </p:nvGrpSpPr>
        <p:grpSpPr>
          <a:xfrm>
            <a:off x="1750999" y="1094249"/>
            <a:ext cx="10077646" cy="5376622"/>
            <a:chOff x="1019234" y="859715"/>
            <a:chExt cx="9768000" cy="5138700"/>
          </a:xfrm>
        </p:grpSpPr>
        <p:sp>
          <p:nvSpPr>
            <p:cNvPr id="895" name="Google Shape;895;p102"/>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896" name="Google Shape;896;p102"/>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897" name="Google Shape;897;p102"/>
          <p:cNvSpPr txBox="1"/>
          <p:nvPr/>
        </p:nvSpPr>
        <p:spPr>
          <a:xfrm>
            <a:off x="3912782" y="1245625"/>
            <a:ext cx="7740000" cy="831000"/>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lang="en-IN" sz="4800">
                <a:solidFill>
                  <a:schemeClr val="dk1"/>
                </a:solidFill>
                <a:latin typeface="Times New Roman"/>
                <a:ea typeface="Times New Roman"/>
                <a:cs typeface="Times New Roman"/>
                <a:sym typeface="Times New Roman"/>
              </a:rPr>
              <a:t>Unilever Overview</a:t>
            </a:r>
            <a:endParaRPr b="1" sz="4800">
              <a:solidFill>
                <a:srgbClr val="C78674"/>
              </a:solidFill>
              <a:latin typeface="Times New Roman"/>
              <a:ea typeface="Times New Roman"/>
              <a:cs typeface="Times New Roman"/>
              <a:sym typeface="Times New Roman"/>
            </a:endParaRPr>
          </a:p>
        </p:txBody>
      </p:sp>
      <p:sp>
        <p:nvSpPr>
          <p:cNvPr id="898" name="Google Shape;898;p102"/>
          <p:cNvSpPr txBox="1"/>
          <p:nvPr/>
        </p:nvSpPr>
        <p:spPr>
          <a:xfrm>
            <a:off x="2092900" y="2207100"/>
            <a:ext cx="8436600" cy="4263600"/>
          </a:xfrm>
          <a:prstGeom prst="rect">
            <a:avLst/>
          </a:prstGeom>
          <a:noFill/>
          <a:ln>
            <a:noFill/>
          </a:ln>
        </p:spPr>
        <p:txBody>
          <a:bodyPr anchorCtr="0" anchor="t" bIns="45700" lIns="91425" spcFirstLastPara="1" rIns="91425" wrap="square" tIns="45700">
            <a:spAutoFit/>
          </a:bodyPr>
          <a:lstStyle/>
          <a:p>
            <a:pPr indent="0" lvl="0" marL="0" rtl="0" algn="just">
              <a:lnSpc>
                <a:spcPct val="150000"/>
              </a:lnSpc>
              <a:spcBef>
                <a:spcPts val="0"/>
              </a:spcBef>
              <a:spcAft>
                <a:spcPts val="0"/>
              </a:spcAft>
              <a:buClr>
                <a:schemeClr val="dk1"/>
              </a:buClr>
              <a:buFont typeface="Arial"/>
              <a:buNone/>
            </a:pPr>
            <a:r>
              <a:rPr b="1" lang="en-IN" sz="2400">
                <a:solidFill>
                  <a:schemeClr val="dk1"/>
                </a:solidFill>
                <a:latin typeface="Times New Roman"/>
                <a:ea typeface="Times New Roman"/>
                <a:cs typeface="Times New Roman"/>
                <a:sym typeface="Times New Roman"/>
              </a:rPr>
              <a:t>Strategic Expansion: Why Germany?</a:t>
            </a:r>
            <a:endParaRPr b="1" sz="2400">
              <a:solidFill>
                <a:schemeClr val="dk1"/>
              </a:solidFill>
            </a:endParaRPr>
          </a:p>
          <a:p>
            <a:pPr indent="-349250" lvl="1" marL="742950" rtl="0" algn="just">
              <a:lnSpc>
                <a:spcPct val="150000"/>
              </a:lnSpc>
              <a:spcBef>
                <a:spcPts val="0"/>
              </a:spcBef>
              <a:spcAft>
                <a:spcPts val="0"/>
              </a:spcAft>
              <a:buClr>
                <a:schemeClr val="dk1"/>
              </a:buClr>
              <a:buSzPts val="2400"/>
              <a:buChar char="•"/>
            </a:pPr>
            <a:r>
              <a:rPr lang="en-IN" sz="2400">
                <a:solidFill>
                  <a:schemeClr val="dk1"/>
                </a:solidFill>
                <a:latin typeface="Times New Roman"/>
                <a:ea typeface="Times New Roman"/>
                <a:cs typeface="Times New Roman"/>
                <a:sym typeface="Times New Roman"/>
              </a:rPr>
              <a:t>Gateway to Europe</a:t>
            </a:r>
            <a:endParaRPr sz="2400">
              <a:solidFill>
                <a:schemeClr val="dk1"/>
              </a:solidFill>
            </a:endParaRPr>
          </a:p>
          <a:p>
            <a:pPr indent="-349250" lvl="1" marL="742950" rtl="0" algn="just">
              <a:lnSpc>
                <a:spcPct val="150000"/>
              </a:lnSpc>
              <a:spcBef>
                <a:spcPts val="0"/>
              </a:spcBef>
              <a:spcAft>
                <a:spcPts val="0"/>
              </a:spcAft>
              <a:buClr>
                <a:schemeClr val="dk1"/>
              </a:buClr>
              <a:buSzPts val="2400"/>
              <a:buChar char="•"/>
            </a:pPr>
            <a:r>
              <a:rPr lang="en-IN" sz="2400">
                <a:solidFill>
                  <a:schemeClr val="dk1"/>
                </a:solidFill>
                <a:latin typeface="Times New Roman"/>
                <a:ea typeface="Times New Roman"/>
                <a:cs typeface="Times New Roman"/>
                <a:sym typeface="Times New Roman"/>
              </a:rPr>
              <a:t>Robust Economy &amp; Skilled </a:t>
            </a:r>
            <a:endParaRPr sz="24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          Workforce</a:t>
            </a:r>
            <a:endParaRPr sz="2400">
              <a:solidFill>
                <a:schemeClr val="dk1"/>
              </a:solidFill>
            </a:endParaRPr>
          </a:p>
          <a:p>
            <a:pPr indent="-349250" lvl="1" marL="742950" rtl="0" algn="just">
              <a:lnSpc>
                <a:spcPct val="150000"/>
              </a:lnSpc>
              <a:spcBef>
                <a:spcPts val="0"/>
              </a:spcBef>
              <a:spcAft>
                <a:spcPts val="0"/>
              </a:spcAft>
              <a:buClr>
                <a:schemeClr val="dk1"/>
              </a:buClr>
              <a:buSzPts val="2400"/>
              <a:buChar char="•"/>
            </a:pPr>
            <a:r>
              <a:rPr lang="en-IN" sz="2400">
                <a:solidFill>
                  <a:schemeClr val="dk1"/>
                </a:solidFill>
                <a:latin typeface="Times New Roman"/>
                <a:ea typeface="Times New Roman"/>
                <a:cs typeface="Times New Roman"/>
                <a:sym typeface="Times New Roman"/>
              </a:rPr>
              <a:t>Alignment with Unilever’s </a:t>
            </a:r>
            <a:endParaRPr sz="24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          Sustainability Values</a:t>
            </a:r>
            <a:endParaRPr sz="2400">
              <a:solidFill>
                <a:schemeClr val="dk1"/>
              </a:solidFill>
            </a:endParaRPr>
          </a:p>
          <a:p>
            <a:pPr indent="0" lvl="0" marL="0" marR="0" rtl="0" algn="just">
              <a:lnSpc>
                <a:spcPct val="150000"/>
              </a:lnSpc>
              <a:spcBef>
                <a:spcPts val="0"/>
              </a:spcBef>
              <a:spcAft>
                <a:spcPts val="0"/>
              </a:spcAft>
              <a:buNone/>
            </a:pPr>
            <a:r>
              <a:t/>
            </a:r>
            <a:endParaRPr b="1" sz="2400">
              <a:solidFill>
                <a:schemeClr val="dk1"/>
              </a:solidFill>
              <a:latin typeface="Times New Roman"/>
              <a:ea typeface="Times New Roman"/>
              <a:cs typeface="Times New Roman"/>
              <a:sym typeface="Times New Roman"/>
            </a:endParaRPr>
          </a:p>
          <a:p>
            <a:pPr indent="0" lvl="0" marL="914400" marR="0" rtl="0" algn="just">
              <a:lnSpc>
                <a:spcPct val="150000"/>
              </a:lnSpc>
              <a:spcBef>
                <a:spcPts val="0"/>
              </a:spcBef>
              <a:spcAft>
                <a:spcPts val="0"/>
              </a:spcAft>
              <a:buNone/>
            </a:pPr>
            <a:r>
              <a:t/>
            </a:r>
            <a:endParaRPr sz="1900"/>
          </a:p>
        </p:txBody>
      </p:sp>
      <p:pic>
        <p:nvPicPr>
          <p:cNvPr id="899" name="Google Shape;899;p102"/>
          <p:cNvPicPr preferRelativeResize="0"/>
          <p:nvPr/>
        </p:nvPicPr>
        <p:blipFill>
          <a:blip r:embed="rId3">
            <a:alphaModFix/>
          </a:blip>
          <a:stretch>
            <a:fillRect/>
          </a:stretch>
        </p:blipFill>
        <p:spPr>
          <a:xfrm>
            <a:off x="7614950" y="1987125"/>
            <a:ext cx="3004051" cy="3608474"/>
          </a:xfrm>
          <a:prstGeom prst="rect">
            <a:avLst/>
          </a:prstGeom>
          <a:noFill/>
          <a:ln>
            <a:noFill/>
          </a:ln>
        </p:spPr>
      </p:pic>
      <p:sp>
        <p:nvSpPr>
          <p:cNvPr id="900" name="Google Shape;900;p102"/>
          <p:cNvSpPr txBox="1"/>
          <p:nvPr/>
        </p:nvSpPr>
        <p:spPr>
          <a:xfrm>
            <a:off x="7614875" y="5595600"/>
            <a:ext cx="3004200" cy="4344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IN" sz="1700">
                <a:solidFill>
                  <a:schemeClr val="dk1"/>
                </a:solidFill>
              </a:rPr>
              <a:t>Unilever headquarters in Rotterdam</a:t>
            </a:r>
            <a:endParaRPr sz="1700">
              <a:solidFill>
                <a:schemeClr val="dk1"/>
              </a:solidFill>
            </a:endParaRPr>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94"/>
                                        </p:tgtEl>
                                        <p:attrNameLst>
                                          <p:attrName>style.visibility</p:attrName>
                                        </p:attrNameLst>
                                      </p:cBhvr>
                                      <p:to>
                                        <p:strVal val="visible"/>
                                      </p:to>
                                    </p:set>
                                    <p:animEffect filter="fade" transition="in">
                                      <p:cBhvr>
                                        <p:cTn dur="500"/>
                                        <p:tgtEl>
                                          <p:spTgt spid="89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897"/>
                                        </p:tgtEl>
                                        <p:attrNameLst>
                                          <p:attrName>style.visibility</p:attrName>
                                        </p:attrNameLst>
                                      </p:cBhvr>
                                      <p:to>
                                        <p:strVal val="visible"/>
                                      </p:to>
                                    </p:set>
                                    <p:anim calcmode="lin" valueType="num">
                                      <p:cBhvr additive="base">
                                        <p:cTn dur="500"/>
                                        <p:tgtEl>
                                          <p:spTgt spid="89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98"/>
                                        </p:tgtEl>
                                        <p:attrNameLst>
                                          <p:attrName>style.visibility</p:attrName>
                                        </p:attrNameLst>
                                      </p:cBhvr>
                                      <p:to>
                                        <p:strVal val="visible"/>
                                      </p:to>
                                    </p:set>
                                    <p:animEffect filter="fade" transition="in">
                                      <p:cBhvr>
                                        <p:cTn dur="1000"/>
                                        <p:tgtEl>
                                          <p:spTgt spid="89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9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0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4" name="Shape 904"/>
        <p:cNvGrpSpPr/>
        <p:nvPr/>
      </p:nvGrpSpPr>
      <p:grpSpPr>
        <a:xfrm>
          <a:off x="0" y="0"/>
          <a:ext cx="0" cy="0"/>
          <a:chOff x="0" y="0"/>
          <a:chExt cx="0" cy="0"/>
        </a:xfrm>
      </p:grpSpPr>
      <p:sp>
        <p:nvSpPr>
          <p:cNvPr id="905" name="Google Shape;905;p103"/>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06" name="Google Shape;906;p103"/>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907" name="Google Shape;907;p103"/>
          <p:cNvGrpSpPr/>
          <p:nvPr/>
        </p:nvGrpSpPr>
        <p:grpSpPr>
          <a:xfrm>
            <a:off x="1535477" y="1094310"/>
            <a:ext cx="10656036" cy="5763934"/>
            <a:chOff x="1019234" y="859715"/>
            <a:chExt cx="9768114" cy="5138570"/>
          </a:xfrm>
        </p:grpSpPr>
        <p:sp>
          <p:nvSpPr>
            <p:cNvPr id="908" name="Google Shape;908;p103"/>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09" name="Google Shape;909;p103"/>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910" name="Google Shape;910;p103"/>
          <p:cNvSpPr txBox="1"/>
          <p:nvPr/>
        </p:nvSpPr>
        <p:spPr>
          <a:xfrm>
            <a:off x="2430401" y="1181425"/>
            <a:ext cx="8866200" cy="15699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800">
                <a:solidFill>
                  <a:schemeClr val="dk1"/>
                </a:solidFill>
                <a:latin typeface="Times New Roman"/>
                <a:ea typeface="Times New Roman"/>
                <a:cs typeface="Times New Roman"/>
                <a:sym typeface="Times New Roman"/>
              </a:rPr>
              <a:t>Cultural Differences: </a:t>
            </a:r>
            <a:endParaRPr b="1" sz="4800">
              <a:solidFill>
                <a:schemeClr val="dk1"/>
              </a:solidFill>
              <a:latin typeface="Times New Roman"/>
              <a:ea typeface="Times New Roman"/>
              <a:cs typeface="Times New Roman"/>
              <a:sym typeface="Times New Roman"/>
            </a:endParaRPr>
          </a:p>
          <a:p>
            <a:pPr indent="0" lvl="0" marL="0" marR="0" rtl="0" algn="ctr">
              <a:spcBef>
                <a:spcPts val="0"/>
              </a:spcBef>
              <a:spcAft>
                <a:spcPts val="0"/>
              </a:spcAft>
              <a:buNone/>
            </a:pPr>
            <a:r>
              <a:rPr b="1" lang="en-IN" sz="4800">
                <a:solidFill>
                  <a:schemeClr val="dk1"/>
                </a:solidFill>
                <a:latin typeface="Times New Roman"/>
                <a:ea typeface="Times New Roman"/>
                <a:cs typeface="Times New Roman"/>
                <a:sym typeface="Times New Roman"/>
              </a:rPr>
              <a:t>UK vs. Germany</a:t>
            </a:r>
            <a:endParaRPr sz="4800">
              <a:solidFill>
                <a:schemeClr val="dk1"/>
              </a:solidFill>
              <a:latin typeface="Times New Roman"/>
              <a:ea typeface="Times New Roman"/>
              <a:cs typeface="Times New Roman"/>
              <a:sym typeface="Times New Roman"/>
            </a:endParaRPr>
          </a:p>
        </p:txBody>
      </p:sp>
      <p:sp>
        <p:nvSpPr>
          <p:cNvPr id="911" name="Google Shape;911;p103"/>
          <p:cNvSpPr txBox="1"/>
          <p:nvPr/>
        </p:nvSpPr>
        <p:spPr>
          <a:xfrm>
            <a:off x="96124" y="219390"/>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0">
                <a:solidFill>
                  <a:srgbClr val="74A6AB"/>
                </a:solidFill>
                <a:latin typeface="Arial"/>
                <a:ea typeface="Arial"/>
                <a:cs typeface="Arial"/>
                <a:sym typeface="Arial"/>
              </a:rPr>
              <a:t>03</a:t>
            </a:r>
            <a:endParaRPr sz="8000"/>
          </a:p>
        </p:txBody>
      </p:sp>
      <p:sp>
        <p:nvSpPr>
          <p:cNvPr id="912" name="Google Shape;912;p103"/>
          <p:cNvSpPr txBox="1"/>
          <p:nvPr/>
        </p:nvSpPr>
        <p:spPr>
          <a:xfrm>
            <a:off x="2055350" y="3029050"/>
            <a:ext cx="5715000" cy="34170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Language and Communication</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English vs. German</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High-context vs. Low-context</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t/>
            </a:r>
            <a:endParaRPr sz="2400">
              <a:solidFill>
                <a:schemeClr val="dk1"/>
              </a:solidFill>
              <a:latin typeface="Times New Roman"/>
              <a:ea typeface="Times New Roman"/>
              <a:cs typeface="Times New Roman"/>
              <a:sym typeface="Times New Roman"/>
            </a:endParaRPr>
          </a:p>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Ethnic Diversity</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Multicultural UK</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Homogeneous Germany</a:t>
            </a:r>
            <a:endParaRPr b="0" i="0" sz="2400" u="none" cap="none" strike="noStrike">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t/>
            </a:r>
            <a:endParaRPr sz="2400"/>
          </a:p>
        </p:txBody>
      </p:sp>
      <p:sp>
        <p:nvSpPr>
          <p:cNvPr id="913" name="Google Shape;913;p103"/>
          <p:cNvSpPr txBox="1"/>
          <p:nvPr/>
        </p:nvSpPr>
        <p:spPr>
          <a:xfrm>
            <a:off x="7342775" y="3309275"/>
            <a:ext cx="4757700" cy="3417000"/>
          </a:xfrm>
          <a:prstGeom prst="rect">
            <a:avLst/>
          </a:prstGeom>
          <a:noFill/>
          <a:ln>
            <a:noFill/>
          </a:ln>
        </p:spPr>
        <p:txBody>
          <a:bodyPr anchorCtr="0" anchor="t" bIns="91425" lIns="91425" spcFirstLastPara="1" rIns="91425" wrap="square" tIns="91425">
            <a:noAutofit/>
          </a:bodyPr>
          <a:lstStyle/>
          <a:p>
            <a:pPr indent="0" lvl="1" marL="457200" rtl="0" algn="l">
              <a:spcBef>
                <a:spcPts val="0"/>
              </a:spcBef>
              <a:spcAft>
                <a:spcPts val="0"/>
              </a:spcAft>
              <a:buNone/>
            </a:pPr>
            <a:r>
              <a:t/>
            </a:r>
            <a:endParaRPr sz="2400">
              <a:solidFill>
                <a:schemeClr val="dk1"/>
              </a:solidFill>
              <a:latin typeface="Times New Roman"/>
              <a:ea typeface="Times New Roman"/>
              <a:cs typeface="Times New Roman"/>
              <a:sym typeface="Times New Roman"/>
            </a:endParaRPr>
          </a:p>
          <a:p>
            <a:pPr indent="0" lvl="1" marL="457200" rtl="0" algn="l">
              <a:spcBef>
                <a:spcPts val="0"/>
              </a:spcBef>
              <a:spcAft>
                <a:spcPts val="0"/>
              </a:spcAft>
              <a:buClr>
                <a:schemeClr val="dk1"/>
              </a:buClr>
              <a:buFont typeface="Arial"/>
              <a:buNone/>
            </a:pPr>
            <a:r>
              <a:t/>
            </a:r>
            <a:endParaRPr sz="2800">
              <a:solidFill>
                <a:schemeClr val="dk1"/>
              </a:solidFill>
            </a:endParaRPr>
          </a:p>
        </p:txBody>
      </p:sp>
      <p:pic>
        <p:nvPicPr>
          <p:cNvPr id="914" name="Google Shape;914;p103"/>
          <p:cNvPicPr preferRelativeResize="0"/>
          <p:nvPr/>
        </p:nvPicPr>
        <p:blipFill>
          <a:blip r:embed="rId3">
            <a:alphaModFix/>
          </a:blip>
          <a:stretch>
            <a:fillRect/>
          </a:stretch>
        </p:blipFill>
        <p:spPr>
          <a:xfrm>
            <a:off x="7100575" y="3614775"/>
            <a:ext cx="4862874" cy="3111501"/>
          </a:xfrm>
          <a:prstGeom prst="rect">
            <a:avLst/>
          </a:prstGeom>
          <a:noFill/>
          <a:ln>
            <a:noFill/>
          </a:ln>
        </p:spPr>
      </p:pic>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07"/>
                                        </p:tgtEl>
                                        <p:attrNameLst>
                                          <p:attrName>style.visibility</p:attrName>
                                        </p:attrNameLst>
                                      </p:cBhvr>
                                      <p:to>
                                        <p:strVal val="visible"/>
                                      </p:to>
                                    </p:set>
                                    <p:animEffect filter="fade" transition="in">
                                      <p:cBhvr>
                                        <p:cTn dur="500"/>
                                        <p:tgtEl>
                                          <p:spTgt spid="90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11"/>
                                        </p:tgtEl>
                                        <p:attrNameLst>
                                          <p:attrName>style.visibility</p:attrName>
                                        </p:attrNameLst>
                                      </p:cBhvr>
                                      <p:to>
                                        <p:strVal val="visible"/>
                                      </p:to>
                                    </p:set>
                                    <p:anim calcmode="lin" valueType="num">
                                      <p:cBhvr additive="base">
                                        <p:cTn dur="500"/>
                                        <p:tgtEl>
                                          <p:spTgt spid="91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10"/>
                                        </p:tgtEl>
                                        <p:attrNameLst>
                                          <p:attrName>style.visibility</p:attrName>
                                        </p:attrNameLst>
                                      </p:cBhvr>
                                      <p:to>
                                        <p:strVal val="visible"/>
                                      </p:to>
                                    </p:set>
                                    <p:anim calcmode="lin" valueType="num">
                                      <p:cBhvr additive="base">
                                        <p:cTn dur="500"/>
                                        <p:tgtEl>
                                          <p:spTgt spid="91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12"/>
                                        </p:tgtEl>
                                        <p:attrNameLst>
                                          <p:attrName>style.visibility</p:attrName>
                                        </p:attrNameLst>
                                      </p:cBhvr>
                                      <p:to>
                                        <p:strVal val="visible"/>
                                      </p:to>
                                    </p:set>
                                    <p:animEffect filter="fade" transition="in">
                                      <p:cBhvr>
                                        <p:cTn dur="1000"/>
                                        <p:tgtEl>
                                          <p:spTgt spid="91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8" name="Shape 918"/>
        <p:cNvGrpSpPr/>
        <p:nvPr/>
      </p:nvGrpSpPr>
      <p:grpSpPr>
        <a:xfrm>
          <a:off x="0" y="0"/>
          <a:ext cx="0" cy="0"/>
          <a:chOff x="0" y="0"/>
          <a:chExt cx="0" cy="0"/>
        </a:xfrm>
      </p:grpSpPr>
      <p:sp>
        <p:nvSpPr>
          <p:cNvPr id="919" name="Google Shape;919;p104"/>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20" name="Google Shape;920;p104"/>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921" name="Google Shape;921;p104"/>
          <p:cNvGrpSpPr/>
          <p:nvPr/>
        </p:nvGrpSpPr>
        <p:grpSpPr>
          <a:xfrm>
            <a:off x="1535477" y="1094310"/>
            <a:ext cx="10655911" cy="5764080"/>
            <a:chOff x="1019234" y="859715"/>
            <a:chExt cx="9768000" cy="5138700"/>
          </a:xfrm>
        </p:grpSpPr>
        <p:sp>
          <p:nvSpPr>
            <p:cNvPr id="922" name="Google Shape;922;p104"/>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23" name="Google Shape;923;p104"/>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924" name="Google Shape;924;p104"/>
          <p:cNvSpPr txBox="1"/>
          <p:nvPr/>
        </p:nvSpPr>
        <p:spPr>
          <a:xfrm>
            <a:off x="2430401" y="1181425"/>
            <a:ext cx="8866200" cy="15699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800">
                <a:solidFill>
                  <a:schemeClr val="dk1"/>
                </a:solidFill>
                <a:latin typeface="Times New Roman"/>
                <a:ea typeface="Times New Roman"/>
                <a:cs typeface="Times New Roman"/>
                <a:sym typeface="Times New Roman"/>
              </a:rPr>
              <a:t>Cultural Differences: </a:t>
            </a:r>
            <a:endParaRPr b="1" sz="4800">
              <a:solidFill>
                <a:schemeClr val="dk1"/>
              </a:solidFill>
              <a:latin typeface="Times New Roman"/>
              <a:ea typeface="Times New Roman"/>
              <a:cs typeface="Times New Roman"/>
              <a:sym typeface="Times New Roman"/>
            </a:endParaRPr>
          </a:p>
          <a:p>
            <a:pPr indent="0" lvl="0" marL="0" marR="0" rtl="0" algn="ctr">
              <a:spcBef>
                <a:spcPts val="0"/>
              </a:spcBef>
              <a:spcAft>
                <a:spcPts val="0"/>
              </a:spcAft>
              <a:buNone/>
            </a:pPr>
            <a:r>
              <a:rPr b="1" lang="en-IN" sz="4800">
                <a:solidFill>
                  <a:schemeClr val="dk1"/>
                </a:solidFill>
                <a:latin typeface="Times New Roman"/>
                <a:ea typeface="Times New Roman"/>
                <a:cs typeface="Times New Roman"/>
                <a:sym typeface="Times New Roman"/>
              </a:rPr>
              <a:t>UK vs. Germany</a:t>
            </a:r>
            <a:endParaRPr sz="4800">
              <a:solidFill>
                <a:schemeClr val="dk1"/>
              </a:solidFill>
              <a:latin typeface="Times New Roman"/>
              <a:ea typeface="Times New Roman"/>
              <a:cs typeface="Times New Roman"/>
              <a:sym typeface="Times New Roman"/>
            </a:endParaRPr>
          </a:p>
        </p:txBody>
      </p:sp>
      <p:sp>
        <p:nvSpPr>
          <p:cNvPr id="925" name="Google Shape;925;p104"/>
          <p:cNvSpPr txBox="1"/>
          <p:nvPr/>
        </p:nvSpPr>
        <p:spPr>
          <a:xfrm>
            <a:off x="96124" y="219390"/>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926" name="Google Shape;926;p104"/>
          <p:cNvSpPr txBox="1"/>
          <p:nvPr/>
        </p:nvSpPr>
        <p:spPr>
          <a:xfrm>
            <a:off x="2055350" y="3029050"/>
            <a:ext cx="5715000" cy="1200600"/>
          </a:xfrm>
          <a:prstGeom prst="rect">
            <a:avLst/>
          </a:prstGeom>
          <a:noFill/>
          <a:ln>
            <a:noFill/>
          </a:ln>
        </p:spPr>
        <p:txBody>
          <a:bodyPr anchorCtr="0" anchor="t" bIns="45700" lIns="91425" spcFirstLastPara="1" rIns="91425" wrap="square" tIns="45700">
            <a:spAutoFit/>
          </a:bodyPr>
          <a:lstStyle/>
          <a:p>
            <a:pPr indent="0" lvl="1" marL="457200" marR="0" rtl="0" algn="l">
              <a:spcBef>
                <a:spcPts val="0"/>
              </a:spcBef>
              <a:spcAft>
                <a:spcPts val="0"/>
              </a:spcAft>
              <a:buNone/>
            </a:pPr>
            <a:r>
              <a:t/>
            </a:r>
            <a:endParaRPr b="0" i="0" sz="2400" u="none" cap="none" strike="noStrike">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t/>
            </a:r>
            <a:endParaRPr sz="2400"/>
          </a:p>
        </p:txBody>
      </p:sp>
      <p:sp>
        <p:nvSpPr>
          <p:cNvPr id="927" name="Google Shape;927;p104"/>
          <p:cNvSpPr txBox="1"/>
          <p:nvPr/>
        </p:nvSpPr>
        <p:spPr>
          <a:xfrm>
            <a:off x="1788500" y="2751325"/>
            <a:ext cx="4928100" cy="3734700"/>
          </a:xfrm>
          <a:prstGeom prst="rect">
            <a:avLst/>
          </a:prstGeom>
          <a:noFill/>
          <a:ln>
            <a:noFill/>
          </a:ln>
        </p:spPr>
        <p:txBody>
          <a:bodyPr anchorCtr="0" anchor="t" bIns="91425" lIns="91425" spcFirstLastPara="1" rIns="91425" wrap="square" tIns="91425">
            <a:noAutofit/>
          </a:bodyPr>
          <a:lstStyle/>
          <a:p>
            <a:pPr indent="-381000" lvl="0" marL="45720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Social Norms</a:t>
            </a:r>
            <a:endParaRPr sz="2400">
              <a:solidFill>
                <a:schemeClr val="dk1"/>
              </a:solidFill>
              <a:latin typeface="Times New Roman"/>
              <a:ea typeface="Times New Roman"/>
              <a:cs typeface="Times New Roman"/>
              <a:sym typeface="Times New Roman"/>
            </a:endParaRPr>
          </a:p>
          <a:p>
            <a:pPr indent="0" lvl="1" marL="457200" rtl="0" algn="l">
              <a:spcBef>
                <a:spcPts val="0"/>
              </a:spcBef>
              <a:spcAft>
                <a:spcPts val="0"/>
              </a:spcAft>
              <a:buNone/>
            </a:pPr>
            <a:r>
              <a:rPr lang="en-IN" sz="2400">
                <a:solidFill>
                  <a:schemeClr val="dk1"/>
                </a:solidFill>
                <a:latin typeface="Times New Roman"/>
                <a:ea typeface="Times New Roman"/>
                <a:cs typeface="Times New Roman"/>
                <a:sym typeface="Times New Roman"/>
              </a:rPr>
              <a:t>~British Politeness</a:t>
            </a:r>
            <a:endParaRPr sz="2400">
              <a:solidFill>
                <a:schemeClr val="dk1"/>
              </a:solidFill>
            </a:endParaRPr>
          </a:p>
          <a:p>
            <a:pPr indent="0" lvl="1" marL="457200" rtl="0" algn="l">
              <a:spcBef>
                <a:spcPts val="0"/>
              </a:spcBef>
              <a:spcAft>
                <a:spcPts val="0"/>
              </a:spcAft>
              <a:buNone/>
            </a:pPr>
            <a:r>
              <a:rPr lang="en-IN" sz="2400">
                <a:solidFill>
                  <a:schemeClr val="dk1"/>
                </a:solidFill>
                <a:latin typeface="Times New Roman"/>
                <a:ea typeface="Times New Roman"/>
                <a:cs typeface="Times New Roman"/>
                <a:sym typeface="Times New Roman"/>
              </a:rPr>
              <a:t>~German Directness</a:t>
            </a:r>
            <a:endParaRPr sz="2400">
              <a:solidFill>
                <a:schemeClr val="dk1"/>
              </a:solidFill>
            </a:endParaRPr>
          </a:p>
          <a:p>
            <a:pPr indent="0" lvl="0" marL="0" rtl="0" algn="l">
              <a:spcBef>
                <a:spcPts val="0"/>
              </a:spcBef>
              <a:spcAft>
                <a:spcPts val="0"/>
              </a:spcAft>
              <a:buNone/>
            </a:pPr>
            <a:r>
              <a:t/>
            </a:r>
            <a:endParaRPr b="1" sz="2400">
              <a:solidFill>
                <a:schemeClr val="dk1"/>
              </a:solidFill>
              <a:latin typeface="Times New Roman"/>
              <a:ea typeface="Times New Roman"/>
              <a:cs typeface="Times New Roman"/>
              <a:sym typeface="Times New Roman"/>
            </a:endParaRPr>
          </a:p>
          <a:p>
            <a:pPr indent="-381000" lvl="0" marL="45720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Religious Beliefs</a:t>
            </a:r>
            <a:endParaRPr sz="2400">
              <a:solidFill>
                <a:schemeClr val="dk1"/>
              </a:solidFill>
              <a:latin typeface="Times New Roman"/>
              <a:ea typeface="Times New Roman"/>
              <a:cs typeface="Times New Roman"/>
              <a:sym typeface="Times New Roman"/>
            </a:endParaRPr>
          </a:p>
          <a:p>
            <a:pPr indent="0" lvl="1" marL="457200" rtl="0" algn="l">
              <a:spcBef>
                <a:spcPts val="0"/>
              </a:spcBef>
              <a:spcAft>
                <a:spcPts val="0"/>
              </a:spcAft>
              <a:buNone/>
            </a:pPr>
            <a:r>
              <a:rPr lang="en-IN" sz="2400">
                <a:solidFill>
                  <a:schemeClr val="dk1"/>
                </a:solidFill>
                <a:latin typeface="Times New Roman"/>
                <a:ea typeface="Times New Roman"/>
                <a:cs typeface="Times New Roman"/>
                <a:sym typeface="Times New Roman"/>
              </a:rPr>
              <a:t>~Pluralistic UK</a:t>
            </a:r>
            <a:endParaRPr sz="2400">
              <a:solidFill>
                <a:schemeClr val="dk1"/>
              </a:solidFill>
            </a:endParaRPr>
          </a:p>
          <a:p>
            <a:pPr indent="0" lvl="1" marL="457200" rtl="0" algn="l">
              <a:spcBef>
                <a:spcPts val="0"/>
              </a:spcBef>
              <a:spcAft>
                <a:spcPts val="0"/>
              </a:spcAft>
              <a:buNone/>
            </a:pPr>
            <a:r>
              <a:rPr lang="en-IN" sz="2400">
                <a:solidFill>
                  <a:schemeClr val="dk1"/>
                </a:solidFill>
                <a:latin typeface="Times New Roman"/>
                <a:ea typeface="Times New Roman"/>
                <a:cs typeface="Times New Roman"/>
                <a:sym typeface="Times New Roman"/>
              </a:rPr>
              <a:t>~Predominantly Christian    Germany</a:t>
            </a:r>
            <a:endParaRPr sz="2400">
              <a:solidFill>
                <a:schemeClr val="dk1"/>
              </a:solidFill>
              <a:latin typeface="Times New Roman"/>
              <a:ea typeface="Times New Roman"/>
              <a:cs typeface="Times New Roman"/>
              <a:sym typeface="Times New Roman"/>
            </a:endParaRPr>
          </a:p>
          <a:p>
            <a:pPr indent="0" lvl="1" marL="457200" rtl="0" algn="l">
              <a:spcBef>
                <a:spcPts val="0"/>
              </a:spcBef>
              <a:spcAft>
                <a:spcPts val="0"/>
              </a:spcAft>
              <a:buNone/>
            </a:pPr>
            <a:r>
              <a:t/>
            </a:r>
            <a:endParaRPr sz="2800">
              <a:solidFill>
                <a:schemeClr val="dk1"/>
              </a:solidFill>
            </a:endParaRPr>
          </a:p>
        </p:txBody>
      </p:sp>
      <p:pic>
        <p:nvPicPr>
          <p:cNvPr id="928" name="Google Shape;928;p104"/>
          <p:cNvPicPr preferRelativeResize="0"/>
          <p:nvPr/>
        </p:nvPicPr>
        <p:blipFill>
          <a:blip r:embed="rId3">
            <a:alphaModFix/>
          </a:blip>
          <a:stretch>
            <a:fillRect/>
          </a:stretch>
        </p:blipFill>
        <p:spPr>
          <a:xfrm>
            <a:off x="7100575" y="3614775"/>
            <a:ext cx="4862874" cy="3111501"/>
          </a:xfrm>
          <a:prstGeom prst="rect">
            <a:avLst/>
          </a:prstGeom>
          <a:noFill/>
          <a:ln>
            <a:noFill/>
          </a:ln>
        </p:spPr>
      </p:pic>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21"/>
                                        </p:tgtEl>
                                        <p:attrNameLst>
                                          <p:attrName>style.visibility</p:attrName>
                                        </p:attrNameLst>
                                      </p:cBhvr>
                                      <p:to>
                                        <p:strVal val="visible"/>
                                      </p:to>
                                    </p:set>
                                    <p:animEffect filter="fade" transition="in">
                                      <p:cBhvr>
                                        <p:cTn dur="500"/>
                                        <p:tgtEl>
                                          <p:spTgt spid="92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25"/>
                                        </p:tgtEl>
                                        <p:attrNameLst>
                                          <p:attrName>style.visibility</p:attrName>
                                        </p:attrNameLst>
                                      </p:cBhvr>
                                      <p:to>
                                        <p:strVal val="visible"/>
                                      </p:to>
                                    </p:set>
                                    <p:anim calcmode="lin" valueType="num">
                                      <p:cBhvr additive="base">
                                        <p:cTn dur="500"/>
                                        <p:tgtEl>
                                          <p:spTgt spid="92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24"/>
                                        </p:tgtEl>
                                        <p:attrNameLst>
                                          <p:attrName>style.visibility</p:attrName>
                                        </p:attrNameLst>
                                      </p:cBhvr>
                                      <p:to>
                                        <p:strVal val="visible"/>
                                      </p:to>
                                    </p:set>
                                    <p:anim calcmode="lin" valueType="num">
                                      <p:cBhvr additive="base">
                                        <p:cTn dur="500"/>
                                        <p:tgtEl>
                                          <p:spTgt spid="924"/>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26"/>
                                        </p:tgtEl>
                                        <p:attrNameLst>
                                          <p:attrName>style.visibility</p:attrName>
                                        </p:attrNameLst>
                                      </p:cBhvr>
                                      <p:to>
                                        <p:strVal val="visible"/>
                                      </p:to>
                                    </p:set>
                                    <p:animEffect filter="fade" transition="in">
                                      <p:cBhvr>
                                        <p:cTn dur="1000"/>
                                        <p:tgtEl>
                                          <p:spTgt spid="92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2" name="Shape 932"/>
        <p:cNvGrpSpPr/>
        <p:nvPr/>
      </p:nvGrpSpPr>
      <p:grpSpPr>
        <a:xfrm>
          <a:off x="0" y="0"/>
          <a:ext cx="0" cy="0"/>
          <a:chOff x="0" y="0"/>
          <a:chExt cx="0" cy="0"/>
        </a:xfrm>
      </p:grpSpPr>
      <p:sp>
        <p:nvSpPr>
          <p:cNvPr id="933" name="Google Shape;933;p105"/>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34" name="Google Shape;934;p105"/>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935" name="Google Shape;935;p105"/>
          <p:cNvGrpSpPr/>
          <p:nvPr/>
        </p:nvGrpSpPr>
        <p:grpSpPr>
          <a:xfrm>
            <a:off x="614827" y="412194"/>
            <a:ext cx="11576057" cy="6445985"/>
            <a:chOff x="1019234" y="859715"/>
            <a:chExt cx="9768000" cy="5138700"/>
          </a:xfrm>
        </p:grpSpPr>
        <p:sp>
          <p:nvSpPr>
            <p:cNvPr id="936" name="Google Shape;936;p105"/>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37" name="Google Shape;937;p105"/>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938" name="Google Shape;938;p105"/>
          <p:cNvSpPr txBox="1"/>
          <p:nvPr/>
        </p:nvSpPr>
        <p:spPr>
          <a:xfrm>
            <a:off x="2393576" y="642450"/>
            <a:ext cx="8866200" cy="15699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800">
                <a:solidFill>
                  <a:schemeClr val="dk1"/>
                </a:solidFill>
                <a:latin typeface="Times New Roman"/>
                <a:ea typeface="Times New Roman"/>
                <a:cs typeface="Times New Roman"/>
                <a:sym typeface="Times New Roman"/>
              </a:rPr>
              <a:t>Cultural Differences: </a:t>
            </a:r>
            <a:endParaRPr b="1" sz="4800">
              <a:solidFill>
                <a:schemeClr val="dk1"/>
              </a:solidFill>
              <a:latin typeface="Times New Roman"/>
              <a:ea typeface="Times New Roman"/>
              <a:cs typeface="Times New Roman"/>
              <a:sym typeface="Times New Roman"/>
            </a:endParaRPr>
          </a:p>
          <a:p>
            <a:pPr indent="0" lvl="0" marL="0" marR="0" rtl="0" algn="ctr">
              <a:spcBef>
                <a:spcPts val="0"/>
              </a:spcBef>
              <a:spcAft>
                <a:spcPts val="0"/>
              </a:spcAft>
              <a:buNone/>
            </a:pPr>
            <a:r>
              <a:rPr b="1" lang="en-IN" sz="4800">
                <a:solidFill>
                  <a:schemeClr val="dk1"/>
                </a:solidFill>
                <a:latin typeface="Times New Roman"/>
                <a:ea typeface="Times New Roman"/>
                <a:cs typeface="Times New Roman"/>
                <a:sym typeface="Times New Roman"/>
              </a:rPr>
              <a:t>UK vs. Germany</a:t>
            </a:r>
            <a:endParaRPr sz="4800">
              <a:solidFill>
                <a:schemeClr val="dk1"/>
              </a:solidFill>
              <a:latin typeface="Times New Roman"/>
              <a:ea typeface="Times New Roman"/>
              <a:cs typeface="Times New Roman"/>
              <a:sym typeface="Times New Roman"/>
            </a:endParaRPr>
          </a:p>
        </p:txBody>
      </p:sp>
      <p:sp>
        <p:nvSpPr>
          <p:cNvPr id="939" name="Google Shape;939;p105"/>
          <p:cNvSpPr txBox="1"/>
          <p:nvPr/>
        </p:nvSpPr>
        <p:spPr>
          <a:xfrm>
            <a:off x="96124" y="219390"/>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940" name="Google Shape;940;p105"/>
          <p:cNvSpPr txBox="1"/>
          <p:nvPr/>
        </p:nvSpPr>
        <p:spPr>
          <a:xfrm>
            <a:off x="915750" y="2089950"/>
            <a:ext cx="10720200" cy="2308800"/>
          </a:xfrm>
          <a:prstGeom prst="rect">
            <a:avLst/>
          </a:prstGeom>
          <a:noFill/>
          <a:ln>
            <a:noFill/>
          </a:ln>
        </p:spPr>
        <p:txBody>
          <a:bodyPr anchorCtr="0" anchor="t" bIns="45700" lIns="91425" spcFirstLastPara="1" rIns="91425" wrap="square" tIns="45700">
            <a:spAutoFit/>
          </a:bodyPr>
          <a:lstStyle/>
          <a:p>
            <a:pPr indent="0" lvl="1" marL="457200" rtl="0" algn="l">
              <a:spcBef>
                <a:spcPts val="0"/>
              </a:spcBef>
              <a:spcAft>
                <a:spcPts val="0"/>
              </a:spcAft>
              <a:buClr>
                <a:schemeClr val="dk1"/>
              </a:buClr>
              <a:buSzPts val="1100"/>
              <a:buFont typeface="Arial"/>
              <a:buNone/>
            </a:pPr>
            <a:r>
              <a:t/>
            </a:r>
            <a:endParaRPr sz="2400">
              <a:solidFill>
                <a:schemeClr val="dk1"/>
              </a:solidFill>
              <a:latin typeface="Times New Roman"/>
              <a:ea typeface="Times New Roman"/>
              <a:cs typeface="Times New Roman"/>
              <a:sym typeface="Times New Roman"/>
            </a:endParaRPr>
          </a:p>
          <a:p>
            <a:pPr indent="-381000" lvl="0" marL="45720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Business Etiquette</a:t>
            </a:r>
            <a:endParaRPr sz="2400">
              <a:solidFill>
                <a:schemeClr val="dk1"/>
              </a:solidFill>
              <a:latin typeface="Times New Roman"/>
              <a:ea typeface="Times New Roman"/>
              <a:cs typeface="Times New Roman"/>
              <a:sym typeface="Times New Roman"/>
            </a:endParaRPr>
          </a:p>
          <a:p>
            <a:pPr indent="0" lvl="1" marL="457200" rtl="0" algn="l">
              <a:spcBef>
                <a:spcPts val="0"/>
              </a:spcBef>
              <a:spcAft>
                <a:spcPts val="0"/>
              </a:spcAft>
              <a:buClr>
                <a:schemeClr val="dk1"/>
              </a:buClr>
              <a:buSzPts val="1100"/>
              <a:buFont typeface="Arial"/>
              <a:buNone/>
            </a:pPr>
            <a:r>
              <a:rPr lang="en-IN" sz="2400">
                <a:solidFill>
                  <a:schemeClr val="dk1"/>
                </a:solidFill>
                <a:latin typeface="Times New Roman"/>
                <a:ea typeface="Times New Roman"/>
                <a:cs typeface="Times New Roman"/>
                <a:sym typeface="Times New Roman"/>
              </a:rPr>
              <a:t>                                      ~UK's Flexibility</a:t>
            </a:r>
            <a:r>
              <a:rPr lang="en-IN" sz="2400">
                <a:solidFill>
                  <a:schemeClr val="dk1"/>
                </a:solidFill>
              </a:rPr>
              <a:t>            ~Germany's Formality</a:t>
            </a:r>
            <a:endParaRPr sz="2800">
              <a:solidFill>
                <a:schemeClr val="dk1"/>
              </a:solidFill>
            </a:endParaRPr>
          </a:p>
          <a:p>
            <a:pPr indent="0" lvl="1" marL="457200" marR="0" rtl="0" algn="l">
              <a:spcBef>
                <a:spcPts val="0"/>
              </a:spcBef>
              <a:spcAft>
                <a:spcPts val="0"/>
              </a:spcAft>
              <a:buNone/>
            </a:pPr>
            <a:r>
              <a:t/>
            </a:r>
            <a:endParaRPr b="1"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t/>
            </a:r>
            <a:endParaRPr sz="2400"/>
          </a:p>
        </p:txBody>
      </p:sp>
      <p:sp>
        <p:nvSpPr>
          <p:cNvPr id="941" name="Google Shape;941;p105"/>
          <p:cNvSpPr txBox="1"/>
          <p:nvPr/>
        </p:nvSpPr>
        <p:spPr>
          <a:xfrm>
            <a:off x="7064125" y="3023238"/>
            <a:ext cx="4757700" cy="3417000"/>
          </a:xfrm>
          <a:prstGeom prst="rect">
            <a:avLst/>
          </a:prstGeom>
          <a:noFill/>
          <a:ln>
            <a:noFill/>
          </a:ln>
        </p:spPr>
        <p:txBody>
          <a:bodyPr anchorCtr="0" anchor="t" bIns="91425" lIns="91425" spcFirstLastPara="1" rIns="91425" wrap="square" tIns="91425">
            <a:noAutofit/>
          </a:bodyPr>
          <a:lstStyle/>
          <a:p>
            <a:pPr indent="0" lvl="1" marL="457200" rtl="0" algn="l">
              <a:spcBef>
                <a:spcPts val="0"/>
              </a:spcBef>
              <a:spcAft>
                <a:spcPts val="0"/>
              </a:spcAft>
              <a:buNone/>
            </a:pPr>
            <a:r>
              <a:t/>
            </a:r>
            <a:endParaRPr sz="2800">
              <a:solidFill>
                <a:schemeClr val="dk1"/>
              </a:solidFill>
            </a:endParaRPr>
          </a:p>
        </p:txBody>
      </p:sp>
      <p:pic>
        <p:nvPicPr>
          <p:cNvPr id="942" name="Google Shape;942;p105"/>
          <p:cNvPicPr preferRelativeResize="0"/>
          <p:nvPr/>
        </p:nvPicPr>
        <p:blipFill>
          <a:blip r:embed="rId3">
            <a:alphaModFix/>
          </a:blip>
          <a:stretch>
            <a:fillRect/>
          </a:stretch>
        </p:blipFill>
        <p:spPr>
          <a:xfrm>
            <a:off x="0" y="3632000"/>
            <a:ext cx="11821824" cy="3111600"/>
          </a:xfrm>
          <a:prstGeom prst="rect">
            <a:avLst/>
          </a:prstGeom>
          <a:noFill/>
          <a:ln>
            <a:noFill/>
          </a:ln>
        </p:spPr>
      </p:pic>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35"/>
                                        </p:tgtEl>
                                        <p:attrNameLst>
                                          <p:attrName>style.visibility</p:attrName>
                                        </p:attrNameLst>
                                      </p:cBhvr>
                                      <p:to>
                                        <p:strVal val="visible"/>
                                      </p:to>
                                    </p:set>
                                    <p:animEffect filter="fade" transition="in">
                                      <p:cBhvr>
                                        <p:cTn dur="500"/>
                                        <p:tgtEl>
                                          <p:spTgt spid="93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39"/>
                                        </p:tgtEl>
                                        <p:attrNameLst>
                                          <p:attrName>style.visibility</p:attrName>
                                        </p:attrNameLst>
                                      </p:cBhvr>
                                      <p:to>
                                        <p:strVal val="visible"/>
                                      </p:to>
                                    </p:set>
                                    <p:anim calcmode="lin" valueType="num">
                                      <p:cBhvr additive="base">
                                        <p:cTn dur="500"/>
                                        <p:tgtEl>
                                          <p:spTgt spid="939"/>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38"/>
                                        </p:tgtEl>
                                        <p:attrNameLst>
                                          <p:attrName>style.visibility</p:attrName>
                                        </p:attrNameLst>
                                      </p:cBhvr>
                                      <p:to>
                                        <p:strVal val="visible"/>
                                      </p:to>
                                    </p:set>
                                    <p:anim calcmode="lin" valueType="num">
                                      <p:cBhvr additive="base">
                                        <p:cTn dur="500"/>
                                        <p:tgtEl>
                                          <p:spTgt spid="93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40"/>
                                        </p:tgtEl>
                                        <p:attrNameLst>
                                          <p:attrName>style.visibility</p:attrName>
                                        </p:attrNameLst>
                                      </p:cBhvr>
                                      <p:to>
                                        <p:strVal val="visible"/>
                                      </p:to>
                                    </p:set>
                                    <p:animEffect filter="fade" transition="in">
                                      <p:cBhvr>
                                        <p:cTn dur="1000"/>
                                        <p:tgtEl>
                                          <p:spTgt spid="94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6" name="Shape 946"/>
        <p:cNvGrpSpPr/>
        <p:nvPr/>
      </p:nvGrpSpPr>
      <p:grpSpPr>
        <a:xfrm>
          <a:off x="0" y="0"/>
          <a:ext cx="0" cy="0"/>
          <a:chOff x="0" y="0"/>
          <a:chExt cx="0" cy="0"/>
        </a:xfrm>
      </p:grpSpPr>
      <p:sp>
        <p:nvSpPr>
          <p:cNvPr id="947" name="Google Shape;947;p106"/>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48" name="Google Shape;948;p106"/>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949" name="Google Shape;949;p106"/>
          <p:cNvGrpSpPr/>
          <p:nvPr/>
        </p:nvGrpSpPr>
        <p:grpSpPr>
          <a:xfrm>
            <a:off x="1535477" y="1094310"/>
            <a:ext cx="10656036" cy="5763934"/>
            <a:chOff x="1019234" y="859715"/>
            <a:chExt cx="9768114" cy="5138570"/>
          </a:xfrm>
        </p:grpSpPr>
        <p:sp>
          <p:nvSpPr>
            <p:cNvPr id="950" name="Google Shape;950;p106"/>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51" name="Google Shape;951;p106"/>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952" name="Google Shape;952;p106"/>
          <p:cNvSpPr txBox="1"/>
          <p:nvPr/>
        </p:nvSpPr>
        <p:spPr>
          <a:xfrm>
            <a:off x="1720501" y="1283575"/>
            <a:ext cx="10194300" cy="7695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400">
                <a:solidFill>
                  <a:schemeClr val="dk1"/>
                </a:solidFill>
                <a:latin typeface="Times New Roman"/>
                <a:ea typeface="Times New Roman"/>
                <a:cs typeface="Times New Roman"/>
                <a:sym typeface="Times New Roman"/>
              </a:rPr>
              <a:t>Intercultural Communication Theories</a:t>
            </a:r>
            <a:endParaRPr sz="4400">
              <a:solidFill>
                <a:schemeClr val="dk1"/>
              </a:solidFill>
              <a:latin typeface="Times New Roman"/>
              <a:ea typeface="Times New Roman"/>
              <a:cs typeface="Times New Roman"/>
              <a:sym typeface="Times New Roman"/>
            </a:endParaRPr>
          </a:p>
        </p:txBody>
      </p:sp>
      <p:sp>
        <p:nvSpPr>
          <p:cNvPr id="953" name="Google Shape;953;p106"/>
          <p:cNvSpPr txBox="1"/>
          <p:nvPr/>
        </p:nvSpPr>
        <p:spPr>
          <a:xfrm>
            <a:off x="270783" y="2292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0">
                <a:solidFill>
                  <a:srgbClr val="74A6AB"/>
                </a:solidFill>
                <a:latin typeface="Arial"/>
                <a:ea typeface="Arial"/>
                <a:cs typeface="Arial"/>
                <a:sym typeface="Arial"/>
              </a:rPr>
              <a:t>04</a:t>
            </a:r>
            <a:endParaRPr sz="8000"/>
          </a:p>
        </p:txBody>
      </p:sp>
      <p:sp>
        <p:nvSpPr>
          <p:cNvPr id="954" name="Google Shape;954;p106"/>
          <p:cNvSpPr txBox="1"/>
          <p:nvPr/>
        </p:nvSpPr>
        <p:spPr>
          <a:xfrm>
            <a:off x="1828800" y="3075775"/>
            <a:ext cx="5715000" cy="26160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t/>
            </a:r>
            <a:endParaRPr sz="1100">
              <a:solidFill>
                <a:srgbClr val="3F3F3F"/>
              </a:solidFill>
              <a:latin typeface="Arial"/>
              <a:ea typeface="Arial"/>
              <a:cs typeface="Arial"/>
              <a:sym typeface="Arial"/>
            </a:endParaRPr>
          </a:p>
        </p:txBody>
      </p:sp>
      <p:pic>
        <p:nvPicPr>
          <p:cNvPr id="955" name="Google Shape;955;p106"/>
          <p:cNvPicPr preferRelativeResize="0"/>
          <p:nvPr/>
        </p:nvPicPr>
        <p:blipFill>
          <a:blip r:embed="rId3">
            <a:alphaModFix/>
          </a:blip>
          <a:stretch>
            <a:fillRect/>
          </a:stretch>
        </p:blipFill>
        <p:spPr>
          <a:xfrm>
            <a:off x="4708616" y="2201750"/>
            <a:ext cx="4218059" cy="4289150"/>
          </a:xfrm>
          <a:prstGeom prst="rect">
            <a:avLst/>
          </a:prstGeom>
          <a:noFill/>
          <a:ln>
            <a:noFill/>
          </a:ln>
        </p:spPr>
      </p:pic>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49"/>
                                        </p:tgtEl>
                                        <p:attrNameLst>
                                          <p:attrName>style.visibility</p:attrName>
                                        </p:attrNameLst>
                                      </p:cBhvr>
                                      <p:to>
                                        <p:strVal val="visible"/>
                                      </p:to>
                                    </p:set>
                                    <p:animEffect filter="fade" transition="in">
                                      <p:cBhvr>
                                        <p:cTn dur="500"/>
                                        <p:tgtEl>
                                          <p:spTgt spid="94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53"/>
                                        </p:tgtEl>
                                        <p:attrNameLst>
                                          <p:attrName>style.visibility</p:attrName>
                                        </p:attrNameLst>
                                      </p:cBhvr>
                                      <p:to>
                                        <p:strVal val="visible"/>
                                      </p:to>
                                    </p:set>
                                    <p:anim calcmode="lin" valueType="num">
                                      <p:cBhvr additive="base">
                                        <p:cTn dur="500"/>
                                        <p:tgtEl>
                                          <p:spTgt spid="95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52"/>
                                        </p:tgtEl>
                                        <p:attrNameLst>
                                          <p:attrName>style.visibility</p:attrName>
                                        </p:attrNameLst>
                                      </p:cBhvr>
                                      <p:to>
                                        <p:strVal val="visible"/>
                                      </p:to>
                                    </p:set>
                                    <p:anim calcmode="lin" valueType="num">
                                      <p:cBhvr additive="base">
                                        <p:cTn dur="500"/>
                                        <p:tgtEl>
                                          <p:spTgt spid="95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54"/>
                                        </p:tgtEl>
                                        <p:attrNameLst>
                                          <p:attrName>style.visibility</p:attrName>
                                        </p:attrNameLst>
                                      </p:cBhvr>
                                      <p:to>
                                        <p:strVal val="visible"/>
                                      </p:to>
                                    </p:set>
                                    <p:animEffect filter="fade" transition="in">
                                      <p:cBhvr>
                                        <p:cTn dur="1000"/>
                                        <p:tgtEl>
                                          <p:spTgt spid="95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9" name="Shape 959"/>
        <p:cNvGrpSpPr/>
        <p:nvPr/>
      </p:nvGrpSpPr>
      <p:grpSpPr>
        <a:xfrm>
          <a:off x="0" y="0"/>
          <a:ext cx="0" cy="0"/>
          <a:chOff x="0" y="0"/>
          <a:chExt cx="0" cy="0"/>
        </a:xfrm>
      </p:grpSpPr>
      <p:sp>
        <p:nvSpPr>
          <p:cNvPr id="960" name="Google Shape;960;p107"/>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61" name="Google Shape;961;p107"/>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962" name="Google Shape;962;p107"/>
          <p:cNvGrpSpPr/>
          <p:nvPr/>
        </p:nvGrpSpPr>
        <p:grpSpPr>
          <a:xfrm>
            <a:off x="483371" y="318456"/>
            <a:ext cx="11292785" cy="6190592"/>
            <a:chOff x="1019234" y="859715"/>
            <a:chExt cx="9768000" cy="5138700"/>
          </a:xfrm>
        </p:grpSpPr>
        <p:sp>
          <p:nvSpPr>
            <p:cNvPr id="963" name="Google Shape;963;p107"/>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64" name="Google Shape;964;p107"/>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965" name="Google Shape;965;p107"/>
          <p:cNvSpPr txBox="1"/>
          <p:nvPr/>
        </p:nvSpPr>
        <p:spPr>
          <a:xfrm>
            <a:off x="1068151" y="634850"/>
            <a:ext cx="10055700" cy="7695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400">
                <a:solidFill>
                  <a:schemeClr val="dk1"/>
                </a:solidFill>
                <a:latin typeface="Times New Roman"/>
                <a:ea typeface="Times New Roman"/>
                <a:cs typeface="Times New Roman"/>
                <a:sym typeface="Times New Roman"/>
              </a:rPr>
              <a:t>Intercultural Communication Theories</a:t>
            </a:r>
            <a:endParaRPr sz="4400">
              <a:solidFill>
                <a:schemeClr val="dk1"/>
              </a:solidFill>
              <a:latin typeface="Times New Roman"/>
              <a:ea typeface="Times New Roman"/>
              <a:cs typeface="Times New Roman"/>
              <a:sym typeface="Times New Roman"/>
            </a:endParaRPr>
          </a:p>
        </p:txBody>
      </p:sp>
      <p:sp>
        <p:nvSpPr>
          <p:cNvPr id="966" name="Google Shape;966;p107"/>
          <p:cNvSpPr txBox="1"/>
          <p:nvPr/>
        </p:nvSpPr>
        <p:spPr>
          <a:xfrm>
            <a:off x="270783" y="2292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967" name="Google Shape;967;p107"/>
          <p:cNvSpPr txBox="1"/>
          <p:nvPr/>
        </p:nvSpPr>
        <p:spPr>
          <a:xfrm>
            <a:off x="764000" y="1812775"/>
            <a:ext cx="3790800" cy="43251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Hall's High and Low Context Cultures</a:t>
            </a:r>
            <a:endParaRPr b="1" sz="2400">
              <a:solidFill>
                <a:schemeClr val="dk1"/>
              </a:solidFill>
              <a:latin typeface="Times New Roman"/>
              <a:ea typeface="Times New Roman"/>
              <a:cs typeface="Times New Roman"/>
              <a:sym typeface="Times New Roman"/>
            </a:endParaRPr>
          </a:p>
          <a:p>
            <a:pPr indent="0" lvl="0" marL="457200" marR="0" rtl="0" algn="l">
              <a:spcBef>
                <a:spcPts val="0"/>
              </a:spcBef>
              <a:spcAft>
                <a:spcPts val="0"/>
              </a:spcAft>
              <a:buNone/>
            </a:pPr>
            <a:r>
              <a:t/>
            </a:r>
            <a:endParaRPr b="1"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Communication Styles</a:t>
            </a:r>
            <a:endParaRPr b="0" i="0" sz="2400" u="none" cap="none" strike="noStrike">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Relationship vs.  Rule-Oriented</a:t>
            </a:r>
            <a:endParaRPr b="0" i="0" sz="2400" u="none" cap="none" strike="noStrike">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Explicit vs. Implicit Messages</a:t>
            </a:r>
            <a:endParaRPr sz="2400"/>
          </a:p>
          <a:p>
            <a:pPr indent="0" lvl="1" marL="457200" marR="0" rtl="0" algn="l">
              <a:spcBef>
                <a:spcPts val="0"/>
              </a:spcBef>
              <a:spcAft>
                <a:spcPts val="0"/>
              </a:spcAft>
              <a:buNone/>
            </a:pPr>
            <a:r>
              <a:t/>
            </a:r>
            <a:endParaRPr sz="2400"/>
          </a:p>
          <a:p>
            <a:pPr indent="0" lvl="0" marL="0" marR="0" rtl="0" algn="l">
              <a:lnSpc>
                <a:spcPct val="150000"/>
              </a:lnSpc>
              <a:spcBef>
                <a:spcPts val="0"/>
              </a:spcBef>
              <a:spcAft>
                <a:spcPts val="0"/>
              </a:spcAft>
              <a:buNone/>
            </a:pPr>
            <a:r>
              <a:t/>
            </a:r>
            <a:endParaRPr sz="1100">
              <a:solidFill>
                <a:srgbClr val="3F3F3F"/>
              </a:solidFill>
              <a:latin typeface="Arial"/>
              <a:ea typeface="Arial"/>
              <a:cs typeface="Arial"/>
              <a:sym typeface="Arial"/>
            </a:endParaRPr>
          </a:p>
        </p:txBody>
      </p:sp>
      <p:pic>
        <p:nvPicPr>
          <p:cNvPr id="968" name="Google Shape;968;p107"/>
          <p:cNvPicPr preferRelativeResize="0"/>
          <p:nvPr/>
        </p:nvPicPr>
        <p:blipFill>
          <a:blip r:embed="rId3">
            <a:alphaModFix/>
          </a:blip>
          <a:stretch>
            <a:fillRect/>
          </a:stretch>
        </p:blipFill>
        <p:spPr>
          <a:xfrm>
            <a:off x="4389800" y="1662875"/>
            <a:ext cx="6734049" cy="4034250"/>
          </a:xfrm>
          <a:prstGeom prst="rect">
            <a:avLst/>
          </a:prstGeom>
          <a:noFill/>
          <a:ln>
            <a:noFill/>
          </a:ln>
        </p:spPr>
      </p:pic>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62"/>
                                        </p:tgtEl>
                                        <p:attrNameLst>
                                          <p:attrName>style.visibility</p:attrName>
                                        </p:attrNameLst>
                                      </p:cBhvr>
                                      <p:to>
                                        <p:strVal val="visible"/>
                                      </p:to>
                                    </p:set>
                                    <p:animEffect filter="fade" transition="in">
                                      <p:cBhvr>
                                        <p:cTn dur="500"/>
                                        <p:tgtEl>
                                          <p:spTgt spid="96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6"/>
                                        </p:tgtEl>
                                        <p:attrNameLst>
                                          <p:attrName>style.visibility</p:attrName>
                                        </p:attrNameLst>
                                      </p:cBhvr>
                                      <p:to>
                                        <p:strVal val="visible"/>
                                      </p:to>
                                    </p:set>
                                    <p:anim calcmode="lin" valueType="num">
                                      <p:cBhvr additive="base">
                                        <p:cTn dur="500"/>
                                        <p:tgtEl>
                                          <p:spTgt spid="966"/>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5"/>
                                        </p:tgtEl>
                                        <p:attrNameLst>
                                          <p:attrName>style.visibility</p:attrName>
                                        </p:attrNameLst>
                                      </p:cBhvr>
                                      <p:to>
                                        <p:strVal val="visible"/>
                                      </p:to>
                                    </p:set>
                                    <p:anim calcmode="lin" valueType="num">
                                      <p:cBhvr additive="base">
                                        <p:cTn dur="500"/>
                                        <p:tgtEl>
                                          <p:spTgt spid="96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67"/>
                                        </p:tgtEl>
                                        <p:attrNameLst>
                                          <p:attrName>style.visibility</p:attrName>
                                        </p:attrNameLst>
                                      </p:cBhvr>
                                      <p:to>
                                        <p:strVal val="visible"/>
                                      </p:to>
                                    </p:set>
                                    <p:animEffect filter="fade" transition="in">
                                      <p:cBhvr>
                                        <p:cTn dur="1000"/>
                                        <p:tgtEl>
                                          <p:spTgt spid="96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2" name="Shape 972"/>
        <p:cNvGrpSpPr/>
        <p:nvPr/>
      </p:nvGrpSpPr>
      <p:grpSpPr>
        <a:xfrm>
          <a:off x="0" y="0"/>
          <a:ext cx="0" cy="0"/>
          <a:chOff x="0" y="0"/>
          <a:chExt cx="0" cy="0"/>
        </a:xfrm>
      </p:grpSpPr>
      <p:sp>
        <p:nvSpPr>
          <p:cNvPr id="973" name="Google Shape;973;p108"/>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74" name="Google Shape;974;p108"/>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975" name="Google Shape;975;p108"/>
          <p:cNvGrpSpPr/>
          <p:nvPr/>
        </p:nvGrpSpPr>
        <p:grpSpPr>
          <a:xfrm>
            <a:off x="618076" y="526660"/>
            <a:ext cx="11157986" cy="5774357"/>
            <a:chOff x="1019234" y="859715"/>
            <a:chExt cx="9768000" cy="5138700"/>
          </a:xfrm>
        </p:grpSpPr>
        <p:sp>
          <p:nvSpPr>
            <p:cNvPr id="976" name="Google Shape;976;p108"/>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77" name="Google Shape;977;p108"/>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978" name="Google Shape;978;p108"/>
          <p:cNvSpPr txBox="1"/>
          <p:nvPr/>
        </p:nvSpPr>
        <p:spPr>
          <a:xfrm>
            <a:off x="1169225" y="928525"/>
            <a:ext cx="10055700" cy="7695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400">
                <a:solidFill>
                  <a:schemeClr val="dk1"/>
                </a:solidFill>
                <a:latin typeface="Times New Roman"/>
                <a:ea typeface="Times New Roman"/>
                <a:cs typeface="Times New Roman"/>
                <a:sym typeface="Times New Roman"/>
              </a:rPr>
              <a:t>Intercultural Communication Theories</a:t>
            </a:r>
            <a:endParaRPr sz="4400">
              <a:solidFill>
                <a:schemeClr val="dk1"/>
              </a:solidFill>
              <a:latin typeface="Times New Roman"/>
              <a:ea typeface="Times New Roman"/>
              <a:cs typeface="Times New Roman"/>
              <a:sym typeface="Times New Roman"/>
            </a:endParaRPr>
          </a:p>
        </p:txBody>
      </p:sp>
      <p:sp>
        <p:nvSpPr>
          <p:cNvPr id="979" name="Google Shape;979;p108"/>
          <p:cNvSpPr txBox="1"/>
          <p:nvPr/>
        </p:nvSpPr>
        <p:spPr>
          <a:xfrm>
            <a:off x="270783" y="2292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980" name="Google Shape;980;p108"/>
          <p:cNvSpPr txBox="1"/>
          <p:nvPr/>
        </p:nvSpPr>
        <p:spPr>
          <a:xfrm>
            <a:off x="1340534" y="2376607"/>
            <a:ext cx="8107800" cy="13698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Application to UK-Germany Context</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Comparative Analysis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Practical Implications for Business</a:t>
            </a:r>
            <a:endParaRPr sz="2400"/>
          </a:p>
          <a:p>
            <a:pPr indent="0" lvl="0" marL="0" marR="0" rtl="0" algn="l">
              <a:lnSpc>
                <a:spcPct val="150000"/>
              </a:lnSpc>
              <a:spcBef>
                <a:spcPts val="0"/>
              </a:spcBef>
              <a:spcAft>
                <a:spcPts val="0"/>
              </a:spcAft>
              <a:buNone/>
            </a:pPr>
            <a:r>
              <a:t/>
            </a:r>
            <a:endParaRPr sz="1100">
              <a:solidFill>
                <a:srgbClr val="3F3F3F"/>
              </a:solidFill>
              <a:latin typeface="Arial"/>
              <a:ea typeface="Arial"/>
              <a:cs typeface="Arial"/>
              <a:sym typeface="Arial"/>
            </a:endParaRPr>
          </a:p>
        </p:txBody>
      </p:sp>
      <p:pic>
        <p:nvPicPr>
          <p:cNvPr id="981" name="Google Shape;981;p108"/>
          <p:cNvPicPr preferRelativeResize="0"/>
          <p:nvPr/>
        </p:nvPicPr>
        <p:blipFill>
          <a:blip r:embed="rId3">
            <a:alphaModFix/>
          </a:blip>
          <a:stretch>
            <a:fillRect/>
          </a:stretch>
        </p:blipFill>
        <p:spPr>
          <a:xfrm>
            <a:off x="7001600" y="3269234"/>
            <a:ext cx="4223325" cy="2815540"/>
          </a:xfrm>
          <a:prstGeom prst="rect">
            <a:avLst/>
          </a:prstGeom>
          <a:noFill/>
          <a:ln>
            <a:noFill/>
          </a:ln>
        </p:spPr>
      </p:pic>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5"/>
                                        </p:tgtEl>
                                        <p:attrNameLst>
                                          <p:attrName>style.visibility</p:attrName>
                                        </p:attrNameLst>
                                      </p:cBhvr>
                                      <p:to>
                                        <p:strVal val="visible"/>
                                      </p:to>
                                    </p:set>
                                    <p:animEffect filter="fade" transition="in">
                                      <p:cBhvr>
                                        <p:cTn dur="500"/>
                                        <p:tgtEl>
                                          <p:spTgt spid="97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79"/>
                                        </p:tgtEl>
                                        <p:attrNameLst>
                                          <p:attrName>style.visibility</p:attrName>
                                        </p:attrNameLst>
                                      </p:cBhvr>
                                      <p:to>
                                        <p:strVal val="visible"/>
                                      </p:to>
                                    </p:set>
                                    <p:anim calcmode="lin" valueType="num">
                                      <p:cBhvr additive="base">
                                        <p:cTn dur="500"/>
                                        <p:tgtEl>
                                          <p:spTgt spid="979"/>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78"/>
                                        </p:tgtEl>
                                        <p:attrNameLst>
                                          <p:attrName>style.visibility</p:attrName>
                                        </p:attrNameLst>
                                      </p:cBhvr>
                                      <p:to>
                                        <p:strVal val="visible"/>
                                      </p:to>
                                    </p:set>
                                    <p:anim calcmode="lin" valueType="num">
                                      <p:cBhvr additive="base">
                                        <p:cTn dur="500"/>
                                        <p:tgtEl>
                                          <p:spTgt spid="97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80"/>
                                        </p:tgtEl>
                                        <p:attrNameLst>
                                          <p:attrName>style.visibility</p:attrName>
                                        </p:attrNameLst>
                                      </p:cBhvr>
                                      <p:to>
                                        <p:strVal val="visible"/>
                                      </p:to>
                                    </p:set>
                                    <p:animEffect filter="fade" transition="in">
                                      <p:cBhvr>
                                        <p:cTn dur="1000"/>
                                        <p:tgtEl>
                                          <p:spTgt spid="98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5" name="Shape 985"/>
        <p:cNvGrpSpPr/>
        <p:nvPr/>
      </p:nvGrpSpPr>
      <p:grpSpPr>
        <a:xfrm>
          <a:off x="0" y="0"/>
          <a:ext cx="0" cy="0"/>
          <a:chOff x="0" y="0"/>
          <a:chExt cx="0" cy="0"/>
        </a:xfrm>
      </p:grpSpPr>
      <p:sp>
        <p:nvSpPr>
          <p:cNvPr id="986" name="Google Shape;986;p109"/>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87" name="Google Shape;987;p109"/>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988" name="Google Shape;988;p109"/>
          <p:cNvGrpSpPr/>
          <p:nvPr/>
        </p:nvGrpSpPr>
        <p:grpSpPr>
          <a:xfrm>
            <a:off x="1535575" y="1094278"/>
            <a:ext cx="9120851" cy="4669444"/>
            <a:chOff x="1019234" y="859715"/>
            <a:chExt cx="9768114" cy="5138570"/>
          </a:xfrm>
        </p:grpSpPr>
        <p:sp>
          <p:nvSpPr>
            <p:cNvPr id="989" name="Google Shape;989;p109"/>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90" name="Google Shape;990;p109"/>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991" name="Google Shape;991;p109"/>
          <p:cNvSpPr txBox="1"/>
          <p:nvPr/>
        </p:nvSpPr>
        <p:spPr>
          <a:xfrm>
            <a:off x="1603875" y="1247150"/>
            <a:ext cx="8983800" cy="7695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400">
                <a:solidFill>
                  <a:schemeClr val="dk1"/>
                </a:solidFill>
                <a:latin typeface="Times New Roman"/>
                <a:ea typeface="Times New Roman"/>
                <a:cs typeface="Times New Roman"/>
                <a:sym typeface="Times New Roman"/>
              </a:rPr>
              <a:t>Cultural Challenges and Difficulties</a:t>
            </a:r>
            <a:endParaRPr sz="4400">
              <a:solidFill>
                <a:schemeClr val="dk1"/>
              </a:solidFill>
              <a:latin typeface="Times New Roman"/>
              <a:ea typeface="Times New Roman"/>
              <a:cs typeface="Times New Roman"/>
              <a:sym typeface="Times New Roman"/>
            </a:endParaRPr>
          </a:p>
        </p:txBody>
      </p:sp>
      <p:sp>
        <p:nvSpPr>
          <p:cNvPr id="992" name="Google Shape;992;p109"/>
          <p:cNvSpPr txBox="1"/>
          <p:nvPr/>
        </p:nvSpPr>
        <p:spPr>
          <a:xfrm>
            <a:off x="135608" y="2677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0">
                <a:solidFill>
                  <a:srgbClr val="74A6AB"/>
                </a:solidFill>
                <a:latin typeface="Arial"/>
                <a:ea typeface="Arial"/>
                <a:cs typeface="Arial"/>
                <a:sym typeface="Arial"/>
              </a:rPr>
              <a:t>05</a:t>
            </a:r>
            <a:endParaRPr sz="8000"/>
          </a:p>
        </p:txBody>
      </p:sp>
      <p:sp>
        <p:nvSpPr>
          <p:cNvPr id="993" name="Google Shape;993;p109"/>
          <p:cNvSpPr txBox="1"/>
          <p:nvPr/>
        </p:nvSpPr>
        <p:spPr>
          <a:xfrm>
            <a:off x="3349603" y="2357083"/>
            <a:ext cx="5876400" cy="30477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Potential Cultural Conflicts</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Directness vs. Diplomacy in Communication</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Hierarchical vs. Egalitarian Work Structures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Different Approaches to Time Management and Punctuality</a:t>
            </a:r>
            <a:endParaRPr sz="2400"/>
          </a:p>
          <a:p>
            <a:pPr indent="0" lvl="1" marL="457200" marR="0" rtl="0" algn="l">
              <a:spcBef>
                <a:spcPts val="0"/>
              </a:spcBef>
              <a:spcAft>
                <a:spcPts val="0"/>
              </a:spcAft>
              <a:buNone/>
            </a:pPr>
            <a:r>
              <a:t/>
            </a:r>
            <a:endParaRPr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88"/>
                                        </p:tgtEl>
                                        <p:attrNameLst>
                                          <p:attrName>style.visibility</p:attrName>
                                        </p:attrNameLst>
                                      </p:cBhvr>
                                      <p:to>
                                        <p:strVal val="visible"/>
                                      </p:to>
                                    </p:set>
                                    <p:animEffect filter="fade" transition="in">
                                      <p:cBhvr>
                                        <p:cTn dur="500"/>
                                        <p:tgtEl>
                                          <p:spTgt spid="98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92"/>
                                        </p:tgtEl>
                                        <p:attrNameLst>
                                          <p:attrName>style.visibility</p:attrName>
                                        </p:attrNameLst>
                                      </p:cBhvr>
                                      <p:to>
                                        <p:strVal val="visible"/>
                                      </p:to>
                                    </p:set>
                                    <p:anim calcmode="lin" valueType="num">
                                      <p:cBhvr additive="base">
                                        <p:cTn dur="500"/>
                                        <p:tgtEl>
                                          <p:spTgt spid="99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91"/>
                                        </p:tgtEl>
                                        <p:attrNameLst>
                                          <p:attrName>style.visibility</p:attrName>
                                        </p:attrNameLst>
                                      </p:cBhvr>
                                      <p:to>
                                        <p:strVal val="visible"/>
                                      </p:to>
                                    </p:set>
                                    <p:anim calcmode="lin" valueType="num">
                                      <p:cBhvr additive="base">
                                        <p:cTn dur="500"/>
                                        <p:tgtEl>
                                          <p:spTgt spid="99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93"/>
                                        </p:tgtEl>
                                        <p:attrNameLst>
                                          <p:attrName>style.visibility</p:attrName>
                                        </p:attrNameLst>
                                      </p:cBhvr>
                                      <p:to>
                                        <p:strVal val="visible"/>
                                      </p:to>
                                    </p:set>
                                    <p:animEffect filter="fade" transition="in">
                                      <p:cBhvr>
                                        <p:cTn dur="1000"/>
                                        <p:tgtEl>
                                          <p:spTgt spid="99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7" name="Shape 997"/>
        <p:cNvGrpSpPr/>
        <p:nvPr/>
      </p:nvGrpSpPr>
      <p:grpSpPr>
        <a:xfrm>
          <a:off x="0" y="0"/>
          <a:ext cx="0" cy="0"/>
          <a:chOff x="0" y="0"/>
          <a:chExt cx="0" cy="0"/>
        </a:xfrm>
      </p:grpSpPr>
      <p:sp>
        <p:nvSpPr>
          <p:cNvPr id="998" name="Google Shape;998;p110"/>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999" name="Google Shape;999;p110"/>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000" name="Google Shape;1000;p110"/>
          <p:cNvGrpSpPr/>
          <p:nvPr/>
        </p:nvGrpSpPr>
        <p:grpSpPr>
          <a:xfrm>
            <a:off x="1535537" y="1094274"/>
            <a:ext cx="9120382" cy="4669537"/>
            <a:chOff x="1019234" y="859715"/>
            <a:chExt cx="9768000" cy="5138700"/>
          </a:xfrm>
        </p:grpSpPr>
        <p:sp>
          <p:nvSpPr>
            <p:cNvPr id="1001" name="Google Shape;1001;p110"/>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02" name="Google Shape;1002;p110"/>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003" name="Google Shape;1003;p110"/>
          <p:cNvSpPr txBox="1"/>
          <p:nvPr/>
        </p:nvSpPr>
        <p:spPr>
          <a:xfrm>
            <a:off x="1603875" y="1247150"/>
            <a:ext cx="8983800" cy="7695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400">
                <a:solidFill>
                  <a:schemeClr val="dk1"/>
                </a:solidFill>
                <a:latin typeface="Times New Roman"/>
                <a:ea typeface="Times New Roman"/>
                <a:cs typeface="Times New Roman"/>
                <a:sym typeface="Times New Roman"/>
              </a:rPr>
              <a:t>Cultural Challenges and Difficulties</a:t>
            </a:r>
            <a:endParaRPr sz="4400">
              <a:solidFill>
                <a:schemeClr val="dk1"/>
              </a:solidFill>
              <a:latin typeface="Times New Roman"/>
              <a:ea typeface="Times New Roman"/>
              <a:cs typeface="Times New Roman"/>
              <a:sym typeface="Times New Roman"/>
            </a:endParaRPr>
          </a:p>
        </p:txBody>
      </p:sp>
      <p:sp>
        <p:nvSpPr>
          <p:cNvPr id="1004" name="Google Shape;1004;p110"/>
          <p:cNvSpPr txBox="1"/>
          <p:nvPr/>
        </p:nvSpPr>
        <p:spPr>
          <a:xfrm>
            <a:off x="135608" y="2677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1005" name="Google Shape;1005;p110"/>
          <p:cNvSpPr txBox="1"/>
          <p:nvPr/>
        </p:nvSpPr>
        <p:spPr>
          <a:xfrm>
            <a:off x="3157803" y="2252983"/>
            <a:ext cx="5876400" cy="30477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Strategic Planning Implications</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Adapting Marketing Strategies to Cultural Norms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Tailoring Management Practices to Local Expectations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Navigating Legal and Regulatory Environments</a:t>
            </a:r>
            <a:endParaRPr sz="2400"/>
          </a:p>
          <a:p>
            <a:pPr indent="0" lvl="1" marL="457200" marR="0" rtl="0" algn="l">
              <a:spcBef>
                <a:spcPts val="0"/>
              </a:spcBef>
              <a:spcAft>
                <a:spcPts val="0"/>
              </a:spcAft>
              <a:buNone/>
            </a:pPr>
            <a:r>
              <a:t/>
            </a:r>
            <a:endParaRPr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00"/>
                                        </p:tgtEl>
                                        <p:attrNameLst>
                                          <p:attrName>style.visibility</p:attrName>
                                        </p:attrNameLst>
                                      </p:cBhvr>
                                      <p:to>
                                        <p:strVal val="visible"/>
                                      </p:to>
                                    </p:set>
                                    <p:animEffect filter="fade" transition="in">
                                      <p:cBhvr>
                                        <p:cTn dur="500"/>
                                        <p:tgtEl>
                                          <p:spTgt spid="100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04"/>
                                        </p:tgtEl>
                                        <p:attrNameLst>
                                          <p:attrName>style.visibility</p:attrName>
                                        </p:attrNameLst>
                                      </p:cBhvr>
                                      <p:to>
                                        <p:strVal val="visible"/>
                                      </p:to>
                                    </p:set>
                                    <p:anim calcmode="lin" valueType="num">
                                      <p:cBhvr additive="base">
                                        <p:cTn dur="500"/>
                                        <p:tgtEl>
                                          <p:spTgt spid="1004"/>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03"/>
                                        </p:tgtEl>
                                        <p:attrNameLst>
                                          <p:attrName>style.visibility</p:attrName>
                                        </p:attrNameLst>
                                      </p:cBhvr>
                                      <p:to>
                                        <p:strVal val="visible"/>
                                      </p:to>
                                    </p:set>
                                    <p:anim calcmode="lin" valueType="num">
                                      <p:cBhvr additive="base">
                                        <p:cTn dur="500"/>
                                        <p:tgtEl>
                                          <p:spTgt spid="100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05"/>
                                        </p:tgtEl>
                                        <p:attrNameLst>
                                          <p:attrName>style.visibility</p:attrName>
                                        </p:attrNameLst>
                                      </p:cBhvr>
                                      <p:to>
                                        <p:strVal val="visible"/>
                                      </p:to>
                                    </p:set>
                                    <p:animEffect filter="fade" transition="in">
                                      <p:cBhvr>
                                        <p:cTn dur="1000"/>
                                        <p:tgtEl>
                                          <p:spTgt spid="100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9" name="Shape 1009"/>
        <p:cNvGrpSpPr/>
        <p:nvPr/>
      </p:nvGrpSpPr>
      <p:grpSpPr>
        <a:xfrm>
          <a:off x="0" y="0"/>
          <a:ext cx="0" cy="0"/>
          <a:chOff x="0" y="0"/>
          <a:chExt cx="0" cy="0"/>
        </a:xfrm>
      </p:grpSpPr>
      <p:sp>
        <p:nvSpPr>
          <p:cNvPr id="1010" name="Google Shape;1010;p111"/>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11" name="Google Shape;1011;p111"/>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012" name="Google Shape;1012;p111"/>
          <p:cNvGrpSpPr/>
          <p:nvPr/>
        </p:nvGrpSpPr>
        <p:grpSpPr>
          <a:xfrm>
            <a:off x="1535537" y="1094274"/>
            <a:ext cx="9120382" cy="4669537"/>
            <a:chOff x="1019234" y="859715"/>
            <a:chExt cx="9768000" cy="5138700"/>
          </a:xfrm>
        </p:grpSpPr>
        <p:sp>
          <p:nvSpPr>
            <p:cNvPr id="1013" name="Google Shape;1013;p111"/>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14" name="Google Shape;1014;p111"/>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015" name="Google Shape;1015;p111"/>
          <p:cNvSpPr txBox="1"/>
          <p:nvPr/>
        </p:nvSpPr>
        <p:spPr>
          <a:xfrm>
            <a:off x="1603875" y="1247150"/>
            <a:ext cx="8983800" cy="7695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400">
                <a:solidFill>
                  <a:schemeClr val="dk1"/>
                </a:solidFill>
                <a:latin typeface="Times New Roman"/>
                <a:ea typeface="Times New Roman"/>
                <a:cs typeface="Times New Roman"/>
                <a:sym typeface="Times New Roman"/>
              </a:rPr>
              <a:t>Cultural Challenges and Difficulties</a:t>
            </a:r>
            <a:endParaRPr sz="4400">
              <a:solidFill>
                <a:schemeClr val="dk1"/>
              </a:solidFill>
              <a:latin typeface="Times New Roman"/>
              <a:ea typeface="Times New Roman"/>
              <a:cs typeface="Times New Roman"/>
              <a:sym typeface="Times New Roman"/>
            </a:endParaRPr>
          </a:p>
        </p:txBody>
      </p:sp>
      <p:sp>
        <p:nvSpPr>
          <p:cNvPr id="1016" name="Google Shape;1016;p111"/>
          <p:cNvSpPr txBox="1"/>
          <p:nvPr/>
        </p:nvSpPr>
        <p:spPr>
          <a:xfrm>
            <a:off x="135608" y="2677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1017" name="Google Shape;1017;p111"/>
          <p:cNvSpPr txBox="1"/>
          <p:nvPr/>
        </p:nvSpPr>
        <p:spPr>
          <a:xfrm>
            <a:off x="3157803" y="2532533"/>
            <a:ext cx="5876400" cy="23088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Operational Challenges</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Building Intercultural Teams</a:t>
            </a:r>
            <a:endParaRPr sz="2400"/>
          </a:p>
          <a:p>
            <a:pPr indent="0" lvl="1" marL="457200" marR="0" rtl="0" algn="l">
              <a:spcBef>
                <a:spcPts val="0"/>
              </a:spcBef>
              <a:spcAft>
                <a:spcPts val="0"/>
              </a:spcAft>
              <a:buNone/>
            </a:pPr>
            <a:r>
              <a:rPr b="0" i="0" lang="en-IN" sz="2400" u="none" cap="none" strike="noStrike">
                <a:solidFill>
                  <a:schemeClr val="dk1"/>
                </a:solidFill>
                <a:latin typeface="Times New Roman"/>
                <a:ea typeface="Times New Roman"/>
                <a:cs typeface="Times New Roman"/>
                <a:sym typeface="Times New Roman"/>
              </a:rPr>
              <a:t>Aligning Corporate and Local Values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Managing Work-Life Balance Expectations</a:t>
            </a:r>
            <a:endParaRPr sz="2400"/>
          </a:p>
          <a:p>
            <a:pPr indent="0" lvl="1" marL="457200" marR="0" rtl="0" algn="l">
              <a:spcBef>
                <a:spcPts val="0"/>
              </a:spcBef>
              <a:spcAft>
                <a:spcPts val="0"/>
              </a:spcAft>
              <a:buNone/>
            </a:pPr>
            <a:r>
              <a:t/>
            </a:r>
            <a:endParaRPr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12"/>
                                        </p:tgtEl>
                                        <p:attrNameLst>
                                          <p:attrName>style.visibility</p:attrName>
                                        </p:attrNameLst>
                                      </p:cBhvr>
                                      <p:to>
                                        <p:strVal val="visible"/>
                                      </p:to>
                                    </p:set>
                                    <p:animEffect filter="fade" transition="in">
                                      <p:cBhvr>
                                        <p:cTn dur="500"/>
                                        <p:tgtEl>
                                          <p:spTgt spid="101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16"/>
                                        </p:tgtEl>
                                        <p:attrNameLst>
                                          <p:attrName>style.visibility</p:attrName>
                                        </p:attrNameLst>
                                      </p:cBhvr>
                                      <p:to>
                                        <p:strVal val="visible"/>
                                      </p:to>
                                    </p:set>
                                    <p:anim calcmode="lin" valueType="num">
                                      <p:cBhvr additive="base">
                                        <p:cTn dur="500"/>
                                        <p:tgtEl>
                                          <p:spTgt spid="1016"/>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15"/>
                                        </p:tgtEl>
                                        <p:attrNameLst>
                                          <p:attrName>style.visibility</p:attrName>
                                        </p:attrNameLst>
                                      </p:cBhvr>
                                      <p:to>
                                        <p:strVal val="visible"/>
                                      </p:to>
                                    </p:set>
                                    <p:anim calcmode="lin" valueType="num">
                                      <p:cBhvr additive="base">
                                        <p:cTn dur="500"/>
                                        <p:tgtEl>
                                          <p:spTgt spid="101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17"/>
                                        </p:tgtEl>
                                        <p:attrNameLst>
                                          <p:attrName>style.visibility</p:attrName>
                                        </p:attrNameLst>
                                      </p:cBhvr>
                                      <p:to>
                                        <p:strVal val="visible"/>
                                      </p:to>
                                    </p:set>
                                    <p:animEffect filter="fade" transition="in">
                                      <p:cBhvr>
                                        <p:cTn dur="1000"/>
                                        <p:tgtEl>
                                          <p:spTgt spid="101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1" name="Shape 1021"/>
        <p:cNvGrpSpPr/>
        <p:nvPr/>
      </p:nvGrpSpPr>
      <p:grpSpPr>
        <a:xfrm>
          <a:off x="0" y="0"/>
          <a:ext cx="0" cy="0"/>
          <a:chOff x="0" y="0"/>
          <a:chExt cx="0" cy="0"/>
        </a:xfrm>
      </p:grpSpPr>
      <p:sp>
        <p:nvSpPr>
          <p:cNvPr id="1022" name="Google Shape;1022;p112"/>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23" name="Google Shape;1023;p112"/>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024" name="Google Shape;1024;p112"/>
          <p:cNvGrpSpPr/>
          <p:nvPr/>
        </p:nvGrpSpPr>
        <p:grpSpPr>
          <a:xfrm>
            <a:off x="1535537" y="1094274"/>
            <a:ext cx="9120382" cy="4669537"/>
            <a:chOff x="1019234" y="859715"/>
            <a:chExt cx="9768000" cy="5138700"/>
          </a:xfrm>
        </p:grpSpPr>
        <p:sp>
          <p:nvSpPr>
            <p:cNvPr id="1025" name="Google Shape;1025;p112"/>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26" name="Google Shape;1026;p112"/>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027" name="Google Shape;1027;p112"/>
          <p:cNvSpPr txBox="1"/>
          <p:nvPr/>
        </p:nvSpPr>
        <p:spPr>
          <a:xfrm>
            <a:off x="1603875" y="1247150"/>
            <a:ext cx="8983800" cy="7695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IN" sz="4400">
                <a:solidFill>
                  <a:schemeClr val="dk1"/>
                </a:solidFill>
                <a:latin typeface="Times New Roman"/>
                <a:ea typeface="Times New Roman"/>
                <a:cs typeface="Times New Roman"/>
                <a:sym typeface="Times New Roman"/>
              </a:rPr>
              <a:t>Cultural Challenges and Difficulties</a:t>
            </a:r>
            <a:endParaRPr sz="4400">
              <a:solidFill>
                <a:schemeClr val="dk1"/>
              </a:solidFill>
              <a:latin typeface="Times New Roman"/>
              <a:ea typeface="Times New Roman"/>
              <a:cs typeface="Times New Roman"/>
              <a:sym typeface="Times New Roman"/>
            </a:endParaRPr>
          </a:p>
        </p:txBody>
      </p:sp>
      <p:sp>
        <p:nvSpPr>
          <p:cNvPr id="1028" name="Google Shape;1028;p112"/>
          <p:cNvSpPr txBox="1"/>
          <p:nvPr/>
        </p:nvSpPr>
        <p:spPr>
          <a:xfrm>
            <a:off x="135608" y="2677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1029" name="Google Shape;1029;p112"/>
          <p:cNvSpPr txBox="1"/>
          <p:nvPr/>
        </p:nvSpPr>
        <p:spPr>
          <a:xfrm>
            <a:off x="3157528" y="2465733"/>
            <a:ext cx="5876400" cy="12006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Case Studies and Examples</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Successful Intercultural Campaigns</a:t>
            </a:r>
            <a:endParaRPr sz="2400"/>
          </a:p>
          <a:p>
            <a:pPr indent="0" lvl="1" marL="457200" marR="0" rtl="0" algn="l">
              <a:spcBef>
                <a:spcPts val="0"/>
              </a:spcBef>
              <a:spcAft>
                <a:spcPts val="0"/>
              </a:spcAft>
              <a:buNone/>
            </a:pPr>
            <a:r>
              <a:rPr b="0" i="0" lang="en-IN" sz="2400" u="none" cap="none" strike="noStrike">
                <a:solidFill>
                  <a:schemeClr val="dk1"/>
                </a:solidFill>
                <a:latin typeface="Times New Roman"/>
                <a:ea typeface="Times New Roman"/>
                <a:cs typeface="Times New Roman"/>
                <a:sym typeface="Times New Roman"/>
              </a:rPr>
              <a:t>Lessons from Cross-Cultural Missteps</a:t>
            </a:r>
            <a:endParaRPr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24"/>
                                        </p:tgtEl>
                                        <p:attrNameLst>
                                          <p:attrName>style.visibility</p:attrName>
                                        </p:attrNameLst>
                                      </p:cBhvr>
                                      <p:to>
                                        <p:strVal val="visible"/>
                                      </p:to>
                                    </p:set>
                                    <p:animEffect filter="fade" transition="in">
                                      <p:cBhvr>
                                        <p:cTn dur="500"/>
                                        <p:tgtEl>
                                          <p:spTgt spid="102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28"/>
                                        </p:tgtEl>
                                        <p:attrNameLst>
                                          <p:attrName>style.visibility</p:attrName>
                                        </p:attrNameLst>
                                      </p:cBhvr>
                                      <p:to>
                                        <p:strVal val="visible"/>
                                      </p:to>
                                    </p:set>
                                    <p:anim calcmode="lin" valueType="num">
                                      <p:cBhvr additive="base">
                                        <p:cTn dur="500"/>
                                        <p:tgtEl>
                                          <p:spTgt spid="102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p:tgtEl>
                                          <p:spTgt spid="102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29"/>
                                        </p:tgtEl>
                                        <p:attrNameLst>
                                          <p:attrName>style.visibility</p:attrName>
                                        </p:attrNameLst>
                                      </p:cBhvr>
                                      <p:to>
                                        <p:strVal val="visible"/>
                                      </p:to>
                                    </p:set>
                                    <p:animEffect filter="fade" transition="in">
                                      <p:cBhvr>
                                        <p:cTn dur="1000"/>
                                        <p:tgtEl>
                                          <p:spTgt spid="102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3" name="Shape 1033"/>
        <p:cNvGrpSpPr/>
        <p:nvPr/>
      </p:nvGrpSpPr>
      <p:grpSpPr>
        <a:xfrm>
          <a:off x="0" y="0"/>
          <a:ext cx="0" cy="0"/>
          <a:chOff x="0" y="0"/>
          <a:chExt cx="0" cy="0"/>
        </a:xfrm>
      </p:grpSpPr>
      <p:sp>
        <p:nvSpPr>
          <p:cNvPr id="1034" name="Google Shape;1034;p113"/>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35" name="Google Shape;1035;p113"/>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036" name="Google Shape;1036;p113"/>
          <p:cNvGrpSpPr/>
          <p:nvPr/>
        </p:nvGrpSpPr>
        <p:grpSpPr>
          <a:xfrm>
            <a:off x="1535575" y="1094278"/>
            <a:ext cx="9120851" cy="4669444"/>
            <a:chOff x="1019234" y="859715"/>
            <a:chExt cx="9768114" cy="5138570"/>
          </a:xfrm>
        </p:grpSpPr>
        <p:sp>
          <p:nvSpPr>
            <p:cNvPr id="1037" name="Google Shape;1037;p113"/>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38" name="Google Shape;1038;p113"/>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039" name="Google Shape;1039;p113"/>
          <p:cNvSpPr txBox="1"/>
          <p:nvPr/>
        </p:nvSpPr>
        <p:spPr>
          <a:xfrm>
            <a:off x="1942425" y="1274000"/>
            <a:ext cx="8306700" cy="1446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4400">
                <a:solidFill>
                  <a:schemeClr val="dk1"/>
                </a:solidFill>
                <a:latin typeface="Times New Roman"/>
                <a:ea typeface="Times New Roman"/>
                <a:cs typeface="Times New Roman"/>
                <a:sym typeface="Times New Roman"/>
              </a:rPr>
              <a:t>Recommendations and Business Solutions (Part 1)</a:t>
            </a:r>
            <a:endParaRPr sz="4400">
              <a:solidFill>
                <a:schemeClr val="dk1"/>
              </a:solidFill>
              <a:latin typeface="Times New Roman"/>
              <a:ea typeface="Times New Roman"/>
              <a:cs typeface="Times New Roman"/>
              <a:sym typeface="Times New Roman"/>
            </a:endParaRPr>
          </a:p>
        </p:txBody>
      </p:sp>
      <p:sp>
        <p:nvSpPr>
          <p:cNvPr id="1040" name="Google Shape;1040;p113"/>
          <p:cNvSpPr txBox="1"/>
          <p:nvPr/>
        </p:nvSpPr>
        <p:spPr>
          <a:xfrm>
            <a:off x="146458" y="26369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0">
                <a:solidFill>
                  <a:srgbClr val="74A6AB"/>
                </a:solidFill>
                <a:latin typeface="Arial"/>
                <a:ea typeface="Arial"/>
                <a:cs typeface="Arial"/>
                <a:sym typeface="Arial"/>
              </a:rPr>
              <a:t>06</a:t>
            </a:r>
            <a:endParaRPr sz="8000"/>
          </a:p>
        </p:txBody>
      </p:sp>
      <p:sp>
        <p:nvSpPr>
          <p:cNvPr id="1041" name="Google Shape;1041;p113"/>
          <p:cNvSpPr txBox="1"/>
          <p:nvPr/>
        </p:nvSpPr>
        <p:spPr>
          <a:xfrm>
            <a:off x="3157803" y="2828636"/>
            <a:ext cx="5876400" cy="26781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Overcoming Cultural Barriers</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Cultural Sensitivity Training for Employees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Hiring Local Experts for Market Insights</a:t>
            </a:r>
            <a:endParaRPr sz="2400"/>
          </a:p>
          <a:p>
            <a:pPr indent="0" lvl="1" marL="457200" marR="0" rtl="0" algn="l">
              <a:spcBef>
                <a:spcPts val="0"/>
              </a:spcBef>
              <a:spcAft>
                <a:spcPts val="0"/>
              </a:spcAft>
              <a:buNone/>
            </a:pPr>
            <a:r>
              <a:rPr b="0" i="0" lang="en-IN" sz="2400" u="none" cap="none" strike="noStrike">
                <a:solidFill>
                  <a:schemeClr val="dk1"/>
                </a:solidFill>
                <a:latin typeface="Times New Roman"/>
                <a:ea typeface="Times New Roman"/>
                <a:cs typeface="Times New Roman"/>
                <a:sym typeface="Times New Roman"/>
              </a:rPr>
              <a:t>Adapting Leadership Styles to Local Norms</a:t>
            </a:r>
            <a:endParaRPr sz="2400"/>
          </a:p>
          <a:p>
            <a:pPr indent="0" lvl="0" marL="0" marR="0" rtl="0" algn="l">
              <a:spcBef>
                <a:spcPts val="0"/>
              </a:spcBef>
              <a:spcAft>
                <a:spcPts val="0"/>
              </a:spcAft>
              <a:buNone/>
            </a:pPr>
            <a:r>
              <a:t/>
            </a:r>
            <a:endParaRPr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36"/>
                                        </p:tgtEl>
                                        <p:attrNameLst>
                                          <p:attrName>style.visibility</p:attrName>
                                        </p:attrNameLst>
                                      </p:cBhvr>
                                      <p:to>
                                        <p:strVal val="visible"/>
                                      </p:to>
                                    </p:set>
                                    <p:animEffect filter="fade" transition="in">
                                      <p:cBhvr>
                                        <p:cTn dur="500"/>
                                        <p:tgtEl>
                                          <p:spTgt spid="103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40"/>
                                        </p:tgtEl>
                                        <p:attrNameLst>
                                          <p:attrName>style.visibility</p:attrName>
                                        </p:attrNameLst>
                                      </p:cBhvr>
                                      <p:to>
                                        <p:strVal val="visible"/>
                                      </p:to>
                                    </p:set>
                                    <p:anim calcmode="lin" valueType="num">
                                      <p:cBhvr additive="base">
                                        <p:cTn dur="500"/>
                                        <p:tgtEl>
                                          <p:spTgt spid="104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39"/>
                                        </p:tgtEl>
                                        <p:attrNameLst>
                                          <p:attrName>style.visibility</p:attrName>
                                        </p:attrNameLst>
                                      </p:cBhvr>
                                      <p:to>
                                        <p:strVal val="visible"/>
                                      </p:to>
                                    </p:set>
                                    <p:anim calcmode="lin" valueType="num">
                                      <p:cBhvr additive="base">
                                        <p:cTn dur="500"/>
                                        <p:tgtEl>
                                          <p:spTgt spid="1039"/>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41"/>
                                        </p:tgtEl>
                                        <p:attrNameLst>
                                          <p:attrName>style.visibility</p:attrName>
                                        </p:attrNameLst>
                                      </p:cBhvr>
                                      <p:to>
                                        <p:strVal val="visible"/>
                                      </p:to>
                                    </p:set>
                                    <p:animEffect filter="fade" transition="in">
                                      <p:cBhvr>
                                        <p:cTn dur="1000"/>
                                        <p:tgtEl>
                                          <p:spTgt spid="104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5" name="Shape 1045"/>
        <p:cNvGrpSpPr/>
        <p:nvPr/>
      </p:nvGrpSpPr>
      <p:grpSpPr>
        <a:xfrm>
          <a:off x="0" y="0"/>
          <a:ext cx="0" cy="0"/>
          <a:chOff x="0" y="0"/>
          <a:chExt cx="0" cy="0"/>
        </a:xfrm>
      </p:grpSpPr>
      <p:sp>
        <p:nvSpPr>
          <p:cNvPr id="1046" name="Google Shape;1046;p114"/>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47" name="Google Shape;1047;p114"/>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048" name="Google Shape;1048;p114"/>
          <p:cNvGrpSpPr/>
          <p:nvPr/>
        </p:nvGrpSpPr>
        <p:grpSpPr>
          <a:xfrm>
            <a:off x="1535537" y="1094274"/>
            <a:ext cx="9120382" cy="4669537"/>
            <a:chOff x="1019234" y="859715"/>
            <a:chExt cx="9768000" cy="5138700"/>
          </a:xfrm>
        </p:grpSpPr>
        <p:sp>
          <p:nvSpPr>
            <p:cNvPr id="1049" name="Google Shape;1049;p114"/>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50" name="Google Shape;1050;p114"/>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051" name="Google Shape;1051;p114"/>
          <p:cNvSpPr txBox="1"/>
          <p:nvPr/>
        </p:nvSpPr>
        <p:spPr>
          <a:xfrm>
            <a:off x="1942425" y="1274000"/>
            <a:ext cx="8306700" cy="1446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4400">
                <a:solidFill>
                  <a:schemeClr val="dk1"/>
                </a:solidFill>
                <a:latin typeface="Times New Roman"/>
                <a:ea typeface="Times New Roman"/>
                <a:cs typeface="Times New Roman"/>
                <a:sym typeface="Times New Roman"/>
              </a:rPr>
              <a:t>Recommendations and Business Solutions (Part 1)</a:t>
            </a:r>
            <a:endParaRPr sz="4400">
              <a:solidFill>
                <a:schemeClr val="dk1"/>
              </a:solidFill>
              <a:latin typeface="Times New Roman"/>
              <a:ea typeface="Times New Roman"/>
              <a:cs typeface="Times New Roman"/>
              <a:sym typeface="Times New Roman"/>
            </a:endParaRPr>
          </a:p>
        </p:txBody>
      </p:sp>
      <p:sp>
        <p:nvSpPr>
          <p:cNvPr id="1052" name="Google Shape;1052;p114"/>
          <p:cNvSpPr txBox="1"/>
          <p:nvPr/>
        </p:nvSpPr>
        <p:spPr>
          <a:xfrm>
            <a:off x="146458" y="26369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1053" name="Google Shape;1053;p114"/>
          <p:cNvSpPr txBox="1"/>
          <p:nvPr/>
        </p:nvSpPr>
        <p:spPr>
          <a:xfrm>
            <a:off x="3157528" y="3087661"/>
            <a:ext cx="5876400" cy="23088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Facilitating Market Entry</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Customizing Products to Local Tastes</a:t>
            </a:r>
            <a:endParaRPr sz="2400"/>
          </a:p>
          <a:p>
            <a:pPr indent="0" lvl="1" marL="457200" marR="0" rtl="0" algn="l">
              <a:spcBef>
                <a:spcPts val="0"/>
              </a:spcBef>
              <a:spcAft>
                <a:spcPts val="0"/>
              </a:spcAft>
              <a:buNone/>
            </a:pPr>
            <a:r>
              <a:rPr b="0" i="0" lang="en-IN" sz="2400" u="none" cap="none" strike="noStrike">
                <a:solidFill>
                  <a:schemeClr val="dk1"/>
                </a:solidFill>
                <a:latin typeface="Times New Roman"/>
                <a:ea typeface="Times New Roman"/>
                <a:cs typeface="Times New Roman"/>
                <a:sym typeface="Times New Roman"/>
              </a:rPr>
              <a:t>Aligning Brand Messaging with Cultural Values</a:t>
            </a:r>
            <a:endParaRPr sz="2400"/>
          </a:p>
          <a:p>
            <a:pPr indent="0" lvl="0" marL="457200" marR="0" rtl="0" algn="l">
              <a:spcBef>
                <a:spcPts val="0"/>
              </a:spcBef>
              <a:spcAft>
                <a:spcPts val="0"/>
              </a:spcAft>
              <a:buNone/>
            </a:pPr>
            <a:r>
              <a:rPr b="1" lang="en-IN" sz="2400">
                <a:solidFill>
                  <a:schemeClr val="dk1"/>
                </a:solidFill>
                <a:latin typeface="Times New Roman"/>
                <a:ea typeface="Times New Roman"/>
                <a:cs typeface="Times New Roman"/>
                <a:sym typeface="Times New Roman"/>
              </a:rPr>
              <a:t>Establishing Partnerships with German Businesses</a:t>
            </a:r>
            <a:endParaRPr b="1"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48"/>
                                        </p:tgtEl>
                                        <p:attrNameLst>
                                          <p:attrName>style.visibility</p:attrName>
                                        </p:attrNameLst>
                                      </p:cBhvr>
                                      <p:to>
                                        <p:strVal val="visible"/>
                                      </p:to>
                                    </p:set>
                                    <p:animEffect filter="fade" transition="in">
                                      <p:cBhvr>
                                        <p:cTn dur="500"/>
                                        <p:tgtEl>
                                          <p:spTgt spid="104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52"/>
                                        </p:tgtEl>
                                        <p:attrNameLst>
                                          <p:attrName>style.visibility</p:attrName>
                                        </p:attrNameLst>
                                      </p:cBhvr>
                                      <p:to>
                                        <p:strVal val="visible"/>
                                      </p:to>
                                    </p:set>
                                    <p:anim calcmode="lin" valueType="num">
                                      <p:cBhvr additive="base">
                                        <p:cTn dur="500"/>
                                        <p:tgtEl>
                                          <p:spTgt spid="105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51"/>
                                        </p:tgtEl>
                                        <p:attrNameLst>
                                          <p:attrName>style.visibility</p:attrName>
                                        </p:attrNameLst>
                                      </p:cBhvr>
                                      <p:to>
                                        <p:strVal val="visible"/>
                                      </p:to>
                                    </p:set>
                                    <p:anim calcmode="lin" valueType="num">
                                      <p:cBhvr additive="base">
                                        <p:cTn dur="500"/>
                                        <p:tgtEl>
                                          <p:spTgt spid="105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53"/>
                                        </p:tgtEl>
                                        <p:attrNameLst>
                                          <p:attrName>style.visibility</p:attrName>
                                        </p:attrNameLst>
                                      </p:cBhvr>
                                      <p:to>
                                        <p:strVal val="visible"/>
                                      </p:to>
                                    </p:set>
                                    <p:animEffect filter="fade" transition="in">
                                      <p:cBhvr>
                                        <p:cTn dur="1000"/>
                                        <p:tgtEl>
                                          <p:spTgt spid="105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7" name="Shape 1057"/>
        <p:cNvGrpSpPr/>
        <p:nvPr/>
      </p:nvGrpSpPr>
      <p:grpSpPr>
        <a:xfrm>
          <a:off x="0" y="0"/>
          <a:ext cx="0" cy="0"/>
          <a:chOff x="0" y="0"/>
          <a:chExt cx="0" cy="0"/>
        </a:xfrm>
      </p:grpSpPr>
      <p:sp>
        <p:nvSpPr>
          <p:cNvPr id="1058" name="Google Shape;1058;p115"/>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59" name="Google Shape;1059;p115"/>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060" name="Google Shape;1060;p115"/>
          <p:cNvGrpSpPr/>
          <p:nvPr/>
        </p:nvGrpSpPr>
        <p:grpSpPr>
          <a:xfrm>
            <a:off x="1535537" y="1094274"/>
            <a:ext cx="9120382" cy="4669537"/>
            <a:chOff x="1019234" y="859715"/>
            <a:chExt cx="9768000" cy="5138700"/>
          </a:xfrm>
        </p:grpSpPr>
        <p:sp>
          <p:nvSpPr>
            <p:cNvPr id="1061" name="Google Shape;1061;p115"/>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62" name="Google Shape;1062;p115"/>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063" name="Google Shape;1063;p115"/>
          <p:cNvSpPr txBox="1"/>
          <p:nvPr/>
        </p:nvSpPr>
        <p:spPr>
          <a:xfrm>
            <a:off x="1901549" y="1291100"/>
            <a:ext cx="8388900" cy="1446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4400">
                <a:solidFill>
                  <a:schemeClr val="dk1"/>
                </a:solidFill>
                <a:latin typeface="Times New Roman"/>
                <a:ea typeface="Times New Roman"/>
                <a:cs typeface="Times New Roman"/>
                <a:sym typeface="Times New Roman"/>
              </a:rPr>
              <a:t>Recommendations and Business Solutions (Part 2)</a:t>
            </a:r>
            <a:endParaRPr sz="4400">
              <a:solidFill>
                <a:schemeClr val="dk1"/>
              </a:solidFill>
              <a:latin typeface="Times New Roman"/>
              <a:ea typeface="Times New Roman"/>
              <a:cs typeface="Times New Roman"/>
              <a:sym typeface="Times New Roman"/>
            </a:endParaRPr>
          </a:p>
        </p:txBody>
      </p:sp>
      <p:sp>
        <p:nvSpPr>
          <p:cNvPr id="1064" name="Google Shape;1064;p115"/>
          <p:cNvSpPr txBox="1"/>
          <p:nvPr/>
        </p:nvSpPr>
        <p:spPr>
          <a:xfrm>
            <a:off x="110733" y="360399"/>
            <a:ext cx="2153100" cy="1323600"/>
          </a:xfrm>
          <a:prstGeom prst="rect">
            <a:avLst/>
          </a:prstGeom>
          <a:noFill/>
          <a:ln>
            <a:noFill/>
          </a:ln>
        </p:spPr>
        <p:txBody>
          <a:bodyPr anchorCtr="0" anchor="t" bIns="45700" lIns="91425" spcFirstLastPara="1" rIns="91425" wrap="square" tIns="45700">
            <a:spAutoFit/>
          </a:bodyPr>
          <a:lstStyle/>
          <a:p>
            <a:pPr indent="0" lvl="0" marL="0" rtl="0" algn="l">
              <a:spcBef>
                <a:spcPts val="0"/>
              </a:spcBef>
              <a:spcAft>
                <a:spcPts val="0"/>
              </a:spcAft>
              <a:buClr>
                <a:schemeClr val="dk1"/>
              </a:buClr>
              <a:buFont typeface="Arial"/>
              <a:buNone/>
            </a:pPr>
            <a:r>
              <a:rPr b="1" lang="en-IN" sz="8000">
                <a:solidFill>
                  <a:srgbClr val="74A6AB"/>
                </a:solidFill>
              </a:rPr>
              <a:t>07</a:t>
            </a:r>
            <a:endParaRPr sz="8000"/>
          </a:p>
        </p:txBody>
      </p:sp>
      <p:sp>
        <p:nvSpPr>
          <p:cNvPr id="1065" name="Google Shape;1065;p115"/>
          <p:cNvSpPr txBox="1"/>
          <p:nvPr/>
        </p:nvSpPr>
        <p:spPr>
          <a:xfrm>
            <a:off x="3157809" y="2882576"/>
            <a:ext cx="5876400" cy="26781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Long-Term Cultural Integration</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Developing Intercultural Competence within Teams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Regular Review and Adaptation of Business Practices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Ongoing Language and Cultural Education Programs</a:t>
            </a:r>
            <a:endParaRPr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60"/>
                                        </p:tgtEl>
                                        <p:attrNameLst>
                                          <p:attrName>style.visibility</p:attrName>
                                        </p:attrNameLst>
                                      </p:cBhvr>
                                      <p:to>
                                        <p:strVal val="visible"/>
                                      </p:to>
                                    </p:set>
                                    <p:animEffect filter="fade" transition="in">
                                      <p:cBhvr>
                                        <p:cTn dur="500"/>
                                        <p:tgtEl>
                                          <p:spTgt spid="106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64"/>
                                        </p:tgtEl>
                                        <p:attrNameLst>
                                          <p:attrName>style.visibility</p:attrName>
                                        </p:attrNameLst>
                                      </p:cBhvr>
                                      <p:to>
                                        <p:strVal val="visible"/>
                                      </p:to>
                                    </p:set>
                                    <p:anim calcmode="lin" valueType="num">
                                      <p:cBhvr additive="base">
                                        <p:cTn dur="500"/>
                                        <p:tgtEl>
                                          <p:spTgt spid="1064"/>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63"/>
                                        </p:tgtEl>
                                        <p:attrNameLst>
                                          <p:attrName>style.visibility</p:attrName>
                                        </p:attrNameLst>
                                      </p:cBhvr>
                                      <p:to>
                                        <p:strVal val="visible"/>
                                      </p:to>
                                    </p:set>
                                    <p:anim calcmode="lin" valueType="num">
                                      <p:cBhvr additive="base">
                                        <p:cTn dur="500"/>
                                        <p:tgtEl>
                                          <p:spTgt spid="106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65"/>
                                        </p:tgtEl>
                                        <p:attrNameLst>
                                          <p:attrName>style.visibility</p:attrName>
                                        </p:attrNameLst>
                                      </p:cBhvr>
                                      <p:to>
                                        <p:strVal val="visible"/>
                                      </p:to>
                                    </p:set>
                                    <p:animEffect filter="fade" transition="in">
                                      <p:cBhvr>
                                        <p:cTn dur="1000"/>
                                        <p:tgtEl>
                                          <p:spTgt spid="106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9" name="Shape 1069"/>
        <p:cNvGrpSpPr/>
        <p:nvPr/>
      </p:nvGrpSpPr>
      <p:grpSpPr>
        <a:xfrm>
          <a:off x="0" y="0"/>
          <a:ext cx="0" cy="0"/>
          <a:chOff x="0" y="0"/>
          <a:chExt cx="0" cy="0"/>
        </a:xfrm>
      </p:grpSpPr>
      <p:sp>
        <p:nvSpPr>
          <p:cNvPr id="1070" name="Google Shape;1070;p116"/>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71" name="Google Shape;1071;p116"/>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072" name="Google Shape;1072;p116"/>
          <p:cNvGrpSpPr/>
          <p:nvPr/>
        </p:nvGrpSpPr>
        <p:grpSpPr>
          <a:xfrm>
            <a:off x="1535575" y="1094278"/>
            <a:ext cx="9120851" cy="4669444"/>
            <a:chOff x="1019234" y="859715"/>
            <a:chExt cx="9768114" cy="5138570"/>
          </a:xfrm>
        </p:grpSpPr>
        <p:sp>
          <p:nvSpPr>
            <p:cNvPr id="1073" name="Google Shape;1073;p116"/>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74" name="Google Shape;1074;p116"/>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075" name="Google Shape;1075;p116"/>
          <p:cNvSpPr txBox="1"/>
          <p:nvPr/>
        </p:nvSpPr>
        <p:spPr>
          <a:xfrm>
            <a:off x="1901549" y="1291100"/>
            <a:ext cx="8388900" cy="1446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4400">
                <a:solidFill>
                  <a:schemeClr val="dk1"/>
                </a:solidFill>
                <a:latin typeface="Times New Roman"/>
                <a:ea typeface="Times New Roman"/>
                <a:cs typeface="Times New Roman"/>
                <a:sym typeface="Times New Roman"/>
              </a:rPr>
              <a:t>Recommendations and Business Solutions (Part 2)</a:t>
            </a:r>
            <a:endParaRPr sz="4400">
              <a:solidFill>
                <a:schemeClr val="dk1"/>
              </a:solidFill>
              <a:latin typeface="Times New Roman"/>
              <a:ea typeface="Times New Roman"/>
              <a:cs typeface="Times New Roman"/>
              <a:sym typeface="Times New Roman"/>
            </a:endParaRPr>
          </a:p>
        </p:txBody>
      </p:sp>
      <p:sp>
        <p:nvSpPr>
          <p:cNvPr id="1076" name="Google Shape;1076;p116"/>
          <p:cNvSpPr txBox="1"/>
          <p:nvPr/>
        </p:nvSpPr>
        <p:spPr>
          <a:xfrm>
            <a:off x="110733" y="36039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1077" name="Google Shape;1077;p116"/>
          <p:cNvSpPr txBox="1"/>
          <p:nvPr/>
        </p:nvSpPr>
        <p:spPr>
          <a:xfrm>
            <a:off x="2772675" y="3143475"/>
            <a:ext cx="6646200" cy="23088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Cultural Training and Communication Frameworks</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Implementing Intercultural ~Communication Workshops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Establishing Clear Communication Channels</a:t>
            </a:r>
            <a:endParaRPr sz="2400"/>
          </a:p>
          <a:p>
            <a:pPr indent="0" lvl="0" marL="0" marR="0" rtl="0" algn="l">
              <a:spcBef>
                <a:spcPts val="0"/>
              </a:spcBef>
              <a:spcAft>
                <a:spcPts val="0"/>
              </a:spcAft>
              <a:buNone/>
            </a:pPr>
            <a:r>
              <a:rPr b="1" lang="en-IN" sz="2400">
                <a:solidFill>
                  <a:schemeClr val="dk1"/>
                </a:solidFill>
                <a:latin typeface="Times New Roman"/>
                <a:ea typeface="Times New Roman"/>
                <a:cs typeface="Times New Roman"/>
                <a:sym typeface="Times New Roman"/>
              </a:rPr>
              <a:t>Encouraging Feedback and Cultural Exchange</a:t>
            </a:r>
            <a:endParaRPr b="1"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72"/>
                                        </p:tgtEl>
                                        <p:attrNameLst>
                                          <p:attrName>style.visibility</p:attrName>
                                        </p:attrNameLst>
                                      </p:cBhvr>
                                      <p:to>
                                        <p:strVal val="visible"/>
                                      </p:to>
                                    </p:set>
                                    <p:animEffect filter="fade" transition="in">
                                      <p:cBhvr>
                                        <p:cTn dur="500"/>
                                        <p:tgtEl>
                                          <p:spTgt spid="107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76"/>
                                        </p:tgtEl>
                                        <p:attrNameLst>
                                          <p:attrName>style.visibility</p:attrName>
                                        </p:attrNameLst>
                                      </p:cBhvr>
                                      <p:to>
                                        <p:strVal val="visible"/>
                                      </p:to>
                                    </p:set>
                                    <p:anim calcmode="lin" valueType="num">
                                      <p:cBhvr additive="base">
                                        <p:cTn dur="500"/>
                                        <p:tgtEl>
                                          <p:spTgt spid="1076"/>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75"/>
                                        </p:tgtEl>
                                        <p:attrNameLst>
                                          <p:attrName>style.visibility</p:attrName>
                                        </p:attrNameLst>
                                      </p:cBhvr>
                                      <p:to>
                                        <p:strVal val="visible"/>
                                      </p:to>
                                    </p:set>
                                    <p:anim calcmode="lin" valueType="num">
                                      <p:cBhvr additive="base">
                                        <p:cTn dur="500"/>
                                        <p:tgtEl>
                                          <p:spTgt spid="107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77"/>
                                        </p:tgtEl>
                                        <p:attrNameLst>
                                          <p:attrName>style.visibility</p:attrName>
                                        </p:attrNameLst>
                                      </p:cBhvr>
                                      <p:to>
                                        <p:strVal val="visible"/>
                                      </p:to>
                                    </p:set>
                                    <p:animEffect filter="fade" transition="in">
                                      <p:cBhvr>
                                        <p:cTn dur="1000"/>
                                        <p:tgtEl>
                                          <p:spTgt spid="107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1" name="Shape 1081"/>
        <p:cNvGrpSpPr/>
        <p:nvPr/>
      </p:nvGrpSpPr>
      <p:grpSpPr>
        <a:xfrm>
          <a:off x="0" y="0"/>
          <a:ext cx="0" cy="0"/>
          <a:chOff x="0" y="0"/>
          <a:chExt cx="0" cy="0"/>
        </a:xfrm>
      </p:grpSpPr>
      <p:sp>
        <p:nvSpPr>
          <p:cNvPr id="1082" name="Google Shape;1082;p117"/>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83" name="Google Shape;1083;p117"/>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084" name="Google Shape;1084;p117"/>
          <p:cNvGrpSpPr/>
          <p:nvPr/>
        </p:nvGrpSpPr>
        <p:grpSpPr>
          <a:xfrm>
            <a:off x="1535575" y="1094278"/>
            <a:ext cx="9120851" cy="4669444"/>
            <a:chOff x="1019234" y="859715"/>
            <a:chExt cx="9768114" cy="5138570"/>
          </a:xfrm>
        </p:grpSpPr>
        <p:sp>
          <p:nvSpPr>
            <p:cNvPr id="1085" name="Google Shape;1085;p117"/>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86" name="Google Shape;1086;p117"/>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087" name="Google Shape;1087;p117"/>
          <p:cNvSpPr txBox="1"/>
          <p:nvPr/>
        </p:nvSpPr>
        <p:spPr>
          <a:xfrm>
            <a:off x="1835173" y="1294775"/>
            <a:ext cx="8521200" cy="1446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4400">
                <a:solidFill>
                  <a:schemeClr val="dk1"/>
                </a:solidFill>
                <a:latin typeface="Times New Roman"/>
                <a:ea typeface="Times New Roman"/>
                <a:cs typeface="Times New Roman"/>
                <a:sym typeface="Times New Roman"/>
              </a:rPr>
              <a:t>Recommendations and Business Solutions (Part 2)</a:t>
            </a:r>
            <a:endParaRPr sz="4400">
              <a:solidFill>
                <a:schemeClr val="dk1"/>
              </a:solidFill>
              <a:latin typeface="Times New Roman"/>
              <a:ea typeface="Times New Roman"/>
              <a:cs typeface="Times New Roman"/>
              <a:sym typeface="Times New Roman"/>
            </a:endParaRPr>
          </a:p>
        </p:txBody>
      </p:sp>
      <p:sp>
        <p:nvSpPr>
          <p:cNvPr id="1088" name="Google Shape;1088;p117"/>
          <p:cNvSpPr txBox="1"/>
          <p:nvPr/>
        </p:nvSpPr>
        <p:spPr>
          <a:xfrm>
            <a:off x="102433" y="1214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0">
                <a:solidFill>
                  <a:srgbClr val="74A6AB"/>
                </a:solidFill>
                <a:latin typeface="Arial"/>
                <a:ea typeface="Arial"/>
                <a:cs typeface="Arial"/>
                <a:sym typeface="Arial"/>
              </a:rPr>
              <a:t>08</a:t>
            </a:r>
            <a:endParaRPr sz="8000"/>
          </a:p>
        </p:txBody>
      </p:sp>
      <p:sp>
        <p:nvSpPr>
          <p:cNvPr id="1089" name="Google Shape;1089;p117"/>
          <p:cNvSpPr txBox="1"/>
          <p:nvPr/>
        </p:nvSpPr>
        <p:spPr>
          <a:xfrm>
            <a:off x="2189778" y="2902975"/>
            <a:ext cx="7812000" cy="2678100"/>
          </a:xfrm>
          <a:prstGeom prst="rect">
            <a:avLst/>
          </a:prstGeom>
          <a:noFill/>
          <a:ln>
            <a:noFill/>
          </a:ln>
        </p:spPr>
        <p:txBody>
          <a:bodyPr anchorCtr="0" anchor="t" bIns="45700" lIns="91425" spcFirstLastPara="1" rIns="91425" wrap="square" tIns="45700">
            <a:spAutoFit/>
          </a:bodyPr>
          <a:lstStyle/>
          <a:p>
            <a:pPr indent="-381000" lvl="0" marL="457200" marR="0" rtl="0" algn="just">
              <a:lnSpc>
                <a:spcPct val="150000"/>
              </a:lnSpc>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Long-Term Cultural Integration</a:t>
            </a:r>
            <a:endParaRPr sz="2400">
              <a:solidFill>
                <a:schemeClr val="dk1"/>
              </a:solidFill>
              <a:latin typeface="Times New Roman"/>
              <a:ea typeface="Times New Roman"/>
              <a:cs typeface="Times New Roman"/>
              <a:sym typeface="Times New Roman"/>
            </a:endParaRPr>
          </a:p>
          <a:p>
            <a:pPr indent="0" lvl="1" marL="457200" marR="0" rtl="0" algn="just">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Developing Intercultural Competence within Teams</a:t>
            </a:r>
            <a:endParaRPr sz="2400"/>
          </a:p>
          <a:p>
            <a:pPr indent="0" lvl="1" marL="457200" marR="0" rtl="0" algn="just">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Regular Review and Adaptation of Business Practices</a:t>
            </a:r>
            <a:endParaRPr sz="2400"/>
          </a:p>
          <a:p>
            <a:pPr indent="0" lvl="1" marL="457200" marR="0" rtl="0" algn="just">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Ongoing Language and Cultural Education Programs</a:t>
            </a:r>
            <a:endParaRPr sz="2400"/>
          </a:p>
          <a:p>
            <a:pPr indent="0" lvl="0" marL="0" marR="0" rtl="0" algn="just">
              <a:lnSpc>
                <a:spcPct val="150000"/>
              </a:lnSpc>
              <a:spcBef>
                <a:spcPts val="0"/>
              </a:spcBef>
              <a:spcAft>
                <a:spcPts val="0"/>
              </a:spcAft>
              <a:buNone/>
            </a:pPr>
            <a:r>
              <a:t/>
            </a:r>
            <a:endParaRPr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84"/>
                                        </p:tgtEl>
                                        <p:attrNameLst>
                                          <p:attrName>style.visibility</p:attrName>
                                        </p:attrNameLst>
                                      </p:cBhvr>
                                      <p:to>
                                        <p:strVal val="visible"/>
                                      </p:to>
                                    </p:set>
                                    <p:animEffect filter="fade" transition="in">
                                      <p:cBhvr>
                                        <p:cTn dur="500"/>
                                        <p:tgtEl>
                                          <p:spTgt spid="108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88"/>
                                        </p:tgtEl>
                                        <p:attrNameLst>
                                          <p:attrName>style.visibility</p:attrName>
                                        </p:attrNameLst>
                                      </p:cBhvr>
                                      <p:to>
                                        <p:strVal val="visible"/>
                                      </p:to>
                                    </p:set>
                                    <p:anim calcmode="lin" valueType="num">
                                      <p:cBhvr additive="base">
                                        <p:cTn dur="500"/>
                                        <p:tgtEl>
                                          <p:spTgt spid="108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87"/>
                                        </p:tgtEl>
                                        <p:attrNameLst>
                                          <p:attrName>style.visibility</p:attrName>
                                        </p:attrNameLst>
                                      </p:cBhvr>
                                      <p:to>
                                        <p:strVal val="visible"/>
                                      </p:to>
                                    </p:set>
                                    <p:anim calcmode="lin" valueType="num">
                                      <p:cBhvr additive="base">
                                        <p:cTn dur="500"/>
                                        <p:tgtEl>
                                          <p:spTgt spid="108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89"/>
                                        </p:tgtEl>
                                        <p:attrNameLst>
                                          <p:attrName>style.visibility</p:attrName>
                                        </p:attrNameLst>
                                      </p:cBhvr>
                                      <p:to>
                                        <p:strVal val="visible"/>
                                      </p:to>
                                    </p:set>
                                    <p:animEffect filter="fade" transition="in">
                                      <p:cBhvr>
                                        <p:cTn dur="1000"/>
                                        <p:tgtEl>
                                          <p:spTgt spid="108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3" name="Shape 1093"/>
        <p:cNvGrpSpPr/>
        <p:nvPr/>
      </p:nvGrpSpPr>
      <p:grpSpPr>
        <a:xfrm>
          <a:off x="0" y="0"/>
          <a:ext cx="0" cy="0"/>
          <a:chOff x="0" y="0"/>
          <a:chExt cx="0" cy="0"/>
        </a:xfrm>
      </p:grpSpPr>
      <p:sp>
        <p:nvSpPr>
          <p:cNvPr id="1094" name="Google Shape;1094;p118"/>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95" name="Google Shape;1095;p118"/>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096" name="Google Shape;1096;p118"/>
          <p:cNvGrpSpPr/>
          <p:nvPr/>
        </p:nvGrpSpPr>
        <p:grpSpPr>
          <a:xfrm>
            <a:off x="1535537" y="1094274"/>
            <a:ext cx="9120382" cy="4669537"/>
            <a:chOff x="1019234" y="859715"/>
            <a:chExt cx="9768000" cy="5138700"/>
          </a:xfrm>
        </p:grpSpPr>
        <p:sp>
          <p:nvSpPr>
            <p:cNvPr id="1097" name="Google Shape;1097;p118"/>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098" name="Google Shape;1098;p118"/>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099" name="Google Shape;1099;p118"/>
          <p:cNvSpPr txBox="1"/>
          <p:nvPr/>
        </p:nvSpPr>
        <p:spPr>
          <a:xfrm>
            <a:off x="1835173" y="1294775"/>
            <a:ext cx="8521200" cy="14469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4400">
                <a:solidFill>
                  <a:schemeClr val="dk1"/>
                </a:solidFill>
                <a:latin typeface="Times New Roman"/>
                <a:ea typeface="Times New Roman"/>
                <a:cs typeface="Times New Roman"/>
                <a:sym typeface="Times New Roman"/>
              </a:rPr>
              <a:t>Recommendations and Business Solutions (Part 2)</a:t>
            </a:r>
            <a:endParaRPr sz="4400">
              <a:solidFill>
                <a:schemeClr val="dk1"/>
              </a:solidFill>
              <a:latin typeface="Times New Roman"/>
              <a:ea typeface="Times New Roman"/>
              <a:cs typeface="Times New Roman"/>
              <a:sym typeface="Times New Roman"/>
            </a:endParaRPr>
          </a:p>
        </p:txBody>
      </p:sp>
      <p:sp>
        <p:nvSpPr>
          <p:cNvPr id="1100" name="Google Shape;1100;p118"/>
          <p:cNvSpPr txBox="1"/>
          <p:nvPr/>
        </p:nvSpPr>
        <p:spPr>
          <a:xfrm>
            <a:off x="102433" y="1214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1101" name="Google Shape;1101;p118"/>
          <p:cNvSpPr txBox="1"/>
          <p:nvPr/>
        </p:nvSpPr>
        <p:spPr>
          <a:xfrm>
            <a:off x="1965625" y="3144225"/>
            <a:ext cx="8260200" cy="2124000"/>
          </a:xfrm>
          <a:prstGeom prst="rect">
            <a:avLst/>
          </a:prstGeom>
          <a:noFill/>
          <a:ln>
            <a:noFill/>
          </a:ln>
        </p:spPr>
        <p:txBody>
          <a:bodyPr anchorCtr="0" anchor="t" bIns="45700" lIns="91425" spcFirstLastPara="1" rIns="91425" wrap="square" tIns="45700">
            <a:spAutoFit/>
          </a:bodyPr>
          <a:lstStyle/>
          <a:p>
            <a:pPr indent="-381000" lvl="0" marL="457200" marR="0" rtl="0" algn="just">
              <a:lnSpc>
                <a:spcPct val="150000"/>
              </a:lnSpc>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Cultural Training and Communication Frameworks</a:t>
            </a:r>
            <a:endParaRPr sz="2400">
              <a:solidFill>
                <a:schemeClr val="dk1"/>
              </a:solidFill>
              <a:latin typeface="Times New Roman"/>
              <a:ea typeface="Times New Roman"/>
              <a:cs typeface="Times New Roman"/>
              <a:sym typeface="Times New Roman"/>
            </a:endParaRPr>
          </a:p>
          <a:p>
            <a:pPr indent="0" lvl="1" marL="457200" marR="0" rtl="0" algn="just">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Implementing Intercultural Communication Workshops</a:t>
            </a:r>
            <a:endParaRPr sz="2400"/>
          </a:p>
          <a:p>
            <a:pPr indent="0" lvl="1" marL="457200" marR="0" rtl="0" algn="just">
              <a:lnSpc>
                <a:spcPct val="150000"/>
              </a:lnSpc>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Establishing Clear Communication Channels</a:t>
            </a:r>
            <a:endParaRPr sz="2400"/>
          </a:p>
          <a:p>
            <a:pPr indent="0" lvl="0" marL="0" marR="0" rtl="0" algn="just">
              <a:lnSpc>
                <a:spcPct val="150000"/>
              </a:lnSpc>
              <a:spcBef>
                <a:spcPts val="0"/>
              </a:spcBef>
              <a:spcAft>
                <a:spcPts val="0"/>
              </a:spcAft>
              <a:buNone/>
            </a:pPr>
            <a:r>
              <a:rPr b="1" lang="en-IN" sz="2400">
                <a:solidFill>
                  <a:schemeClr val="dk1"/>
                </a:solidFill>
                <a:latin typeface="Times New Roman"/>
                <a:ea typeface="Times New Roman"/>
                <a:cs typeface="Times New Roman"/>
                <a:sym typeface="Times New Roman"/>
              </a:rPr>
              <a:t>Encouraging Feedback and Cultural Exchange</a:t>
            </a:r>
            <a:endParaRPr b="1"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96"/>
                                        </p:tgtEl>
                                        <p:attrNameLst>
                                          <p:attrName>style.visibility</p:attrName>
                                        </p:attrNameLst>
                                      </p:cBhvr>
                                      <p:to>
                                        <p:strVal val="visible"/>
                                      </p:to>
                                    </p:set>
                                    <p:animEffect filter="fade" transition="in">
                                      <p:cBhvr>
                                        <p:cTn dur="500"/>
                                        <p:tgtEl>
                                          <p:spTgt spid="109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00"/>
                                        </p:tgtEl>
                                        <p:attrNameLst>
                                          <p:attrName>style.visibility</p:attrName>
                                        </p:attrNameLst>
                                      </p:cBhvr>
                                      <p:to>
                                        <p:strVal val="visible"/>
                                      </p:to>
                                    </p:set>
                                    <p:anim calcmode="lin" valueType="num">
                                      <p:cBhvr additive="base">
                                        <p:cTn dur="500"/>
                                        <p:tgtEl>
                                          <p:spTgt spid="110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099"/>
                                        </p:tgtEl>
                                        <p:attrNameLst>
                                          <p:attrName>style.visibility</p:attrName>
                                        </p:attrNameLst>
                                      </p:cBhvr>
                                      <p:to>
                                        <p:strVal val="visible"/>
                                      </p:to>
                                    </p:set>
                                    <p:anim calcmode="lin" valueType="num">
                                      <p:cBhvr additive="base">
                                        <p:cTn dur="500"/>
                                        <p:tgtEl>
                                          <p:spTgt spid="1099"/>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01"/>
                                        </p:tgtEl>
                                        <p:attrNameLst>
                                          <p:attrName>style.visibility</p:attrName>
                                        </p:attrNameLst>
                                      </p:cBhvr>
                                      <p:to>
                                        <p:strVal val="visible"/>
                                      </p:to>
                                    </p:set>
                                    <p:animEffect filter="fade" transition="in">
                                      <p:cBhvr>
                                        <p:cTn dur="1000"/>
                                        <p:tgtEl>
                                          <p:spTgt spid="110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5" name="Shape 1105"/>
        <p:cNvGrpSpPr/>
        <p:nvPr/>
      </p:nvGrpSpPr>
      <p:grpSpPr>
        <a:xfrm>
          <a:off x="0" y="0"/>
          <a:ext cx="0" cy="0"/>
          <a:chOff x="0" y="0"/>
          <a:chExt cx="0" cy="0"/>
        </a:xfrm>
      </p:grpSpPr>
      <p:sp>
        <p:nvSpPr>
          <p:cNvPr id="1106" name="Google Shape;1106;p119"/>
          <p:cNvSpPr/>
          <p:nvPr/>
        </p:nvSpPr>
        <p:spPr>
          <a:xfrm flipH="1">
            <a:off x="2424000" y="0"/>
            <a:ext cx="9768000" cy="45372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107" name="Google Shape;1107;p119"/>
          <p:cNvSpPr/>
          <p:nvPr/>
        </p:nvSpPr>
        <p:spPr>
          <a:xfrm flipH="1" rot="10800000">
            <a:off x="0" y="3746400"/>
            <a:ext cx="5715000" cy="31116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108" name="Google Shape;1108;p119"/>
          <p:cNvGrpSpPr/>
          <p:nvPr/>
        </p:nvGrpSpPr>
        <p:grpSpPr>
          <a:xfrm>
            <a:off x="1535537" y="1094274"/>
            <a:ext cx="9120382" cy="4669537"/>
            <a:chOff x="1019234" y="859715"/>
            <a:chExt cx="9768000" cy="5138700"/>
          </a:xfrm>
        </p:grpSpPr>
        <p:sp>
          <p:nvSpPr>
            <p:cNvPr id="1109" name="Google Shape;1109;p119"/>
            <p:cNvSpPr/>
            <p:nvPr/>
          </p:nvSpPr>
          <p:spPr>
            <a:xfrm>
              <a:off x="1019234" y="859715"/>
              <a:ext cx="9768000" cy="513870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110" name="Google Shape;1110;p119"/>
            <p:cNvSpPr/>
            <p:nvPr/>
          </p:nvSpPr>
          <p:spPr>
            <a:xfrm>
              <a:off x="1184924" y="990600"/>
              <a:ext cx="9381600"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111" name="Google Shape;1111;p119"/>
          <p:cNvSpPr txBox="1"/>
          <p:nvPr/>
        </p:nvSpPr>
        <p:spPr>
          <a:xfrm>
            <a:off x="2204440" y="1436906"/>
            <a:ext cx="5667600" cy="76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4400">
                <a:solidFill>
                  <a:schemeClr val="dk1"/>
                </a:solidFill>
                <a:latin typeface="Times New Roman"/>
                <a:ea typeface="Times New Roman"/>
                <a:cs typeface="Times New Roman"/>
                <a:sym typeface="Times New Roman"/>
              </a:rPr>
              <a:t>Conclusion</a:t>
            </a:r>
            <a:endParaRPr sz="4400">
              <a:solidFill>
                <a:schemeClr val="dk1"/>
              </a:solidFill>
              <a:latin typeface="Times New Roman"/>
              <a:ea typeface="Times New Roman"/>
              <a:cs typeface="Times New Roman"/>
              <a:sym typeface="Times New Roman"/>
            </a:endParaRPr>
          </a:p>
        </p:txBody>
      </p:sp>
      <p:sp>
        <p:nvSpPr>
          <p:cNvPr id="1112" name="Google Shape;1112;p119"/>
          <p:cNvSpPr txBox="1"/>
          <p:nvPr/>
        </p:nvSpPr>
        <p:spPr>
          <a:xfrm>
            <a:off x="150208" y="3021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0">
                <a:solidFill>
                  <a:srgbClr val="74A6AB"/>
                </a:solidFill>
                <a:latin typeface="Arial"/>
                <a:ea typeface="Arial"/>
                <a:cs typeface="Arial"/>
                <a:sym typeface="Arial"/>
              </a:rPr>
              <a:t>09</a:t>
            </a:r>
            <a:endParaRPr sz="8000"/>
          </a:p>
        </p:txBody>
      </p:sp>
      <p:sp>
        <p:nvSpPr>
          <p:cNvPr id="1113" name="Google Shape;1113;p119"/>
          <p:cNvSpPr txBox="1"/>
          <p:nvPr/>
        </p:nvSpPr>
        <p:spPr>
          <a:xfrm>
            <a:off x="2498572" y="2543625"/>
            <a:ext cx="8054700" cy="26781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Recap of Key Points</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Understanding UK-Germany Cultural Dynamics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Addressing Communication Styles and Business Etiquette</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Strategic Planning Aligned with Cultural Insights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Operational Adaptations for Market Entry</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Long-Term Integration Strategies</a:t>
            </a:r>
            <a:endParaRPr sz="2400"/>
          </a:p>
          <a:p>
            <a:pPr indent="0" lvl="1" marL="457200" marR="0" rtl="0" algn="l">
              <a:spcBef>
                <a:spcPts val="0"/>
              </a:spcBef>
              <a:spcAft>
                <a:spcPts val="0"/>
              </a:spcAft>
              <a:buNone/>
            </a:pPr>
            <a:r>
              <a:t/>
            </a:r>
            <a:endParaRPr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08"/>
                                        </p:tgtEl>
                                        <p:attrNameLst>
                                          <p:attrName>style.visibility</p:attrName>
                                        </p:attrNameLst>
                                      </p:cBhvr>
                                      <p:to>
                                        <p:strVal val="visible"/>
                                      </p:to>
                                    </p:set>
                                    <p:animEffect filter="fade" transition="in">
                                      <p:cBhvr>
                                        <p:cTn dur="500"/>
                                        <p:tgtEl>
                                          <p:spTgt spid="110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12"/>
                                        </p:tgtEl>
                                        <p:attrNameLst>
                                          <p:attrName>style.visibility</p:attrName>
                                        </p:attrNameLst>
                                      </p:cBhvr>
                                      <p:to>
                                        <p:strVal val="visible"/>
                                      </p:to>
                                    </p:set>
                                    <p:anim calcmode="lin" valueType="num">
                                      <p:cBhvr additive="base">
                                        <p:cTn dur="500"/>
                                        <p:tgtEl>
                                          <p:spTgt spid="111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11"/>
                                        </p:tgtEl>
                                        <p:attrNameLst>
                                          <p:attrName>style.visibility</p:attrName>
                                        </p:attrNameLst>
                                      </p:cBhvr>
                                      <p:to>
                                        <p:strVal val="visible"/>
                                      </p:to>
                                    </p:set>
                                    <p:anim calcmode="lin" valueType="num">
                                      <p:cBhvr additive="base">
                                        <p:cTn dur="500"/>
                                        <p:tgtEl>
                                          <p:spTgt spid="111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13"/>
                                        </p:tgtEl>
                                        <p:attrNameLst>
                                          <p:attrName>style.visibility</p:attrName>
                                        </p:attrNameLst>
                                      </p:cBhvr>
                                      <p:to>
                                        <p:strVal val="visible"/>
                                      </p:to>
                                    </p:set>
                                    <p:animEffect filter="fade" transition="in">
                                      <p:cBhvr>
                                        <p:cTn dur="1000"/>
                                        <p:tgtEl>
                                          <p:spTgt spid="111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7" name="Shape 1117"/>
        <p:cNvGrpSpPr/>
        <p:nvPr/>
      </p:nvGrpSpPr>
      <p:grpSpPr>
        <a:xfrm>
          <a:off x="0" y="0"/>
          <a:ext cx="0" cy="0"/>
          <a:chOff x="0" y="0"/>
          <a:chExt cx="0" cy="0"/>
        </a:xfrm>
      </p:grpSpPr>
      <p:sp>
        <p:nvSpPr>
          <p:cNvPr id="1118" name="Google Shape;1118;p120"/>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119" name="Google Shape;1119;p120"/>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120" name="Google Shape;1120;p120"/>
          <p:cNvGrpSpPr/>
          <p:nvPr/>
        </p:nvGrpSpPr>
        <p:grpSpPr>
          <a:xfrm>
            <a:off x="1535575" y="1094278"/>
            <a:ext cx="9120851" cy="4669444"/>
            <a:chOff x="1019234" y="859715"/>
            <a:chExt cx="9768114" cy="5138570"/>
          </a:xfrm>
        </p:grpSpPr>
        <p:sp>
          <p:nvSpPr>
            <p:cNvPr id="1121" name="Google Shape;1121;p120"/>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122" name="Google Shape;1122;p120"/>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123" name="Google Shape;1123;p120"/>
          <p:cNvSpPr txBox="1"/>
          <p:nvPr/>
        </p:nvSpPr>
        <p:spPr>
          <a:xfrm>
            <a:off x="2204440" y="1436906"/>
            <a:ext cx="5667600" cy="76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4400">
                <a:solidFill>
                  <a:schemeClr val="dk1"/>
                </a:solidFill>
                <a:latin typeface="Times New Roman"/>
                <a:ea typeface="Times New Roman"/>
                <a:cs typeface="Times New Roman"/>
                <a:sym typeface="Times New Roman"/>
              </a:rPr>
              <a:t>Conclusion</a:t>
            </a:r>
            <a:endParaRPr sz="4400">
              <a:solidFill>
                <a:schemeClr val="dk1"/>
              </a:solidFill>
              <a:latin typeface="Times New Roman"/>
              <a:ea typeface="Times New Roman"/>
              <a:cs typeface="Times New Roman"/>
              <a:sym typeface="Times New Roman"/>
            </a:endParaRPr>
          </a:p>
        </p:txBody>
      </p:sp>
      <p:sp>
        <p:nvSpPr>
          <p:cNvPr id="1124" name="Google Shape;1124;p120"/>
          <p:cNvSpPr txBox="1"/>
          <p:nvPr/>
        </p:nvSpPr>
        <p:spPr>
          <a:xfrm>
            <a:off x="150208" y="30214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8000"/>
          </a:p>
        </p:txBody>
      </p:sp>
      <p:sp>
        <p:nvSpPr>
          <p:cNvPr id="1125" name="Google Shape;1125;p120"/>
          <p:cNvSpPr txBox="1"/>
          <p:nvPr/>
        </p:nvSpPr>
        <p:spPr>
          <a:xfrm>
            <a:off x="2508572" y="2543625"/>
            <a:ext cx="8044800" cy="1569900"/>
          </a:xfrm>
          <a:prstGeom prst="rect">
            <a:avLst/>
          </a:prstGeom>
          <a:noFill/>
          <a:ln>
            <a:noFill/>
          </a:ln>
        </p:spPr>
        <p:txBody>
          <a:bodyPr anchorCtr="0" anchor="t" bIns="45700" lIns="91425" spcFirstLastPara="1" rIns="91425" wrap="square" tIns="45700">
            <a:spAutoFit/>
          </a:bodyPr>
          <a:lstStyle/>
          <a:p>
            <a:pPr indent="-381000" lvl="0" marL="457200" marR="0" rtl="0" algn="l">
              <a:spcBef>
                <a:spcPts val="0"/>
              </a:spcBef>
              <a:spcAft>
                <a:spcPts val="0"/>
              </a:spcAft>
              <a:buClr>
                <a:schemeClr val="dk1"/>
              </a:buClr>
              <a:buSzPts val="2400"/>
              <a:buFont typeface="Times New Roman"/>
              <a:buChar char="●"/>
            </a:pPr>
            <a:r>
              <a:rPr b="1" lang="en-IN" sz="2400">
                <a:solidFill>
                  <a:schemeClr val="dk1"/>
                </a:solidFill>
                <a:latin typeface="Times New Roman"/>
                <a:ea typeface="Times New Roman"/>
                <a:cs typeface="Times New Roman"/>
                <a:sym typeface="Times New Roman"/>
              </a:rPr>
              <a:t>Strategic Importance of Cultural Adaptation</a:t>
            </a:r>
            <a:endParaRPr sz="2400">
              <a:solidFill>
                <a:schemeClr val="dk1"/>
              </a:solidFill>
              <a:latin typeface="Times New Roman"/>
              <a:ea typeface="Times New Roman"/>
              <a:cs typeface="Times New Roman"/>
              <a:sym typeface="Times New Roman"/>
            </a:endParaRPr>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Essential for Effective Communication and Operations</a:t>
            </a:r>
            <a:endParaRPr sz="2400"/>
          </a:p>
          <a:p>
            <a:pPr indent="0" lvl="1" marL="457200" marR="0" rtl="0" algn="l">
              <a:spcBef>
                <a:spcPts val="0"/>
              </a:spcBef>
              <a:spcAft>
                <a:spcPts val="0"/>
              </a:spcAft>
              <a:buNone/>
            </a:pPr>
            <a:r>
              <a:rPr lang="en-IN" sz="2400">
                <a:solidFill>
                  <a:schemeClr val="dk1"/>
                </a:solidFill>
                <a:latin typeface="Times New Roman"/>
                <a:ea typeface="Times New Roman"/>
                <a:cs typeface="Times New Roman"/>
                <a:sym typeface="Times New Roman"/>
              </a:rPr>
              <a:t>~</a:t>
            </a:r>
            <a:r>
              <a:rPr b="0" i="0" lang="en-IN" sz="2400" u="none" cap="none" strike="noStrike">
                <a:solidFill>
                  <a:schemeClr val="dk1"/>
                </a:solidFill>
                <a:latin typeface="Times New Roman"/>
                <a:ea typeface="Times New Roman"/>
                <a:cs typeface="Times New Roman"/>
                <a:sym typeface="Times New Roman"/>
              </a:rPr>
              <a:t>Drives Sustainable Business Growth</a:t>
            </a:r>
            <a:endParaRPr sz="2400"/>
          </a:p>
          <a:p>
            <a:pPr indent="0" lvl="1" marL="457200" marR="0" rtl="0" algn="l">
              <a:spcBef>
                <a:spcPts val="0"/>
              </a:spcBef>
              <a:spcAft>
                <a:spcPts val="0"/>
              </a:spcAft>
              <a:buNone/>
            </a:pPr>
            <a:r>
              <a:rPr b="0" i="0" lang="en-IN" sz="2400" u="none" cap="none" strike="noStrike">
                <a:solidFill>
                  <a:schemeClr val="dk1"/>
                </a:solidFill>
                <a:latin typeface="Times New Roman"/>
                <a:ea typeface="Times New Roman"/>
                <a:cs typeface="Times New Roman"/>
                <a:sym typeface="Times New Roman"/>
              </a:rPr>
              <a:t>Enhances Brand Image and Local ~Acceptance</a:t>
            </a:r>
            <a:endParaRPr sz="2400"/>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20"/>
                                        </p:tgtEl>
                                        <p:attrNameLst>
                                          <p:attrName>style.visibility</p:attrName>
                                        </p:attrNameLst>
                                      </p:cBhvr>
                                      <p:to>
                                        <p:strVal val="visible"/>
                                      </p:to>
                                    </p:set>
                                    <p:animEffect filter="fade" transition="in">
                                      <p:cBhvr>
                                        <p:cTn dur="500"/>
                                        <p:tgtEl>
                                          <p:spTgt spid="112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24"/>
                                        </p:tgtEl>
                                        <p:attrNameLst>
                                          <p:attrName>style.visibility</p:attrName>
                                        </p:attrNameLst>
                                      </p:cBhvr>
                                      <p:to>
                                        <p:strVal val="visible"/>
                                      </p:to>
                                    </p:set>
                                    <p:anim calcmode="lin" valueType="num">
                                      <p:cBhvr additive="base">
                                        <p:cTn dur="500"/>
                                        <p:tgtEl>
                                          <p:spTgt spid="1124"/>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23"/>
                                        </p:tgtEl>
                                        <p:attrNameLst>
                                          <p:attrName>style.visibility</p:attrName>
                                        </p:attrNameLst>
                                      </p:cBhvr>
                                      <p:to>
                                        <p:strVal val="visible"/>
                                      </p:to>
                                    </p:set>
                                    <p:anim calcmode="lin" valueType="num">
                                      <p:cBhvr additive="base">
                                        <p:cTn dur="500"/>
                                        <p:tgtEl>
                                          <p:spTgt spid="112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25"/>
                                        </p:tgtEl>
                                        <p:attrNameLst>
                                          <p:attrName>style.visibility</p:attrName>
                                        </p:attrNameLst>
                                      </p:cBhvr>
                                      <p:to>
                                        <p:strVal val="visible"/>
                                      </p:to>
                                    </p:set>
                                    <p:animEffect filter="fade" transition="in">
                                      <p:cBhvr>
                                        <p:cTn dur="1000"/>
                                        <p:tgtEl>
                                          <p:spTgt spid="112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9" name="Shape 1129"/>
        <p:cNvGrpSpPr/>
        <p:nvPr/>
      </p:nvGrpSpPr>
      <p:grpSpPr>
        <a:xfrm>
          <a:off x="0" y="0"/>
          <a:ext cx="0" cy="0"/>
          <a:chOff x="0" y="0"/>
          <a:chExt cx="0" cy="0"/>
        </a:xfrm>
      </p:grpSpPr>
      <p:sp>
        <p:nvSpPr>
          <p:cNvPr id="1130" name="Google Shape;1130;p121"/>
          <p:cNvSpPr/>
          <p:nvPr/>
        </p:nvSpPr>
        <p:spPr>
          <a:xfrm flipH="1">
            <a:off x="2423886" y="0"/>
            <a:ext cx="9768114" cy="4537276"/>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131" name="Google Shape;1131;p121"/>
          <p:cNvSpPr/>
          <p:nvPr/>
        </p:nvSpPr>
        <p:spPr>
          <a:xfrm flipH="1" rot="10800000">
            <a:off x="0" y="3746500"/>
            <a:ext cx="5715000" cy="3111500"/>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132" name="Google Shape;1132;p121"/>
          <p:cNvGrpSpPr/>
          <p:nvPr/>
        </p:nvGrpSpPr>
        <p:grpSpPr>
          <a:xfrm>
            <a:off x="1535575" y="1094278"/>
            <a:ext cx="9120851" cy="4669444"/>
            <a:chOff x="1019234" y="859715"/>
            <a:chExt cx="9768114" cy="5138570"/>
          </a:xfrm>
        </p:grpSpPr>
        <p:sp>
          <p:nvSpPr>
            <p:cNvPr id="1133" name="Google Shape;1133;p121"/>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134" name="Google Shape;1134;p121"/>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sp>
        <p:nvSpPr>
          <p:cNvPr id="1135" name="Google Shape;1135;p121"/>
          <p:cNvSpPr txBox="1"/>
          <p:nvPr/>
        </p:nvSpPr>
        <p:spPr>
          <a:xfrm>
            <a:off x="2153290" y="1474531"/>
            <a:ext cx="5667600" cy="769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4400">
                <a:solidFill>
                  <a:schemeClr val="dk1"/>
                </a:solidFill>
                <a:latin typeface="Times New Roman"/>
                <a:ea typeface="Times New Roman"/>
                <a:cs typeface="Times New Roman"/>
                <a:sym typeface="Times New Roman"/>
              </a:rPr>
              <a:t>References</a:t>
            </a:r>
            <a:endParaRPr b="1" sz="4400">
              <a:solidFill>
                <a:schemeClr val="dk1"/>
              </a:solidFill>
              <a:latin typeface="Times New Roman"/>
              <a:ea typeface="Times New Roman"/>
              <a:cs typeface="Times New Roman"/>
              <a:sym typeface="Times New Roman"/>
            </a:endParaRPr>
          </a:p>
        </p:txBody>
      </p:sp>
      <p:sp>
        <p:nvSpPr>
          <p:cNvPr id="1136" name="Google Shape;1136;p121"/>
          <p:cNvSpPr txBox="1"/>
          <p:nvPr/>
        </p:nvSpPr>
        <p:spPr>
          <a:xfrm>
            <a:off x="165083" y="263699"/>
            <a:ext cx="21531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IN" sz="8000">
                <a:solidFill>
                  <a:srgbClr val="74A6AB"/>
                </a:solidFill>
                <a:latin typeface="Arial"/>
                <a:ea typeface="Arial"/>
                <a:cs typeface="Arial"/>
                <a:sym typeface="Arial"/>
              </a:rPr>
              <a:t>10</a:t>
            </a:r>
            <a:endParaRPr sz="8000"/>
          </a:p>
        </p:txBody>
      </p:sp>
      <p:sp>
        <p:nvSpPr>
          <p:cNvPr id="1137" name="Google Shape;1137;p121"/>
          <p:cNvSpPr txBox="1"/>
          <p:nvPr/>
        </p:nvSpPr>
        <p:spPr>
          <a:xfrm>
            <a:off x="2153305" y="2439725"/>
            <a:ext cx="7749300" cy="2986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IN">
                <a:solidFill>
                  <a:schemeClr val="dk1"/>
                </a:solidFill>
                <a:latin typeface="Times New Roman"/>
                <a:ea typeface="Times New Roman"/>
                <a:cs typeface="Times New Roman"/>
                <a:sym typeface="Times New Roman"/>
              </a:rPr>
              <a:t>binti Tsuraya, H., Endayani, L., Zahda, F.M., Utami, I.S. and Jayadi, U., 2023. Unilever Company Work Model. </a:t>
            </a:r>
            <a:r>
              <a:rPr i="1" lang="en-IN">
                <a:solidFill>
                  <a:schemeClr val="dk1"/>
                </a:solidFill>
                <a:latin typeface="Times New Roman"/>
                <a:ea typeface="Times New Roman"/>
                <a:cs typeface="Times New Roman"/>
                <a:sym typeface="Times New Roman"/>
              </a:rPr>
              <a:t>International Journal of Economics, Management and Accounting (IJEMA)</a:t>
            </a:r>
            <a:r>
              <a:rPr lang="en-IN">
                <a:solidFill>
                  <a:schemeClr val="dk1"/>
                </a:solidFill>
                <a:latin typeface="Times New Roman"/>
                <a:ea typeface="Times New Roman"/>
                <a:cs typeface="Times New Roman"/>
                <a:sym typeface="Times New Roman"/>
              </a:rPr>
              <a:t>, </a:t>
            </a:r>
            <a:r>
              <a:rPr i="1" lang="en-IN">
                <a:solidFill>
                  <a:schemeClr val="dk1"/>
                </a:solidFill>
                <a:latin typeface="Times New Roman"/>
                <a:ea typeface="Times New Roman"/>
                <a:cs typeface="Times New Roman"/>
                <a:sym typeface="Times New Roman"/>
              </a:rPr>
              <a:t>1</a:t>
            </a:r>
            <a:r>
              <a:rPr lang="en-IN">
                <a:solidFill>
                  <a:schemeClr val="dk1"/>
                </a:solidFill>
                <a:latin typeface="Times New Roman"/>
                <a:ea typeface="Times New Roman"/>
                <a:cs typeface="Times New Roman"/>
                <a:sym typeface="Times New Roman"/>
              </a:rPr>
              <a:t>(1), pp.7-14., </a:t>
            </a:r>
            <a:r>
              <a:rPr lang="en-IN" u="sng">
                <a:solidFill>
                  <a:schemeClr val="hlink"/>
                </a:solidFill>
                <a:latin typeface="Times New Roman"/>
                <a:ea typeface="Times New Roman"/>
                <a:cs typeface="Times New Roman"/>
                <a:sym typeface="Times New Roman"/>
                <a:hlinkClick r:id="rId3"/>
              </a:rPr>
              <a:t>https://ij.lafadzpublishing.com/index.php/IJEMA/article/download/26/24</a:t>
            </a:r>
            <a:endParaRPr>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lang="en-IN">
                <a:solidFill>
                  <a:schemeClr val="dk1"/>
                </a:solidFill>
                <a:latin typeface="Times New Roman"/>
                <a:ea typeface="Times New Roman"/>
                <a:cs typeface="Times New Roman"/>
                <a:sym typeface="Times New Roman"/>
              </a:rPr>
              <a:t>Galvani, A., Lew, A.A. and Perez, M.S., 2021. COVID-19 is expanding global consciousness and the sustainability of travel and tourism. In </a:t>
            </a:r>
            <a:r>
              <a:rPr i="1" lang="en-IN">
                <a:solidFill>
                  <a:schemeClr val="dk1"/>
                </a:solidFill>
                <a:latin typeface="Times New Roman"/>
                <a:ea typeface="Times New Roman"/>
                <a:cs typeface="Times New Roman"/>
                <a:sym typeface="Times New Roman"/>
              </a:rPr>
              <a:t>Global Tourism and COVID-19</a:t>
            </a:r>
            <a:r>
              <a:rPr lang="en-IN">
                <a:solidFill>
                  <a:schemeClr val="dk1"/>
                </a:solidFill>
                <a:latin typeface="Times New Roman"/>
                <a:ea typeface="Times New Roman"/>
                <a:cs typeface="Times New Roman"/>
                <a:sym typeface="Times New Roman"/>
              </a:rPr>
              <a:t> (pp. 113-122). Routledge. </a:t>
            </a:r>
            <a:r>
              <a:rPr lang="en-IN" u="sng">
                <a:solidFill>
                  <a:schemeClr val="hlink"/>
                </a:solidFill>
                <a:latin typeface="Times New Roman"/>
                <a:ea typeface="Times New Roman"/>
                <a:cs typeface="Times New Roman"/>
                <a:sym typeface="Times New Roman"/>
                <a:hlinkClick r:id="rId4"/>
              </a:rPr>
              <a:t>https://www.researchgate.net/profile/Adriana-Galvani-2/publication/341503433_COVID-19_is_expanding_global_consciousness_and_the_sustainability_of_travel_and_tourism/links/5ec9449c458515626cc37f8d/COVID-19-is-expanding-global-consciousness-and-the-sustainability-of-travel-and-tourism.pdf</a:t>
            </a:r>
            <a:endParaRPr>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lang="en-IN">
                <a:solidFill>
                  <a:schemeClr val="dk1"/>
                </a:solidFill>
                <a:latin typeface="Times New Roman"/>
                <a:ea typeface="Times New Roman"/>
                <a:cs typeface="Times New Roman"/>
                <a:sym typeface="Times New Roman"/>
              </a:rPr>
              <a:t>Stallkamp, M. and Schotter, A.P., 2021. Platforms without borders? The international strategies of digital platform firms. </a:t>
            </a:r>
            <a:r>
              <a:rPr i="1" lang="en-IN">
                <a:solidFill>
                  <a:schemeClr val="dk1"/>
                </a:solidFill>
                <a:latin typeface="Times New Roman"/>
                <a:ea typeface="Times New Roman"/>
                <a:cs typeface="Times New Roman"/>
                <a:sym typeface="Times New Roman"/>
              </a:rPr>
              <a:t>Global Strategy Journal</a:t>
            </a:r>
            <a:r>
              <a:rPr lang="en-IN">
                <a:solidFill>
                  <a:schemeClr val="dk1"/>
                </a:solidFill>
                <a:latin typeface="Times New Roman"/>
                <a:ea typeface="Times New Roman"/>
                <a:cs typeface="Times New Roman"/>
                <a:sym typeface="Times New Roman"/>
              </a:rPr>
              <a:t>, </a:t>
            </a:r>
            <a:r>
              <a:rPr i="1" lang="en-IN">
                <a:solidFill>
                  <a:schemeClr val="dk1"/>
                </a:solidFill>
                <a:latin typeface="Times New Roman"/>
                <a:ea typeface="Times New Roman"/>
                <a:cs typeface="Times New Roman"/>
                <a:sym typeface="Times New Roman"/>
              </a:rPr>
              <a:t>11</a:t>
            </a:r>
            <a:r>
              <a:rPr lang="en-IN">
                <a:solidFill>
                  <a:schemeClr val="dk1"/>
                </a:solidFill>
                <a:latin typeface="Times New Roman"/>
                <a:ea typeface="Times New Roman"/>
                <a:cs typeface="Times New Roman"/>
                <a:sym typeface="Times New Roman"/>
              </a:rPr>
              <a:t>(1), pp.58-80. </a:t>
            </a:r>
            <a:r>
              <a:rPr lang="en-IN" u="sng">
                <a:solidFill>
                  <a:schemeClr val="hlink"/>
                </a:solidFill>
                <a:latin typeface="Times New Roman"/>
                <a:ea typeface="Times New Roman"/>
                <a:cs typeface="Times New Roman"/>
                <a:sym typeface="Times New Roman"/>
                <a:hlinkClick r:id="rId5"/>
              </a:rPr>
              <a:t>https://www.researchgate.net/profile/Maximilian-Stallkamp/publication/330252898_Platforms_without_borders_The_international_strategies_of_digital_platform_firms/links/623dec0d5e2f8c7a033b6af5/Platforms-without-borders-The-international-strategies-of-digital-platform-firms</a:t>
            </a:r>
            <a:endParaRPr>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t/>
            </a:r>
            <a:endParaRPr sz="600">
              <a:solidFill>
                <a:schemeClr val="dk1"/>
              </a:solidFill>
              <a:latin typeface="Times New Roman"/>
              <a:ea typeface="Times New Roman"/>
              <a:cs typeface="Times New Roman"/>
              <a:sym typeface="Times New Roman"/>
            </a:endParaRPr>
          </a:p>
        </p:txBody>
      </p:sp>
    </p:spTree>
  </p:cSld>
  <p:clrMapOvr>
    <a:masterClrMapping/>
  </p:clrMapOvr>
  <p:transition spd="slow">
    <p:push/>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32"/>
                                        </p:tgtEl>
                                        <p:attrNameLst>
                                          <p:attrName>style.visibility</p:attrName>
                                        </p:attrNameLst>
                                      </p:cBhvr>
                                      <p:to>
                                        <p:strVal val="visible"/>
                                      </p:to>
                                    </p:set>
                                    <p:animEffect filter="fade" transition="in">
                                      <p:cBhvr>
                                        <p:cTn dur="500"/>
                                        <p:tgtEl>
                                          <p:spTgt spid="113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36"/>
                                        </p:tgtEl>
                                        <p:attrNameLst>
                                          <p:attrName>style.visibility</p:attrName>
                                        </p:attrNameLst>
                                      </p:cBhvr>
                                      <p:to>
                                        <p:strVal val="visible"/>
                                      </p:to>
                                    </p:set>
                                    <p:anim calcmode="lin" valueType="num">
                                      <p:cBhvr additive="base">
                                        <p:cTn dur="500"/>
                                        <p:tgtEl>
                                          <p:spTgt spid="1136"/>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35"/>
                                        </p:tgtEl>
                                        <p:attrNameLst>
                                          <p:attrName>style.visibility</p:attrName>
                                        </p:attrNameLst>
                                      </p:cBhvr>
                                      <p:to>
                                        <p:strVal val="visible"/>
                                      </p:to>
                                    </p:set>
                                    <p:anim calcmode="lin" valueType="num">
                                      <p:cBhvr additive="base">
                                        <p:cTn dur="500"/>
                                        <p:tgtEl>
                                          <p:spTgt spid="113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37"/>
                                        </p:tgtEl>
                                        <p:attrNameLst>
                                          <p:attrName>style.visibility</p:attrName>
                                        </p:attrNameLst>
                                      </p:cBhvr>
                                      <p:to>
                                        <p:strVal val="visible"/>
                                      </p:to>
                                    </p:set>
                                    <p:animEffect filter="fade" transition="in">
                                      <p:cBhvr>
                                        <p:cTn dur="1000"/>
                                        <p:tgtEl>
                                          <p:spTgt spid="113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1" name="Shape 1141"/>
        <p:cNvGrpSpPr/>
        <p:nvPr/>
      </p:nvGrpSpPr>
      <p:grpSpPr>
        <a:xfrm>
          <a:off x="0" y="0"/>
          <a:ext cx="0" cy="0"/>
          <a:chOff x="0" y="0"/>
          <a:chExt cx="0" cy="0"/>
        </a:xfrm>
      </p:grpSpPr>
      <p:sp>
        <p:nvSpPr>
          <p:cNvPr id="1142" name="Google Shape;1142;p122"/>
          <p:cNvSpPr/>
          <p:nvPr/>
        </p:nvSpPr>
        <p:spPr>
          <a:xfrm flipH="1">
            <a:off x="2423886" y="0"/>
            <a:ext cx="9768114" cy="4537276"/>
          </a:xfrm>
          <a:prstGeom prst="round1Rect">
            <a:avLst>
              <a:gd fmla="val 0" name="adj"/>
            </a:avLst>
          </a:prstGeom>
          <a:solidFill>
            <a:srgbClr val="74A6A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143" name="Google Shape;1143;p122"/>
          <p:cNvSpPr/>
          <p:nvPr/>
        </p:nvSpPr>
        <p:spPr>
          <a:xfrm flipH="1" rot="10800000">
            <a:off x="0" y="3746500"/>
            <a:ext cx="5715000" cy="3111500"/>
          </a:xfrm>
          <a:prstGeom prst="round1Rect">
            <a:avLst>
              <a:gd fmla="val 0" name="adj"/>
            </a:avLst>
          </a:prstGeom>
          <a:solidFill>
            <a:srgbClr val="FFBEA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nvGrpSpPr>
          <p:cNvPr id="1144" name="Google Shape;1144;p122"/>
          <p:cNvGrpSpPr/>
          <p:nvPr/>
        </p:nvGrpSpPr>
        <p:grpSpPr>
          <a:xfrm>
            <a:off x="1535575" y="1094278"/>
            <a:ext cx="9120851" cy="4669444"/>
            <a:chOff x="1019234" y="859715"/>
            <a:chExt cx="9768114" cy="5138570"/>
          </a:xfrm>
        </p:grpSpPr>
        <p:sp>
          <p:nvSpPr>
            <p:cNvPr id="1145" name="Google Shape;1145;p122"/>
            <p:cNvSpPr/>
            <p:nvPr/>
          </p:nvSpPr>
          <p:spPr>
            <a:xfrm>
              <a:off x="1019234" y="859715"/>
              <a:ext cx="9768114" cy="5138570"/>
            </a:xfrm>
            <a:prstGeom prst="roundRect">
              <a:avLst>
                <a:gd fmla="val 0" name="adj"/>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sp>
          <p:nvSpPr>
            <p:cNvPr id="1146" name="Google Shape;1146;p122"/>
            <p:cNvSpPr/>
            <p:nvPr/>
          </p:nvSpPr>
          <p:spPr>
            <a:xfrm>
              <a:off x="1184924" y="990600"/>
              <a:ext cx="9381476" cy="4876800"/>
            </a:xfrm>
            <a:prstGeom prst="roundRect">
              <a:avLst>
                <a:gd fmla="val 0" name="adj"/>
              </a:avLst>
            </a:prstGeom>
            <a:noFill/>
            <a:ln cap="flat" cmpd="sng" w="12700">
              <a:solidFill>
                <a:srgbClr val="C55A3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Arial"/>
                <a:ea typeface="Arial"/>
                <a:cs typeface="Arial"/>
                <a:sym typeface="Arial"/>
              </a:endParaRPr>
            </a:p>
          </p:txBody>
        </p:sp>
      </p:grpSp>
      <p:pic>
        <p:nvPicPr>
          <p:cNvPr id="1147" name="Google Shape;1147;p122"/>
          <p:cNvPicPr preferRelativeResize="0"/>
          <p:nvPr/>
        </p:nvPicPr>
        <p:blipFill rotWithShape="1">
          <a:blip r:embed="rId3">
            <a:alphaModFix/>
          </a:blip>
          <a:srcRect b="0" l="0" r="0" t="0"/>
          <a:stretch/>
        </p:blipFill>
        <p:spPr>
          <a:xfrm flipH="1">
            <a:off x="1755938" y="1585733"/>
            <a:ext cx="8316202" cy="4053246"/>
          </a:xfrm>
          <a:prstGeom prst="rect">
            <a:avLst/>
          </a:prstGeom>
          <a:noFill/>
          <a:ln>
            <a:noFill/>
          </a:ln>
        </p:spPr>
      </p:pic>
      <p:sp>
        <p:nvSpPr>
          <p:cNvPr id="1148" name="Google Shape;1148;p122"/>
          <p:cNvSpPr/>
          <p:nvPr/>
        </p:nvSpPr>
        <p:spPr>
          <a:xfrm>
            <a:off x="2423886" y="1403216"/>
            <a:ext cx="7507192" cy="4250242"/>
          </a:xfrm>
          <a:prstGeom prst="rect">
            <a:avLst/>
          </a:prstGeom>
          <a:solidFill>
            <a:schemeClr val="lt1">
              <a:alpha val="88627"/>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rial"/>
              <a:ea typeface="Arial"/>
              <a:cs typeface="Arial"/>
              <a:sym typeface="Arial"/>
            </a:endParaRPr>
          </a:p>
        </p:txBody>
      </p:sp>
      <p:sp>
        <p:nvSpPr>
          <p:cNvPr id="1149" name="Google Shape;1149;p122"/>
          <p:cNvSpPr txBox="1"/>
          <p:nvPr/>
        </p:nvSpPr>
        <p:spPr>
          <a:xfrm>
            <a:off x="2209165" y="2419782"/>
            <a:ext cx="7773670" cy="2123658"/>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lang="en-IN" sz="6600">
                <a:solidFill>
                  <a:srgbClr val="3F3F3F"/>
                </a:solidFill>
                <a:latin typeface="Arial"/>
                <a:ea typeface="Arial"/>
                <a:cs typeface="Arial"/>
                <a:sym typeface="Arial"/>
              </a:rPr>
              <a:t>THANKS FOR</a:t>
            </a:r>
            <a:endParaRPr/>
          </a:p>
          <a:p>
            <a:pPr indent="0" lvl="0" marL="0" marR="0" rtl="0" algn="ctr">
              <a:lnSpc>
                <a:spcPct val="100000"/>
              </a:lnSpc>
              <a:spcBef>
                <a:spcPts val="0"/>
              </a:spcBef>
              <a:spcAft>
                <a:spcPts val="0"/>
              </a:spcAft>
              <a:buNone/>
            </a:pPr>
            <a:r>
              <a:rPr lang="en-IN" sz="6600">
                <a:solidFill>
                  <a:srgbClr val="3F3F3F"/>
                </a:solidFill>
                <a:latin typeface="Arial"/>
                <a:ea typeface="Arial"/>
                <a:cs typeface="Arial"/>
                <a:sym typeface="Arial"/>
              </a:rPr>
              <a:t> WATCHING</a:t>
            </a:r>
            <a:endParaRPr sz="8800">
              <a:solidFill>
                <a:srgbClr val="3F3F3F"/>
              </a:solidFill>
              <a:latin typeface="Arial"/>
              <a:ea typeface="Arial"/>
              <a:cs typeface="Arial"/>
              <a:sym typeface="Arial"/>
            </a:endParaRPr>
          </a:p>
        </p:txBody>
      </p:sp>
    </p:spTree>
  </p:cSld>
  <p:clrMapOvr>
    <a:masterClrMapping/>
  </p:clrMapOvr>
  <p:transition spd="slow">
    <p:fade/>
  </p:transition>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44"/>
                                        </p:tgtEl>
                                        <p:attrNameLst>
                                          <p:attrName>style.visibility</p:attrName>
                                        </p:attrNameLst>
                                      </p:cBhvr>
                                      <p:to>
                                        <p:strVal val="visible"/>
                                      </p:to>
                                    </p:set>
                                    <p:animEffect filter="fade" transition="in">
                                      <p:cBhvr>
                                        <p:cTn dur="500"/>
                                        <p:tgtEl>
                                          <p:spTgt spid="114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47"/>
                                        </p:tgtEl>
                                        <p:attrNameLst>
                                          <p:attrName>style.visibility</p:attrName>
                                        </p:attrNameLst>
                                      </p:cBhvr>
                                      <p:to>
                                        <p:strVal val="visible"/>
                                      </p:to>
                                    </p:set>
                                    <p:animEffect filter="fade" transition="in">
                                      <p:cBhvr>
                                        <p:cTn dur="500"/>
                                        <p:tgtEl>
                                          <p:spTgt spid="1147"/>
                                        </p:tgtEl>
                                      </p:cBhvr>
                                    </p:animEffect>
                                  </p:childTnLst>
                                </p:cTn>
                              </p:par>
                              <p:par>
                                <p:cTn fill="hold" nodeType="withEffect" presetClass="entr" presetID="10" presetSubtype="0">
                                  <p:stCondLst>
                                    <p:cond delay="0"/>
                                  </p:stCondLst>
                                  <p:childTnLst>
                                    <p:set>
                                      <p:cBhvr>
                                        <p:cTn dur="1" fill="hold">
                                          <p:stCondLst>
                                            <p:cond delay="0"/>
                                          </p:stCondLst>
                                        </p:cTn>
                                        <p:tgtEl>
                                          <p:spTgt spid="1148"/>
                                        </p:tgtEl>
                                        <p:attrNameLst>
                                          <p:attrName>style.visibility</p:attrName>
                                        </p:attrNameLst>
                                      </p:cBhvr>
                                      <p:to>
                                        <p:strVal val="visible"/>
                                      </p:to>
                                    </p:set>
                                    <p:animEffect filter="fade" transition="in">
                                      <p:cBhvr>
                                        <p:cTn dur="500"/>
                                        <p:tgtEl>
                                          <p:spTgt spid="114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49"/>
                                        </p:tgtEl>
                                        <p:attrNameLst>
                                          <p:attrName>style.visibility</p:attrName>
                                        </p:attrNameLst>
                                      </p:cBhvr>
                                      <p:to>
                                        <p:strVal val="visible"/>
                                      </p:to>
                                    </p:set>
                                    <p:animEffect filter="fade" transition="in">
                                      <p:cBhvr>
                                        <p:cTn dur="500"/>
                                        <p:tgtEl>
                                          <p:spTgt spid="114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www.freeppt7.com">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主题">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