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2"/>
  </p:notesMasterIdLst>
  <p:sldIdLst>
    <p:sldId id="256" r:id="rId5"/>
    <p:sldId id="300" r:id="rId6"/>
    <p:sldId id="364" r:id="rId7"/>
    <p:sldId id="365" r:id="rId8"/>
    <p:sldId id="366" r:id="rId9"/>
    <p:sldId id="333" r:id="rId10"/>
    <p:sldId id="367" r:id="rId11"/>
    <p:sldId id="368" r:id="rId12"/>
    <p:sldId id="369" r:id="rId13"/>
    <p:sldId id="349" r:id="rId14"/>
    <p:sldId id="370" r:id="rId15"/>
    <p:sldId id="336" r:id="rId16"/>
    <p:sldId id="371" r:id="rId17"/>
    <p:sldId id="372" r:id="rId18"/>
    <p:sldId id="373" r:id="rId19"/>
    <p:sldId id="374" r:id="rId20"/>
    <p:sldId id="337" r:id="rId21"/>
    <p:sldId id="338" r:id="rId22"/>
    <p:sldId id="375" r:id="rId23"/>
    <p:sldId id="339" r:id="rId24"/>
    <p:sldId id="341" r:id="rId25"/>
    <p:sldId id="376" r:id="rId26"/>
    <p:sldId id="377" r:id="rId27"/>
    <p:sldId id="378" r:id="rId28"/>
    <p:sldId id="323" r:id="rId29"/>
    <p:sldId id="380" r:id="rId30"/>
    <p:sldId id="290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75F09C0-A2D2-C940-6F8D-2FDDD3EF0C7E}" name="Neil Cunningham" initials="NC" userId="S::n.cunningham@uwtsd.ac.uk::3ffe5fe6-b159-4cfb-86c1-e366663e571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506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esh Kannath" userId="be95a500-cf1e-4a34-8219-b336e3b9e033" providerId="ADAL" clId="{9085029E-9600-4E7A-B7CC-0AF0F77C67CE}"/>
    <pc:docChg chg="delSld">
      <pc:chgData name="Mahesh Kannath" userId="be95a500-cf1e-4a34-8219-b336e3b9e033" providerId="ADAL" clId="{9085029E-9600-4E7A-B7CC-0AF0F77C67CE}" dt="2022-06-24T14:05:23.429" v="0" actId="2696"/>
      <pc:docMkLst>
        <pc:docMk/>
      </pc:docMkLst>
      <pc:sldChg chg="del">
        <pc:chgData name="Mahesh Kannath" userId="be95a500-cf1e-4a34-8219-b336e3b9e033" providerId="ADAL" clId="{9085029E-9600-4E7A-B7CC-0AF0F77C67CE}" dt="2022-06-24T14:05:23.429" v="0" actId="2696"/>
        <pc:sldMkLst>
          <pc:docMk/>
          <pc:sldMk cId="2661949682" sldId="379"/>
        </pc:sldMkLst>
      </pc:sldChg>
    </pc:docChg>
  </pc:docChgLst>
  <pc:docChgLst>
    <pc:chgData name="Mahesh Kannath" userId="be95a500-cf1e-4a34-8219-b336e3b9e033" providerId="ADAL" clId="{B36E2D2B-E96E-4481-B2B9-F3915924A722}"/>
    <pc:docChg chg="undo redo custSel addSld delSld modSld sldOrd">
      <pc:chgData name="Mahesh Kannath" userId="be95a500-cf1e-4a34-8219-b336e3b9e033" providerId="ADAL" clId="{B36E2D2B-E96E-4481-B2B9-F3915924A722}" dt="2022-02-18T11:56:03.404" v="1848" actId="20577"/>
      <pc:docMkLst>
        <pc:docMk/>
      </pc:docMkLst>
      <pc:sldChg chg="modSp mod">
        <pc:chgData name="Mahesh Kannath" userId="be95a500-cf1e-4a34-8219-b336e3b9e033" providerId="ADAL" clId="{B36E2D2B-E96E-4481-B2B9-F3915924A722}" dt="2022-02-06T11:56:17.389" v="293" actId="1076"/>
        <pc:sldMkLst>
          <pc:docMk/>
          <pc:sldMk cId="2983163929" sldId="256"/>
        </pc:sldMkLst>
        <pc:spChg chg="mod">
          <ac:chgData name="Mahesh Kannath" userId="be95a500-cf1e-4a34-8219-b336e3b9e033" providerId="ADAL" clId="{B36E2D2B-E96E-4481-B2B9-F3915924A722}" dt="2022-02-06T11:56:17.389" v="293" actId="1076"/>
          <ac:spMkLst>
            <pc:docMk/>
            <pc:sldMk cId="2983163929" sldId="256"/>
            <ac:spMk id="4" creationId="{9F896826-886A-47FA-8A4C-D2E3AA6AE59B}"/>
          </ac:spMkLst>
        </pc:spChg>
        <pc:spChg chg="mod">
          <ac:chgData name="Mahesh Kannath" userId="be95a500-cf1e-4a34-8219-b336e3b9e033" providerId="ADAL" clId="{B36E2D2B-E96E-4481-B2B9-F3915924A722}" dt="2022-02-06T11:55:02.902" v="271" actId="1076"/>
          <ac:spMkLst>
            <pc:docMk/>
            <pc:sldMk cId="2983163929" sldId="256"/>
            <ac:spMk id="5" creationId="{8FA9CDE2-CCA6-4A0F-83E1-D7F93DC058A2}"/>
          </ac:spMkLst>
        </pc:spChg>
      </pc:sldChg>
      <pc:sldChg chg="del">
        <pc:chgData name="Mahesh Kannath" userId="be95a500-cf1e-4a34-8219-b336e3b9e033" providerId="ADAL" clId="{B36E2D2B-E96E-4481-B2B9-F3915924A722}" dt="2022-02-06T11:38:45.116" v="162" actId="47"/>
        <pc:sldMkLst>
          <pc:docMk/>
          <pc:sldMk cId="2445954737" sldId="257"/>
        </pc:sldMkLst>
      </pc:sldChg>
      <pc:sldChg chg="del">
        <pc:chgData name="Mahesh Kannath" userId="be95a500-cf1e-4a34-8219-b336e3b9e033" providerId="ADAL" clId="{B36E2D2B-E96E-4481-B2B9-F3915924A722}" dt="2022-02-06T11:38:48.422" v="164" actId="47"/>
        <pc:sldMkLst>
          <pc:docMk/>
          <pc:sldMk cId="2519022004" sldId="258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172296837" sldId="258"/>
        </pc:sldMkLst>
      </pc:sldChg>
      <pc:sldChg chg="del">
        <pc:chgData name="Mahesh Kannath" userId="be95a500-cf1e-4a34-8219-b336e3b9e033" providerId="ADAL" clId="{B36E2D2B-E96E-4481-B2B9-F3915924A722}" dt="2022-02-06T11:38:46.881" v="163" actId="47"/>
        <pc:sldMkLst>
          <pc:docMk/>
          <pc:sldMk cId="1405202027" sldId="259"/>
        </pc:sldMkLst>
      </pc:sldChg>
      <pc:sldChg chg="del">
        <pc:chgData name="Mahesh Kannath" userId="be95a500-cf1e-4a34-8219-b336e3b9e033" providerId="ADAL" clId="{B36E2D2B-E96E-4481-B2B9-F3915924A722}" dt="2022-02-06T11:38:49.240" v="165" actId="47"/>
        <pc:sldMkLst>
          <pc:docMk/>
          <pc:sldMk cId="977066299" sldId="260"/>
        </pc:sldMkLst>
      </pc:sldChg>
      <pc:sldChg chg="del">
        <pc:chgData name="Mahesh Kannath" userId="be95a500-cf1e-4a34-8219-b336e3b9e033" providerId="ADAL" clId="{B36E2D2B-E96E-4481-B2B9-F3915924A722}" dt="2022-02-06T11:38:50.328" v="166" actId="47"/>
        <pc:sldMkLst>
          <pc:docMk/>
          <pc:sldMk cId="1145182553" sldId="261"/>
        </pc:sldMkLst>
      </pc:sldChg>
      <pc:sldChg chg="del">
        <pc:chgData name="Mahesh Kannath" userId="be95a500-cf1e-4a34-8219-b336e3b9e033" providerId="ADAL" clId="{B36E2D2B-E96E-4481-B2B9-F3915924A722}" dt="2022-02-06T11:38:51.261" v="167" actId="47"/>
        <pc:sldMkLst>
          <pc:docMk/>
          <pc:sldMk cId="2003952290" sldId="262"/>
        </pc:sldMkLst>
      </pc:sldChg>
      <pc:sldChg chg="del">
        <pc:chgData name="Mahesh Kannath" userId="be95a500-cf1e-4a34-8219-b336e3b9e033" providerId="ADAL" clId="{B36E2D2B-E96E-4481-B2B9-F3915924A722}" dt="2022-02-06T11:38:53.754" v="168" actId="47"/>
        <pc:sldMkLst>
          <pc:docMk/>
          <pc:sldMk cId="4254995426" sldId="263"/>
        </pc:sldMkLst>
      </pc:sldChg>
      <pc:sldChg chg="del">
        <pc:chgData name="Mahesh Kannath" userId="be95a500-cf1e-4a34-8219-b336e3b9e033" providerId="ADAL" clId="{B36E2D2B-E96E-4481-B2B9-F3915924A722}" dt="2022-02-06T11:38:54.460" v="169" actId="47"/>
        <pc:sldMkLst>
          <pc:docMk/>
          <pc:sldMk cId="2404466838" sldId="264"/>
        </pc:sldMkLst>
      </pc:sldChg>
      <pc:sldChg chg="del">
        <pc:chgData name="Mahesh Kannath" userId="be95a500-cf1e-4a34-8219-b336e3b9e033" providerId="ADAL" clId="{B36E2D2B-E96E-4481-B2B9-F3915924A722}" dt="2022-02-06T11:38:55.286" v="170" actId="47"/>
        <pc:sldMkLst>
          <pc:docMk/>
          <pc:sldMk cId="1485236215" sldId="265"/>
        </pc:sldMkLst>
      </pc:sldChg>
      <pc:sldChg chg="del">
        <pc:chgData name="Mahesh Kannath" userId="be95a500-cf1e-4a34-8219-b336e3b9e033" providerId="ADAL" clId="{B36E2D2B-E96E-4481-B2B9-F3915924A722}" dt="2022-02-06T11:38:55.875" v="171" actId="47"/>
        <pc:sldMkLst>
          <pc:docMk/>
          <pc:sldMk cId="1299094802" sldId="266"/>
        </pc:sldMkLst>
      </pc:sldChg>
      <pc:sldChg chg="del">
        <pc:chgData name="Mahesh Kannath" userId="be95a500-cf1e-4a34-8219-b336e3b9e033" providerId="ADAL" clId="{B36E2D2B-E96E-4481-B2B9-F3915924A722}" dt="2022-02-06T11:38:56.540" v="172" actId="47"/>
        <pc:sldMkLst>
          <pc:docMk/>
          <pc:sldMk cId="76486773" sldId="267"/>
        </pc:sldMkLst>
      </pc:sldChg>
      <pc:sldChg chg="del">
        <pc:chgData name="Mahesh Kannath" userId="be95a500-cf1e-4a34-8219-b336e3b9e033" providerId="ADAL" clId="{B36E2D2B-E96E-4481-B2B9-F3915924A722}" dt="2022-02-06T11:38:57.922" v="174" actId="47"/>
        <pc:sldMkLst>
          <pc:docMk/>
          <pc:sldMk cId="1837611295" sldId="283"/>
        </pc:sldMkLst>
      </pc:sldChg>
      <pc:sldChg chg="del">
        <pc:chgData name="Mahesh Kannath" userId="be95a500-cf1e-4a34-8219-b336e3b9e033" providerId="ADAL" clId="{B36E2D2B-E96E-4481-B2B9-F3915924A722}" dt="2022-02-06T11:38:59.126" v="176" actId="47"/>
        <pc:sldMkLst>
          <pc:docMk/>
          <pc:sldMk cId="2024694820" sldId="284"/>
        </pc:sldMkLst>
      </pc:sldChg>
      <pc:sldChg chg="modSp mod delDesignElem">
        <pc:chgData name="Mahesh Kannath" userId="be95a500-cf1e-4a34-8219-b336e3b9e033" providerId="ADAL" clId="{B36E2D2B-E96E-4481-B2B9-F3915924A722}" dt="2022-02-06T11:57:19.568" v="319" actId="14100"/>
        <pc:sldMkLst>
          <pc:docMk/>
          <pc:sldMk cId="4127971368" sldId="290"/>
        </pc:sldMkLst>
        <pc:spChg chg="mod">
          <ac:chgData name="Mahesh Kannath" userId="be95a500-cf1e-4a34-8219-b336e3b9e033" providerId="ADAL" clId="{B36E2D2B-E96E-4481-B2B9-F3915924A722}" dt="2022-02-06T11:57:19.568" v="319" actId="14100"/>
          <ac:spMkLst>
            <pc:docMk/>
            <pc:sldMk cId="4127971368" sldId="290"/>
            <ac:spMk id="7" creationId="{5365BF64-4B30-4125-9A30-A1B08C80ED7D}"/>
          </ac:spMkLst>
        </pc:spChg>
      </pc:sldChg>
      <pc:sldChg chg="modSp mod">
        <pc:chgData name="Mahesh Kannath" userId="be95a500-cf1e-4a34-8219-b336e3b9e033" providerId="ADAL" clId="{B36E2D2B-E96E-4481-B2B9-F3915924A722}" dt="2022-02-06T13:32:55.213" v="1621" actId="14100"/>
        <pc:sldMkLst>
          <pc:docMk/>
          <pc:sldMk cId="327060216" sldId="300"/>
        </pc:sldMkLst>
        <pc:spChg chg="mod">
          <ac:chgData name="Mahesh Kannath" userId="be95a500-cf1e-4a34-8219-b336e3b9e033" providerId="ADAL" clId="{B36E2D2B-E96E-4481-B2B9-F3915924A722}" dt="2022-02-06T11:12:49.158" v="1" actId="27636"/>
          <ac:spMkLst>
            <pc:docMk/>
            <pc:sldMk cId="327060216" sldId="300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3:32:55.213" v="1621" actId="14100"/>
          <ac:spMkLst>
            <pc:docMk/>
            <pc:sldMk cId="327060216" sldId="300"/>
            <ac:spMk id="9" creationId="{DE5E388D-0F85-4EDA-A59C-C4E14987CC6C}"/>
          </ac:spMkLst>
        </pc:spChg>
      </pc:sldChg>
      <pc:sldChg chg="del">
        <pc:chgData name="Mahesh Kannath" userId="be95a500-cf1e-4a34-8219-b336e3b9e033" providerId="ADAL" clId="{B36E2D2B-E96E-4481-B2B9-F3915924A722}" dt="2022-02-06T11:38:57.204" v="173" actId="47"/>
        <pc:sldMkLst>
          <pc:docMk/>
          <pc:sldMk cId="3683550930" sldId="316"/>
        </pc:sldMkLst>
      </pc:sldChg>
      <pc:sldChg chg="del">
        <pc:chgData name="Mahesh Kannath" userId="be95a500-cf1e-4a34-8219-b336e3b9e033" providerId="ADAL" clId="{B36E2D2B-E96E-4481-B2B9-F3915924A722}" dt="2022-02-06T11:38:58.630" v="175" actId="47"/>
        <pc:sldMkLst>
          <pc:docMk/>
          <pc:sldMk cId="1451254227" sldId="317"/>
        </pc:sldMkLst>
      </pc:sldChg>
      <pc:sldChg chg="del">
        <pc:chgData name="Mahesh Kannath" userId="be95a500-cf1e-4a34-8219-b336e3b9e033" providerId="ADAL" clId="{B36E2D2B-E96E-4481-B2B9-F3915924A722}" dt="2022-02-06T11:38:59.777" v="177" actId="47"/>
        <pc:sldMkLst>
          <pc:docMk/>
          <pc:sldMk cId="840739947" sldId="318"/>
        </pc:sldMkLst>
      </pc:sldChg>
      <pc:sldChg chg="del">
        <pc:chgData name="Mahesh Kannath" userId="be95a500-cf1e-4a34-8219-b336e3b9e033" providerId="ADAL" clId="{B36E2D2B-E96E-4481-B2B9-F3915924A722}" dt="2022-02-06T11:39:00.648" v="178" actId="47"/>
        <pc:sldMkLst>
          <pc:docMk/>
          <pc:sldMk cId="2722561033" sldId="319"/>
        </pc:sldMkLst>
      </pc:sldChg>
      <pc:sldChg chg="del">
        <pc:chgData name="Mahesh Kannath" userId="be95a500-cf1e-4a34-8219-b336e3b9e033" providerId="ADAL" clId="{B36E2D2B-E96E-4481-B2B9-F3915924A722}" dt="2022-02-06T11:39:01.418" v="179" actId="47"/>
        <pc:sldMkLst>
          <pc:docMk/>
          <pc:sldMk cId="1063341786" sldId="32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828480572" sldId="320"/>
        </pc:sldMkLst>
      </pc:sldChg>
      <pc:sldChg chg="del">
        <pc:chgData name="Mahesh Kannath" userId="be95a500-cf1e-4a34-8219-b336e3b9e033" providerId="ADAL" clId="{B36E2D2B-E96E-4481-B2B9-F3915924A722}" dt="2022-02-06T11:39:02.298" v="180" actId="47"/>
        <pc:sldMkLst>
          <pc:docMk/>
          <pc:sldMk cId="4265892226" sldId="321"/>
        </pc:sldMkLst>
      </pc:sldChg>
      <pc:sldChg chg="del">
        <pc:chgData name="Mahesh Kannath" userId="be95a500-cf1e-4a34-8219-b336e3b9e033" providerId="ADAL" clId="{B36E2D2B-E96E-4481-B2B9-F3915924A722}" dt="2022-02-06T11:39:03.038" v="181" actId="47"/>
        <pc:sldMkLst>
          <pc:docMk/>
          <pc:sldMk cId="4284389011" sldId="322"/>
        </pc:sldMkLst>
      </pc:sldChg>
      <pc:sldChg chg="modSp mod">
        <pc:chgData name="Mahesh Kannath" userId="be95a500-cf1e-4a34-8219-b336e3b9e033" providerId="ADAL" clId="{B36E2D2B-E96E-4481-B2B9-F3915924A722}" dt="2022-02-06T11:54:40.385" v="270" actId="1076"/>
        <pc:sldMkLst>
          <pc:docMk/>
          <pc:sldMk cId="255285315" sldId="323"/>
        </pc:sldMkLst>
        <pc:spChg chg="mod">
          <ac:chgData name="Mahesh Kannath" userId="be95a500-cf1e-4a34-8219-b336e3b9e033" providerId="ADAL" clId="{B36E2D2B-E96E-4481-B2B9-F3915924A722}" dt="2022-02-06T11:54:40.385" v="270" actId="1076"/>
          <ac:spMkLst>
            <pc:docMk/>
            <pc:sldMk cId="255285315" sldId="323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4:35.226" v="269" actId="1076"/>
          <ac:spMkLst>
            <pc:docMk/>
            <pc:sldMk cId="255285315" sldId="323"/>
            <ac:spMk id="9" creationId="{DE5E388D-0F85-4EDA-A59C-C4E14987CC6C}"/>
          </ac:spMkLst>
        </pc:spChg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1011173391" sldId="324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1011173391" sldId="324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03.857" v="182" actId="47"/>
        <pc:sldMkLst>
          <pc:docMk/>
          <pc:sldMk cId="4065540671" sldId="324"/>
        </pc:sldMkLst>
      </pc:sldChg>
      <pc:sldChg chg="del">
        <pc:chgData name="Mahesh Kannath" userId="be95a500-cf1e-4a34-8219-b336e3b9e033" providerId="ADAL" clId="{B36E2D2B-E96E-4481-B2B9-F3915924A722}" dt="2022-02-06T11:39:04.668" v="183" actId="47"/>
        <pc:sldMkLst>
          <pc:docMk/>
          <pc:sldMk cId="2911812590" sldId="325"/>
        </pc:sldMkLst>
      </pc:sldChg>
      <pc:sldChg chg="del">
        <pc:chgData name="Mahesh Kannath" userId="be95a500-cf1e-4a34-8219-b336e3b9e033" providerId="ADAL" clId="{B36E2D2B-E96E-4481-B2B9-F3915924A722}" dt="2022-02-06T11:39:05.425" v="184" actId="47"/>
        <pc:sldMkLst>
          <pc:docMk/>
          <pc:sldMk cId="1280165360" sldId="326"/>
        </pc:sldMkLst>
      </pc:sldChg>
      <pc:sldChg chg="del">
        <pc:chgData name="Mahesh Kannath" userId="be95a500-cf1e-4a34-8219-b336e3b9e033" providerId="ADAL" clId="{B36E2D2B-E96E-4481-B2B9-F3915924A722}" dt="2022-02-06T11:39:06.174" v="185" actId="47"/>
        <pc:sldMkLst>
          <pc:docMk/>
          <pc:sldMk cId="2486496173" sldId="327"/>
        </pc:sldMkLst>
      </pc:sldChg>
      <pc:sldChg chg="del">
        <pc:chgData name="Mahesh Kannath" userId="be95a500-cf1e-4a34-8219-b336e3b9e033" providerId="ADAL" clId="{B36E2D2B-E96E-4481-B2B9-F3915924A722}" dt="2022-02-06T11:39:07.035" v="186" actId="47"/>
        <pc:sldMkLst>
          <pc:docMk/>
          <pc:sldMk cId="3750123796" sldId="328"/>
        </pc:sldMkLst>
      </pc:sldChg>
      <pc:sldChg chg="del">
        <pc:chgData name="Mahesh Kannath" userId="be95a500-cf1e-4a34-8219-b336e3b9e033" providerId="ADAL" clId="{B36E2D2B-E96E-4481-B2B9-F3915924A722}" dt="2022-02-06T11:39:08.579" v="187" actId="47"/>
        <pc:sldMkLst>
          <pc:docMk/>
          <pc:sldMk cId="1398688175" sldId="329"/>
        </pc:sldMkLst>
      </pc:sldChg>
      <pc:sldChg chg="del">
        <pc:chgData name="Mahesh Kannath" userId="be95a500-cf1e-4a34-8219-b336e3b9e033" providerId="ADAL" clId="{B36E2D2B-E96E-4481-B2B9-F3915924A722}" dt="2022-02-06T11:39:09.343" v="188" actId="47"/>
        <pc:sldMkLst>
          <pc:docMk/>
          <pc:sldMk cId="3203083623" sldId="33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911840542" sldId="330"/>
        </pc:sldMkLst>
      </pc:sldChg>
      <pc:sldChg chg="del">
        <pc:chgData name="Mahesh Kannath" userId="be95a500-cf1e-4a34-8219-b336e3b9e033" providerId="ADAL" clId="{B36E2D2B-E96E-4481-B2B9-F3915924A722}" dt="2022-02-06T11:39:11.048" v="189" actId="47"/>
        <pc:sldMkLst>
          <pc:docMk/>
          <pc:sldMk cId="708356435" sldId="332"/>
        </pc:sldMkLst>
      </pc:sldChg>
      <pc:sldChg chg="modSp mod">
        <pc:chgData name="Mahesh Kannath" userId="be95a500-cf1e-4a34-8219-b336e3b9e033" providerId="ADAL" clId="{B36E2D2B-E96E-4481-B2B9-F3915924A722}" dt="2022-02-06T11:25:05.234" v="115" actId="1076"/>
        <pc:sldMkLst>
          <pc:docMk/>
          <pc:sldMk cId="2546807545" sldId="333"/>
        </pc:sldMkLst>
        <pc:spChg chg="mod">
          <ac:chgData name="Mahesh Kannath" userId="be95a500-cf1e-4a34-8219-b336e3b9e033" providerId="ADAL" clId="{B36E2D2B-E96E-4481-B2B9-F3915924A722}" dt="2022-02-06T11:24:34.057" v="111" actId="1076"/>
          <ac:spMkLst>
            <pc:docMk/>
            <pc:sldMk cId="2546807545" sldId="333"/>
            <ac:spMk id="4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3:59.939" v="106" actId="1076"/>
          <ac:spMkLst>
            <pc:docMk/>
            <pc:sldMk cId="2546807545" sldId="333"/>
            <ac:spMk id="6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5:05.234" v="115" actId="1076"/>
          <ac:spMkLst>
            <pc:docMk/>
            <pc:sldMk cId="2546807545" sldId="333"/>
            <ac:spMk id="9" creationId="{DE5E388D-0F85-4EDA-A59C-C4E14987CC6C}"/>
          </ac:spMkLst>
        </pc:spChg>
        <pc:spChg chg="mod">
          <ac:chgData name="Mahesh Kannath" userId="be95a500-cf1e-4a34-8219-b336e3b9e033" providerId="ADAL" clId="{B36E2D2B-E96E-4481-B2B9-F3915924A722}" dt="2022-02-06T11:24:39.746" v="112" actId="1076"/>
          <ac:spMkLst>
            <pc:docMk/>
            <pc:sldMk cId="2546807545" sldId="333"/>
            <ac:spMk id="10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4:50.382" v="114" actId="14100"/>
          <ac:spMkLst>
            <pc:docMk/>
            <pc:sldMk cId="2546807545" sldId="333"/>
            <ac:spMk id="11" creationId="{00000000-0000-0000-0000-000000000000}"/>
          </ac:spMkLst>
        </pc:spChg>
        <pc:picChg chg="mod">
          <ac:chgData name="Mahesh Kannath" userId="be95a500-cf1e-4a34-8219-b336e3b9e033" providerId="ADAL" clId="{B36E2D2B-E96E-4481-B2B9-F3915924A722}" dt="2022-02-06T11:23:51.428" v="105" actId="1076"/>
          <ac:picMkLst>
            <pc:docMk/>
            <pc:sldMk cId="2546807545" sldId="333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12.496" v="191" actId="47"/>
        <pc:sldMkLst>
          <pc:docMk/>
          <pc:sldMk cId="272551102" sldId="33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298216342" sldId="334"/>
        </pc:sldMkLst>
      </pc:sldChg>
      <pc:sldChg chg="modSp mod">
        <pc:chgData name="Mahesh Kannath" userId="be95a500-cf1e-4a34-8219-b336e3b9e033" providerId="ADAL" clId="{B36E2D2B-E96E-4481-B2B9-F3915924A722}" dt="2022-02-06T16:06:37.566" v="1687" actId="20577"/>
        <pc:sldMkLst>
          <pc:docMk/>
          <pc:sldMk cId="2789367707" sldId="336"/>
        </pc:sldMkLst>
        <pc:spChg chg="mod">
          <ac:chgData name="Mahesh Kannath" userId="be95a500-cf1e-4a34-8219-b336e3b9e033" providerId="ADAL" clId="{B36E2D2B-E96E-4481-B2B9-F3915924A722}" dt="2022-02-06T16:06:37.566" v="1687" actId="20577"/>
          <ac:spMkLst>
            <pc:docMk/>
            <pc:sldMk cId="2789367707" sldId="336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2:15.917" v="146" actId="1076"/>
          <ac:spMkLst>
            <pc:docMk/>
            <pc:sldMk cId="2789367707" sldId="336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21:07:15.677" v="1782" actId="14100"/>
        <pc:sldMkLst>
          <pc:docMk/>
          <pc:sldMk cId="1041015352" sldId="337"/>
        </pc:sldMkLst>
        <pc:spChg chg="mod">
          <ac:chgData name="Mahesh Kannath" userId="be95a500-cf1e-4a34-8219-b336e3b9e033" providerId="ADAL" clId="{B36E2D2B-E96E-4481-B2B9-F3915924A722}" dt="2022-02-06T21:06:58.218" v="1780" actId="27636"/>
          <ac:spMkLst>
            <pc:docMk/>
            <pc:sldMk cId="1041015352" sldId="33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5:23.171" v="213" actId="1076"/>
          <ac:spMkLst>
            <pc:docMk/>
            <pc:sldMk cId="1041015352" sldId="337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21:07:15.677" v="1782" actId="14100"/>
          <ac:picMkLst>
            <pc:docMk/>
            <pc:sldMk cId="1041015352" sldId="337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46:20.125" v="224" actId="1076"/>
        <pc:sldMkLst>
          <pc:docMk/>
          <pc:sldMk cId="4235733109" sldId="338"/>
        </pc:sldMkLst>
        <pc:spChg chg="mod">
          <ac:chgData name="Mahesh Kannath" userId="be95a500-cf1e-4a34-8219-b336e3b9e033" providerId="ADAL" clId="{B36E2D2B-E96E-4481-B2B9-F3915924A722}" dt="2022-02-06T11:46:16.407" v="223" actId="1076"/>
          <ac:spMkLst>
            <pc:docMk/>
            <pc:sldMk cId="4235733109" sldId="338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6:20.125" v="224" actId="1076"/>
          <ac:spMkLst>
            <pc:docMk/>
            <pc:sldMk cId="4235733109" sldId="338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21:08:43.114" v="1793" actId="27636"/>
        <pc:sldMkLst>
          <pc:docMk/>
          <pc:sldMk cId="2837388745" sldId="339"/>
        </pc:sldMkLst>
        <pc:spChg chg="mod">
          <ac:chgData name="Mahesh Kannath" userId="be95a500-cf1e-4a34-8219-b336e3b9e033" providerId="ADAL" clId="{B36E2D2B-E96E-4481-B2B9-F3915924A722}" dt="2022-02-06T21:08:43.114" v="1793" actId="27636"/>
          <ac:spMkLst>
            <pc:docMk/>
            <pc:sldMk cId="2837388745" sldId="339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8:01.455" v="235" actId="1076"/>
          <ac:spMkLst>
            <pc:docMk/>
            <pc:sldMk cId="2837388745" sldId="33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3:20.319" v="1662" actId="1440"/>
          <ac:picMkLst>
            <pc:docMk/>
            <pc:sldMk cId="2837388745" sldId="339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2:43.461" v="1659" actId="1440"/>
        <pc:sldMkLst>
          <pc:docMk/>
          <pc:sldMk cId="3314776850" sldId="341"/>
        </pc:sldMkLst>
        <pc:spChg chg="mod">
          <ac:chgData name="Mahesh Kannath" userId="be95a500-cf1e-4a34-8219-b336e3b9e033" providerId="ADAL" clId="{B36E2D2B-E96E-4481-B2B9-F3915924A722}" dt="2022-02-06T13:35:17.413" v="1635" actId="27636"/>
          <ac:spMkLst>
            <pc:docMk/>
            <pc:sldMk cId="3314776850" sldId="341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2:32.804" v="254" actId="1076"/>
          <ac:spMkLst>
            <pc:docMk/>
            <pc:sldMk cId="3314776850" sldId="341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2:43.461" v="1659" actId="1440"/>
          <ac:picMkLst>
            <pc:docMk/>
            <pc:sldMk cId="3314776850" sldId="341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14.887" v="194" actId="47"/>
        <pc:sldMkLst>
          <pc:docMk/>
          <pc:sldMk cId="356124823" sldId="34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009652255" sldId="34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53305562" sldId="343"/>
        </pc:sldMkLst>
      </pc:sldChg>
      <pc:sldChg chg="del">
        <pc:chgData name="Mahesh Kannath" userId="be95a500-cf1e-4a34-8219-b336e3b9e033" providerId="ADAL" clId="{B36E2D2B-E96E-4481-B2B9-F3915924A722}" dt="2022-02-06T11:39:15.619" v="195" actId="47"/>
        <pc:sldMkLst>
          <pc:docMk/>
          <pc:sldMk cId="2349718955" sldId="343"/>
        </pc:sldMkLst>
      </pc:sldChg>
      <pc:sldChg chg="del">
        <pc:chgData name="Mahesh Kannath" userId="be95a500-cf1e-4a34-8219-b336e3b9e033" providerId="ADAL" clId="{B36E2D2B-E96E-4481-B2B9-F3915924A722}" dt="2022-02-06T11:39:16.324" v="196" actId="47"/>
        <pc:sldMkLst>
          <pc:docMk/>
          <pc:sldMk cId="3050885187" sldId="344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422037757" sldId="345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422037757" sldId="345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17.405" v="197" actId="47"/>
        <pc:sldMkLst>
          <pc:docMk/>
          <pc:sldMk cId="3832579425" sldId="345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231253743" sldId="346"/>
        </pc:sldMkLst>
      </pc:sldChg>
      <pc:sldChg chg="del">
        <pc:chgData name="Mahesh Kannath" userId="be95a500-cf1e-4a34-8219-b336e3b9e033" providerId="ADAL" clId="{B36E2D2B-E96E-4481-B2B9-F3915924A722}" dt="2022-02-06T11:39:18.227" v="198" actId="47"/>
        <pc:sldMkLst>
          <pc:docMk/>
          <pc:sldMk cId="3823662412" sldId="346"/>
        </pc:sldMkLst>
      </pc:sldChg>
      <pc:sldChg chg="del">
        <pc:chgData name="Mahesh Kannath" userId="be95a500-cf1e-4a34-8219-b336e3b9e033" providerId="ADAL" clId="{B36E2D2B-E96E-4481-B2B9-F3915924A722}" dt="2022-02-06T11:39:19.062" v="199" actId="47"/>
        <pc:sldMkLst>
          <pc:docMk/>
          <pc:sldMk cId="956457680" sldId="347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110083120" sldId="347"/>
        </pc:sldMkLst>
      </pc:sldChg>
      <pc:sldChg chg="del">
        <pc:chgData name="Mahesh Kannath" userId="be95a500-cf1e-4a34-8219-b336e3b9e033" providerId="ADAL" clId="{B36E2D2B-E96E-4481-B2B9-F3915924A722}" dt="2022-02-06T11:39:19.679" v="200" actId="47"/>
        <pc:sldMkLst>
          <pc:docMk/>
          <pc:sldMk cId="2558608939" sldId="348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311219135" sldId="348"/>
        </pc:sldMkLst>
      </pc:sldChg>
      <pc:sldChg chg="modSp mod">
        <pc:chgData name="Mahesh Kannath" userId="be95a500-cf1e-4a34-8219-b336e3b9e033" providerId="ADAL" clId="{B36E2D2B-E96E-4481-B2B9-F3915924A722}" dt="2022-02-06T11:29:29.494" v="127" actId="1076"/>
        <pc:sldMkLst>
          <pc:docMk/>
          <pc:sldMk cId="3803932150" sldId="349"/>
        </pc:sldMkLst>
        <pc:spChg chg="mod">
          <ac:chgData name="Mahesh Kannath" userId="be95a500-cf1e-4a34-8219-b336e3b9e033" providerId="ADAL" clId="{B36E2D2B-E96E-4481-B2B9-F3915924A722}" dt="2022-02-06T11:29:17.853" v="126" actId="1076"/>
          <ac:spMkLst>
            <pc:docMk/>
            <pc:sldMk cId="3803932150" sldId="34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29.494" v="127" actId="1076"/>
          <ac:picMkLst>
            <pc:docMk/>
            <pc:sldMk cId="3803932150" sldId="349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20.348" v="201" actId="47"/>
        <pc:sldMkLst>
          <pc:docMk/>
          <pc:sldMk cId="878955147" sldId="35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208307842" sldId="350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1695262443" sldId="351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1695262443" sldId="351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21.028" v="202" actId="47"/>
        <pc:sldMkLst>
          <pc:docMk/>
          <pc:sldMk cId="3882281173" sldId="351"/>
        </pc:sldMkLst>
      </pc:sldChg>
      <pc:sldChg chg="del">
        <pc:chgData name="Mahesh Kannath" userId="be95a500-cf1e-4a34-8219-b336e3b9e033" providerId="ADAL" clId="{B36E2D2B-E96E-4481-B2B9-F3915924A722}" dt="2022-02-06T11:39:21.752" v="203" actId="47"/>
        <pc:sldMkLst>
          <pc:docMk/>
          <pc:sldMk cId="2245367770" sldId="352"/>
        </pc:sldMkLst>
      </pc:sldChg>
      <pc:sldChg chg="del">
        <pc:chgData name="Mahesh Kannath" userId="be95a500-cf1e-4a34-8219-b336e3b9e033" providerId="ADAL" clId="{B36E2D2B-E96E-4481-B2B9-F3915924A722}" dt="2022-02-06T11:39:22.385" v="204" actId="47"/>
        <pc:sldMkLst>
          <pc:docMk/>
          <pc:sldMk cId="415465827" sldId="353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3143231386" sldId="353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3143231386" sldId="353"/>
            <ac:spMk id="2" creationId="{00000000-0000-0000-0000-000000000000}"/>
          </ac:spMkLst>
        </pc:spChg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25223552" sldId="354"/>
        </pc:sldMkLst>
      </pc:sldChg>
      <pc:sldChg chg="del">
        <pc:chgData name="Mahesh Kannath" userId="be95a500-cf1e-4a34-8219-b336e3b9e033" providerId="ADAL" clId="{B36E2D2B-E96E-4481-B2B9-F3915924A722}" dt="2022-02-06T11:39:23.006" v="205" actId="47"/>
        <pc:sldMkLst>
          <pc:docMk/>
          <pc:sldMk cId="2076616693" sldId="35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799443185" sldId="355"/>
        </pc:sldMkLst>
      </pc:sldChg>
      <pc:sldChg chg="del">
        <pc:chgData name="Mahesh Kannath" userId="be95a500-cf1e-4a34-8219-b336e3b9e033" providerId="ADAL" clId="{B36E2D2B-E96E-4481-B2B9-F3915924A722}" dt="2022-02-06T11:39:23.587" v="206" actId="47"/>
        <pc:sldMkLst>
          <pc:docMk/>
          <pc:sldMk cId="1380352216" sldId="355"/>
        </pc:sldMkLst>
      </pc:sldChg>
      <pc:sldChg chg="del">
        <pc:chgData name="Mahesh Kannath" userId="be95a500-cf1e-4a34-8219-b336e3b9e033" providerId="ADAL" clId="{B36E2D2B-E96E-4481-B2B9-F3915924A722}" dt="2022-02-06T11:39:24.256" v="207" actId="47"/>
        <pc:sldMkLst>
          <pc:docMk/>
          <pc:sldMk cId="1160762340" sldId="356"/>
        </pc:sldMkLst>
      </pc:sldChg>
      <pc:sldChg chg="del">
        <pc:chgData name="Mahesh Kannath" userId="be95a500-cf1e-4a34-8219-b336e3b9e033" providerId="ADAL" clId="{B36E2D2B-E96E-4481-B2B9-F3915924A722}" dt="2022-02-06T11:39:11.863" v="190" actId="47"/>
        <pc:sldMkLst>
          <pc:docMk/>
          <pc:sldMk cId="4114370288" sldId="358"/>
        </pc:sldMkLst>
      </pc:sldChg>
      <pc:sldChg chg="del">
        <pc:chgData name="Mahesh Kannath" userId="be95a500-cf1e-4a34-8219-b336e3b9e033" providerId="ADAL" clId="{B36E2D2B-E96E-4481-B2B9-F3915924A722}" dt="2022-02-06T11:39:13.417" v="192" actId="47"/>
        <pc:sldMkLst>
          <pc:docMk/>
          <pc:sldMk cId="558525227" sldId="360"/>
        </pc:sldMkLst>
      </pc:sldChg>
      <pc:sldChg chg="del">
        <pc:chgData name="Mahesh Kannath" userId="be95a500-cf1e-4a34-8219-b336e3b9e033" providerId="ADAL" clId="{B36E2D2B-E96E-4481-B2B9-F3915924A722}" dt="2022-02-06T11:39:14.155" v="193" actId="47"/>
        <pc:sldMkLst>
          <pc:docMk/>
          <pc:sldMk cId="3344549057" sldId="362"/>
        </pc:sldMkLst>
      </pc:sldChg>
      <pc:sldChg chg="del">
        <pc:chgData name="Mahesh Kannath" userId="be95a500-cf1e-4a34-8219-b336e3b9e033" providerId="ADAL" clId="{B36E2D2B-E96E-4481-B2B9-F3915924A722}" dt="2022-02-06T11:18:07.706" v="94" actId="47"/>
        <pc:sldMkLst>
          <pc:docMk/>
          <pc:sldMk cId="4172296837" sldId="363"/>
        </pc:sldMkLst>
      </pc:sldChg>
      <pc:sldChg chg="modSp mod">
        <pc:chgData name="Mahesh Kannath" userId="be95a500-cf1e-4a34-8219-b336e3b9e033" providerId="ADAL" clId="{B36E2D2B-E96E-4481-B2B9-F3915924A722}" dt="2022-02-06T20:44:36.361" v="1693" actId="20577"/>
        <pc:sldMkLst>
          <pc:docMk/>
          <pc:sldMk cId="2331705593" sldId="364"/>
        </pc:sldMkLst>
        <pc:spChg chg="mod">
          <ac:chgData name="Mahesh Kannath" userId="be95a500-cf1e-4a34-8219-b336e3b9e033" providerId="ADAL" clId="{B36E2D2B-E96E-4481-B2B9-F3915924A722}" dt="2022-02-06T20:44:36.361" v="1693" actId="20577"/>
          <ac:spMkLst>
            <pc:docMk/>
            <pc:sldMk cId="2331705593" sldId="364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17:04.308" v="93" actId="14100"/>
          <ac:spMkLst>
            <pc:docMk/>
            <pc:sldMk cId="2331705593" sldId="364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16:36.311" v="89" actId="14100"/>
          <ac:picMkLst>
            <pc:docMk/>
            <pc:sldMk cId="2331705593" sldId="364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18:50.406" v="98" actId="1076"/>
        <pc:sldMkLst>
          <pc:docMk/>
          <pc:sldMk cId="2267504769" sldId="365"/>
        </pc:sldMkLst>
        <pc:spChg chg="mod">
          <ac:chgData name="Mahesh Kannath" userId="be95a500-cf1e-4a34-8219-b336e3b9e033" providerId="ADAL" clId="{B36E2D2B-E96E-4481-B2B9-F3915924A722}" dt="2022-02-06T11:18:41.808" v="97" actId="14100"/>
          <ac:spMkLst>
            <pc:docMk/>
            <pc:sldMk cId="2267504769" sldId="365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18:50.406" v="98" actId="1076"/>
          <ac:picMkLst>
            <pc:docMk/>
            <pc:sldMk cId="2267504769" sldId="365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1:09.253" v="102" actId="1076"/>
        <pc:sldMkLst>
          <pc:docMk/>
          <pc:sldMk cId="152252921" sldId="366"/>
        </pc:sldMkLst>
        <pc:spChg chg="mod">
          <ac:chgData name="Mahesh Kannath" userId="be95a500-cf1e-4a34-8219-b336e3b9e033" providerId="ADAL" clId="{B36E2D2B-E96E-4481-B2B9-F3915924A722}" dt="2022-02-06T11:20:58.210" v="101" actId="14100"/>
          <ac:spMkLst>
            <pc:docMk/>
            <pc:sldMk cId="152252921" sldId="366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1:09.253" v="102" actId="1076"/>
          <ac:picMkLst>
            <pc:docMk/>
            <pc:sldMk cId="152252921" sldId="366"/>
            <ac:picMk id="4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21:10:13.087" v="1794" actId="255"/>
        <pc:sldMkLst>
          <pc:docMk/>
          <pc:sldMk cId="3263804244" sldId="367"/>
        </pc:sldMkLst>
        <pc:spChg chg="mod">
          <ac:chgData name="Mahesh Kannath" userId="be95a500-cf1e-4a34-8219-b336e3b9e033" providerId="ADAL" clId="{B36E2D2B-E96E-4481-B2B9-F3915924A722}" dt="2022-02-06T21:10:13.087" v="1794" actId="255"/>
          <ac:spMkLst>
            <pc:docMk/>
            <pc:sldMk cId="3263804244" sldId="36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6:27.039" v="117" actId="1076"/>
          <ac:spMkLst>
            <pc:docMk/>
            <pc:sldMk cId="3263804244" sldId="367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1:29:36.453" v="129" actId="1076"/>
        <pc:sldMkLst>
          <pc:docMk/>
          <pc:sldMk cId="934056364" sldId="368"/>
        </pc:sldMkLst>
        <pc:spChg chg="mod">
          <ac:chgData name="Mahesh Kannath" userId="be95a500-cf1e-4a34-8219-b336e3b9e033" providerId="ADAL" clId="{B36E2D2B-E96E-4481-B2B9-F3915924A722}" dt="2022-02-06T11:26:46.931" v="119" actId="1076"/>
          <ac:spMkLst>
            <pc:docMk/>
            <pc:sldMk cId="934056364" sldId="368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36.453" v="129" actId="1076"/>
          <ac:picMkLst>
            <pc:docMk/>
            <pc:sldMk cId="934056364" sldId="368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9:33.135" v="128" actId="1076"/>
        <pc:sldMkLst>
          <pc:docMk/>
          <pc:sldMk cId="67422890" sldId="369"/>
        </pc:sldMkLst>
        <pc:spChg chg="mod">
          <ac:chgData name="Mahesh Kannath" userId="be95a500-cf1e-4a34-8219-b336e3b9e033" providerId="ADAL" clId="{B36E2D2B-E96E-4481-B2B9-F3915924A722}" dt="2022-02-06T11:28:25.917" v="123" actId="1076"/>
          <ac:spMkLst>
            <pc:docMk/>
            <pc:sldMk cId="67422890" sldId="36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33.135" v="128" actId="1076"/>
          <ac:picMkLst>
            <pc:docMk/>
            <pc:sldMk cId="67422890" sldId="369"/>
            <ac:picMk id="5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9:51.106" v="131" actId="1076"/>
        <pc:sldMkLst>
          <pc:docMk/>
          <pc:sldMk cId="901463815" sldId="370"/>
        </pc:sldMkLst>
        <pc:spChg chg="mod">
          <ac:chgData name="Mahesh Kannath" userId="be95a500-cf1e-4a34-8219-b336e3b9e033" providerId="ADAL" clId="{B36E2D2B-E96E-4481-B2B9-F3915924A722}" dt="2022-02-06T11:29:45.752" v="130" actId="1076"/>
          <ac:spMkLst>
            <pc:docMk/>
            <pc:sldMk cId="901463815" sldId="370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51.106" v="131" actId="1076"/>
          <ac:picMkLst>
            <pc:docMk/>
            <pc:sldMk cId="901463815" sldId="370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32:32.581" v="148" actId="1076"/>
        <pc:sldMkLst>
          <pc:docMk/>
          <pc:sldMk cId="2973100253" sldId="371"/>
        </pc:sldMkLst>
        <pc:spChg chg="mod">
          <ac:chgData name="Mahesh Kannath" userId="be95a500-cf1e-4a34-8219-b336e3b9e033" providerId="ADAL" clId="{B36E2D2B-E96E-4481-B2B9-F3915924A722}" dt="2022-02-06T11:32:22.254" v="147" actId="1076"/>
          <ac:spMkLst>
            <pc:docMk/>
            <pc:sldMk cId="2973100253" sldId="371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1:57.216" v="145" actId="1076"/>
          <ac:spMkLst>
            <pc:docMk/>
            <pc:sldMk cId="2973100253" sldId="371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32:32.581" v="148" actId="1076"/>
          <ac:picMkLst>
            <pc:docMk/>
            <pc:sldMk cId="2973100253" sldId="371"/>
            <ac:picMk id="4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33:11.615" v="153" actId="1076"/>
        <pc:sldMkLst>
          <pc:docMk/>
          <pc:sldMk cId="1999336018" sldId="372"/>
        </pc:sldMkLst>
        <pc:spChg chg="mod">
          <ac:chgData name="Mahesh Kannath" userId="be95a500-cf1e-4a34-8219-b336e3b9e033" providerId="ADAL" clId="{B36E2D2B-E96E-4481-B2B9-F3915924A722}" dt="2022-02-06T11:32:58.587" v="151" actId="1076"/>
          <ac:spMkLst>
            <pc:docMk/>
            <pc:sldMk cId="1999336018" sldId="372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3:11.615" v="153" actId="1076"/>
          <ac:spMkLst>
            <pc:docMk/>
            <pc:sldMk cId="1999336018" sldId="372"/>
            <ac:spMk id="9" creationId="{DE5E388D-0F85-4EDA-A59C-C4E14987CC6C}"/>
          </ac:spMkLst>
        </pc:spChg>
        <pc:graphicFrameChg chg="mod">
          <ac:chgData name="Mahesh Kannath" userId="be95a500-cf1e-4a34-8219-b336e3b9e033" providerId="ADAL" clId="{B36E2D2B-E96E-4481-B2B9-F3915924A722}" dt="2022-02-06T11:33:07.371" v="152" actId="1076"/>
          <ac:graphicFrameMkLst>
            <pc:docMk/>
            <pc:sldMk cId="1999336018" sldId="372"/>
            <ac:graphicFrameMk id="3" creationId="{00000000-0000-0000-0000-000000000000}"/>
          </ac:graphicFrameMkLst>
        </pc:graphicFrameChg>
      </pc:sldChg>
      <pc:sldChg chg="modSp mod">
        <pc:chgData name="Mahesh Kannath" userId="be95a500-cf1e-4a34-8219-b336e3b9e033" providerId="ADAL" clId="{B36E2D2B-E96E-4481-B2B9-F3915924A722}" dt="2022-02-06T11:44:55.867" v="209" actId="27636"/>
        <pc:sldMkLst>
          <pc:docMk/>
          <pc:sldMk cId="1416626470" sldId="373"/>
        </pc:sldMkLst>
        <pc:spChg chg="mod">
          <ac:chgData name="Mahesh Kannath" userId="be95a500-cf1e-4a34-8219-b336e3b9e033" providerId="ADAL" clId="{B36E2D2B-E96E-4481-B2B9-F3915924A722}" dt="2022-02-06T11:44:55.867" v="209" actId="27636"/>
          <ac:spMkLst>
            <pc:docMk/>
            <pc:sldMk cId="1416626470" sldId="373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3:27.246" v="154" actId="1076"/>
          <ac:spMkLst>
            <pc:docMk/>
            <pc:sldMk cId="1416626470" sldId="373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1:45:04.562" v="211" actId="27636"/>
        <pc:sldMkLst>
          <pc:docMk/>
          <pc:sldMk cId="65185485" sldId="374"/>
        </pc:sldMkLst>
        <pc:spChg chg="mod">
          <ac:chgData name="Mahesh Kannath" userId="be95a500-cf1e-4a34-8219-b336e3b9e033" providerId="ADAL" clId="{B36E2D2B-E96E-4481-B2B9-F3915924A722}" dt="2022-02-06T11:45:04.562" v="211" actId="27636"/>
          <ac:spMkLst>
            <pc:docMk/>
            <pc:sldMk cId="65185485" sldId="374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5:25.655" v="158" actId="1076"/>
          <ac:spMkLst>
            <pc:docMk/>
            <pc:sldMk cId="65185485" sldId="374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6:08:30.756" v="1688" actId="1076"/>
        <pc:sldMkLst>
          <pc:docMk/>
          <pc:sldMk cId="2507216216" sldId="375"/>
        </pc:sldMkLst>
        <pc:spChg chg="mod">
          <ac:chgData name="Mahesh Kannath" userId="be95a500-cf1e-4a34-8219-b336e3b9e033" providerId="ADAL" clId="{B36E2D2B-E96E-4481-B2B9-F3915924A722}" dt="2022-02-06T11:47:15.817" v="232" actId="27636"/>
          <ac:spMkLst>
            <pc:docMk/>
            <pc:sldMk cId="2507216216" sldId="375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7:31.185" v="233" actId="1076"/>
          <ac:spMkLst>
            <pc:docMk/>
            <pc:sldMk cId="2507216216" sldId="375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6:08:30.756" v="1688" actId="1076"/>
          <ac:picMkLst>
            <pc:docMk/>
            <pc:sldMk cId="2507216216" sldId="375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2:22.191" v="1658" actId="1076"/>
        <pc:sldMkLst>
          <pc:docMk/>
          <pc:sldMk cId="803521057" sldId="376"/>
        </pc:sldMkLst>
        <pc:spChg chg="mod">
          <ac:chgData name="Mahesh Kannath" userId="be95a500-cf1e-4a34-8219-b336e3b9e033" providerId="ADAL" clId="{B36E2D2B-E96E-4481-B2B9-F3915924A722}" dt="2022-02-06T11:53:00.437" v="257" actId="1076"/>
          <ac:spMkLst>
            <pc:docMk/>
            <pc:sldMk cId="803521057" sldId="376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5:51:18.913" v="1657" actId="1076"/>
          <ac:spMkLst>
            <pc:docMk/>
            <pc:sldMk cId="803521057" sldId="376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2:22.191" v="1658" actId="1076"/>
          <ac:picMkLst>
            <pc:docMk/>
            <pc:sldMk cId="803521057" sldId="376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5:03.444" v="1672" actId="14100"/>
        <pc:sldMkLst>
          <pc:docMk/>
          <pc:sldMk cId="2847619562" sldId="377"/>
        </pc:sldMkLst>
        <pc:spChg chg="mod">
          <ac:chgData name="Mahesh Kannath" userId="be95a500-cf1e-4a34-8219-b336e3b9e033" providerId="ADAL" clId="{B36E2D2B-E96E-4481-B2B9-F3915924A722}" dt="2022-02-06T13:35:56.124" v="1638" actId="1076"/>
          <ac:spMkLst>
            <pc:docMk/>
            <pc:sldMk cId="2847619562" sldId="37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3:35:49.698" v="1637" actId="1076"/>
          <ac:spMkLst>
            <pc:docMk/>
            <pc:sldMk cId="2847619562" sldId="377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5:03.444" v="1672" actId="14100"/>
          <ac:picMkLst>
            <pc:docMk/>
            <pc:sldMk cId="2847619562" sldId="377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6:08:58.895" v="1689" actId="1076"/>
        <pc:sldMkLst>
          <pc:docMk/>
          <pc:sldMk cId="27047118" sldId="378"/>
        </pc:sldMkLst>
        <pc:spChg chg="mod">
          <ac:chgData name="Mahesh Kannath" userId="be95a500-cf1e-4a34-8219-b336e3b9e033" providerId="ADAL" clId="{B36E2D2B-E96E-4481-B2B9-F3915924A722}" dt="2022-02-06T11:54:20.869" v="267" actId="1076"/>
          <ac:spMkLst>
            <pc:docMk/>
            <pc:sldMk cId="27047118" sldId="378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4:12.666" v="264" actId="1076"/>
          <ac:spMkLst>
            <pc:docMk/>
            <pc:sldMk cId="27047118" sldId="378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6:08:58.895" v="1689" actId="1076"/>
          <ac:picMkLst>
            <pc:docMk/>
            <pc:sldMk cId="27047118" sldId="378"/>
            <ac:picMk id="3" creationId="{00000000-0000-0000-0000-000000000000}"/>
          </ac:picMkLst>
        </pc:picChg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250968496" sldId="379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250968496" sldId="379"/>
            <ac:spMk id="2" creationId="{00000000-0000-0000-0000-000000000000}"/>
          </ac:spMkLst>
        </pc:spChg>
      </pc:sldChg>
      <pc:sldChg chg="addSp delSp modSp add mod ord modClrScheme chgLayout">
        <pc:chgData name="Mahesh Kannath" userId="be95a500-cf1e-4a34-8219-b336e3b9e033" providerId="ADAL" clId="{B36E2D2B-E96E-4481-B2B9-F3915924A722}" dt="2022-02-18T11:56:03.404" v="1848" actId="20577"/>
        <pc:sldMkLst>
          <pc:docMk/>
          <pc:sldMk cId="2661949682" sldId="379"/>
        </pc:sldMkLst>
        <pc:spChg chg="add mod">
          <ac:chgData name="Mahesh Kannath" userId="be95a500-cf1e-4a34-8219-b336e3b9e033" providerId="ADAL" clId="{B36E2D2B-E96E-4481-B2B9-F3915924A722}" dt="2022-02-18T11:56:03.404" v="1848" actId="20577"/>
          <ac:spMkLst>
            <pc:docMk/>
            <pc:sldMk cId="2661949682" sldId="379"/>
            <ac:spMk id="3" creationId="{99C2B512-051C-46CC-9B87-8081E9D0A28E}"/>
          </ac:spMkLst>
        </pc:spChg>
        <pc:spChg chg="mod ord">
          <ac:chgData name="Mahesh Kannath" userId="be95a500-cf1e-4a34-8219-b336e3b9e033" providerId="ADAL" clId="{B36E2D2B-E96E-4481-B2B9-F3915924A722}" dt="2022-02-06T13:31:39.840" v="1620" actId="1076"/>
          <ac:spMkLst>
            <pc:docMk/>
            <pc:sldMk cId="2661949682" sldId="379"/>
            <ac:spMk id="7" creationId="{5365BF64-4B30-4125-9A30-A1B08C80ED7D}"/>
          </ac:spMkLst>
        </pc:spChg>
        <pc:spChg chg="mod ord">
          <ac:chgData name="Mahesh Kannath" userId="be95a500-cf1e-4a34-8219-b336e3b9e033" providerId="ADAL" clId="{B36E2D2B-E96E-4481-B2B9-F3915924A722}" dt="2022-02-06T12:13:17.918" v="464" actId="700"/>
          <ac:spMkLst>
            <pc:docMk/>
            <pc:sldMk cId="2661949682" sldId="379"/>
            <ac:spMk id="8" creationId="{D4305886-8ACA-4ED6-AA5B-215F6D741CF0}"/>
          </ac:spMkLst>
        </pc:spChg>
        <pc:graphicFrameChg chg="add del mod modGraphic">
          <ac:chgData name="Mahesh Kannath" userId="be95a500-cf1e-4a34-8219-b336e3b9e033" providerId="ADAL" clId="{B36E2D2B-E96E-4481-B2B9-F3915924A722}" dt="2022-02-06T12:08:55.457" v="442" actId="478"/>
          <ac:graphicFrameMkLst>
            <pc:docMk/>
            <pc:sldMk cId="2661949682" sldId="379"/>
            <ac:graphicFrameMk id="2" creationId="{FA37E5A3-C183-4B7D-A9ED-B94FDD401867}"/>
          </ac:graphicFrameMkLst>
        </pc:graphicFrameChg>
        <pc:picChg chg="add mod">
          <ac:chgData name="Mahesh Kannath" userId="be95a500-cf1e-4a34-8219-b336e3b9e033" providerId="ADAL" clId="{B36E2D2B-E96E-4481-B2B9-F3915924A722}" dt="2022-02-06T15:57:04.159" v="1681" actId="1076"/>
          <ac:picMkLst>
            <pc:docMk/>
            <pc:sldMk cId="2661949682" sldId="379"/>
            <ac:picMk id="5" creationId="{9E0387DC-BC8F-429C-AA49-E4FCDB409E19}"/>
          </ac:picMkLst>
        </pc:picChg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157916400" sldId="38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162220816" sldId="381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08460390" sldId="38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009406519" sldId="383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633655502" sldId="38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73317968" sldId="385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767444489" sldId="386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028342764" sldId="387"/>
        </pc:sldMkLst>
      </pc:sldChg>
      <pc:sldChg chg="addSp delSp add del setBg delDesignElem">
        <pc:chgData name="Mahesh Kannath" userId="be95a500-cf1e-4a34-8219-b336e3b9e033" providerId="ADAL" clId="{B36E2D2B-E96E-4481-B2B9-F3915924A722}" dt="2022-02-06T11:58:11.858" v="328"/>
        <pc:sldMkLst>
          <pc:docMk/>
          <pc:sldMk cId="350488807" sldId="388"/>
        </pc:sldMkLst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3" creationId="{39E3965E-AC41-4711-9D10-E25ABB132D86}"/>
          </ac:spMkLst>
        </pc:spChg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7" creationId="{FBDCECDC-EEE3-4128-AA5E-82A8C08796E8}"/>
          </ac:spMkLst>
        </pc:spChg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9" creationId="{4260EDE0-989C-4E16-AF94-F652294D828E}"/>
          </ac:spMkLst>
        </pc:spChg>
        <pc:cxnChg chg="add del">
          <ac:chgData name="Mahesh Kannath" userId="be95a500-cf1e-4a34-8219-b336e3b9e033" providerId="ADAL" clId="{B36E2D2B-E96E-4481-B2B9-F3915924A722}" dt="2022-02-06T11:58:11.858" v="328"/>
          <ac:cxnSpMkLst>
            <pc:docMk/>
            <pc:sldMk cId="350488807" sldId="388"/>
            <ac:cxnSpMk id="15" creationId="{1F5DC8C3-BA5F-4EED-BB9A-A14272BD82A1}"/>
          </ac:cxnSpMkLst>
        </pc:cxnChg>
      </pc:sldChg>
      <pc:sldMasterChg chg="delSldLayout">
        <pc:chgData name="Mahesh Kannath" userId="be95a500-cf1e-4a34-8219-b336e3b9e033" providerId="ADAL" clId="{B36E2D2B-E96E-4481-B2B9-F3915924A722}" dt="2022-02-06T11:39:23.587" v="206" actId="47"/>
        <pc:sldMasterMkLst>
          <pc:docMk/>
          <pc:sldMasterMk cId="226051116" sldId="2147483660"/>
        </pc:sldMasterMkLst>
        <pc:sldLayoutChg chg="del">
          <pc:chgData name="Mahesh Kannath" userId="be95a500-cf1e-4a34-8219-b336e3b9e033" providerId="ADAL" clId="{B36E2D2B-E96E-4481-B2B9-F3915924A722}" dt="2022-02-06T11:39:23.587" v="206" actId="47"/>
          <pc:sldLayoutMkLst>
            <pc:docMk/>
            <pc:sldMasterMk cId="226051116" sldId="2147483660"/>
            <pc:sldLayoutMk cId="2489985217" sldId="2147483678"/>
          </pc:sldLayoutMkLst>
        </pc:sldLayoutChg>
        <pc:sldLayoutChg chg="del">
          <pc:chgData name="Mahesh Kannath" userId="be95a500-cf1e-4a34-8219-b336e3b9e033" providerId="ADAL" clId="{B36E2D2B-E96E-4481-B2B9-F3915924A722}" dt="2022-02-06T11:18:07.706" v="94" actId="47"/>
          <pc:sldLayoutMkLst>
            <pc:docMk/>
            <pc:sldMasterMk cId="226051116" sldId="2147483660"/>
            <pc:sldLayoutMk cId="1258535283" sldId="2147483681"/>
          </pc:sldLayoutMkLst>
        </pc:sldLayoutChg>
      </pc:sldMasterChg>
    </pc:docChg>
  </pc:docChgLst>
  <pc:docChgLst>
    <pc:chgData name="Mahesh Kannath" userId="be95a500-cf1e-4a34-8219-b336e3b9e033" providerId="ADAL" clId="{5CBE56DD-B535-4AA8-8D4E-1B9414D347AE}"/>
    <pc:docChg chg="custSel modSld">
      <pc:chgData name="Mahesh Kannath" userId="be95a500-cf1e-4a34-8219-b336e3b9e033" providerId="ADAL" clId="{5CBE56DD-B535-4AA8-8D4E-1B9414D347AE}" dt="2022-06-24T14:03:43.679" v="21" actId="313"/>
      <pc:docMkLst>
        <pc:docMk/>
      </pc:docMkLst>
      <pc:sldChg chg="modSp mod">
        <pc:chgData name="Mahesh Kannath" userId="be95a500-cf1e-4a34-8219-b336e3b9e033" providerId="ADAL" clId="{5CBE56DD-B535-4AA8-8D4E-1B9414D347AE}" dt="2022-06-24T14:03:43.679" v="21" actId="313"/>
        <pc:sldMkLst>
          <pc:docMk/>
          <pc:sldMk cId="2983163929" sldId="256"/>
        </pc:sldMkLst>
        <pc:spChg chg="mod">
          <ac:chgData name="Mahesh Kannath" userId="be95a500-cf1e-4a34-8219-b336e3b9e033" providerId="ADAL" clId="{5CBE56DD-B535-4AA8-8D4E-1B9414D347AE}" dt="2022-06-24T14:03:43.679" v="21" actId="313"/>
          <ac:spMkLst>
            <pc:docMk/>
            <pc:sldMk cId="2983163929" sldId="256"/>
            <ac:spMk id="4" creationId="{9F896826-886A-47FA-8A4C-D2E3AA6AE59B}"/>
          </ac:spMkLst>
        </pc:spChg>
      </pc:sldChg>
    </pc:docChg>
  </pc:docChgLst>
  <pc:docChgLst>
    <pc:chgData name="Mahesh Kannath" userId="be95a500-cf1e-4a34-8219-b336e3b9e033" providerId="ADAL" clId="{594DC75E-9AB4-4FDD-B59E-5D6F8A978585}"/>
    <pc:docChg chg="undo custSel addSld modSld">
      <pc:chgData name="Mahesh Kannath" userId="be95a500-cf1e-4a34-8219-b336e3b9e033" providerId="ADAL" clId="{594DC75E-9AB4-4FDD-B59E-5D6F8A978585}" dt="2022-03-11T11:03:54.715" v="135" actId="1076"/>
      <pc:docMkLst>
        <pc:docMk/>
      </pc:docMkLst>
      <pc:sldChg chg="modSp mod">
        <pc:chgData name="Mahesh Kannath" userId="be95a500-cf1e-4a34-8219-b336e3b9e033" providerId="ADAL" clId="{594DC75E-9AB4-4FDD-B59E-5D6F8A978585}" dt="2022-03-11T11:02:52.911" v="130" actId="27636"/>
        <pc:sldMkLst>
          <pc:docMk/>
          <pc:sldMk cId="255285315" sldId="323"/>
        </pc:sldMkLst>
        <pc:spChg chg="mod">
          <ac:chgData name="Mahesh Kannath" userId="be95a500-cf1e-4a34-8219-b336e3b9e033" providerId="ADAL" clId="{594DC75E-9AB4-4FDD-B59E-5D6F8A978585}" dt="2022-03-11T11:02:52.911" v="130" actId="27636"/>
          <ac:spMkLst>
            <pc:docMk/>
            <pc:sldMk cId="255285315" sldId="323"/>
            <ac:spMk id="2" creationId="{00000000-0000-0000-0000-000000000000}"/>
          </ac:spMkLst>
        </pc:spChg>
      </pc:sldChg>
      <pc:sldChg chg="addSp delSp modSp add mod modAnim">
        <pc:chgData name="Mahesh Kannath" userId="be95a500-cf1e-4a34-8219-b336e3b9e033" providerId="ADAL" clId="{594DC75E-9AB4-4FDD-B59E-5D6F8A978585}" dt="2022-03-11T11:03:54.715" v="135" actId="1076"/>
        <pc:sldMkLst>
          <pc:docMk/>
          <pc:sldMk cId="4076957814" sldId="380"/>
        </pc:sldMkLst>
        <pc:spChg chg="del mod">
          <ac:chgData name="Mahesh Kannath" userId="be95a500-cf1e-4a34-8219-b336e3b9e033" providerId="ADAL" clId="{594DC75E-9AB4-4FDD-B59E-5D6F8A978585}" dt="2022-03-11T11:01:00.702" v="85"/>
          <ac:spMkLst>
            <pc:docMk/>
            <pc:sldMk cId="4076957814" sldId="380"/>
            <ac:spMk id="2" creationId="{00000000-0000-0000-0000-000000000000}"/>
          </ac:spMkLst>
        </pc:spChg>
        <pc:spChg chg="del mod">
          <ac:chgData name="Mahesh Kannath" userId="be95a500-cf1e-4a34-8219-b336e3b9e033" providerId="ADAL" clId="{594DC75E-9AB4-4FDD-B59E-5D6F8A978585}" dt="2022-03-11T11:03:11.995" v="132" actId="478"/>
          <ac:spMkLst>
            <pc:docMk/>
            <pc:sldMk cId="4076957814" sldId="380"/>
            <ac:spMk id="9" creationId="{DE5E388D-0F85-4EDA-A59C-C4E14987CC6C}"/>
          </ac:spMkLst>
        </pc:spChg>
        <pc:picChg chg="add mod">
          <ac:chgData name="Mahesh Kannath" userId="be95a500-cf1e-4a34-8219-b336e3b9e033" providerId="ADAL" clId="{594DC75E-9AB4-4FDD-B59E-5D6F8A978585}" dt="2022-03-11T11:03:54.715" v="135" actId="1076"/>
          <ac:picMkLst>
            <pc:docMk/>
            <pc:sldMk cId="4076957814" sldId="380"/>
            <ac:picMk id="3" creationId="{FAA4E552-E51A-4E97-84F4-743FB2EE7AE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0CB55-C73C-4C42-86EA-2EF6B709869E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FF225-164C-4DE0-9AF4-58263F1FE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27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5458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410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75407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2278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3855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86837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483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1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06549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545126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19110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036240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29625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370900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151258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86680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842181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420702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408244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8958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87686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2487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61538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27795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567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8047DF7E-98C2-4B6F-8003-99EBB51843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"/>
            <a:ext cx="9144000" cy="68574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138" y="1719003"/>
            <a:ext cx="7886700" cy="1919029"/>
          </a:xfrm>
          <a:prstGeom prst="rect">
            <a:avLst/>
          </a:prstGeo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8138" y="3723757"/>
            <a:ext cx="7886700" cy="150018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2296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nformation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333D9-0347-499D-8FA0-B2C1F44647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5300" y="1238249"/>
            <a:ext cx="8153400" cy="471487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C8B5185-385E-4394-8827-4BB9B424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365126"/>
            <a:ext cx="7886700" cy="768350"/>
          </a:xfrm>
          <a:prstGeom prst="rect">
            <a:avLst/>
          </a:prstGeom>
        </p:spPr>
        <p:txBody>
          <a:bodyPr/>
          <a:lstStyle>
            <a:lvl1pPr algn="l"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04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nformation 1 column Grey Back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6DD8C62A-9ED7-4A73-84EC-6439BB85E9E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"/>
            <a:ext cx="9144000" cy="68574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333D9-0347-499D-8FA0-B2C1F44647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5300" y="1238249"/>
            <a:ext cx="8153400" cy="471487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C8B5185-385E-4394-8827-4BB9B424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365126"/>
            <a:ext cx="7886700" cy="768350"/>
          </a:xfrm>
          <a:prstGeom prst="rect">
            <a:avLst/>
          </a:prstGeom>
        </p:spPr>
        <p:txBody>
          <a:bodyPr/>
          <a:lstStyle>
            <a:lvl1pPr algn="l"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83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B70382C-8DFB-406B-8DB4-8C3FBE125F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0"/>
            <a:ext cx="9143999" cy="6134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endParaRPr lang="en-US"/>
          </a:p>
          <a:p>
            <a:pPr lvl="0"/>
            <a:r>
              <a:rPr lang="en-US"/>
              <a:t>	Insert Title Here</a:t>
            </a:r>
          </a:p>
        </p:txBody>
      </p:sp>
    </p:spTree>
    <p:extLst>
      <p:ext uri="{BB962C8B-B14F-4D97-AF65-F5344CB8AC3E}">
        <p14:creationId xmlns:p14="http://schemas.microsoft.com/office/powerpoint/2010/main" val="386281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B&amp;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779760B0-5F96-4D47-A137-053CBEEADC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7"/>
            <a:ext cx="9144000" cy="685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450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49664-33F8-4194-9426-B4A9D25F518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C02C2-97DF-47A5-B416-8C9F80A2E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41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B6ECEFA1-4770-475C-80FB-0A8EDBADF972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7"/>
            <a:ext cx="9144000" cy="685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51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75" r:id="rId2"/>
    <p:sldLayoutId id="2147483677" r:id="rId3"/>
    <p:sldLayoutId id="2147483662" r:id="rId4"/>
    <p:sldLayoutId id="2147483680" r:id="rId5"/>
    <p:sldLayoutId id="214748367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Cndodc3X50s?feature=oembed" TargetMode="External"/><Relationship Id="rId4" Type="http://schemas.openxmlformats.org/officeDocument/2006/relationships/image" Target="../media/image2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F896826-886A-47FA-8A4C-D2E3AA6AE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707" y="2343668"/>
            <a:ext cx="7886700" cy="1085332"/>
          </a:xfrm>
        </p:spPr>
        <p:txBody>
          <a:bodyPr/>
          <a:lstStyle/>
          <a:p>
            <a:r>
              <a:rPr lang="en-GB" dirty="0"/>
              <a:t>Introduction to Industrial Robots &amp; It’s Applications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A9CDE2-CCA6-4A0F-83E1-D7F93DC058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2143" y="3620585"/>
            <a:ext cx="7886700" cy="1500187"/>
          </a:xfrm>
        </p:spPr>
        <p:txBody>
          <a:bodyPr lIns="91440" tIns="45720" rIns="91440" bIns="45720" anchor="t"/>
          <a:lstStyle/>
          <a:p>
            <a:r>
              <a:rPr lang="en-GB" sz="3200" dirty="0"/>
              <a:t>Mahesh Kannath</a:t>
            </a:r>
          </a:p>
        </p:txBody>
      </p:sp>
    </p:spTree>
    <p:extLst>
      <p:ext uri="{BB962C8B-B14F-4D97-AF65-F5344CB8AC3E}">
        <p14:creationId xmlns:p14="http://schemas.microsoft.com/office/powerpoint/2010/main" val="2983163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614700"/>
            <a:ext cx="56794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0" y="2361916"/>
            <a:ext cx="7454350" cy="3954520"/>
          </a:xfrm>
        </p:spPr>
        <p:txBody>
          <a:bodyPr>
            <a:normAutofit fontScale="70000" lnSpcReduction="20000"/>
          </a:bodyPr>
          <a:lstStyle/>
          <a:p>
            <a:r>
              <a:rPr lang="en-US" sz="2850" b="1" dirty="0">
                <a:solidFill>
                  <a:srgbClr val="002060"/>
                </a:solidFill>
              </a:rPr>
              <a:t>Industrial robots – Definition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Anatomy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Setup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Work Cell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Configurations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Programming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End Effectors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Technical Features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Robotic Applications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Advantages of Industrial Robots</a:t>
            </a: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60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078" y="1701327"/>
            <a:ext cx="436986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077" y="2613631"/>
            <a:ext cx="4254365" cy="1725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002060"/>
                </a:solidFill>
              </a:rPr>
              <a:t>An industrial robot is a robot system used for manufacturing. Industrial robots are automated, programmable and capable of movement on three or more axes</a:t>
            </a:r>
          </a:p>
          <a:p>
            <a:pPr marL="0" indent="0">
              <a:buNone/>
            </a:pPr>
            <a:endParaRPr lang="en-US" sz="2100" dirty="0">
              <a:solidFill>
                <a:srgbClr val="00206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833" y="0"/>
            <a:ext cx="3874168" cy="612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705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264" y="628110"/>
            <a:ext cx="3686476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Anatomy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7264" y="2380252"/>
            <a:ext cx="4868409" cy="2724218"/>
          </a:xfrm>
        </p:spPr>
      </p:pic>
    </p:spTree>
    <p:extLst>
      <p:ext uri="{BB962C8B-B14F-4D97-AF65-F5344CB8AC3E}">
        <p14:creationId xmlns:p14="http://schemas.microsoft.com/office/powerpoint/2010/main" val="2267504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0" y="642204"/>
            <a:ext cx="326777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Setup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702" y="1996622"/>
            <a:ext cx="4575413" cy="3756639"/>
          </a:xfrm>
        </p:spPr>
      </p:pic>
    </p:spTree>
    <p:extLst>
      <p:ext uri="{BB962C8B-B14F-4D97-AF65-F5344CB8AC3E}">
        <p14:creationId xmlns:p14="http://schemas.microsoft.com/office/powerpoint/2010/main" val="152252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2767" y="623298"/>
            <a:ext cx="382122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Work Cell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740" y="1772333"/>
            <a:ext cx="5619466" cy="3480179"/>
          </a:xfrm>
        </p:spPr>
      </p:pic>
      <p:sp>
        <p:nvSpPr>
          <p:cNvPr id="4" name="Line Callout 1 3"/>
          <p:cNvSpPr/>
          <p:nvPr/>
        </p:nvSpPr>
        <p:spPr>
          <a:xfrm>
            <a:off x="7536393" y="4809624"/>
            <a:ext cx="923522" cy="442888"/>
          </a:xfrm>
          <a:prstGeom prst="borderCallout1">
            <a:avLst>
              <a:gd name="adj1" fmla="val -52830"/>
              <a:gd name="adj2" fmla="val -173970"/>
              <a:gd name="adj3" fmla="val 59546"/>
              <a:gd name="adj4" fmla="val -986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Industrial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Controller</a:t>
            </a:r>
          </a:p>
        </p:txBody>
      </p:sp>
      <p:sp>
        <p:nvSpPr>
          <p:cNvPr id="6" name="Line Callout 1 5"/>
          <p:cNvSpPr/>
          <p:nvPr/>
        </p:nvSpPr>
        <p:spPr>
          <a:xfrm>
            <a:off x="8047958" y="3778140"/>
            <a:ext cx="670446" cy="377021"/>
          </a:xfrm>
          <a:prstGeom prst="borderCallout1">
            <a:avLst>
              <a:gd name="adj1" fmla="val 51103"/>
              <a:gd name="adj2" fmla="val 288"/>
              <a:gd name="adj3" fmla="val -82195"/>
              <a:gd name="adj4" fmla="val -25377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Robot</a:t>
            </a:r>
          </a:p>
        </p:txBody>
      </p:sp>
      <p:sp>
        <p:nvSpPr>
          <p:cNvPr id="8" name="Line Callout 1 7"/>
          <p:cNvSpPr/>
          <p:nvPr/>
        </p:nvSpPr>
        <p:spPr>
          <a:xfrm>
            <a:off x="8118143" y="2884754"/>
            <a:ext cx="742829" cy="476210"/>
          </a:xfrm>
          <a:prstGeom prst="borderCallout1">
            <a:avLst>
              <a:gd name="adj1" fmla="val 51103"/>
              <a:gd name="adj2" fmla="val 288"/>
              <a:gd name="adj3" fmla="val 49541"/>
              <a:gd name="adj4" fmla="val -92628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Safety Fencing</a:t>
            </a:r>
          </a:p>
        </p:txBody>
      </p:sp>
      <p:sp>
        <p:nvSpPr>
          <p:cNvPr id="10" name="Line Callout 1 9"/>
          <p:cNvSpPr/>
          <p:nvPr/>
        </p:nvSpPr>
        <p:spPr>
          <a:xfrm>
            <a:off x="3220589" y="4946515"/>
            <a:ext cx="849573" cy="450376"/>
          </a:xfrm>
          <a:prstGeom prst="borderCallout1">
            <a:avLst>
              <a:gd name="adj1" fmla="val -2072"/>
              <a:gd name="adj2" fmla="val 52822"/>
              <a:gd name="adj3" fmla="val -141068"/>
              <a:gd name="adj4" fmla="val 104082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Turn Table</a:t>
            </a:r>
          </a:p>
        </p:txBody>
      </p:sp>
      <p:sp>
        <p:nvSpPr>
          <p:cNvPr id="11" name="Line Callout 1 10"/>
          <p:cNvSpPr/>
          <p:nvPr/>
        </p:nvSpPr>
        <p:spPr>
          <a:xfrm>
            <a:off x="1666591" y="5166020"/>
            <a:ext cx="849573" cy="450376"/>
          </a:xfrm>
          <a:prstGeom prst="borderCallout1">
            <a:avLst>
              <a:gd name="adj1" fmla="val -2072"/>
              <a:gd name="adj2" fmla="val 52822"/>
              <a:gd name="adj3" fmla="val -314178"/>
              <a:gd name="adj4" fmla="val 255601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Work Piece</a:t>
            </a:r>
          </a:p>
        </p:txBody>
      </p:sp>
    </p:spTree>
    <p:extLst>
      <p:ext uri="{BB962C8B-B14F-4D97-AF65-F5344CB8AC3E}">
        <p14:creationId xmlns:p14="http://schemas.microsoft.com/office/powerpoint/2010/main" val="2546807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790" y="2023774"/>
            <a:ext cx="577034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Configurations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45790" y="2571751"/>
            <a:ext cx="7543800" cy="3157750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sz="2400" b="1" dirty="0">
                <a:solidFill>
                  <a:srgbClr val="002060"/>
                </a:solidFill>
              </a:rPr>
              <a:t>Cartesian / Gantry / Rectangular Robots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Cylindrical robots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Polar / Spherical robots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Jointed Arm / Articulated robots </a:t>
            </a:r>
          </a:p>
          <a:p>
            <a:pPr marL="0" indent="0">
              <a:buNone/>
            </a:pPr>
            <a:endParaRPr lang="en-US" sz="1800" b="1" u="sng" dirty="0">
              <a:solidFill>
                <a:srgbClr val="C00000"/>
              </a:solidFill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263804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848" y="565546"/>
            <a:ext cx="696387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Cartesian / Gantry / Rectangular Configuration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312" y="2061293"/>
            <a:ext cx="4634950" cy="3583323"/>
          </a:xfrm>
        </p:spPr>
      </p:pic>
    </p:spTree>
    <p:extLst>
      <p:ext uri="{BB962C8B-B14F-4D97-AF65-F5344CB8AC3E}">
        <p14:creationId xmlns:p14="http://schemas.microsoft.com/office/powerpoint/2010/main" val="934056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809" y="705112"/>
            <a:ext cx="611685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Cylindrical Configuration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131" y="1996859"/>
            <a:ext cx="4482443" cy="3314748"/>
          </a:xfrm>
        </p:spPr>
      </p:pic>
    </p:spTree>
    <p:extLst>
      <p:ext uri="{BB962C8B-B14F-4D97-AF65-F5344CB8AC3E}">
        <p14:creationId xmlns:p14="http://schemas.microsoft.com/office/powerpoint/2010/main" val="67422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794" y="777302"/>
            <a:ext cx="674249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Polar / Spherical Configuration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052" y="2038269"/>
            <a:ext cx="3719944" cy="3563645"/>
          </a:xfrm>
        </p:spPr>
      </p:pic>
    </p:spTree>
    <p:extLst>
      <p:ext uri="{BB962C8B-B14F-4D97-AF65-F5344CB8AC3E}">
        <p14:creationId xmlns:p14="http://schemas.microsoft.com/office/powerpoint/2010/main" val="3803932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93" y="780480"/>
            <a:ext cx="8321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Jointed Arm / Articulated Configuration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147" y="2348253"/>
            <a:ext cx="5769490" cy="3035205"/>
          </a:xfrm>
        </p:spPr>
      </p:pic>
    </p:spTree>
    <p:extLst>
      <p:ext uri="{BB962C8B-B14F-4D97-AF65-F5344CB8AC3E}">
        <p14:creationId xmlns:p14="http://schemas.microsoft.com/office/powerpoint/2010/main" val="901463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503" y="825428"/>
            <a:ext cx="508213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Programming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89786" y="1834445"/>
            <a:ext cx="7454350" cy="4035778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>
                <a:solidFill>
                  <a:srgbClr val="002060"/>
                </a:solidFill>
              </a:rPr>
              <a:t>Lead through programming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Movements are thought to robot by moving the manipulator by teach pendant and all positions are recorded for playback</a:t>
            </a:r>
          </a:p>
          <a:p>
            <a:endParaRPr lang="en-US" sz="9600" dirty="0">
              <a:solidFill>
                <a:srgbClr val="002060"/>
              </a:solidFill>
            </a:endParaRPr>
          </a:p>
          <a:p>
            <a:r>
              <a:rPr lang="en-US" sz="9600" dirty="0">
                <a:solidFill>
                  <a:srgbClr val="002060"/>
                </a:solidFill>
              </a:rPr>
              <a:t>Simulation &amp; offline programming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Required workflow is simulated and programmed and downloaded to robot controller</a:t>
            </a:r>
          </a:p>
          <a:p>
            <a:endParaRPr lang="en-US" sz="9600" dirty="0">
              <a:solidFill>
                <a:srgbClr val="002060"/>
              </a:solidFill>
            </a:endParaRPr>
          </a:p>
          <a:p>
            <a:r>
              <a:rPr lang="en-US" sz="9600" dirty="0">
                <a:solidFill>
                  <a:srgbClr val="002060"/>
                </a:solidFill>
              </a:rPr>
              <a:t>Robot programming languages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Use textual / high level programming language </a:t>
            </a:r>
          </a:p>
          <a:p>
            <a:endParaRPr lang="en-US" sz="3825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67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9335" y="723805"/>
            <a:ext cx="4085924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 Effectors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57714" y="1917862"/>
            <a:ext cx="7454350" cy="1112441"/>
          </a:xfrm>
        </p:spPr>
        <p:txBody>
          <a:bodyPr>
            <a:norm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End effector is a device which is attached to the robot wrist to perform specific task (Grippers &amp; Tools)</a:t>
            </a: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833" y="2853307"/>
            <a:ext cx="6924837" cy="2784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1002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865" y="979433"/>
            <a:ext cx="5900286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types of End Effectors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6589" y="2115180"/>
            <a:ext cx="7454350" cy="2763671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5369851"/>
              </p:ext>
            </p:extLst>
          </p:nvPr>
        </p:nvGraphicFramePr>
        <p:xfrm>
          <a:off x="1771642" y="2616894"/>
          <a:ext cx="6096000" cy="23774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349116568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965875658"/>
                    </a:ext>
                  </a:extLst>
                </a:gridCol>
              </a:tblGrid>
              <a:tr h="480761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Grippers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Tools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12720447"/>
                  </a:ext>
                </a:extLst>
              </a:tr>
              <a:tr h="1896699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Mechanical Grippers</a:t>
                      </a:r>
                    </a:p>
                    <a:p>
                      <a:pPr algn="ctr"/>
                      <a:r>
                        <a:rPr lang="en-US" sz="2100" dirty="0"/>
                        <a:t>Vacuum</a:t>
                      </a:r>
                      <a:r>
                        <a:rPr lang="en-US" sz="2100" baseline="0" dirty="0"/>
                        <a:t> / Suction Cups</a:t>
                      </a:r>
                    </a:p>
                    <a:p>
                      <a:pPr algn="ctr"/>
                      <a:r>
                        <a:rPr lang="en-US" sz="2100" baseline="0" dirty="0"/>
                        <a:t>Magnetic Grippers</a:t>
                      </a:r>
                    </a:p>
                    <a:p>
                      <a:pPr algn="ctr"/>
                      <a:r>
                        <a:rPr lang="en-US" sz="2100" baseline="0" dirty="0"/>
                        <a:t>Adhesive Grippers</a:t>
                      </a:r>
                    </a:p>
                    <a:p>
                      <a:pPr algn="ctr"/>
                      <a:r>
                        <a:rPr lang="en-US" sz="2100" baseline="0" dirty="0"/>
                        <a:t>Hooks</a:t>
                      </a:r>
                      <a:endParaRPr lang="en-US" sz="2100" dirty="0"/>
                    </a:p>
                  </a:txBody>
                  <a:tcPr marL="68580" marR="68580" marT="34290" marB="34290">
                    <a:solidFill>
                      <a:srgbClr val="F7D9A3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Spot Welding Tools</a:t>
                      </a:r>
                    </a:p>
                    <a:p>
                      <a:pPr algn="ctr"/>
                      <a:r>
                        <a:rPr lang="en-US" sz="2100" dirty="0"/>
                        <a:t>Arc Welding Tools</a:t>
                      </a:r>
                    </a:p>
                    <a:p>
                      <a:pPr algn="ctr"/>
                      <a:r>
                        <a:rPr lang="en-US" sz="2100" dirty="0"/>
                        <a:t>Spray</a:t>
                      </a:r>
                      <a:r>
                        <a:rPr lang="en-US" sz="2100" baseline="0" dirty="0"/>
                        <a:t> Painting Tools</a:t>
                      </a:r>
                    </a:p>
                    <a:p>
                      <a:pPr algn="ctr"/>
                      <a:r>
                        <a:rPr lang="en-US" sz="2100" baseline="0" dirty="0"/>
                        <a:t>Special Purpose Tools</a:t>
                      </a:r>
                    </a:p>
                    <a:p>
                      <a:pPr algn="ctr"/>
                      <a:r>
                        <a:rPr lang="en-US" sz="2100" baseline="0" dirty="0"/>
                        <a:t>Rotating Spindles</a:t>
                      </a:r>
                      <a:endParaRPr lang="en-US" sz="2100" dirty="0"/>
                    </a:p>
                  </a:txBody>
                  <a:tcPr marL="68580" marR="68580" marT="34290" marB="34290">
                    <a:solidFill>
                      <a:srgbClr val="F7D9A3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5091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9336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649" y="892805"/>
            <a:ext cx="8321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Technical Features / Selection Criteria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689650" y="2237686"/>
            <a:ext cx="6775769" cy="3469942"/>
          </a:xfrm>
        </p:spPr>
        <p:txBody>
          <a:bodyPr>
            <a:normAutofit fontScale="85000" lnSpcReduction="20000"/>
          </a:bodyPr>
          <a:lstStyle/>
          <a:p>
            <a:r>
              <a:rPr lang="en-US" sz="3100" dirty="0">
                <a:solidFill>
                  <a:srgbClr val="C00000"/>
                </a:solidFill>
              </a:rPr>
              <a:t>Degrees of Freedom (DOF)</a:t>
            </a:r>
          </a:p>
          <a:p>
            <a:r>
              <a:rPr lang="en-US" sz="3100" dirty="0">
                <a:solidFill>
                  <a:srgbClr val="C00000"/>
                </a:solidFill>
              </a:rPr>
              <a:t>Work Volume</a:t>
            </a:r>
          </a:p>
          <a:p>
            <a:r>
              <a:rPr lang="en-US" sz="3100" dirty="0">
                <a:solidFill>
                  <a:srgbClr val="C00000"/>
                </a:solidFill>
              </a:rPr>
              <a:t>Accuracy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Repeatability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Speed</a:t>
            </a:r>
          </a:p>
          <a:p>
            <a:r>
              <a:rPr lang="en-US" sz="3100" dirty="0">
                <a:solidFill>
                  <a:srgbClr val="C00000"/>
                </a:solidFill>
              </a:rPr>
              <a:t>Payload Capacity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Control Resolution</a:t>
            </a: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626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096" y="762864"/>
            <a:ext cx="7334451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Applications of 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02871" y="2095684"/>
            <a:ext cx="5502777" cy="3236712"/>
          </a:xfrm>
        </p:spPr>
        <p:txBody>
          <a:bodyPr>
            <a:normAutofit/>
          </a:bodyPr>
          <a:lstStyle/>
          <a:p>
            <a:r>
              <a:rPr lang="en-US" sz="2475" dirty="0">
                <a:solidFill>
                  <a:srgbClr val="C00000"/>
                </a:solidFill>
              </a:rPr>
              <a:t>Welding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Material Handling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Machine Loading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Spray Painting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Fabrication</a:t>
            </a:r>
          </a:p>
          <a:p>
            <a:r>
              <a:rPr lang="en-US" sz="2475" dirty="0">
                <a:solidFill>
                  <a:srgbClr val="C00000"/>
                </a:solidFill>
              </a:rPr>
              <a:t>Assembly</a:t>
            </a:r>
          </a:p>
          <a:p>
            <a:r>
              <a:rPr lang="en-US" sz="2475" dirty="0">
                <a:solidFill>
                  <a:srgbClr val="C00000"/>
                </a:solidFill>
              </a:rPr>
              <a:t>Special Purposes</a:t>
            </a:r>
          </a:p>
          <a:p>
            <a:endParaRPr lang="en-US" sz="2475" dirty="0">
              <a:solidFill>
                <a:srgbClr val="C00000"/>
              </a:solidFill>
            </a:endParaRPr>
          </a:p>
          <a:p>
            <a:endParaRPr lang="en-US" sz="2475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854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0341" y="815803"/>
            <a:ext cx="399929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Welding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9930" y="1769035"/>
            <a:ext cx="7417057" cy="4315012"/>
          </a:xfrm>
        </p:spPr>
        <p:txBody>
          <a:bodyPr>
            <a:normAutofit fontScale="77500" lnSpcReduction="20000"/>
          </a:bodyPr>
          <a:lstStyle/>
          <a:p>
            <a:r>
              <a:rPr lang="en-US" sz="3375" dirty="0">
                <a:solidFill>
                  <a:srgbClr val="002060"/>
                </a:solidFill>
              </a:rPr>
              <a:t>Robotic welding is the use of programmable tools, which completely automate a welding process by both performing the weld and handling the part</a:t>
            </a:r>
          </a:p>
          <a:p>
            <a:pPr marL="0" indent="0">
              <a:buNone/>
            </a:pPr>
            <a:endParaRPr lang="en-US" sz="337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Arc welding</a:t>
            </a:r>
            <a:endParaRPr lang="en-US" sz="337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Spot welding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Resistance Welding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Laser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Plasma</a:t>
            </a:r>
          </a:p>
          <a:p>
            <a:pPr lvl="2"/>
            <a:endParaRPr lang="en-US" sz="3375" dirty="0">
              <a:solidFill>
                <a:srgbClr val="C00000"/>
              </a:solidFill>
            </a:endParaRP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379" y="3346824"/>
            <a:ext cx="4306621" cy="23188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41015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074" y="1169817"/>
            <a:ext cx="630936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Benefits of Robotic Welding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69193" y="2893640"/>
            <a:ext cx="7454350" cy="2543764"/>
          </a:xfrm>
        </p:spPr>
        <p:txBody>
          <a:bodyPr>
            <a:normAutofit fontScale="77500" lnSpcReduction="20000"/>
          </a:bodyPr>
          <a:lstStyle/>
          <a:p>
            <a:r>
              <a:rPr lang="en-US" sz="3375" dirty="0">
                <a:solidFill>
                  <a:srgbClr val="002060"/>
                </a:solidFill>
              </a:rPr>
              <a:t>To achieve quality and product uniformity </a:t>
            </a:r>
          </a:p>
          <a:p>
            <a:r>
              <a:rPr lang="en-US" sz="3375" dirty="0">
                <a:solidFill>
                  <a:srgbClr val="002060"/>
                </a:solidFill>
              </a:rPr>
              <a:t>To handle heavy loads involved in the process</a:t>
            </a:r>
          </a:p>
          <a:p>
            <a:r>
              <a:rPr lang="en-US" sz="3375" dirty="0">
                <a:solidFill>
                  <a:srgbClr val="002060"/>
                </a:solidFill>
              </a:rPr>
              <a:t>Robot is free from safety hazards</a:t>
            </a:r>
          </a:p>
          <a:p>
            <a:r>
              <a:rPr lang="en-US" sz="3375" dirty="0">
                <a:solidFill>
                  <a:srgbClr val="002060"/>
                </a:solidFill>
              </a:rPr>
              <a:t>A robot can be programmed for weave patterns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7331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47" y="722495"/>
            <a:ext cx="506288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Handling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1" y="1982804"/>
            <a:ext cx="4437246" cy="3470330"/>
          </a:xfrm>
        </p:spPr>
        <p:txBody>
          <a:bodyPr>
            <a:normAutofit fontScale="62500" lnSpcReduction="20000"/>
          </a:bodyPr>
          <a:lstStyle/>
          <a:p>
            <a:r>
              <a:rPr lang="en-US" sz="3825" dirty="0">
                <a:solidFill>
                  <a:srgbClr val="002060"/>
                </a:solidFill>
              </a:rPr>
              <a:t>Material handling robots are used to move, feed or disengage parts or tools to or from a specific location, or to transfer parts from one machine to another.</a:t>
            </a:r>
          </a:p>
          <a:p>
            <a:r>
              <a:rPr lang="en-US" sz="3825" dirty="0">
                <a:solidFill>
                  <a:srgbClr val="002060"/>
                </a:solidFill>
              </a:rPr>
              <a:t>It speeds up productivity</a:t>
            </a:r>
          </a:p>
          <a:p>
            <a:r>
              <a:rPr lang="en-US" sz="3825" dirty="0">
                <a:solidFill>
                  <a:srgbClr val="002060"/>
                </a:solidFill>
              </a:rPr>
              <a:t>Maximize the space</a:t>
            </a:r>
          </a:p>
          <a:p>
            <a:r>
              <a:rPr lang="en-US" sz="3825" dirty="0">
                <a:solidFill>
                  <a:srgbClr val="002060"/>
                </a:solidFill>
              </a:rPr>
              <a:t>Reduce accidents</a:t>
            </a:r>
          </a:p>
          <a:p>
            <a:r>
              <a:rPr lang="en-US" sz="3825" dirty="0">
                <a:solidFill>
                  <a:srgbClr val="002060"/>
                </a:solidFill>
              </a:rPr>
              <a:t>Improve efficiency</a:t>
            </a: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666" y="3245555"/>
            <a:ext cx="3507734" cy="24440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072162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5133" y="785278"/>
            <a:ext cx="5909912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Machine Loading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59" y="1512048"/>
            <a:ext cx="4719886" cy="460853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sz="3825" dirty="0">
              <a:solidFill>
                <a:srgbClr val="002060"/>
              </a:solidFill>
            </a:endParaRPr>
          </a:p>
          <a:p>
            <a:r>
              <a:rPr lang="en-US" sz="3825" dirty="0">
                <a:solidFill>
                  <a:srgbClr val="002060"/>
                </a:solidFill>
              </a:rPr>
              <a:t>Loading &amp; Unloading of goods</a:t>
            </a:r>
          </a:p>
          <a:p>
            <a:r>
              <a:rPr lang="en-US" sz="3825" dirty="0">
                <a:solidFill>
                  <a:srgbClr val="002060"/>
                </a:solidFill>
              </a:rPr>
              <a:t>Advantages of robots in machine loading</a:t>
            </a:r>
          </a:p>
          <a:p>
            <a:pPr marL="0" indent="0">
              <a:buNone/>
            </a:pPr>
            <a:endParaRPr lang="en-US" sz="382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Safety and relief from handling heavy equipment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eliminate the risk of amputations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eliminate production slowdowns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achieve high operating speed</a:t>
            </a: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845" y="3516489"/>
            <a:ext cx="3601156" cy="26040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37388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9998" y="713043"/>
            <a:ext cx="467306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Spray Painting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1" y="1902179"/>
            <a:ext cx="4673065" cy="4021804"/>
          </a:xfrm>
        </p:spPr>
        <p:txBody>
          <a:bodyPr>
            <a:normAutofit fontScale="32500" lnSpcReduction="20000"/>
          </a:bodyPr>
          <a:lstStyle/>
          <a:p>
            <a:r>
              <a:rPr lang="en-US" sz="7400" dirty="0">
                <a:solidFill>
                  <a:srgbClr val="002060"/>
                </a:solidFill>
              </a:rPr>
              <a:t>Environment in spray painting booths is very difficult to maintain according to safety and health standards</a:t>
            </a:r>
          </a:p>
          <a:p>
            <a:r>
              <a:rPr lang="en-US" sz="7400" dirty="0">
                <a:solidFill>
                  <a:srgbClr val="002060"/>
                </a:solidFill>
              </a:rPr>
              <a:t>A level of consistency is difficult to achieve when human workers are employed</a:t>
            </a:r>
          </a:p>
          <a:p>
            <a:r>
              <a:rPr lang="en-US" sz="7400" dirty="0">
                <a:solidFill>
                  <a:srgbClr val="002060"/>
                </a:solidFill>
              </a:rPr>
              <a:t>Line tracking capability for continuous feed conveyors</a:t>
            </a:r>
          </a:p>
          <a:p>
            <a:r>
              <a:rPr lang="en-US" sz="7400" dirty="0">
                <a:solidFill>
                  <a:srgbClr val="002060"/>
                </a:solidFill>
              </a:rPr>
              <a:t>A robot can be taught by a skilled spray painter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2127" y="3508408"/>
            <a:ext cx="3521873" cy="26365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3147768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70" y="2021160"/>
            <a:ext cx="3262964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Fabrication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18149" y="3322578"/>
            <a:ext cx="7047411" cy="3093981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Welding</a:t>
            </a:r>
          </a:p>
          <a:p>
            <a:r>
              <a:rPr lang="en-US" sz="4500" dirty="0">
                <a:solidFill>
                  <a:srgbClr val="002060"/>
                </a:solidFill>
              </a:rPr>
              <a:t>Drilling</a:t>
            </a:r>
          </a:p>
          <a:p>
            <a:pPr lvl="2"/>
            <a:r>
              <a:rPr lang="en-US" sz="4050" dirty="0">
                <a:solidFill>
                  <a:srgbClr val="C00000"/>
                </a:solidFill>
              </a:rPr>
              <a:t>For small work pieces (PCB Drilling, fixture parts)</a:t>
            </a:r>
          </a:p>
          <a:p>
            <a:pPr lvl="2"/>
            <a:r>
              <a:rPr lang="en-US" sz="4050" dirty="0">
                <a:solidFill>
                  <a:srgbClr val="C00000"/>
                </a:solidFill>
              </a:rPr>
              <a:t>For large work pieces (aircraft parts)</a:t>
            </a:r>
          </a:p>
          <a:p>
            <a:pPr lvl="5"/>
            <a:r>
              <a:rPr lang="en-US" sz="4050" dirty="0">
                <a:solidFill>
                  <a:srgbClr val="C00000"/>
                </a:solidFill>
              </a:rPr>
              <a:t>Drill must be oriented perpendicular to the surface</a:t>
            </a:r>
          </a:p>
          <a:p>
            <a:pPr lvl="5"/>
            <a:r>
              <a:rPr lang="en-US" sz="4050" dirty="0">
                <a:solidFill>
                  <a:srgbClr val="C00000"/>
                </a:solidFill>
              </a:rPr>
              <a:t>A human achieves this by visual determination (source of error)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328568"/>
            <a:ext cx="3928534" cy="25940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8035210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309" y="741000"/>
            <a:ext cx="444205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Assembly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0" y="2019665"/>
            <a:ext cx="5553957" cy="3761015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Assembly requires precision, repeatability, variety of motions, sophisticated gripper devices, and sometimes compound gripper mechanisms.</a:t>
            </a:r>
          </a:p>
          <a:p>
            <a:r>
              <a:rPr lang="en-US" sz="4500" dirty="0">
                <a:solidFill>
                  <a:srgbClr val="002060"/>
                </a:solidFill>
              </a:rPr>
              <a:t>Why we need an assembly robot: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It save labor costs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It is fast and efficient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High accuracy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Robot eliminate omissions or substitutions</a:t>
            </a:r>
            <a:endParaRPr lang="en-US" sz="4500" dirty="0">
              <a:solidFill>
                <a:srgbClr val="C0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0357" y="3239910"/>
            <a:ext cx="3053644" cy="25407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47619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3869" y="857250"/>
            <a:ext cx="6035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Special Purpose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5899" y="2044864"/>
            <a:ext cx="6087979" cy="2108133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Robots in Construction</a:t>
            </a:r>
          </a:p>
          <a:p>
            <a:r>
              <a:rPr lang="en-US" sz="4500" dirty="0">
                <a:solidFill>
                  <a:srgbClr val="002060"/>
                </a:solidFill>
              </a:rPr>
              <a:t>Robots for Hazardous environments</a:t>
            </a:r>
          </a:p>
          <a:p>
            <a:r>
              <a:rPr lang="en-US" sz="4500" dirty="0">
                <a:solidFill>
                  <a:srgbClr val="002060"/>
                </a:solidFill>
              </a:rPr>
              <a:t>Research &amp; Development robots</a:t>
            </a:r>
          </a:p>
          <a:p>
            <a:r>
              <a:rPr lang="en-US" sz="4500" dirty="0">
                <a:solidFill>
                  <a:srgbClr val="002060"/>
                </a:solidFill>
              </a:rPr>
              <a:t>Space robots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145" y="3551768"/>
            <a:ext cx="3885566" cy="25745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0471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1659" y="796553"/>
            <a:ext cx="713232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Advantages of 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1659" y="1997915"/>
            <a:ext cx="7454350" cy="3884493"/>
          </a:xfrm>
        </p:spPr>
        <p:txBody>
          <a:bodyPr>
            <a:normAutofit fontScale="55000" lnSpcReduction="20000"/>
          </a:bodyPr>
          <a:lstStyle/>
          <a:p>
            <a:r>
              <a:rPr lang="en-US" sz="5250" dirty="0">
                <a:solidFill>
                  <a:srgbClr val="002060"/>
                </a:solidFill>
              </a:rPr>
              <a:t>Improved quality &amp; productivity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High accuracy / repeatability / precision</a:t>
            </a:r>
          </a:p>
          <a:p>
            <a:r>
              <a:rPr lang="en-US" sz="5250" dirty="0">
                <a:solidFill>
                  <a:srgbClr val="002060"/>
                </a:solidFill>
              </a:rPr>
              <a:t>Improved speed &amp; safety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Reduced production cost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Reliable &amp; Flexible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Repetitive tasks can be handled efficiently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Can be used in hazardous / dangerous environment</a:t>
            </a:r>
          </a:p>
          <a:p>
            <a:pPr marL="0" indent="0">
              <a:buNone/>
            </a:pPr>
            <a:endParaRPr lang="en-US" sz="525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525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853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Industrial Robots have Transformed the Manufacturing Industry - A Galco TV Tech Tip">
            <a:hlinkClick r:id="" action="ppaction://media"/>
            <a:extLst>
              <a:ext uri="{FF2B5EF4-FFF2-40B4-BE49-F238E27FC236}">
                <a16:creationId xmlns:a16="http://schemas.microsoft.com/office/drawing/2014/main" id="{FAA4E552-E51A-4E97-84F4-743FB2EE7AE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11347" y="904969"/>
            <a:ext cx="7521305" cy="4249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95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426465"/>
            <a:ext cx="7543800" cy="2260012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7200" dirty="0">
                <a:solidFill>
                  <a:srgbClr val="FFFFFF"/>
                </a:solidFill>
              </a:rPr>
              <a:t>Tha </a:t>
            </a:r>
            <a:r>
              <a:rPr lang="en-US" sz="7200" dirty="0">
                <a:solidFill>
                  <a:srgbClr val="C00000"/>
                </a:solidFill>
              </a:rPr>
              <a:t>Thank you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038" y="4776180"/>
            <a:ext cx="7543800" cy="857250"/>
          </a:xfrm>
        </p:spPr>
        <p:txBody>
          <a:bodyPr vert="horz" lIns="68580" tIns="34290" rIns="68580" bIns="34290" rtlCol="0">
            <a:normAutofit/>
          </a:bodyPr>
          <a:lstStyle/>
          <a:p>
            <a:pPr marL="0" indent="0">
              <a:buNone/>
            </a:pPr>
            <a:r>
              <a:rPr lang="en-US" sz="2400" cap="all" spc="15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127971368"/>
      </p:ext>
    </p:extLst>
  </p:cSld>
  <p:clrMapOvr>
    <a:masterClrMapping/>
  </p:clrMapOvr>
</p:sld>
</file>

<file path=ppt/theme/theme1.xml><?xml version="1.0" encoding="utf-8"?>
<a:theme xmlns:a="http://schemas.openxmlformats.org/drawingml/2006/main" name="Master Slid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A249224504BBF4AADE362CB267FC93F" ma:contentTypeVersion="2" ma:contentTypeDescription="Create a new document." ma:contentTypeScope="" ma:versionID="06d12277045bfa6fa09d403eb368babc">
  <xsd:schema xmlns:xsd="http://www.w3.org/2001/XMLSchema" xmlns:xs="http://www.w3.org/2001/XMLSchema" xmlns:p="http://schemas.microsoft.com/office/2006/metadata/properties" xmlns:ns2="d02ee663-9d75-423d-bf72-2074728981ac" targetNamespace="http://schemas.microsoft.com/office/2006/metadata/properties" ma:root="true" ma:fieldsID="3457a1aaefbdd8bd423e12b86e8f507b" ns2:_="">
    <xsd:import namespace="d02ee663-9d75-423d-bf72-2074728981ac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2ee663-9d75-423d-bf72-2074728981a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02ee663-9d75-423d-bf72-2074728981ac">
      <UserInfo>
        <DisplayName>WISA- MADE_GRP Members</DisplayName>
        <AccountId>37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5A4098F-DB39-4BF4-BF33-DA206CC47013}"/>
</file>

<file path=customXml/itemProps2.xml><?xml version="1.0" encoding="utf-8"?>
<ds:datastoreItem xmlns:ds="http://schemas.openxmlformats.org/officeDocument/2006/customXml" ds:itemID="{01EE96DF-3EA0-455E-AE2A-46F54B5FA9DE}">
  <ds:schemaRefs>
    <ds:schemaRef ds:uri="http://purl.org/dc/dcmitype/"/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7d2f7706-b7a4-469b-9553-f9b3a96bd917"/>
    <ds:schemaRef ds:uri="http://schemas.microsoft.com/office/infopath/2007/PartnerControls"/>
    <ds:schemaRef ds:uri="01de319a-e978-47dd-9ba1-046d55525dc6"/>
  </ds:schemaRefs>
</ds:datastoreItem>
</file>

<file path=customXml/itemProps3.xml><?xml version="1.0" encoding="utf-8"?>
<ds:datastoreItem xmlns:ds="http://schemas.openxmlformats.org/officeDocument/2006/customXml" ds:itemID="{8E496D99-A153-439A-A588-DA44CED0F7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635</Words>
  <Application>Microsoft Office PowerPoint</Application>
  <PresentationFormat>On-screen Show (4:3)</PresentationFormat>
  <Paragraphs>183</Paragraphs>
  <Slides>27</Slides>
  <Notes>25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Master Slide</vt:lpstr>
      <vt:lpstr>Introduction to Industrial Robots &amp; It’s Applications</vt:lpstr>
      <vt:lpstr>Contents</vt:lpstr>
      <vt:lpstr>Industrial Robots</vt:lpstr>
      <vt:lpstr>Robot Anatomy</vt:lpstr>
      <vt:lpstr>Robot Setup</vt:lpstr>
      <vt:lpstr>Robot Work Cell</vt:lpstr>
      <vt:lpstr>Robot Configurations</vt:lpstr>
      <vt:lpstr>Cartesian / Gantry / Rectangular Configuration</vt:lpstr>
      <vt:lpstr>Cylindrical Configuration</vt:lpstr>
      <vt:lpstr>Polar / Spherical Configuration</vt:lpstr>
      <vt:lpstr>Jointed Arm / Articulated Configuration</vt:lpstr>
      <vt:lpstr>Robot Programming</vt:lpstr>
      <vt:lpstr>End Effectors</vt:lpstr>
      <vt:lpstr>Two types of End Effectors</vt:lpstr>
      <vt:lpstr>Technical Features / Selection Criteria</vt:lpstr>
      <vt:lpstr>Applications of Industrial Robots</vt:lpstr>
      <vt:lpstr> Welding</vt:lpstr>
      <vt:lpstr> Benefits of Robotic Welding</vt:lpstr>
      <vt:lpstr>Material Handling</vt:lpstr>
      <vt:lpstr> Machine Loading</vt:lpstr>
      <vt:lpstr> Spray Painting</vt:lpstr>
      <vt:lpstr> Fabrication</vt:lpstr>
      <vt:lpstr> Assembly </vt:lpstr>
      <vt:lpstr> Special Purpose Robots</vt:lpstr>
      <vt:lpstr>Advantages of Industrial Robots</vt:lpstr>
      <vt:lpstr>PowerPoint Presentation</vt:lpstr>
      <vt:lpstr>Tha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Neil Cunningham</dc:creator>
  <cp:lastModifiedBy>Mahesh Kannath</cp:lastModifiedBy>
  <cp:revision>42</cp:revision>
  <dcterms:created xsi:type="dcterms:W3CDTF">2022-01-05T12:25:33Z</dcterms:created>
  <dcterms:modified xsi:type="dcterms:W3CDTF">2022-06-24T14:05:25Z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0x010100BA249224504BBF4AADE362CB267FC93F</vt:lpwstr>
  </property>
</Properties>
</file>