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2" r:id="rId1"/>
  </p:sldMasterIdLst>
  <p:notesMasterIdLst>
    <p:notesMasterId r:id="rId17"/>
  </p:notesMasterIdLst>
  <p:sldIdLst>
    <p:sldId id="256" r:id="rId2"/>
    <p:sldId id="262" r:id="rId3"/>
    <p:sldId id="266" r:id="rId4"/>
    <p:sldId id="259" r:id="rId5"/>
    <p:sldId id="265" r:id="rId6"/>
    <p:sldId id="257" r:id="rId7"/>
    <p:sldId id="267" r:id="rId8"/>
    <p:sldId id="268" r:id="rId9"/>
    <p:sldId id="261" r:id="rId10"/>
    <p:sldId id="274" r:id="rId11"/>
    <p:sldId id="264" r:id="rId12"/>
    <p:sldId id="273" r:id="rId13"/>
    <p:sldId id="269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3F5BDE-7C8F-407F-9B16-E586E7C5EC34}" v="9" dt="2025-11-15T11:51:07.1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27" autoAdjust="0"/>
    <p:restoredTop sz="94660"/>
  </p:normalViewPr>
  <p:slideViewPr>
    <p:cSldViewPr snapToGrid="0">
      <p:cViewPr varScale="1">
        <p:scale>
          <a:sx n="93" d="100"/>
          <a:sy n="93" d="100"/>
        </p:scale>
        <p:origin x="110" y="5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elle mclean" userId="60c1d5ec508f6190" providerId="LiveId" clId="{4CA53EAD-9ED7-400E-8E05-90D9B25D3657}"/>
    <pc:docChg chg="undo custSel modSld">
      <pc:chgData name="sherelle mclean" userId="60c1d5ec508f6190" providerId="LiveId" clId="{4CA53EAD-9ED7-400E-8E05-90D9B25D3657}" dt="2025-11-15T11:53:16.986" v="560" actId="20577"/>
      <pc:docMkLst>
        <pc:docMk/>
      </pc:docMkLst>
      <pc:sldChg chg="modSp">
        <pc:chgData name="sherelle mclean" userId="60c1d5ec508f6190" providerId="LiveId" clId="{4CA53EAD-9ED7-400E-8E05-90D9B25D3657}" dt="2025-11-15T11:51:07.128" v="524" actId="313"/>
        <pc:sldMkLst>
          <pc:docMk/>
          <pc:sldMk cId="3245589616" sldId="261"/>
        </pc:sldMkLst>
        <pc:graphicFrameChg chg="mod">
          <ac:chgData name="sherelle mclean" userId="60c1d5ec508f6190" providerId="LiveId" clId="{4CA53EAD-9ED7-400E-8E05-90D9B25D3657}" dt="2025-11-15T11:51:07.128" v="524" actId="313"/>
          <ac:graphicFrameMkLst>
            <pc:docMk/>
            <pc:sldMk cId="3245589616" sldId="261"/>
            <ac:graphicFrameMk id="6" creationId="{BDF4F969-794E-6D41-C676-850B57B7134F}"/>
          </ac:graphicFrameMkLst>
        </pc:graphicFrameChg>
      </pc:sldChg>
      <pc:sldChg chg="modSp mod">
        <pc:chgData name="sherelle mclean" userId="60c1d5ec508f6190" providerId="LiveId" clId="{4CA53EAD-9ED7-400E-8E05-90D9B25D3657}" dt="2025-11-15T11:51:29.137" v="530" actId="2"/>
        <pc:sldMkLst>
          <pc:docMk/>
          <pc:sldMk cId="2975541086" sldId="272"/>
        </pc:sldMkLst>
        <pc:spChg chg="mod">
          <ac:chgData name="sherelle mclean" userId="60c1d5ec508f6190" providerId="LiveId" clId="{4CA53EAD-9ED7-400E-8E05-90D9B25D3657}" dt="2025-11-15T11:51:29.137" v="530" actId="2"/>
          <ac:spMkLst>
            <pc:docMk/>
            <pc:sldMk cId="2975541086" sldId="272"/>
            <ac:spMk id="3" creationId="{27E46AFB-AD3A-4BF5-4BBE-97FAD6D1C288}"/>
          </ac:spMkLst>
        </pc:spChg>
      </pc:sldChg>
      <pc:sldChg chg="modSp mod">
        <pc:chgData name="sherelle mclean" userId="60c1d5ec508f6190" providerId="LiveId" clId="{4CA53EAD-9ED7-400E-8E05-90D9B25D3657}" dt="2025-11-15T11:53:16.986" v="560" actId="20577"/>
        <pc:sldMkLst>
          <pc:docMk/>
          <pc:sldMk cId="1038441673" sldId="274"/>
        </pc:sldMkLst>
        <pc:spChg chg="mod">
          <ac:chgData name="sherelle mclean" userId="60c1d5ec508f6190" providerId="LiveId" clId="{4CA53EAD-9ED7-400E-8E05-90D9B25D3657}" dt="2025-11-15T11:51:16.324" v="525" actId="2"/>
          <ac:spMkLst>
            <pc:docMk/>
            <pc:sldMk cId="1038441673" sldId="274"/>
            <ac:spMk id="3" creationId="{91147499-B5F9-7402-5674-EC65D96480BD}"/>
          </ac:spMkLst>
        </pc:spChg>
        <pc:graphicFrameChg chg="modGraphic">
          <ac:chgData name="sherelle mclean" userId="60c1d5ec508f6190" providerId="LiveId" clId="{4CA53EAD-9ED7-400E-8E05-90D9B25D3657}" dt="2025-11-15T11:53:16.986" v="560" actId="20577"/>
          <ac:graphicFrameMkLst>
            <pc:docMk/>
            <pc:sldMk cId="1038441673" sldId="274"/>
            <ac:graphicFrameMk id="5" creationId="{78EB507B-422A-A01E-6571-29E03AFCC422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FEBC51-1277-400B-8890-8F5F4FAFA704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04A5069-D1E5-412D-B5F6-43B1F4FE020A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4655FAEA-19C6-4A9D-8A75-A952C2CE3738}" type="parTrans" cxnId="{25B4D7DD-8EE8-4845-85E8-C181E53D64AE}">
      <dgm:prSet/>
      <dgm:spPr/>
      <dgm:t>
        <a:bodyPr/>
        <a:lstStyle/>
        <a:p>
          <a:endParaRPr lang="en-GB"/>
        </a:p>
      </dgm:t>
    </dgm:pt>
    <dgm:pt modelId="{D1CD717C-9EB7-4F92-80F9-D56993D86414}" type="sibTrans" cxnId="{25B4D7DD-8EE8-4845-85E8-C181E53D64AE}">
      <dgm:prSet/>
      <dgm:spPr/>
      <dgm:t>
        <a:bodyPr/>
        <a:lstStyle/>
        <a:p>
          <a:endParaRPr lang="en-GB"/>
        </a:p>
      </dgm:t>
    </dgm:pt>
    <dgm:pt modelId="{706A3975-7408-4786-BC71-EB5E2576D26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Anatomy &amp; Physiology : The Endocrine System</a:t>
          </a:r>
        </a:p>
      </dgm:t>
    </dgm:pt>
    <dgm:pt modelId="{17B62B07-C5D7-4C3D-8485-DB1ABE56BB5B}" type="parTrans" cxnId="{799B45FA-28CC-438A-93C7-8599700DBD5C}">
      <dgm:prSet/>
      <dgm:spPr/>
      <dgm:t>
        <a:bodyPr/>
        <a:lstStyle/>
        <a:p>
          <a:endParaRPr lang="en-GB"/>
        </a:p>
      </dgm:t>
    </dgm:pt>
    <dgm:pt modelId="{FCB172D7-F19B-4A1A-AB64-25003CB0CD00}" type="sibTrans" cxnId="{799B45FA-28CC-438A-93C7-8599700DBD5C}">
      <dgm:prSet/>
      <dgm:spPr/>
      <dgm:t>
        <a:bodyPr/>
        <a:lstStyle/>
        <a:p>
          <a:endParaRPr lang="en-GB"/>
        </a:p>
      </dgm:t>
    </dgm:pt>
    <dgm:pt modelId="{9974CFA7-DEF1-4379-B9B1-D0309FEAE73A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How Type 2 Diabetes Affects the Body</a:t>
          </a:r>
        </a:p>
      </dgm:t>
    </dgm:pt>
    <dgm:pt modelId="{EAF4A1AA-9AE7-40FE-BA81-D6E44681939E}" type="parTrans" cxnId="{74B5C3C1-A376-4408-B2F9-FA4FA27275BD}">
      <dgm:prSet/>
      <dgm:spPr/>
      <dgm:t>
        <a:bodyPr/>
        <a:lstStyle/>
        <a:p>
          <a:endParaRPr lang="en-GB"/>
        </a:p>
      </dgm:t>
    </dgm:pt>
    <dgm:pt modelId="{A7DCBC45-38B2-4218-9E58-70C5375922C0}" type="sibTrans" cxnId="{74B5C3C1-A376-4408-B2F9-FA4FA27275BD}">
      <dgm:prSet/>
      <dgm:spPr/>
      <dgm:t>
        <a:bodyPr/>
        <a:lstStyle/>
        <a:p>
          <a:endParaRPr lang="en-GB"/>
        </a:p>
      </dgm:t>
    </dgm:pt>
    <dgm:pt modelId="{A9492723-9D89-45E7-928F-C8F890FEC3B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Symptoms of Type 2 Diabetes</a:t>
          </a:r>
        </a:p>
      </dgm:t>
    </dgm:pt>
    <dgm:pt modelId="{492BB7C4-747B-465E-9533-4B09232567FD}" type="parTrans" cxnId="{18599CF5-2760-47EE-9CBB-FA6781414FAA}">
      <dgm:prSet/>
      <dgm:spPr/>
      <dgm:t>
        <a:bodyPr/>
        <a:lstStyle/>
        <a:p>
          <a:endParaRPr lang="en-GB"/>
        </a:p>
      </dgm:t>
    </dgm:pt>
    <dgm:pt modelId="{E2369561-24E0-4763-B2B0-06DAF78BE205}" type="sibTrans" cxnId="{18599CF5-2760-47EE-9CBB-FA6781414FAA}">
      <dgm:prSet/>
      <dgm:spPr/>
      <dgm:t>
        <a:bodyPr/>
        <a:lstStyle/>
        <a:p>
          <a:endParaRPr lang="en-GB"/>
        </a:p>
      </dgm:t>
    </dgm:pt>
    <dgm:pt modelId="{7B64693D-8EBA-4389-A317-115F02A745EA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Patient Profile</a:t>
          </a:r>
        </a:p>
      </dgm:t>
    </dgm:pt>
    <dgm:pt modelId="{8AA98B62-5220-4CE8-AB4E-C263A688B9D1}" type="parTrans" cxnId="{21DEB948-7678-4A51-A422-D03D4AF711E7}">
      <dgm:prSet/>
      <dgm:spPr/>
      <dgm:t>
        <a:bodyPr/>
        <a:lstStyle/>
        <a:p>
          <a:endParaRPr lang="en-GB"/>
        </a:p>
      </dgm:t>
    </dgm:pt>
    <dgm:pt modelId="{21761A56-625E-4AB0-941C-936C3961233C}" type="sibTrans" cxnId="{21DEB948-7678-4A51-A422-D03D4AF711E7}">
      <dgm:prSet/>
      <dgm:spPr/>
      <dgm:t>
        <a:bodyPr/>
        <a:lstStyle/>
        <a:p>
          <a:endParaRPr lang="en-GB"/>
        </a:p>
      </dgm:t>
    </dgm:pt>
    <dgm:pt modelId="{8D917470-9804-45DC-BA6E-C12A2EFE3A7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Risk Factors of Type 2 Diabetes</a:t>
          </a:r>
        </a:p>
      </dgm:t>
    </dgm:pt>
    <dgm:pt modelId="{DD2BBEDB-1333-41B0-91D6-03E89E50A008}" type="parTrans" cxnId="{CD0E8ED1-7382-40F5-984F-480D5D5D2AAC}">
      <dgm:prSet/>
      <dgm:spPr/>
      <dgm:t>
        <a:bodyPr/>
        <a:lstStyle/>
        <a:p>
          <a:endParaRPr lang="en-GB"/>
        </a:p>
      </dgm:t>
    </dgm:pt>
    <dgm:pt modelId="{29AC5A0A-37DD-48FD-81F0-9A26EF910258}" type="sibTrans" cxnId="{CD0E8ED1-7382-40F5-984F-480D5D5D2AAC}">
      <dgm:prSet/>
      <dgm:spPr/>
      <dgm:t>
        <a:bodyPr/>
        <a:lstStyle/>
        <a:p>
          <a:endParaRPr lang="en-GB"/>
        </a:p>
      </dgm:t>
    </dgm:pt>
    <dgm:pt modelId="{DD82DB12-34CF-43F0-BA62-ABEDAA078B0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Care Plan for Janet</a:t>
          </a:r>
        </a:p>
      </dgm:t>
    </dgm:pt>
    <dgm:pt modelId="{27C47F2D-F5BC-47AB-B253-4E7B9A51FC8B}" type="parTrans" cxnId="{9EA0E732-2B00-47DF-A1F2-3C17C2BD594F}">
      <dgm:prSet/>
      <dgm:spPr/>
      <dgm:t>
        <a:bodyPr/>
        <a:lstStyle/>
        <a:p>
          <a:endParaRPr lang="en-GB"/>
        </a:p>
      </dgm:t>
    </dgm:pt>
    <dgm:pt modelId="{7592DC75-627D-46BA-B1B4-67F7A74BF346}" type="sibTrans" cxnId="{9EA0E732-2B00-47DF-A1F2-3C17C2BD594F}">
      <dgm:prSet/>
      <dgm:spPr/>
      <dgm:t>
        <a:bodyPr/>
        <a:lstStyle/>
        <a:p>
          <a:endParaRPr lang="en-GB"/>
        </a:p>
      </dgm:t>
    </dgm:pt>
    <dgm:pt modelId="{C4C52346-AFFB-4BFC-9BF7-567F813C216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Complication of Diabetes </a:t>
          </a:r>
        </a:p>
      </dgm:t>
    </dgm:pt>
    <dgm:pt modelId="{7560E1C7-BC95-4DF7-9706-C242134006D0}" type="parTrans" cxnId="{6830E499-35CA-4944-9469-9507C5AE3624}">
      <dgm:prSet/>
      <dgm:spPr/>
      <dgm:t>
        <a:bodyPr/>
        <a:lstStyle/>
        <a:p>
          <a:endParaRPr lang="en-GB"/>
        </a:p>
      </dgm:t>
    </dgm:pt>
    <dgm:pt modelId="{FC257F15-0B6B-4EE6-860B-B3F543B64D56}" type="sibTrans" cxnId="{6830E499-35CA-4944-9469-9507C5AE3624}">
      <dgm:prSet/>
      <dgm:spPr/>
      <dgm:t>
        <a:bodyPr/>
        <a:lstStyle/>
        <a:p>
          <a:endParaRPr lang="en-GB"/>
        </a:p>
      </dgm:t>
    </dgm:pt>
    <dgm:pt modelId="{C666D296-98BF-4669-ADD4-2DFE67EC23E8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</a:p>
      </dgm:t>
    </dgm:pt>
    <dgm:pt modelId="{19D35F40-400E-45CB-82AB-18A01796784B}" type="parTrans" cxnId="{7E0058CC-EE75-4C15-A889-4BDBF3C4C707}">
      <dgm:prSet/>
      <dgm:spPr/>
      <dgm:t>
        <a:bodyPr/>
        <a:lstStyle/>
        <a:p>
          <a:endParaRPr lang="en-GB"/>
        </a:p>
      </dgm:t>
    </dgm:pt>
    <dgm:pt modelId="{0D7EDA42-4743-4CDE-8B95-B3AE34DE1CDC}" type="sibTrans" cxnId="{7E0058CC-EE75-4C15-A889-4BDBF3C4C707}">
      <dgm:prSet/>
      <dgm:spPr/>
      <dgm:t>
        <a:bodyPr/>
        <a:lstStyle/>
        <a:p>
          <a:endParaRPr lang="en-GB"/>
        </a:p>
      </dgm:t>
    </dgm:pt>
    <dgm:pt modelId="{524BF743-69FA-4EAD-B6C5-A1A1148A837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Monitoring</a:t>
          </a:r>
          <a:r>
            <a:rPr lang="en-GB" sz="5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037FD530-B9AF-407A-8140-A5D88BCE700C}" type="parTrans" cxnId="{37E9B45A-6241-4D41-ADBE-4B1959985E12}">
      <dgm:prSet/>
      <dgm:spPr/>
      <dgm:t>
        <a:bodyPr/>
        <a:lstStyle/>
        <a:p>
          <a:endParaRPr lang="en-GB"/>
        </a:p>
      </dgm:t>
    </dgm:pt>
    <dgm:pt modelId="{6EB92A02-C3C2-4DFC-ABB9-E6BF7C0CA91D}" type="sibTrans" cxnId="{37E9B45A-6241-4D41-ADBE-4B1959985E12}">
      <dgm:prSet/>
      <dgm:spPr/>
      <dgm:t>
        <a:bodyPr/>
        <a:lstStyle/>
        <a:p>
          <a:endParaRPr lang="en-GB"/>
        </a:p>
      </dgm:t>
    </dgm:pt>
    <dgm:pt modelId="{C6AD8578-0760-4583-8D54-BEA52B0132D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Person Centred &amp; Ethical Care</a:t>
          </a:r>
        </a:p>
      </dgm:t>
    </dgm:pt>
    <dgm:pt modelId="{0C5A3F72-3320-4553-9D55-C63D7C3C7867}" type="parTrans" cxnId="{4C8C7B5C-06FA-4D02-B062-E34EA931ED2D}">
      <dgm:prSet/>
      <dgm:spPr/>
      <dgm:t>
        <a:bodyPr/>
        <a:lstStyle/>
        <a:p>
          <a:endParaRPr lang="en-GB"/>
        </a:p>
      </dgm:t>
    </dgm:pt>
    <dgm:pt modelId="{D6E1892C-CDAF-4EE7-82B1-3779101909D4}" type="sibTrans" cxnId="{4C8C7B5C-06FA-4D02-B062-E34EA931ED2D}">
      <dgm:prSet/>
      <dgm:spPr/>
      <dgm:t>
        <a:bodyPr/>
        <a:lstStyle/>
        <a:p>
          <a:endParaRPr lang="en-GB"/>
        </a:p>
      </dgm:t>
    </dgm:pt>
    <dgm:pt modelId="{6A1DC681-2C90-4B5C-8C86-D497FA6C05E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</a:p>
      </dgm:t>
    </dgm:pt>
    <dgm:pt modelId="{D964CD94-6A96-40E7-9645-CB4B47F2AA43}" type="parTrans" cxnId="{BCFB10F5-0DB5-4CB9-BADC-B4F657DD7C23}">
      <dgm:prSet/>
      <dgm:spPr/>
      <dgm:t>
        <a:bodyPr/>
        <a:lstStyle/>
        <a:p>
          <a:endParaRPr lang="en-GB"/>
        </a:p>
      </dgm:t>
    </dgm:pt>
    <dgm:pt modelId="{70DECCAB-3BB2-429C-87C8-42B5F4D254BE}" type="sibTrans" cxnId="{BCFB10F5-0DB5-4CB9-BADC-B4F657DD7C23}">
      <dgm:prSet/>
      <dgm:spPr/>
      <dgm:t>
        <a:bodyPr/>
        <a:lstStyle/>
        <a:p>
          <a:endParaRPr lang="en-GB"/>
        </a:p>
      </dgm:t>
    </dgm:pt>
    <dgm:pt modelId="{586E2BE5-608E-4A91-8445-57EC982517A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References </a:t>
          </a:r>
        </a:p>
      </dgm:t>
    </dgm:pt>
    <dgm:pt modelId="{88BC99D3-925B-431A-856B-9D946DC7EDE8}" type="parTrans" cxnId="{9A5DE403-4EE3-414C-8406-EC52053ED79C}">
      <dgm:prSet/>
      <dgm:spPr/>
      <dgm:t>
        <a:bodyPr/>
        <a:lstStyle/>
        <a:p>
          <a:endParaRPr lang="en-GB"/>
        </a:p>
      </dgm:t>
    </dgm:pt>
    <dgm:pt modelId="{04BDF451-E303-430E-840B-1D6B5C92FFDB}" type="sibTrans" cxnId="{9A5DE403-4EE3-414C-8406-EC52053ED79C}">
      <dgm:prSet/>
      <dgm:spPr/>
      <dgm:t>
        <a:bodyPr/>
        <a:lstStyle/>
        <a:p>
          <a:endParaRPr lang="en-GB"/>
        </a:p>
      </dgm:t>
    </dgm:pt>
    <dgm:pt modelId="{70D80E32-4451-49DE-82B5-90493328DD0D}" type="pres">
      <dgm:prSet presAssocID="{44FEBC51-1277-400B-8890-8F5F4FAFA704}" presName="linear" presStyleCnt="0">
        <dgm:presLayoutVars>
          <dgm:animLvl val="lvl"/>
          <dgm:resizeHandles val="exact"/>
        </dgm:presLayoutVars>
      </dgm:prSet>
      <dgm:spPr/>
    </dgm:pt>
    <dgm:pt modelId="{C60F645D-A588-4EDD-AB80-110EAEFA91F1}" type="pres">
      <dgm:prSet presAssocID="{D04A5069-D1E5-412D-B5F6-43B1F4FE020A}" presName="parentText" presStyleLbl="node1" presStyleIdx="0" presStyleCnt="13">
        <dgm:presLayoutVars>
          <dgm:chMax val="0"/>
          <dgm:bulletEnabled val="1"/>
        </dgm:presLayoutVars>
      </dgm:prSet>
      <dgm:spPr/>
    </dgm:pt>
    <dgm:pt modelId="{2620C4B8-4B2A-4D61-B327-EA51FA2C68E5}" type="pres">
      <dgm:prSet presAssocID="{D1CD717C-9EB7-4F92-80F9-D56993D86414}" presName="spacer" presStyleCnt="0"/>
      <dgm:spPr/>
    </dgm:pt>
    <dgm:pt modelId="{0F40465B-168E-47A9-A150-A55BC1EE1517}" type="pres">
      <dgm:prSet presAssocID="{706A3975-7408-4786-BC71-EB5E2576D26E}" presName="parentText" presStyleLbl="node1" presStyleIdx="1" presStyleCnt="13">
        <dgm:presLayoutVars>
          <dgm:chMax val="0"/>
          <dgm:bulletEnabled val="1"/>
        </dgm:presLayoutVars>
      </dgm:prSet>
      <dgm:spPr/>
    </dgm:pt>
    <dgm:pt modelId="{FD41FD9F-0053-453E-B047-BE96FF849ED3}" type="pres">
      <dgm:prSet presAssocID="{FCB172D7-F19B-4A1A-AB64-25003CB0CD00}" presName="spacer" presStyleCnt="0"/>
      <dgm:spPr/>
    </dgm:pt>
    <dgm:pt modelId="{4736D498-0B67-4603-A9EB-76FF6AC701DF}" type="pres">
      <dgm:prSet presAssocID="{9974CFA7-DEF1-4379-B9B1-D0309FEAE73A}" presName="parentText" presStyleLbl="node1" presStyleIdx="2" presStyleCnt="13">
        <dgm:presLayoutVars>
          <dgm:chMax val="0"/>
          <dgm:bulletEnabled val="1"/>
        </dgm:presLayoutVars>
      </dgm:prSet>
      <dgm:spPr/>
    </dgm:pt>
    <dgm:pt modelId="{75E4FCCD-C1D8-4D5D-964F-F9E3C4806B4A}" type="pres">
      <dgm:prSet presAssocID="{A7DCBC45-38B2-4218-9E58-70C5375922C0}" presName="spacer" presStyleCnt="0"/>
      <dgm:spPr/>
    </dgm:pt>
    <dgm:pt modelId="{14760D7C-667B-4F46-ABD0-BE65F5486574}" type="pres">
      <dgm:prSet presAssocID="{A9492723-9D89-45E7-928F-C8F890FEC3BE}" presName="parentText" presStyleLbl="node1" presStyleIdx="3" presStyleCnt="13" custLinFactY="95514" custLinFactNeighborY="100000">
        <dgm:presLayoutVars>
          <dgm:chMax val="0"/>
          <dgm:bulletEnabled val="1"/>
        </dgm:presLayoutVars>
      </dgm:prSet>
      <dgm:spPr/>
    </dgm:pt>
    <dgm:pt modelId="{29134A18-0D29-4C3B-AC35-94EC04B4AB69}" type="pres">
      <dgm:prSet presAssocID="{E2369561-24E0-4763-B2B0-06DAF78BE205}" presName="spacer" presStyleCnt="0"/>
      <dgm:spPr/>
    </dgm:pt>
    <dgm:pt modelId="{1165613A-A0E7-4475-9FC1-B6AEDED61996}" type="pres">
      <dgm:prSet presAssocID="{7B64693D-8EBA-4389-A317-115F02A745EA}" presName="parentText" presStyleLbl="node1" presStyleIdx="4" presStyleCnt="13" custLinFactY="-100284" custLinFactNeighborX="0" custLinFactNeighborY="-200000">
        <dgm:presLayoutVars>
          <dgm:chMax val="0"/>
          <dgm:bulletEnabled val="1"/>
        </dgm:presLayoutVars>
      </dgm:prSet>
      <dgm:spPr/>
    </dgm:pt>
    <dgm:pt modelId="{08093E4B-74DA-4B20-B3B6-140F2EBD89E2}" type="pres">
      <dgm:prSet presAssocID="{21761A56-625E-4AB0-941C-936C3961233C}" presName="spacer" presStyleCnt="0"/>
      <dgm:spPr/>
    </dgm:pt>
    <dgm:pt modelId="{4832D342-BE1D-46E9-AA98-7777909402F3}" type="pres">
      <dgm:prSet presAssocID="{8D917470-9804-45DC-BA6E-C12A2EFE3A76}" presName="parentText" presStyleLbl="node1" presStyleIdx="5" presStyleCnt="13" custLinFactY="-3686" custLinFactNeighborY="-100000">
        <dgm:presLayoutVars>
          <dgm:chMax val="0"/>
          <dgm:bulletEnabled val="1"/>
        </dgm:presLayoutVars>
      </dgm:prSet>
      <dgm:spPr/>
    </dgm:pt>
    <dgm:pt modelId="{57849930-75B0-4C92-A1C0-39484E487129}" type="pres">
      <dgm:prSet presAssocID="{29AC5A0A-37DD-48FD-81F0-9A26EF910258}" presName="spacer" presStyleCnt="0"/>
      <dgm:spPr/>
    </dgm:pt>
    <dgm:pt modelId="{F03A6436-0939-4A79-A1A6-27657E53E8E1}" type="pres">
      <dgm:prSet presAssocID="{DD82DB12-34CF-43F0-BA62-ABEDAA078B0D}" presName="parentText" presStyleLbl="node1" presStyleIdx="6" presStyleCnt="13">
        <dgm:presLayoutVars>
          <dgm:chMax val="0"/>
          <dgm:bulletEnabled val="1"/>
        </dgm:presLayoutVars>
      </dgm:prSet>
      <dgm:spPr/>
    </dgm:pt>
    <dgm:pt modelId="{8E9E348C-E008-46DD-946F-82D3A995FA95}" type="pres">
      <dgm:prSet presAssocID="{7592DC75-627D-46BA-B1B4-67F7A74BF346}" presName="spacer" presStyleCnt="0"/>
      <dgm:spPr/>
    </dgm:pt>
    <dgm:pt modelId="{59D62D45-B5B8-416B-9134-F01D844A203C}" type="pres">
      <dgm:prSet presAssocID="{C4C52346-AFFB-4BFC-9BF7-567F813C216D}" presName="parentText" presStyleLbl="node1" presStyleIdx="7" presStyleCnt="13">
        <dgm:presLayoutVars>
          <dgm:chMax val="0"/>
          <dgm:bulletEnabled val="1"/>
        </dgm:presLayoutVars>
      </dgm:prSet>
      <dgm:spPr/>
    </dgm:pt>
    <dgm:pt modelId="{E17B1394-5050-4DED-BBF9-AD04C4C59E2A}" type="pres">
      <dgm:prSet presAssocID="{FC257F15-0B6B-4EE6-860B-B3F543B64D56}" presName="spacer" presStyleCnt="0"/>
      <dgm:spPr/>
    </dgm:pt>
    <dgm:pt modelId="{0D83A68A-8487-463E-BAFE-0E3943873A66}" type="pres">
      <dgm:prSet presAssocID="{C666D296-98BF-4669-ADD4-2DFE67EC23E8}" presName="parentText" presStyleLbl="node1" presStyleIdx="8" presStyleCnt="13" custLinFactY="89774" custLinFactNeighborY="100000">
        <dgm:presLayoutVars>
          <dgm:chMax val="0"/>
          <dgm:bulletEnabled val="1"/>
        </dgm:presLayoutVars>
      </dgm:prSet>
      <dgm:spPr/>
    </dgm:pt>
    <dgm:pt modelId="{8CA1C2DC-881E-44C7-A39E-CF0A42F866B5}" type="pres">
      <dgm:prSet presAssocID="{0D7EDA42-4743-4CDE-8B95-B3AE34DE1CDC}" presName="spacer" presStyleCnt="0"/>
      <dgm:spPr/>
    </dgm:pt>
    <dgm:pt modelId="{E2B45428-60FE-4E84-A16E-BC2B268C20F3}" type="pres">
      <dgm:prSet presAssocID="{524BF743-69FA-4EAD-B6C5-A1A1148A8370}" presName="parentText" presStyleLbl="node1" presStyleIdx="9" presStyleCnt="13" custLinFactY="-104938" custLinFactNeighborY="-200000">
        <dgm:presLayoutVars>
          <dgm:chMax val="0"/>
          <dgm:bulletEnabled val="1"/>
        </dgm:presLayoutVars>
      </dgm:prSet>
      <dgm:spPr/>
    </dgm:pt>
    <dgm:pt modelId="{EAEA4C05-C4A8-4564-8583-4F5AA25B6349}" type="pres">
      <dgm:prSet presAssocID="{6EB92A02-C3C2-4DFC-ABB9-E6BF7C0CA91D}" presName="spacer" presStyleCnt="0"/>
      <dgm:spPr/>
    </dgm:pt>
    <dgm:pt modelId="{53231F78-9917-4FA2-9513-4C1E0F621C52}" type="pres">
      <dgm:prSet presAssocID="{C6AD8578-0760-4583-8D54-BEA52B0132D0}" presName="parentText" presStyleLbl="node1" presStyleIdx="10" presStyleCnt="13" custLinFactY="-6556" custLinFactNeighborY="-100000">
        <dgm:presLayoutVars>
          <dgm:chMax val="0"/>
          <dgm:bulletEnabled val="1"/>
        </dgm:presLayoutVars>
      </dgm:prSet>
      <dgm:spPr/>
    </dgm:pt>
    <dgm:pt modelId="{D397FD8A-4A5F-4558-B391-A524DF9472DA}" type="pres">
      <dgm:prSet presAssocID="{D6E1892C-CDAF-4EE7-82B1-3779101909D4}" presName="spacer" presStyleCnt="0"/>
      <dgm:spPr/>
    </dgm:pt>
    <dgm:pt modelId="{F15FA8A3-B9D1-41CD-8783-DFD4102DA823}" type="pres">
      <dgm:prSet presAssocID="{6A1DC681-2C90-4B5C-8C86-D497FA6C05E3}" presName="parentText" presStyleLbl="node1" presStyleIdx="11" presStyleCnt="13">
        <dgm:presLayoutVars>
          <dgm:chMax val="0"/>
          <dgm:bulletEnabled val="1"/>
        </dgm:presLayoutVars>
      </dgm:prSet>
      <dgm:spPr/>
    </dgm:pt>
    <dgm:pt modelId="{9B809957-C77A-42A5-A0EA-FCFAD361B019}" type="pres">
      <dgm:prSet presAssocID="{70DECCAB-3BB2-429C-87C8-42B5F4D254BE}" presName="spacer" presStyleCnt="0"/>
      <dgm:spPr/>
    </dgm:pt>
    <dgm:pt modelId="{5B67B2BC-83A9-4239-9A4D-9CCB612EFA61}" type="pres">
      <dgm:prSet presAssocID="{586E2BE5-608E-4A91-8445-57EC982517A6}" presName="parentText" presStyleLbl="node1" presStyleIdx="12" presStyleCnt="13">
        <dgm:presLayoutVars>
          <dgm:chMax val="0"/>
          <dgm:bulletEnabled val="1"/>
        </dgm:presLayoutVars>
      </dgm:prSet>
      <dgm:spPr/>
    </dgm:pt>
  </dgm:ptLst>
  <dgm:cxnLst>
    <dgm:cxn modelId="{9A5DE403-4EE3-414C-8406-EC52053ED79C}" srcId="{44FEBC51-1277-400B-8890-8F5F4FAFA704}" destId="{586E2BE5-608E-4A91-8445-57EC982517A6}" srcOrd="12" destOrd="0" parTransId="{88BC99D3-925B-431A-856B-9D946DC7EDE8}" sibTransId="{04BDF451-E303-430E-840B-1D6B5C92FFDB}"/>
    <dgm:cxn modelId="{D2CCAE0A-475F-4B92-9B93-001FBB6B05B0}" type="presOf" srcId="{586E2BE5-608E-4A91-8445-57EC982517A6}" destId="{5B67B2BC-83A9-4239-9A4D-9CCB612EFA61}" srcOrd="0" destOrd="0" presId="urn:microsoft.com/office/officeart/2005/8/layout/vList2"/>
    <dgm:cxn modelId="{0AECFE0D-8C8A-4765-92BC-5D23BFC393FA}" type="presOf" srcId="{A9492723-9D89-45E7-928F-C8F890FEC3BE}" destId="{14760D7C-667B-4F46-ABD0-BE65F5486574}" srcOrd="0" destOrd="0" presId="urn:microsoft.com/office/officeart/2005/8/layout/vList2"/>
    <dgm:cxn modelId="{69964817-B976-48E5-80A5-0260518126EE}" type="presOf" srcId="{706A3975-7408-4786-BC71-EB5E2576D26E}" destId="{0F40465B-168E-47A9-A150-A55BC1EE1517}" srcOrd="0" destOrd="0" presId="urn:microsoft.com/office/officeart/2005/8/layout/vList2"/>
    <dgm:cxn modelId="{9EA0E732-2B00-47DF-A1F2-3C17C2BD594F}" srcId="{44FEBC51-1277-400B-8890-8F5F4FAFA704}" destId="{DD82DB12-34CF-43F0-BA62-ABEDAA078B0D}" srcOrd="6" destOrd="0" parTransId="{27C47F2D-F5BC-47AB-B253-4E7B9A51FC8B}" sibTransId="{7592DC75-627D-46BA-B1B4-67F7A74BF346}"/>
    <dgm:cxn modelId="{38F4803D-FD70-49A8-B5A2-2CA1CB8CE7A8}" type="presOf" srcId="{8D917470-9804-45DC-BA6E-C12A2EFE3A76}" destId="{4832D342-BE1D-46E9-AA98-7777909402F3}" srcOrd="0" destOrd="0" presId="urn:microsoft.com/office/officeart/2005/8/layout/vList2"/>
    <dgm:cxn modelId="{8B993F5C-0F73-4058-B46E-0BAC8AAA66FD}" type="presOf" srcId="{7B64693D-8EBA-4389-A317-115F02A745EA}" destId="{1165613A-A0E7-4475-9FC1-B6AEDED61996}" srcOrd="0" destOrd="0" presId="urn:microsoft.com/office/officeart/2005/8/layout/vList2"/>
    <dgm:cxn modelId="{4C8C7B5C-06FA-4D02-B062-E34EA931ED2D}" srcId="{44FEBC51-1277-400B-8890-8F5F4FAFA704}" destId="{C6AD8578-0760-4583-8D54-BEA52B0132D0}" srcOrd="10" destOrd="0" parTransId="{0C5A3F72-3320-4553-9D55-C63D7C3C7867}" sibTransId="{D6E1892C-CDAF-4EE7-82B1-3779101909D4}"/>
    <dgm:cxn modelId="{21DEB948-7678-4A51-A422-D03D4AF711E7}" srcId="{44FEBC51-1277-400B-8890-8F5F4FAFA704}" destId="{7B64693D-8EBA-4389-A317-115F02A745EA}" srcOrd="4" destOrd="0" parTransId="{8AA98B62-5220-4CE8-AB4E-C263A688B9D1}" sibTransId="{21761A56-625E-4AB0-941C-936C3961233C}"/>
    <dgm:cxn modelId="{923F5E4C-5F29-4297-8DA1-14B57B1E9D9D}" type="presOf" srcId="{D04A5069-D1E5-412D-B5F6-43B1F4FE020A}" destId="{C60F645D-A588-4EDD-AB80-110EAEFA91F1}" srcOrd="0" destOrd="0" presId="urn:microsoft.com/office/officeart/2005/8/layout/vList2"/>
    <dgm:cxn modelId="{58DB0379-5C1F-4DCA-9939-6F41B7616D3F}" type="presOf" srcId="{DD82DB12-34CF-43F0-BA62-ABEDAA078B0D}" destId="{F03A6436-0939-4A79-A1A6-27657E53E8E1}" srcOrd="0" destOrd="0" presId="urn:microsoft.com/office/officeart/2005/8/layout/vList2"/>
    <dgm:cxn modelId="{37E9B45A-6241-4D41-ADBE-4B1959985E12}" srcId="{44FEBC51-1277-400B-8890-8F5F4FAFA704}" destId="{524BF743-69FA-4EAD-B6C5-A1A1148A8370}" srcOrd="9" destOrd="0" parTransId="{037FD530-B9AF-407A-8140-A5D88BCE700C}" sibTransId="{6EB92A02-C3C2-4DFC-ABB9-E6BF7C0CA91D}"/>
    <dgm:cxn modelId="{B8AC4498-F074-454F-A667-E856DFA5EC0B}" type="presOf" srcId="{44FEBC51-1277-400B-8890-8F5F4FAFA704}" destId="{70D80E32-4451-49DE-82B5-90493328DD0D}" srcOrd="0" destOrd="0" presId="urn:microsoft.com/office/officeart/2005/8/layout/vList2"/>
    <dgm:cxn modelId="{6830E499-35CA-4944-9469-9507C5AE3624}" srcId="{44FEBC51-1277-400B-8890-8F5F4FAFA704}" destId="{C4C52346-AFFB-4BFC-9BF7-567F813C216D}" srcOrd="7" destOrd="0" parTransId="{7560E1C7-BC95-4DF7-9706-C242134006D0}" sibTransId="{FC257F15-0B6B-4EE6-860B-B3F543B64D56}"/>
    <dgm:cxn modelId="{0D2288A4-48F1-4F26-BFF8-0472BA92112C}" type="presOf" srcId="{C6AD8578-0760-4583-8D54-BEA52B0132D0}" destId="{53231F78-9917-4FA2-9513-4C1E0F621C52}" srcOrd="0" destOrd="0" presId="urn:microsoft.com/office/officeart/2005/8/layout/vList2"/>
    <dgm:cxn modelId="{3E83A4A6-8718-40CB-A4C5-F0B304E11B33}" type="presOf" srcId="{6A1DC681-2C90-4B5C-8C86-D497FA6C05E3}" destId="{F15FA8A3-B9D1-41CD-8783-DFD4102DA823}" srcOrd="0" destOrd="0" presId="urn:microsoft.com/office/officeart/2005/8/layout/vList2"/>
    <dgm:cxn modelId="{81F501AB-0A26-400F-92AA-10F30FA5CF40}" type="presOf" srcId="{C666D296-98BF-4669-ADD4-2DFE67EC23E8}" destId="{0D83A68A-8487-463E-BAFE-0E3943873A66}" srcOrd="0" destOrd="0" presId="urn:microsoft.com/office/officeart/2005/8/layout/vList2"/>
    <dgm:cxn modelId="{F49B1BAB-EFCF-4129-8EF2-797B63450438}" type="presOf" srcId="{9974CFA7-DEF1-4379-B9B1-D0309FEAE73A}" destId="{4736D498-0B67-4603-A9EB-76FF6AC701DF}" srcOrd="0" destOrd="0" presId="urn:microsoft.com/office/officeart/2005/8/layout/vList2"/>
    <dgm:cxn modelId="{74B5C3C1-A376-4408-B2F9-FA4FA27275BD}" srcId="{44FEBC51-1277-400B-8890-8F5F4FAFA704}" destId="{9974CFA7-DEF1-4379-B9B1-D0309FEAE73A}" srcOrd="2" destOrd="0" parTransId="{EAF4A1AA-9AE7-40FE-BA81-D6E44681939E}" sibTransId="{A7DCBC45-38B2-4218-9E58-70C5375922C0}"/>
    <dgm:cxn modelId="{7E0058CC-EE75-4C15-A889-4BDBF3C4C707}" srcId="{44FEBC51-1277-400B-8890-8F5F4FAFA704}" destId="{C666D296-98BF-4669-ADD4-2DFE67EC23E8}" srcOrd="8" destOrd="0" parTransId="{19D35F40-400E-45CB-82AB-18A01796784B}" sibTransId="{0D7EDA42-4743-4CDE-8B95-B3AE34DE1CDC}"/>
    <dgm:cxn modelId="{CD0E8ED1-7382-40F5-984F-480D5D5D2AAC}" srcId="{44FEBC51-1277-400B-8890-8F5F4FAFA704}" destId="{8D917470-9804-45DC-BA6E-C12A2EFE3A76}" srcOrd="5" destOrd="0" parTransId="{DD2BBEDB-1333-41B0-91D6-03E89E50A008}" sibTransId="{29AC5A0A-37DD-48FD-81F0-9A26EF910258}"/>
    <dgm:cxn modelId="{25B4D7DD-8EE8-4845-85E8-C181E53D64AE}" srcId="{44FEBC51-1277-400B-8890-8F5F4FAFA704}" destId="{D04A5069-D1E5-412D-B5F6-43B1F4FE020A}" srcOrd="0" destOrd="0" parTransId="{4655FAEA-19C6-4A9D-8A75-A952C2CE3738}" sibTransId="{D1CD717C-9EB7-4F92-80F9-D56993D86414}"/>
    <dgm:cxn modelId="{FA5CDFE9-95D1-427D-AB99-9CF83D74EADA}" type="presOf" srcId="{C4C52346-AFFB-4BFC-9BF7-567F813C216D}" destId="{59D62D45-B5B8-416B-9134-F01D844A203C}" srcOrd="0" destOrd="0" presId="urn:microsoft.com/office/officeart/2005/8/layout/vList2"/>
    <dgm:cxn modelId="{38C363F0-4F3C-4E59-94D3-70C015989DEC}" type="presOf" srcId="{524BF743-69FA-4EAD-B6C5-A1A1148A8370}" destId="{E2B45428-60FE-4E84-A16E-BC2B268C20F3}" srcOrd="0" destOrd="0" presId="urn:microsoft.com/office/officeart/2005/8/layout/vList2"/>
    <dgm:cxn modelId="{BCFB10F5-0DB5-4CB9-BADC-B4F657DD7C23}" srcId="{44FEBC51-1277-400B-8890-8F5F4FAFA704}" destId="{6A1DC681-2C90-4B5C-8C86-D497FA6C05E3}" srcOrd="11" destOrd="0" parTransId="{D964CD94-6A96-40E7-9645-CB4B47F2AA43}" sibTransId="{70DECCAB-3BB2-429C-87C8-42B5F4D254BE}"/>
    <dgm:cxn modelId="{18599CF5-2760-47EE-9CBB-FA6781414FAA}" srcId="{44FEBC51-1277-400B-8890-8F5F4FAFA704}" destId="{A9492723-9D89-45E7-928F-C8F890FEC3BE}" srcOrd="3" destOrd="0" parTransId="{492BB7C4-747B-465E-9533-4B09232567FD}" sibTransId="{E2369561-24E0-4763-B2B0-06DAF78BE205}"/>
    <dgm:cxn modelId="{799B45FA-28CC-438A-93C7-8599700DBD5C}" srcId="{44FEBC51-1277-400B-8890-8F5F4FAFA704}" destId="{706A3975-7408-4786-BC71-EB5E2576D26E}" srcOrd="1" destOrd="0" parTransId="{17B62B07-C5D7-4C3D-8485-DB1ABE56BB5B}" sibTransId="{FCB172D7-F19B-4A1A-AB64-25003CB0CD00}"/>
    <dgm:cxn modelId="{C4F19BBD-0243-4ECE-8A6B-FF9D4C681F64}" type="presParOf" srcId="{70D80E32-4451-49DE-82B5-90493328DD0D}" destId="{C60F645D-A588-4EDD-AB80-110EAEFA91F1}" srcOrd="0" destOrd="0" presId="urn:microsoft.com/office/officeart/2005/8/layout/vList2"/>
    <dgm:cxn modelId="{774EE339-F19D-4495-9408-9495A3C72844}" type="presParOf" srcId="{70D80E32-4451-49DE-82B5-90493328DD0D}" destId="{2620C4B8-4B2A-4D61-B327-EA51FA2C68E5}" srcOrd="1" destOrd="0" presId="urn:microsoft.com/office/officeart/2005/8/layout/vList2"/>
    <dgm:cxn modelId="{C73FB094-123E-4D8C-A054-CBCECBCCE6FA}" type="presParOf" srcId="{70D80E32-4451-49DE-82B5-90493328DD0D}" destId="{0F40465B-168E-47A9-A150-A55BC1EE1517}" srcOrd="2" destOrd="0" presId="urn:microsoft.com/office/officeart/2005/8/layout/vList2"/>
    <dgm:cxn modelId="{328A49E5-55AB-4E0A-8D33-0FF8C5DF6E35}" type="presParOf" srcId="{70D80E32-4451-49DE-82B5-90493328DD0D}" destId="{FD41FD9F-0053-453E-B047-BE96FF849ED3}" srcOrd="3" destOrd="0" presId="urn:microsoft.com/office/officeart/2005/8/layout/vList2"/>
    <dgm:cxn modelId="{893170A2-DFFF-429A-87BE-C845769FBED3}" type="presParOf" srcId="{70D80E32-4451-49DE-82B5-90493328DD0D}" destId="{4736D498-0B67-4603-A9EB-76FF6AC701DF}" srcOrd="4" destOrd="0" presId="urn:microsoft.com/office/officeart/2005/8/layout/vList2"/>
    <dgm:cxn modelId="{40FF9A62-DAC7-4B72-8287-630CED2C0508}" type="presParOf" srcId="{70D80E32-4451-49DE-82B5-90493328DD0D}" destId="{75E4FCCD-C1D8-4D5D-964F-F9E3C4806B4A}" srcOrd="5" destOrd="0" presId="urn:microsoft.com/office/officeart/2005/8/layout/vList2"/>
    <dgm:cxn modelId="{95DDD7FB-4D70-43CC-AF5D-79E7BC594DBE}" type="presParOf" srcId="{70D80E32-4451-49DE-82B5-90493328DD0D}" destId="{14760D7C-667B-4F46-ABD0-BE65F5486574}" srcOrd="6" destOrd="0" presId="urn:microsoft.com/office/officeart/2005/8/layout/vList2"/>
    <dgm:cxn modelId="{DB73CBD7-B675-4F43-8646-81A3A85AACB4}" type="presParOf" srcId="{70D80E32-4451-49DE-82B5-90493328DD0D}" destId="{29134A18-0D29-4C3B-AC35-94EC04B4AB69}" srcOrd="7" destOrd="0" presId="urn:microsoft.com/office/officeart/2005/8/layout/vList2"/>
    <dgm:cxn modelId="{1B5A9FC7-C768-4CDC-8EA2-5044009B57F0}" type="presParOf" srcId="{70D80E32-4451-49DE-82B5-90493328DD0D}" destId="{1165613A-A0E7-4475-9FC1-B6AEDED61996}" srcOrd="8" destOrd="0" presId="urn:microsoft.com/office/officeart/2005/8/layout/vList2"/>
    <dgm:cxn modelId="{4CB5C24D-8A1A-4973-B3AE-5C69DFB9C7E0}" type="presParOf" srcId="{70D80E32-4451-49DE-82B5-90493328DD0D}" destId="{08093E4B-74DA-4B20-B3B6-140F2EBD89E2}" srcOrd="9" destOrd="0" presId="urn:microsoft.com/office/officeart/2005/8/layout/vList2"/>
    <dgm:cxn modelId="{C1873104-7719-4289-A165-0CB7E8F0D520}" type="presParOf" srcId="{70D80E32-4451-49DE-82B5-90493328DD0D}" destId="{4832D342-BE1D-46E9-AA98-7777909402F3}" srcOrd="10" destOrd="0" presId="urn:microsoft.com/office/officeart/2005/8/layout/vList2"/>
    <dgm:cxn modelId="{FE3270D0-B4D6-461C-A5CA-8842247732D7}" type="presParOf" srcId="{70D80E32-4451-49DE-82B5-90493328DD0D}" destId="{57849930-75B0-4C92-A1C0-39484E487129}" srcOrd="11" destOrd="0" presId="urn:microsoft.com/office/officeart/2005/8/layout/vList2"/>
    <dgm:cxn modelId="{BF53B14E-AD68-4206-A8F0-996FB94E6F4D}" type="presParOf" srcId="{70D80E32-4451-49DE-82B5-90493328DD0D}" destId="{F03A6436-0939-4A79-A1A6-27657E53E8E1}" srcOrd="12" destOrd="0" presId="urn:microsoft.com/office/officeart/2005/8/layout/vList2"/>
    <dgm:cxn modelId="{CC4A528D-4960-4726-A9E1-FC402CD636F8}" type="presParOf" srcId="{70D80E32-4451-49DE-82B5-90493328DD0D}" destId="{8E9E348C-E008-46DD-946F-82D3A995FA95}" srcOrd="13" destOrd="0" presId="urn:microsoft.com/office/officeart/2005/8/layout/vList2"/>
    <dgm:cxn modelId="{1343F360-75C0-4B71-8745-A6E1C946C13C}" type="presParOf" srcId="{70D80E32-4451-49DE-82B5-90493328DD0D}" destId="{59D62D45-B5B8-416B-9134-F01D844A203C}" srcOrd="14" destOrd="0" presId="urn:microsoft.com/office/officeart/2005/8/layout/vList2"/>
    <dgm:cxn modelId="{5EE7E4E0-91A8-4A4D-BF76-13B8DE41BD7D}" type="presParOf" srcId="{70D80E32-4451-49DE-82B5-90493328DD0D}" destId="{E17B1394-5050-4DED-BBF9-AD04C4C59E2A}" srcOrd="15" destOrd="0" presId="urn:microsoft.com/office/officeart/2005/8/layout/vList2"/>
    <dgm:cxn modelId="{7224E2DA-18F9-4BB4-9507-D112E465EB4C}" type="presParOf" srcId="{70D80E32-4451-49DE-82B5-90493328DD0D}" destId="{0D83A68A-8487-463E-BAFE-0E3943873A66}" srcOrd="16" destOrd="0" presId="urn:microsoft.com/office/officeart/2005/8/layout/vList2"/>
    <dgm:cxn modelId="{6317D162-CFDD-49A7-A712-1C6C7193D08B}" type="presParOf" srcId="{70D80E32-4451-49DE-82B5-90493328DD0D}" destId="{8CA1C2DC-881E-44C7-A39E-CF0A42F866B5}" srcOrd="17" destOrd="0" presId="urn:microsoft.com/office/officeart/2005/8/layout/vList2"/>
    <dgm:cxn modelId="{151F0ECB-8067-4DE1-9E47-361EB8100E9F}" type="presParOf" srcId="{70D80E32-4451-49DE-82B5-90493328DD0D}" destId="{E2B45428-60FE-4E84-A16E-BC2B268C20F3}" srcOrd="18" destOrd="0" presId="urn:microsoft.com/office/officeart/2005/8/layout/vList2"/>
    <dgm:cxn modelId="{B40AD9AE-9014-47B9-B7FA-A739396A7EC5}" type="presParOf" srcId="{70D80E32-4451-49DE-82B5-90493328DD0D}" destId="{EAEA4C05-C4A8-4564-8583-4F5AA25B6349}" srcOrd="19" destOrd="0" presId="urn:microsoft.com/office/officeart/2005/8/layout/vList2"/>
    <dgm:cxn modelId="{BB5A69F7-A59A-447F-AA87-377CCD796EB2}" type="presParOf" srcId="{70D80E32-4451-49DE-82B5-90493328DD0D}" destId="{53231F78-9917-4FA2-9513-4C1E0F621C52}" srcOrd="20" destOrd="0" presId="urn:microsoft.com/office/officeart/2005/8/layout/vList2"/>
    <dgm:cxn modelId="{9319341A-CE65-4477-B57A-66141FAFA454}" type="presParOf" srcId="{70D80E32-4451-49DE-82B5-90493328DD0D}" destId="{D397FD8A-4A5F-4558-B391-A524DF9472DA}" srcOrd="21" destOrd="0" presId="urn:microsoft.com/office/officeart/2005/8/layout/vList2"/>
    <dgm:cxn modelId="{CF90B237-D228-4FE7-8F07-2EE5B48A4C47}" type="presParOf" srcId="{70D80E32-4451-49DE-82B5-90493328DD0D}" destId="{F15FA8A3-B9D1-41CD-8783-DFD4102DA823}" srcOrd="22" destOrd="0" presId="urn:microsoft.com/office/officeart/2005/8/layout/vList2"/>
    <dgm:cxn modelId="{4FD54635-8324-4A03-A35E-F80E0E5B5E03}" type="presParOf" srcId="{70D80E32-4451-49DE-82B5-90493328DD0D}" destId="{9B809957-C77A-42A5-A0EA-FCFAD361B019}" srcOrd="23" destOrd="0" presId="urn:microsoft.com/office/officeart/2005/8/layout/vList2"/>
    <dgm:cxn modelId="{E1D91DDB-701A-404D-AE32-6152F27F15D7}" type="presParOf" srcId="{70D80E32-4451-49DE-82B5-90493328DD0D}" destId="{5B67B2BC-83A9-4239-9A4D-9CCB612EFA61}" srcOrd="2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59B80C-CA70-4DF7-9DDF-A9B34A0AFAEA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66D4DE5-07BC-422C-81D7-908B58AF5D2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Care plan for Janet Inniss ,65-year-old Afro Caribbean woman with type 2 diabetes.</a:t>
          </a:r>
        </a:p>
      </dgm:t>
    </dgm:pt>
    <dgm:pt modelId="{8325FAE5-F059-4397-A3E7-D74AFE74C6D8}" type="parTrans" cxnId="{C05C715B-0D38-4D78-80C4-274B5AFFC288}">
      <dgm:prSet/>
      <dgm:spPr/>
      <dgm:t>
        <a:bodyPr/>
        <a:lstStyle/>
        <a:p>
          <a:endParaRPr lang="en-GB"/>
        </a:p>
      </dgm:t>
    </dgm:pt>
    <dgm:pt modelId="{67D3AAF8-BD25-43F3-AD6F-78F435122FCB}" type="sibTrans" cxnId="{C05C715B-0D38-4D78-80C4-274B5AFFC288}">
      <dgm:prSet/>
      <dgm:spPr/>
      <dgm:t>
        <a:bodyPr/>
        <a:lstStyle/>
        <a:p>
          <a:endParaRPr lang="en-GB"/>
        </a:p>
      </dgm:t>
    </dgm:pt>
    <dgm:pt modelId="{663C92F7-88C0-49EC-AB23-27FC7714C56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Explains how diabetes affects the endocrine systems , and how this impacts Janet’s health.(NHS,2025).</a:t>
          </a:r>
        </a:p>
      </dgm:t>
    </dgm:pt>
    <dgm:pt modelId="{DDEC6EA0-D3E3-4F97-B48B-11470CF41423}" type="parTrans" cxnId="{1B809912-B857-4810-A914-6BD0BD7FB4F3}">
      <dgm:prSet/>
      <dgm:spPr/>
      <dgm:t>
        <a:bodyPr/>
        <a:lstStyle/>
        <a:p>
          <a:endParaRPr lang="en-GB"/>
        </a:p>
      </dgm:t>
    </dgm:pt>
    <dgm:pt modelId="{25C585AF-0269-44E5-849A-B1B8D93BF230}" type="sibTrans" cxnId="{1B809912-B857-4810-A914-6BD0BD7FB4F3}">
      <dgm:prSet/>
      <dgm:spPr/>
      <dgm:t>
        <a:bodyPr/>
        <a:lstStyle/>
        <a:p>
          <a:endParaRPr lang="en-GB"/>
        </a:p>
      </dgm:t>
    </dgm:pt>
    <dgm:pt modelId="{504A4FD0-AFEC-485A-B57C-D2B150018B3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Focuses on treatment, lifestyle, changes and ongoing monitoring based on the NHS and NICE guidelines </a:t>
          </a:r>
          <a:endParaRPr lang="en-GB" sz="1600" dirty="0"/>
        </a:p>
      </dgm:t>
    </dgm:pt>
    <dgm:pt modelId="{BE79D442-31E2-4E5D-8689-C1C19F1F0A6D}" type="parTrans" cxnId="{D2C60486-F634-4980-BE96-FF8E0B98EE50}">
      <dgm:prSet/>
      <dgm:spPr/>
      <dgm:t>
        <a:bodyPr/>
        <a:lstStyle/>
        <a:p>
          <a:endParaRPr lang="en-GB"/>
        </a:p>
      </dgm:t>
    </dgm:pt>
    <dgm:pt modelId="{FD7C81A4-72E6-48B7-A106-666C95D89670}" type="sibTrans" cxnId="{D2C60486-F634-4980-BE96-FF8E0B98EE50}">
      <dgm:prSet/>
      <dgm:spPr/>
      <dgm:t>
        <a:bodyPr/>
        <a:lstStyle/>
        <a:p>
          <a:endParaRPr lang="en-GB"/>
        </a:p>
      </dgm:t>
    </dgm:pt>
    <dgm:pt modelId="{5C6D031F-1A65-4699-B39B-9D18BBC47555}" type="pres">
      <dgm:prSet presAssocID="{4159B80C-CA70-4DF7-9DDF-A9B34A0AFAEA}" presName="linear" presStyleCnt="0">
        <dgm:presLayoutVars>
          <dgm:animLvl val="lvl"/>
          <dgm:resizeHandles val="exact"/>
        </dgm:presLayoutVars>
      </dgm:prSet>
      <dgm:spPr/>
    </dgm:pt>
    <dgm:pt modelId="{B57A2FAE-00E3-4109-817B-3CEC2FE2BA71}" type="pres">
      <dgm:prSet presAssocID="{666D4DE5-07BC-422C-81D7-908B58AF5D25}" presName="parentText" presStyleLbl="node1" presStyleIdx="0" presStyleCnt="3" custLinFactNeighborX="-414" custLinFactNeighborY="41252">
        <dgm:presLayoutVars>
          <dgm:chMax val="0"/>
          <dgm:bulletEnabled val="1"/>
        </dgm:presLayoutVars>
      </dgm:prSet>
      <dgm:spPr/>
    </dgm:pt>
    <dgm:pt modelId="{304313BB-53A9-46F3-8F7B-EBBB015F52C6}" type="pres">
      <dgm:prSet presAssocID="{67D3AAF8-BD25-43F3-AD6F-78F435122FCB}" presName="spacer" presStyleCnt="0"/>
      <dgm:spPr/>
    </dgm:pt>
    <dgm:pt modelId="{63BF7472-9C90-4376-BA0A-EC8D39E12D4E}" type="pres">
      <dgm:prSet presAssocID="{663C92F7-88C0-49EC-AB23-27FC7714C56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2A82587-C652-4913-8782-C897F873131C}" type="pres">
      <dgm:prSet presAssocID="{25C585AF-0269-44E5-849A-B1B8D93BF230}" presName="spacer" presStyleCnt="0"/>
      <dgm:spPr/>
    </dgm:pt>
    <dgm:pt modelId="{AF360209-5076-4ACA-8FD2-B45E98CF83A0}" type="pres">
      <dgm:prSet presAssocID="{504A4FD0-AFEC-485A-B57C-D2B150018B3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2591B0D-E6FE-46D2-97DD-9393521119A6}" type="presOf" srcId="{504A4FD0-AFEC-485A-B57C-D2B150018B3B}" destId="{AF360209-5076-4ACA-8FD2-B45E98CF83A0}" srcOrd="0" destOrd="0" presId="urn:microsoft.com/office/officeart/2005/8/layout/vList2"/>
    <dgm:cxn modelId="{1B809912-B857-4810-A914-6BD0BD7FB4F3}" srcId="{4159B80C-CA70-4DF7-9DDF-A9B34A0AFAEA}" destId="{663C92F7-88C0-49EC-AB23-27FC7714C560}" srcOrd="1" destOrd="0" parTransId="{DDEC6EA0-D3E3-4F97-B48B-11470CF41423}" sibTransId="{25C585AF-0269-44E5-849A-B1B8D93BF230}"/>
    <dgm:cxn modelId="{52F9B72E-9102-4C68-A648-4D1692768033}" type="presOf" srcId="{663C92F7-88C0-49EC-AB23-27FC7714C560}" destId="{63BF7472-9C90-4376-BA0A-EC8D39E12D4E}" srcOrd="0" destOrd="0" presId="urn:microsoft.com/office/officeart/2005/8/layout/vList2"/>
    <dgm:cxn modelId="{C05C715B-0D38-4D78-80C4-274B5AFFC288}" srcId="{4159B80C-CA70-4DF7-9DDF-A9B34A0AFAEA}" destId="{666D4DE5-07BC-422C-81D7-908B58AF5D25}" srcOrd="0" destOrd="0" parTransId="{8325FAE5-F059-4397-A3E7-D74AFE74C6D8}" sibTransId="{67D3AAF8-BD25-43F3-AD6F-78F435122FCB}"/>
    <dgm:cxn modelId="{D2C60486-F634-4980-BE96-FF8E0B98EE50}" srcId="{4159B80C-CA70-4DF7-9DDF-A9B34A0AFAEA}" destId="{504A4FD0-AFEC-485A-B57C-D2B150018B3B}" srcOrd="2" destOrd="0" parTransId="{BE79D442-31E2-4E5D-8689-C1C19F1F0A6D}" sibTransId="{FD7C81A4-72E6-48B7-A106-666C95D89670}"/>
    <dgm:cxn modelId="{9B72FCCD-D6E2-4568-AEDE-9776D10FFFBC}" type="presOf" srcId="{4159B80C-CA70-4DF7-9DDF-A9B34A0AFAEA}" destId="{5C6D031F-1A65-4699-B39B-9D18BBC47555}" srcOrd="0" destOrd="0" presId="urn:microsoft.com/office/officeart/2005/8/layout/vList2"/>
    <dgm:cxn modelId="{29FC1AEA-89B0-40E6-A557-2EC4E1AE4B67}" type="presOf" srcId="{666D4DE5-07BC-422C-81D7-908B58AF5D25}" destId="{B57A2FAE-00E3-4109-817B-3CEC2FE2BA71}" srcOrd="0" destOrd="0" presId="urn:microsoft.com/office/officeart/2005/8/layout/vList2"/>
    <dgm:cxn modelId="{2355494C-3350-4814-AA09-4BCC117D1E57}" type="presParOf" srcId="{5C6D031F-1A65-4699-B39B-9D18BBC47555}" destId="{B57A2FAE-00E3-4109-817B-3CEC2FE2BA71}" srcOrd="0" destOrd="0" presId="urn:microsoft.com/office/officeart/2005/8/layout/vList2"/>
    <dgm:cxn modelId="{CDD09EC1-28D1-4277-B8F4-BA1E8C7B9334}" type="presParOf" srcId="{5C6D031F-1A65-4699-B39B-9D18BBC47555}" destId="{304313BB-53A9-46F3-8F7B-EBBB015F52C6}" srcOrd="1" destOrd="0" presId="urn:microsoft.com/office/officeart/2005/8/layout/vList2"/>
    <dgm:cxn modelId="{9FA0721B-2F45-417A-B30D-ABDE296AADD9}" type="presParOf" srcId="{5C6D031F-1A65-4699-B39B-9D18BBC47555}" destId="{63BF7472-9C90-4376-BA0A-EC8D39E12D4E}" srcOrd="2" destOrd="0" presId="urn:microsoft.com/office/officeart/2005/8/layout/vList2"/>
    <dgm:cxn modelId="{3101761B-6701-44C1-9176-C071FFB7138C}" type="presParOf" srcId="{5C6D031F-1A65-4699-B39B-9D18BBC47555}" destId="{52A82587-C652-4913-8782-C897F873131C}" srcOrd="3" destOrd="0" presId="urn:microsoft.com/office/officeart/2005/8/layout/vList2"/>
    <dgm:cxn modelId="{97DA5DDC-88D2-47A9-B7A5-687BBD3AF7B2}" type="presParOf" srcId="{5C6D031F-1A65-4699-B39B-9D18BBC47555}" destId="{AF360209-5076-4ACA-8FD2-B45E98CF83A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F42523-DA8E-4A62-A765-A0F9759FC2E5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1C7A0FF-516C-47F8-8289-CCF042C07448}">
      <dgm:prSet phldrT="[Text]" phldr="0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pancreas makes insulin, which helps glucose enter cells (Diabetes UK,2023).</a:t>
          </a:r>
        </a:p>
      </dgm:t>
    </dgm:pt>
    <dgm:pt modelId="{75C267CB-4CBA-400F-A16F-1F69EF0CB0DD}" type="parTrans" cxnId="{7EA02EC1-B087-4151-9F3C-9DB48E47080D}">
      <dgm:prSet/>
      <dgm:spPr/>
      <dgm:t>
        <a:bodyPr/>
        <a:lstStyle/>
        <a:p>
          <a:endParaRPr lang="en-GB"/>
        </a:p>
      </dgm:t>
    </dgm:pt>
    <dgm:pt modelId="{3790C8DF-3DB4-4762-A645-C074D3F65C2C}" type="sibTrans" cxnId="{7EA02EC1-B087-4151-9F3C-9DB48E47080D}">
      <dgm:prSet/>
      <dgm:spPr/>
      <dgm:t>
        <a:bodyPr/>
        <a:lstStyle/>
        <a:p>
          <a:endParaRPr lang="en-GB"/>
        </a:p>
      </dgm:t>
    </dgm:pt>
    <dgm:pt modelId="{62A41D0D-BD75-46E5-8967-F04DD26A39FB}">
      <dgm:prSet phldrT="[Text]" phldr="0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endocrine system controls hormones that keep the body balanced</a:t>
          </a:r>
        </a:p>
      </dgm:t>
    </dgm:pt>
    <dgm:pt modelId="{C3D9C213-25E6-4931-8A8D-303379E46526}" type="parTrans" cxnId="{06F1611F-065D-428C-84F3-6DA0396E7F36}">
      <dgm:prSet/>
      <dgm:spPr/>
      <dgm:t>
        <a:bodyPr/>
        <a:lstStyle/>
        <a:p>
          <a:endParaRPr lang="en-GB"/>
        </a:p>
      </dgm:t>
    </dgm:pt>
    <dgm:pt modelId="{C59E461A-9792-4C3E-B3BD-63310B38C95A}" type="sibTrans" cxnId="{06F1611F-065D-428C-84F3-6DA0396E7F36}">
      <dgm:prSet/>
      <dgm:spPr/>
      <dgm:t>
        <a:bodyPr/>
        <a:lstStyle/>
        <a:p>
          <a:endParaRPr lang="en-GB"/>
        </a:p>
      </dgm:t>
    </dgm:pt>
    <dgm:pt modelId="{DD0E0027-38A1-4D3A-B826-FBBE1464BFDC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In type 2 diabetes, insulin becomes less effective , leading to high blood sugar(NICE,2022).</a:t>
          </a:r>
          <a:endParaRPr lang="en-US" sz="16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97AD52-9F8A-4C44-8A54-C4B0A82B3E56}" type="parTrans" cxnId="{B3F567EE-0077-43C8-84DD-65F405678D64}">
      <dgm:prSet/>
      <dgm:spPr/>
      <dgm:t>
        <a:bodyPr/>
        <a:lstStyle/>
        <a:p>
          <a:endParaRPr lang="en-GB"/>
        </a:p>
      </dgm:t>
    </dgm:pt>
    <dgm:pt modelId="{57973F75-678D-4002-84C5-111CB4D3CEF4}" type="sibTrans" cxnId="{B3F567EE-0077-43C8-84DD-65F405678D64}">
      <dgm:prSet/>
      <dgm:spPr/>
      <dgm:t>
        <a:bodyPr/>
        <a:lstStyle/>
        <a:p>
          <a:endParaRPr lang="en-GB"/>
        </a:p>
      </dgm:t>
    </dgm:pt>
    <dgm:pt modelId="{2A5E8504-F508-4CBB-A34A-2E6F61638B9D}" type="pres">
      <dgm:prSet presAssocID="{FCF42523-DA8E-4A62-A765-A0F9759FC2E5}" presName="linear" presStyleCnt="0">
        <dgm:presLayoutVars>
          <dgm:animLvl val="lvl"/>
          <dgm:resizeHandles val="exact"/>
        </dgm:presLayoutVars>
      </dgm:prSet>
      <dgm:spPr/>
    </dgm:pt>
    <dgm:pt modelId="{5B3ED9A7-86F4-4929-9453-4D8241D69717}" type="pres">
      <dgm:prSet presAssocID="{21C7A0FF-516C-47F8-8289-CCF042C07448}" presName="parentText" presStyleLbl="node1" presStyleIdx="0" presStyleCnt="3" custLinFactNeighborX="-143" custLinFactNeighborY="-9997">
        <dgm:presLayoutVars>
          <dgm:chMax val="0"/>
          <dgm:bulletEnabled val="1"/>
        </dgm:presLayoutVars>
      </dgm:prSet>
      <dgm:spPr/>
    </dgm:pt>
    <dgm:pt modelId="{8F849E3A-BC84-4287-9A76-35AB45636223}" type="pres">
      <dgm:prSet presAssocID="{3790C8DF-3DB4-4762-A645-C074D3F65C2C}" presName="spacer" presStyleCnt="0"/>
      <dgm:spPr/>
    </dgm:pt>
    <dgm:pt modelId="{AD97EECD-D2BA-46C8-9B40-36A8A830F04A}" type="pres">
      <dgm:prSet presAssocID="{DD0E0027-38A1-4D3A-B826-FBBE1464BFD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5D604D1-0145-401D-A5EB-553503DA67DC}" type="pres">
      <dgm:prSet presAssocID="{57973F75-678D-4002-84C5-111CB4D3CEF4}" presName="spacer" presStyleCnt="0"/>
      <dgm:spPr/>
    </dgm:pt>
    <dgm:pt modelId="{CD16845F-61BF-4586-8060-D05F8CBF44D6}" type="pres">
      <dgm:prSet presAssocID="{62A41D0D-BD75-46E5-8967-F04DD26A39F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6F1611F-065D-428C-84F3-6DA0396E7F36}" srcId="{FCF42523-DA8E-4A62-A765-A0F9759FC2E5}" destId="{62A41D0D-BD75-46E5-8967-F04DD26A39FB}" srcOrd="2" destOrd="0" parTransId="{C3D9C213-25E6-4931-8A8D-303379E46526}" sibTransId="{C59E461A-9792-4C3E-B3BD-63310B38C95A}"/>
    <dgm:cxn modelId="{7464142E-B71D-445B-A9A1-D2E7BAA15C3C}" type="presOf" srcId="{62A41D0D-BD75-46E5-8967-F04DD26A39FB}" destId="{CD16845F-61BF-4586-8060-D05F8CBF44D6}" srcOrd="0" destOrd="0" presId="urn:microsoft.com/office/officeart/2005/8/layout/vList2"/>
    <dgm:cxn modelId="{7EA02EC1-B087-4151-9F3C-9DB48E47080D}" srcId="{FCF42523-DA8E-4A62-A765-A0F9759FC2E5}" destId="{21C7A0FF-516C-47F8-8289-CCF042C07448}" srcOrd="0" destOrd="0" parTransId="{75C267CB-4CBA-400F-A16F-1F69EF0CB0DD}" sibTransId="{3790C8DF-3DB4-4762-A645-C074D3F65C2C}"/>
    <dgm:cxn modelId="{9C6ADEC2-E97C-4358-9BC5-BBB2BDB42BE4}" type="presOf" srcId="{21C7A0FF-516C-47F8-8289-CCF042C07448}" destId="{5B3ED9A7-86F4-4929-9453-4D8241D69717}" srcOrd="0" destOrd="0" presId="urn:microsoft.com/office/officeart/2005/8/layout/vList2"/>
    <dgm:cxn modelId="{76E21AD0-B65A-4DDF-A832-516E7173ECA0}" type="presOf" srcId="{DD0E0027-38A1-4D3A-B826-FBBE1464BFDC}" destId="{AD97EECD-D2BA-46C8-9B40-36A8A830F04A}" srcOrd="0" destOrd="0" presId="urn:microsoft.com/office/officeart/2005/8/layout/vList2"/>
    <dgm:cxn modelId="{7794D8E5-9B42-4B35-8784-ED833878CFB6}" type="presOf" srcId="{FCF42523-DA8E-4A62-A765-A0F9759FC2E5}" destId="{2A5E8504-F508-4CBB-A34A-2E6F61638B9D}" srcOrd="0" destOrd="0" presId="urn:microsoft.com/office/officeart/2005/8/layout/vList2"/>
    <dgm:cxn modelId="{B3F567EE-0077-43C8-84DD-65F405678D64}" srcId="{FCF42523-DA8E-4A62-A765-A0F9759FC2E5}" destId="{DD0E0027-38A1-4D3A-B826-FBBE1464BFDC}" srcOrd="1" destOrd="0" parTransId="{7C97AD52-9F8A-4C44-8A54-C4B0A82B3E56}" sibTransId="{57973F75-678D-4002-84C5-111CB4D3CEF4}"/>
    <dgm:cxn modelId="{277DC4DA-99E2-4840-B847-DA055D279BFD}" type="presParOf" srcId="{2A5E8504-F508-4CBB-A34A-2E6F61638B9D}" destId="{5B3ED9A7-86F4-4929-9453-4D8241D69717}" srcOrd="0" destOrd="0" presId="urn:microsoft.com/office/officeart/2005/8/layout/vList2"/>
    <dgm:cxn modelId="{DD42CA9F-AA91-44E5-9058-7B67B0C9C12E}" type="presParOf" srcId="{2A5E8504-F508-4CBB-A34A-2E6F61638B9D}" destId="{8F849E3A-BC84-4287-9A76-35AB45636223}" srcOrd="1" destOrd="0" presId="urn:microsoft.com/office/officeart/2005/8/layout/vList2"/>
    <dgm:cxn modelId="{7AC6F4AE-584C-4643-85D4-21BC239A1C85}" type="presParOf" srcId="{2A5E8504-F508-4CBB-A34A-2E6F61638B9D}" destId="{AD97EECD-D2BA-46C8-9B40-36A8A830F04A}" srcOrd="2" destOrd="0" presId="urn:microsoft.com/office/officeart/2005/8/layout/vList2"/>
    <dgm:cxn modelId="{28EA1B00-A6E3-4B69-A5B9-31A509B1EAC8}" type="presParOf" srcId="{2A5E8504-F508-4CBB-A34A-2E6F61638B9D}" destId="{D5D604D1-0145-401D-A5EB-553503DA67DC}" srcOrd="3" destOrd="0" presId="urn:microsoft.com/office/officeart/2005/8/layout/vList2"/>
    <dgm:cxn modelId="{48AD12BE-2DA9-47F0-8D88-93FAC9FA1036}" type="presParOf" srcId="{2A5E8504-F508-4CBB-A34A-2E6F61638B9D}" destId="{CD16845F-61BF-4586-8060-D05F8CBF44D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B92947-5D47-4E72-8402-55100E8A5AC8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4863E24-0DF7-4755-9280-ADDFE661826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Insulin resistance prevents glucose entering cells(NICE,2022).</a:t>
          </a:r>
        </a:p>
      </dgm:t>
    </dgm:pt>
    <dgm:pt modelId="{A2E00404-3D83-455F-8A6B-788B3FB7BD3F}" type="parTrans" cxnId="{497DC85A-77F1-490A-A6FB-BEFEFDC733DE}">
      <dgm:prSet/>
      <dgm:spPr/>
      <dgm:t>
        <a:bodyPr/>
        <a:lstStyle/>
        <a:p>
          <a:endParaRPr lang="en-GB"/>
        </a:p>
      </dgm:t>
    </dgm:pt>
    <dgm:pt modelId="{312B2C17-8A0B-4C9E-AF8B-2088C386FCC7}" type="sibTrans" cxnId="{497DC85A-77F1-490A-A6FB-BEFEFDC733DE}">
      <dgm:prSet/>
      <dgm:spPr/>
      <dgm:t>
        <a:bodyPr/>
        <a:lstStyle/>
        <a:p>
          <a:endParaRPr lang="en-GB"/>
        </a:p>
      </dgm:t>
    </dgm:pt>
    <dgm:pt modelId="{32910245-8648-4509-A959-433866934A2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Hyperglycaemia occurs due to excess blood glucose.</a:t>
          </a:r>
        </a:p>
      </dgm:t>
    </dgm:pt>
    <dgm:pt modelId="{5FB56A91-34CA-48D7-AB5B-478D4AE2AC9F}" type="parTrans" cxnId="{78514603-E4EB-40E1-BC7F-B1EEC33ADC1C}">
      <dgm:prSet/>
      <dgm:spPr/>
      <dgm:t>
        <a:bodyPr/>
        <a:lstStyle/>
        <a:p>
          <a:endParaRPr lang="en-GB"/>
        </a:p>
      </dgm:t>
    </dgm:pt>
    <dgm:pt modelId="{446540D8-F007-48E4-B36E-D28C3F176119}" type="sibTrans" cxnId="{78514603-E4EB-40E1-BC7F-B1EEC33ADC1C}">
      <dgm:prSet/>
      <dgm:spPr/>
      <dgm:t>
        <a:bodyPr/>
        <a:lstStyle/>
        <a:p>
          <a:endParaRPr lang="en-GB"/>
        </a:p>
      </dgm:t>
    </dgm:pt>
    <dgm:pt modelId="{9DB7920C-FCA8-4F81-975F-44F51FD9A378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Pancreas overworks and may lose function over time.</a:t>
          </a:r>
        </a:p>
      </dgm:t>
    </dgm:pt>
    <dgm:pt modelId="{A0E3F4B2-CA97-4476-A3C6-56E4E46BD9A8}" type="parTrans" cxnId="{249DE5E9-AFBA-447C-9C06-4CA9944CC0C0}">
      <dgm:prSet/>
      <dgm:spPr/>
      <dgm:t>
        <a:bodyPr/>
        <a:lstStyle/>
        <a:p>
          <a:endParaRPr lang="en-GB"/>
        </a:p>
      </dgm:t>
    </dgm:pt>
    <dgm:pt modelId="{43A8C940-6DEF-413D-9BB8-B2A16B5AC917}" type="sibTrans" cxnId="{249DE5E9-AFBA-447C-9C06-4CA9944CC0C0}">
      <dgm:prSet/>
      <dgm:spPr/>
      <dgm:t>
        <a:bodyPr/>
        <a:lstStyle/>
        <a:p>
          <a:endParaRPr lang="en-GB"/>
        </a:p>
      </dgm:t>
    </dgm:pt>
    <dgm:pt modelId="{D1E10160-74EB-4BB4-B368-DB02D956075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Organs affected Heart, Kidneys, Nerves and digestive(Mayo clinic,2025). </a:t>
          </a:r>
        </a:p>
      </dgm:t>
    </dgm:pt>
    <dgm:pt modelId="{540965A6-A293-48C7-A06B-C6D2464A8E86}" type="parTrans" cxnId="{988590CC-6998-45BC-B106-5961B7E37DD0}">
      <dgm:prSet/>
      <dgm:spPr/>
      <dgm:t>
        <a:bodyPr/>
        <a:lstStyle/>
        <a:p>
          <a:endParaRPr lang="en-GB"/>
        </a:p>
      </dgm:t>
    </dgm:pt>
    <dgm:pt modelId="{1EC6D9AB-D96B-4055-8EA2-41DE0796B9C4}" type="sibTrans" cxnId="{988590CC-6998-45BC-B106-5961B7E37DD0}">
      <dgm:prSet/>
      <dgm:spPr/>
      <dgm:t>
        <a:bodyPr/>
        <a:lstStyle/>
        <a:p>
          <a:endParaRPr lang="en-GB"/>
        </a:p>
      </dgm:t>
    </dgm:pt>
    <dgm:pt modelId="{976D4ECF-231C-48C3-871E-902EA2C541E1}" type="pres">
      <dgm:prSet presAssocID="{6FB92947-5D47-4E72-8402-55100E8A5AC8}" presName="linear" presStyleCnt="0">
        <dgm:presLayoutVars>
          <dgm:animLvl val="lvl"/>
          <dgm:resizeHandles val="exact"/>
        </dgm:presLayoutVars>
      </dgm:prSet>
      <dgm:spPr/>
    </dgm:pt>
    <dgm:pt modelId="{9FC3F57E-0634-4525-9794-F6175FB1AD44}" type="pres">
      <dgm:prSet presAssocID="{94863E24-0DF7-4755-9280-ADDFE6618262}" presName="parentText" presStyleLbl="node1" presStyleIdx="0" presStyleCnt="4" custLinFactNeighborX="2460" custLinFactNeighborY="-81410">
        <dgm:presLayoutVars>
          <dgm:chMax val="0"/>
          <dgm:bulletEnabled val="1"/>
        </dgm:presLayoutVars>
      </dgm:prSet>
      <dgm:spPr/>
    </dgm:pt>
    <dgm:pt modelId="{5DF662C2-2CE4-4C86-A38C-139FDD3E568C}" type="pres">
      <dgm:prSet presAssocID="{312B2C17-8A0B-4C9E-AF8B-2088C386FCC7}" presName="spacer" presStyleCnt="0"/>
      <dgm:spPr/>
    </dgm:pt>
    <dgm:pt modelId="{9A10126D-E06F-4CD7-832C-D6FD7876B300}" type="pres">
      <dgm:prSet presAssocID="{32910245-8648-4509-A959-433866934A2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31B4ED0-01A4-4FF6-8A84-9C58D8AC5628}" type="pres">
      <dgm:prSet presAssocID="{446540D8-F007-48E4-B36E-D28C3F176119}" presName="spacer" presStyleCnt="0"/>
      <dgm:spPr/>
    </dgm:pt>
    <dgm:pt modelId="{D47BA9AF-5D96-4E98-9AF3-50F32C8CE968}" type="pres">
      <dgm:prSet presAssocID="{9DB7920C-FCA8-4F81-975F-44F51FD9A37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4C8DE84-EBBD-4DAF-A0FF-F19BA97A6A19}" type="pres">
      <dgm:prSet presAssocID="{43A8C940-6DEF-413D-9BB8-B2A16B5AC917}" presName="spacer" presStyleCnt="0"/>
      <dgm:spPr/>
    </dgm:pt>
    <dgm:pt modelId="{D4516450-AE60-4C08-8730-4D14AACCEC0A}" type="pres">
      <dgm:prSet presAssocID="{D1E10160-74EB-4BB4-B368-DB02D956075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8514603-E4EB-40E1-BC7F-B1EEC33ADC1C}" srcId="{6FB92947-5D47-4E72-8402-55100E8A5AC8}" destId="{32910245-8648-4509-A959-433866934A2D}" srcOrd="1" destOrd="0" parTransId="{5FB56A91-34CA-48D7-AB5B-478D4AE2AC9F}" sibTransId="{446540D8-F007-48E4-B36E-D28C3F176119}"/>
    <dgm:cxn modelId="{629FE013-4013-4B04-A4FD-C05CB5A5A043}" type="presOf" srcId="{9DB7920C-FCA8-4F81-975F-44F51FD9A378}" destId="{D47BA9AF-5D96-4E98-9AF3-50F32C8CE968}" srcOrd="0" destOrd="0" presId="urn:microsoft.com/office/officeart/2005/8/layout/vList2"/>
    <dgm:cxn modelId="{47FA703E-D3C2-47D7-B622-EB4C088630DD}" type="presOf" srcId="{6FB92947-5D47-4E72-8402-55100E8A5AC8}" destId="{976D4ECF-231C-48C3-871E-902EA2C541E1}" srcOrd="0" destOrd="0" presId="urn:microsoft.com/office/officeart/2005/8/layout/vList2"/>
    <dgm:cxn modelId="{497DC85A-77F1-490A-A6FB-BEFEFDC733DE}" srcId="{6FB92947-5D47-4E72-8402-55100E8A5AC8}" destId="{94863E24-0DF7-4755-9280-ADDFE6618262}" srcOrd="0" destOrd="0" parTransId="{A2E00404-3D83-455F-8A6B-788B3FB7BD3F}" sibTransId="{312B2C17-8A0B-4C9E-AF8B-2088C386FCC7}"/>
    <dgm:cxn modelId="{AC73AB89-9A46-4D57-87EA-9EA32D87059D}" type="presOf" srcId="{32910245-8648-4509-A959-433866934A2D}" destId="{9A10126D-E06F-4CD7-832C-D6FD7876B300}" srcOrd="0" destOrd="0" presId="urn:microsoft.com/office/officeart/2005/8/layout/vList2"/>
    <dgm:cxn modelId="{2C3C1F8F-DE42-499B-AD51-142041B7EDFF}" type="presOf" srcId="{94863E24-0DF7-4755-9280-ADDFE6618262}" destId="{9FC3F57E-0634-4525-9794-F6175FB1AD44}" srcOrd="0" destOrd="0" presId="urn:microsoft.com/office/officeart/2005/8/layout/vList2"/>
    <dgm:cxn modelId="{14F34F9B-068A-43A7-AC0B-56C3023998EF}" type="presOf" srcId="{D1E10160-74EB-4BB4-B368-DB02D9560752}" destId="{D4516450-AE60-4C08-8730-4D14AACCEC0A}" srcOrd="0" destOrd="0" presId="urn:microsoft.com/office/officeart/2005/8/layout/vList2"/>
    <dgm:cxn modelId="{988590CC-6998-45BC-B106-5961B7E37DD0}" srcId="{6FB92947-5D47-4E72-8402-55100E8A5AC8}" destId="{D1E10160-74EB-4BB4-B368-DB02D9560752}" srcOrd="3" destOrd="0" parTransId="{540965A6-A293-48C7-A06B-C6D2464A8E86}" sibTransId="{1EC6D9AB-D96B-4055-8EA2-41DE0796B9C4}"/>
    <dgm:cxn modelId="{249DE5E9-AFBA-447C-9C06-4CA9944CC0C0}" srcId="{6FB92947-5D47-4E72-8402-55100E8A5AC8}" destId="{9DB7920C-FCA8-4F81-975F-44F51FD9A378}" srcOrd="2" destOrd="0" parTransId="{A0E3F4B2-CA97-4476-A3C6-56E4E46BD9A8}" sibTransId="{43A8C940-6DEF-413D-9BB8-B2A16B5AC917}"/>
    <dgm:cxn modelId="{136D642B-18C5-4633-9E58-663960996894}" type="presParOf" srcId="{976D4ECF-231C-48C3-871E-902EA2C541E1}" destId="{9FC3F57E-0634-4525-9794-F6175FB1AD44}" srcOrd="0" destOrd="0" presId="urn:microsoft.com/office/officeart/2005/8/layout/vList2"/>
    <dgm:cxn modelId="{24331D47-AEFB-4CA9-987D-F4A5C4220334}" type="presParOf" srcId="{976D4ECF-231C-48C3-871E-902EA2C541E1}" destId="{5DF662C2-2CE4-4C86-A38C-139FDD3E568C}" srcOrd="1" destOrd="0" presId="urn:microsoft.com/office/officeart/2005/8/layout/vList2"/>
    <dgm:cxn modelId="{5BECFED5-EF0F-4F2E-98C2-3BCE244A1023}" type="presParOf" srcId="{976D4ECF-231C-48C3-871E-902EA2C541E1}" destId="{9A10126D-E06F-4CD7-832C-D6FD7876B300}" srcOrd="2" destOrd="0" presId="urn:microsoft.com/office/officeart/2005/8/layout/vList2"/>
    <dgm:cxn modelId="{56BECFC9-40F4-48A9-BCB0-856920F1D131}" type="presParOf" srcId="{976D4ECF-231C-48C3-871E-902EA2C541E1}" destId="{831B4ED0-01A4-4FF6-8A84-9C58D8AC5628}" srcOrd="3" destOrd="0" presId="urn:microsoft.com/office/officeart/2005/8/layout/vList2"/>
    <dgm:cxn modelId="{1BDB54ED-2664-45A3-B87B-5546E2A08765}" type="presParOf" srcId="{976D4ECF-231C-48C3-871E-902EA2C541E1}" destId="{D47BA9AF-5D96-4E98-9AF3-50F32C8CE968}" srcOrd="4" destOrd="0" presId="urn:microsoft.com/office/officeart/2005/8/layout/vList2"/>
    <dgm:cxn modelId="{7AFDEA2E-418E-4152-B717-10E01202AE87}" type="presParOf" srcId="{976D4ECF-231C-48C3-871E-902EA2C541E1}" destId="{14C8DE84-EBBD-4DAF-A0FF-F19BA97A6A19}" srcOrd="5" destOrd="0" presId="urn:microsoft.com/office/officeart/2005/8/layout/vList2"/>
    <dgm:cxn modelId="{44169780-D179-4F64-A123-590D5AE09B68}" type="presParOf" srcId="{976D4ECF-231C-48C3-871E-902EA2C541E1}" destId="{D4516450-AE60-4C08-8730-4D14AACCEC0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B8F239-2EDF-4137-B3B7-F8DD72785DF9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24CA37-5437-4573-8960-36173076AD1B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Name: Janet Inniss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BF3C8D-0ED7-46F0-B592-2C891F8C532B}" type="parTrans" cxnId="{659A71A4-E234-408E-9457-A3609318D6CE}">
      <dgm:prSet/>
      <dgm:spPr/>
      <dgm:t>
        <a:bodyPr/>
        <a:lstStyle/>
        <a:p>
          <a:endParaRPr lang="en-US"/>
        </a:p>
      </dgm:t>
    </dgm:pt>
    <dgm:pt modelId="{3242D1DA-3E71-4F31-B9A2-CCA176C2ED9B}" type="sibTrans" cxnId="{659A71A4-E234-408E-9457-A3609318D6CE}">
      <dgm:prSet/>
      <dgm:spPr/>
      <dgm:t>
        <a:bodyPr/>
        <a:lstStyle/>
        <a:p>
          <a:endParaRPr lang="en-US"/>
        </a:p>
      </dgm:t>
    </dgm:pt>
    <dgm:pt modelId="{04EB9869-B3CB-4F06-B82A-98D30F206899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Age: 65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A2AA9A-A1B4-4A1C-910B-0392E9C5D81A}" type="parTrans" cxnId="{F552C517-70C6-4CB6-B344-2A06BC27974B}">
      <dgm:prSet/>
      <dgm:spPr/>
      <dgm:t>
        <a:bodyPr/>
        <a:lstStyle/>
        <a:p>
          <a:endParaRPr lang="en-US"/>
        </a:p>
      </dgm:t>
    </dgm:pt>
    <dgm:pt modelId="{66E6A124-D407-42FA-8F05-3CEAA3729406}" type="sibTrans" cxnId="{F552C517-70C6-4CB6-B344-2A06BC27974B}">
      <dgm:prSet/>
      <dgm:spPr/>
      <dgm:t>
        <a:bodyPr/>
        <a:lstStyle/>
        <a:p>
          <a:endParaRPr lang="en-US"/>
        </a:p>
      </dgm:t>
    </dgm:pt>
    <dgm:pt modelId="{7BFAD4AE-F8C3-4450-8792-85FB674FA69F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Ethnicity: Afro Caribbean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3D8C61-CFF1-4B84-A0DD-1FBD8A8AC6C9}" type="parTrans" cxnId="{959107EF-E76D-4644-BB14-42E15DA82DCE}">
      <dgm:prSet/>
      <dgm:spPr/>
      <dgm:t>
        <a:bodyPr/>
        <a:lstStyle/>
        <a:p>
          <a:endParaRPr lang="en-US"/>
        </a:p>
      </dgm:t>
    </dgm:pt>
    <dgm:pt modelId="{34B3CA09-4A9D-4C74-A368-E82AE9E26405}" type="sibTrans" cxnId="{959107EF-E76D-4644-BB14-42E15DA82DCE}">
      <dgm:prSet/>
      <dgm:spPr/>
      <dgm:t>
        <a:bodyPr/>
        <a:lstStyle/>
        <a:p>
          <a:endParaRPr lang="en-US"/>
        </a:p>
      </dgm:t>
    </dgm:pt>
    <dgm:pt modelId="{411F7093-4B6C-4F34-A35E-E9A87800C847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Retired Midwife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6D0F7E-C343-4051-AB86-8298A738FF8E}" type="parTrans" cxnId="{2B7C04BF-12EC-4444-8270-89EBCF43603C}">
      <dgm:prSet/>
      <dgm:spPr/>
      <dgm:t>
        <a:bodyPr/>
        <a:lstStyle/>
        <a:p>
          <a:endParaRPr lang="en-US"/>
        </a:p>
      </dgm:t>
    </dgm:pt>
    <dgm:pt modelId="{83CACDBC-62C8-4800-AD4B-41E4F49C8BB6}" type="sibTrans" cxnId="{2B7C04BF-12EC-4444-8270-89EBCF43603C}">
      <dgm:prSet/>
      <dgm:spPr/>
      <dgm:t>
        <a:bodyPr/>
        <a:lstStyle/>
        <a:p>
          <a:endParaRPr lang="en-US"/>
        </a:p>
      </dgm:t>
    </dgm:pt>
    <dgm:pt modelId="{02C0A98A-C110-4C78-8810-2607155DEDF7}">
      <dgm:prSet custT="1"/>
      <dgm:spPr/>
      <dgm:t>
        <a:bodyPr/>
        <a:lstStyle/>
        <a:p>
          <a:r>
            <a:rPr lang="en-GB" sz="1600" b="0" i="0" dirty="0"/>
            <a:t> </a:t>
          </a:r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Enjoys Traditional Caribbean Foods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84DEA3-AEC1-4F68-8EBF-EB0D6044640E}" type="parTrans" cxnId="{B6E74E51-E63E-4435-BA8E-B9E78EA2BC42}">
      <dgm:prSet/>
      <dgm:spPr/>
      <dgm:t>
        <a:bodyPr/>
        <a:lstStyle/>
        <a:p>
          <a:endParaRPr lang="en-US"/>
        </a:p>
      </dgm:t>
    </dgm:pt>
    <dgm:pt modelId="{E7D3F36C-CDFF-4F28-AAB3-BAF3C80BFFB4}" type="sibTrans" cxnId="{B6E74E51-E63E-4435-BA8E-B9E78EA2BC42}">
      <dgm:prSet/>
      <dgm:spPr/>
      <dgm:t>
        <a:bodyPr/>
        <a:lstStyle/>
        <a:p>
          <a:endParaRPr lang="en-US"/>
        </a:p>
      </dgm:t>
    </dgm:pt>
    <dgm:pt modelId="{A1E6A542-57D4-4CD6-BCE6-CE9BDEB72940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BMI 31(class 1 obesity), Family history of diabetes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50D05D-AD94-440E-A13F-D2F18CB7C59D}" type="parTrans" cxnId="{9AC665F7-9BC4-46BD-8A6E-86E73DA6398B}">
      <dgm:prSet/>
      <dgm:spPr/>
      <dgm:t>
        <a:bodyPr/>
        <a:lstStyle/>
        <a:p>
          <a:endParaRPr lang="en-US"/>
        </a:p>
      </dgm:t>
    </dgm:pt>
    <dgm:pt modelId="{8116B4D7-0EEC-4280-B125-F36BEAF1E211}" type="sibTrans" cxnId="{9AC665F7-9BC4-46BD-8A6E-86E73DA6398B}">
      <dgm:prSet/>
      <dgm:spPr/>
      <dgm:t>
        <a:bodyPr/>
        <a:lstStyle/>
        <a:p>
          <a:endParaRPr lang="en-US"/>
        </a:p>
      </dgm:t>
    </dgm:pt>
    <dgm:pt modelId="{368EF2A5-028D-4247-B7CE-BCF5018ED2B9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Non-smoker</a:t>
          </a:r>
          <a:r>
            <a:rPr lang="en-GB" sz="1500" b="0" i="0" dirty="0"/>
            <a:t> </a:t>
          </a:r>
          <a:endParaRPr lang="en-US" sz="1500" dirty="0"/>
        </a:p>
      </dgm:t>
    </dgm:pt>
    <dgm:pt modelId="{91AE12A7-6689-4869-B80E-26F03DFD577B}" type="parTrans" cxnId="{5DA3F6C2-B2AF-4C82-B12F-91A298C1F8FD}">
      <dgm:prSet/>
      <dgm:spPr/>
      <dgm:t>
        <a:bodyPr/>
        <a:lstStyle/>
        <a:p>
          <a:endParaRPr lang="en-US"/>
        </a:p>
      </dgm:t>
    </dgm:pt>
    <dgm:pt modelId="{C91A10AD-5D70-4340-B7CD-E256C2E3B91F}" type="sibTrans" cxnId="{5DA3F6C2-B2AF-4C82-B12F-91A298C1F8FD}">
      <dgm:prSet/>
      <dgm:spPr/>
      <dgm:t>
        <a:bodyPr/>
        <a:lstStyle/>
        <a:p>
          <a:endParaRPr lang="en-US"/>
        </a:p>
      </dgm:t>
    </dgm:pt>
    <dgm:pt modelId="{AAB292AB-06E2-46FD-AB55-8D4E58D3F463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Lives with Husband and strong church community support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66882A-D3D4-40EB-8887-300837DACB83}" type="parTrans" cxnId="{F8CFB358-41BA-44A6-B8BC-6F8DBB5349F0}">
      <dgm:prSet/>
      <dgm:spPr/>
      <dgm:t>
        <a:bodyPr/>
        <a:lstStyle/>
        <a:p>
          <a:endParaRPr lang="en-US"/>
        </a:p>
      </dgm:t>
    </dgm:pt>
    <dgm:pt modelId="{3FDADA1D-D8F0-44B6-9B45-0165135A4033}" type="sibTrans" cxnId="{F8CFB358-41BA-44A6-B8BC-6F8DBB5349F0}">
      <dgm:prSet/>
      <dgm:spPr/>
      <dgm:t>
        <a:bodyPr/>
        <a:lstStyle/>
        <a:p>
          <a:endParaRPr lang="en-US"/>
        </a:p>
      </dgm:t>
    </dgm:pt>
    <dgm:pt modelId="{8D52214E-1DDD-4831-9B27-DFCE379108A3}" type="pres">
      <dgm:prSet presAssocID="{7EB8F239-2EDF-4137-B3B7-F8DD72785DF9}" presName="linear" presStyleCnt="0">
        <dgm:presLayoutVars>
          <dgm:animLvl val="lvl"/>
          <dgm:resizeHandles val="exact"/>
        </dgm:presLayoutVars>
      </dgm:prSet>
      <dgm:spPr/>
    </dgm:pt>
    <dgm:pt modelId="{43694BFF-5862-4B24-9682-9A2E9D5B7ABC}" type="pres">
      <dgm:prSet presAssocID="{E124CA37-5437-4573-8960-36173076AD1B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090F4053-D09C-43CF-BE14-F4C84B4E5582}" type="pres">
      <dgm:prSet presAssocID="{3242D1DA-3E71-4F31-B9A2-CCA176C2ED9B}" presName="spacer" presStyleCnt="0"/>
      <dgm:spPr/>
    </dgm:pt>
    <dgm:pt modelId="{91144109-DDAE-4A6C-9345-4E30CE05F839}" type="pres">
      <dgm:prSet presAssocID="{04EB9869-B3CB-4F06-B82A-98D30F206899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74A4888C-7EA4-4A01-8F9F-D7E75F40357D}" type="pres">
      <dgm:prSet presAssocID="{66E6A124-D407-42FA-8F05-3CEAA3729406}" presName="spacer" presStyleCnt="0"/>
      <dgm:spPr/>
    </dgm:pt>
    <dgm:pt modelId="{4A9F7338-CF59-4144-BD57-520052680E59}" type="pres">
      <dgm:prSet presAssocID="{7BFAD4AE-F8C3-4450-8792-85FB674FA69F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4194BAB3-8300-499F-BB47-668D10CB7A5D}" type="pres">
      <dgm:prSet presAssocID="{34B3CA09-4A9D-4C74-A368-E82AE9E26405}" presName="spacer" presStyleCnt="0"/>
      <dgm:spPr/>
    </dgm:pt>
    <dgm:pt modelId="{1F6DCD3D-285B-4C9E-8F4F-6A2E7540805F}" type="pres">
      <dgm:prSet presAssocID="{411F7093-4B6C-4F34-A35E-E9A87800C847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8B44E3CA-B2CC-4673-9513-414E30848BC5}" type="pres">
      <dgm:prSet presAssocID="{83CACDBC-62C8-4800-AD4B-41E4F49C8BB6}" presName="spacer" presStyleCnt="0"/>
      <dgm:spPr/>
    </dgm:pt>
    <dgm:pt modelId="{FEB94E35-9AD2-4E93-B14D-DF74FAF0B131}" type="pres">
      <dgm:prSet presAssocID="{02C0A98A-C110-4C78-8810-2607155DEDF7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1BE488A8-165A-4167-B84E-BEA7CF0DC3C8}" type="pres">
      <dgm:prSet presAssocID="{E7D3F36C-CDFF-4F28-AAB3-BAF3C80BFFB4}" presName="spacer" presStyleCnt="0"/>
      <dgm:spPr/>
    </dgm:pt>
    <dgm:pt modelId="{5947948C-3A35-400A-994F-482E902E72D2}" type="pres">
      <dgm:prSet presAssocID="{A1E6A542-57D4-4CD6-BCE6-CE9BDEB7294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2BEF4D6-8F40-4C5D-ACA3-9DC85A0A5498}" type="pres">
      <dgm:prSet presAssocID="{8116B4D7-0EEC-4280-B125-F36BEAF1E211}" presName="spacer" presStyleCnt="0"/>
      <dgm:spPr/>
    </dgm:pt>
    <dgm:pt modelId="{E841D15D-CBEE-46E6-AB29-ADB10B669EB6}" type="pres">
      <dgm:prSet presAssocID="{368EF2A5-028D-4247-B7CE-BCF5018ED2B9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5091A08-5269-498D-8C84-52E72FD910CF}" type="pres">
      <dgm:prSet presAssocID="{C91A10AD-5D70-4340-B7CD-E256C2E3B91F}" presName="spacer" presStyleCnt="0"/>
      <dgm:spPr/>
    </dgm:pt>
    <dgm:pt modelId="{560884D9-7651-4AB5-8078-5F80811C9E8D}" type="pres">
      <dgm:prSet presAssocID="{AAB292AB-06E2-46FD-AB55-8D4E58D3F463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481CD80B-CC14-4F36-B56D-BEEAF7E5132B}" type="presOf" srcId="{04EB9869-B3CB-4F06-B82A-98D30F206899}" destId="{91144109-DDAE-4A6C-9345-4E30CE05F839}" srcOrd="0" destOrd="0" presId="urn:microsoft.com/office/officeart/2005/8/layout/vList2"/>
    <dgm:cxn modelId="{A70BD412-469E-4315-8E7C-D55A37B973BE}" type="presOf" srcId="{411F7093-4B6C-4F34-A35E-E9A87800C847}" destId="{1F6DCD3D-285B-4C9E-8F4F-6A2E7540805F}" srcOrd="0" destOrd="0" presId="urn:microsoft.com/office/officeart/2005/8/layout/vList2"/>
    <dgm:cxn modelId="{E1A17C13-51BD-4F49-A179-E729EB71C75E}" type="presOf" srcId="{E124CA37-5437-4573-8960-36173076AD1B}" destId="{43694BFF-5862-4B24-9682-9A2E9D5B7ABC}" srcOrd="0" destOrd="0" presId="urn:microsoft.com/office/officeart/2005/8/layout/vList2"/>
    <dgm:cxn modelId="{F552C517-70C6-4CB6-B344-2A06BC27974B}" srcId="{7EB8F239-2EDF-4137-B3B7-F8DD72785DF9}" destId="{04EB9869-B3CB-4F06-B82A-98D30F206899}" srcOrd="1" destOrd="0" parTransId="{47A2AA9A-A1B4-4A1C-910B-0392E9C5D81A}" sibTransId="{66E6A124-D407-42FA-8F05-3CEAA3729406}"/>
    <dgm:cxn modelId="{036B1027-6C20-4A27-BFAE-2C503F0A6F97}" type="presOf" srcId="{7BFAD4AE-F8C3-4450-8792-85FB674FA69F}" destId="{4A9F7338-CF59-4144-BD57-520052680E59}" srcOrd="0" destOrd="0" presId="urn:microsoft.com/office/officeart/2005/8/layout/vList2"/>
    <dgm:cxn modelId="{DCA39535-7F05-49BF-A6B5-4E09618871A2}" type="presOf" srcId="{AAB292AB-06E2-46FD-AB55-8D4E58D3F463}" destId="{560884D9-7651-4AB5-8078-5F80811C9E8D}" srcOrd="0" destOrd="0" presId="urn:microsoft.com/office/officeart/2005/8/layout/vList2"/>
    <dgm:cxn modelId="{436B4737-DD97-46FC-80FE-A990B536AE21}" type="presOf" srcId="{02C0A98A-C110-4C78-8810-2607155DEDF7}" destId="{FEB94E35-9AD2-4E93-B14D-DF74FAF0B131}" srcOrd="0" destOrd="0" presId="urn:microsoft.com/office/officeart/2005/8/layout/vList2"/>
    <dgm:cxn modelId="{B6E74E51-E63E-4435-BA8E-B9E78EA2BC42}" srcId="{7EB8F239-2EDF-4137-B3B7-F8DD72785DF9}" destId="{02C0A98A-C110-4C78-8810-2607155DEDF7}" srcOrd="4" destOrd="0" parTransId="{3284DEA3-AEC1-4F68-8EBF-EB0D6044640E}" sibTransId="{E7D3F36C-CDFF-4F28-AAB3-BAF3C80BFFB4}"/>
    <dgm:cxn modelId="{F8CFB358-41BA-44A6-B8BC-6F8DBB5349F0}" srcId="{7EB8F239-2EDF-4137-B3B7-F8DD72785DF9}" destId="{AAB292AB-06E2-46FD-AB55-8D4E58D3F463}" srcOrd="7" destOrd="0" parTransId="{5B66882A-D3D4-40EB-8887-300837DACB83}" sibTransId="{3FDADA1D-D8F0-44B6-9B45-0165135A4033}"/>
    <dgm:cxn modelId="{EEFC1A90-ABF9-4314-802B-B4F4D31AE522}" type="presOf" srcId="{A1E6A542-57D4-4CD6-BCE6-CE9BDEB72940}" destId="{5947948C-3A35-400A-994F-482E902E72D2}" srcOrd="0" destOrd="0" presId="urn:microsoft.com/office/officeart/2005/8/layout/vList2"/>
    <dgm:cxn modelId="{659A71A4-E234-408E-9457-A3609318D6CE}" srcId="{7EB8F239-2EDF-4137-B3B7-F8DD72785DF9}" destId="{E124CA37-5437-4573-8960-36173076AD1B}" srcOrd="0" destOrd="0" parTransId="{D1BF3C8D-0ED7-46F0-B592-2C891F8C532B}" sibTransId="{3242D1DA-3E71-4F31-B9A2-CCA176C2ED9B}"/>
    <dgm:cxn modelId="{2B7C04BF-12EC-4444-8270-89EBCF43603C}" srcId="{7EB8F239-2EDF-4137-B3B7-F8DD72785DF9}" destId="{411F7093-4B6C-4F34-A35E-E9A87800C847}" srcOrd="3" destOrd="0" parTransId="{E56D0F7E-C343-4051-AB86-8298A738FF8E}" sibTransId="{83CACDBC-62C8-4800-AD4B-41E4F49C8BB6}"/>
    <dgm:cxn modelId="{1C303ABF-15E5-4E1F-BA2A-B45DB8F9D94D}" type="presOf" srcId="{368EF2A5-028D-4247-B7CE-BCF5018ED2B9}" destId="{E841D15D-CBEE-46E6-AB29-ADB10B669EB6}" srcOrd="0" destOrd="0" presId="urn:microsoft.com/office/officeart/2005/8/layout/vList2"/>
    <dgm:cxn modelId="{5DA3F6C2-B2AF-4C82-B12F-91A298C1F8FD}" srcId="{7EB8F239-2EDF-4137-B3B7-F8DD72785DF9}" destId="{368EF2A5-028D-4247-B7CE-BCF5018ED2B9}" srcOrd="6" destOrd="0" parTransId="{91AE12A7-6689-4869-B80E-26F03DFD577B}" sibTransId="{C91A10AD-5D70-4340-B7CD-E256C2E3B91F}"/>
    <dgm:cxn modelId="{0D618BD4-01B6-40DD-B047-B78031562103}" type="presOf" srcId="{7EB8F239-2EDF-4137-B3B7-F8DD72785DF9}" destId="{8D52214E-1DDD-4831-9B27-DFCE379108A3}" srcOrd="0" destOrd="0" presId="urn:microsoft.com/office/officeart/2005/8/layout/vList2"/>
    <dgm:cxn modelId="{959107EF-E76D-4644-BB14-42E15DA82DCE}" srcId="{7EB8F239-2EDF-4137-B3B7-F8DD72785DF9}" destId="{7BFAD4AE-F8C3-4450-8792-85FB674FA69F}" srcOrd="2" destOrd="0" parTransId="{533D8C61-CFF1-4B84-A0DD-1FBD8A8AC6C9}" sibTransId="{34B3CA09-4A9D-4C74-A368-E82AE9E26405}"/>
    <dgm:cxn modelId="{9AC665F7-9BC4-46BD-8A6E-86E73DA6398B}" srcId="{7EB8F239-2EDF-4137-B3B7-F8DD72785DF9}" destId="{A1E6A542-57D4-4CD6-BCE6-CE9BDEB72940}" srcOrd="5" destOrd="0" parTransId="{2050D05D-AD94-440E-A13F-D2F18CB7C59D}" sibTransId="{8116B4D7-0EEC-4280-B125-F36BEAF1E211}"/>
    <dgm:cxn modelId="{5942A7A5-4935-4DED-9361-0C90BE6E6E1D}" type="presParOf" srcId="{8D52214E-1DDD-4831-9B27-DFCE379108A3}" destId="{43694BFF-5862-4B24-9682-9A2E9D5B7ABC}" srcOrd="0" destOrd="0" presId="urn:microsoft.com/office/officeart/2005/8/layout/vList2"/>
    <dgm:cxn modelId="{2ED21045-7162-4100-9767-0E8BD3CF07A2}" type="presParOf" srcId="{8D52214E-1DDD-4831-9B27-DFCE379108A3}" destId="{090F4053-D09C-43CF-BE14-F4C84B4E5582}" srcOrd="1" destOrd="0" presId="urn:microsoft.com/office/officeart/2005/8/layout/vList2"/>
    <dgm:cxn modelId="{DDDDADAB-C739-48A2-AAAB-C574A7A705B8}" type="presParOf" srcId="{8D52214E-1DDD-4831-9B27-DFCE379108A3}" destId="{91144109-DDAE-4A6C-9345-4E30CE05F839}" srcOrd="2" destOrd="0" presId="urn:microsoft.com/office/officeart/2005/8/layout/vList2"/>
    <dgm:cxn modelId="{EC4830FF-7931-4505-9A54-3F3487907FB1}" type="presParOf" srcId="{8D52214E-1DDD-4831-9B27-DFCE379108A3}" destId="{74A4888C-7EA4-4A01-8F9F-D7E75F40357D}" srcOrd="3" destOrd="0" presId="urn:microsoft.com/office/officeart/2005/8/layout/vList2"/>
    <dgm:cxn modelId="{CFDD9BC9-98FF-49FC-815B-21D69C5920EE}" type="presParOf" srcId="{8D52214E-1DDD-4831-9B27-DFCE379108A3}" destId="{4A9F7338-CF59-4144-BD57-520052680E59}" srcOrd="4" destOrd="0" presId="urn:microsoft.com/office/officeart/2005/8/layout/vList2"/>
    <dgm:cxn modelId="{AB88416D-CF50-4172-B30C-E02FE1DE1BD1}" type="presParOf" srcId="{8D52214E-1DDD-4831-9B27-DFCE379108A3}" destId="{4194BAB3-8300-499F-BB47-668D10CB7A5D}" srcOrd="5" destOrd="0" presId="urn:microsoft.com/office/officeart/2005/8/layout/vList2"/>
    <dgm:cxn modelId="{B7AE7217-77B4-439A-B0E5-21421A326AE2}" type="presParOf" srcId="{8D52214E-1DDD-4831-9B27-DFCE379108A3}" destId="{1F6DCD3D-285B-4C9E-8F4F-6A2E7540805F}" srcOrd="6" destOrd="0" presId="urn:microsoft.com/office/officeart/2005/8/layout/vList2"/>
    <dgm:cxn modelId="{FAE183B1-8A33-45FB-A302-C8608BFC5317}" type="presParOf" srcId="{8D52214E-1DDD-4831-9B27-DFCE379108A3}" destId="{8B44E3CA-B2CC-4673-9513-414E30848BC5}" srcOrd="7" destOrd="0" presId="urn:microsoft.com/office/officeart/2005/8/layout/vList2"/>
    <dgm:cxn modelId="{37E45D24-503E-4FEF-8111-1C3A1525E7DB}" type="presParOf" srcId="{8D52214E-1DDD-4831-9B27-DFCE379108A3}" destId="{FEB94E35-9AD2-4E93-B14D-DF74FAF0B131}" srcOrd="8" destOrd="0" presId="urn:microsoft.com/office/officeart/2005/8/layout/vList2"/>
    <dgm:cxn modelId="{E89FC43A-3C03-4004-99C4-1B09D0B8C581}" type="presParOf" srcId="{8D52214E-1DDD-4831-9B27-DFCE379108A3}" destId="{1BE488A8-165A-4167-B84E-BEA7CF0DC3C8}" srcOrd="9" destOrd="0" presId="urn:microsoft.com/office/officeart/2005/8/layout/vList2"/>
    <dgm:cxn modelId="{BB5EE76F-E563-4442-B459-5FBDC63DDDB8}" type="presParOf" srcId="{8D52214E-1DDD-4831-9B27-DFCE379108A3}" destId="{5947948C-3A35-400A-994F-482E902E72D2}" srcOrd="10" destOrd="0" presId="urn:microsoft.com/office/officeart/2005/8/layout/vList2"/>
    <dgm:cxn modelId="{17619247-108B-4B06-8AF3-4059DE5355EF}" type="presParOf" srcId="{8D52214E-1DDD-4831-9B27-DFCE379108A3}" destId="{E2BEF4D6-8F40-4C5D-ACA3-9DC85A0A5498}" srcOrd="11" destOrd="0" presId="urn:microsoft.com/office/officeart/2005/8/layout/vList2"/>
    <dgm:cxn modelId="{5DEE124D-5BA8-4546-B753-AA7360971A13}" type="presParOf" srcId="{8D52214E-1DDD-4831-9B27-DFCE379108A3}" destId="{E841D15D-CBEE-46E6-AB29-ADB10B669EB6}" srcOrd="12" destOrd="0" presId="urn:microsoft.com/office/officeart/2005/8/layout/vList2"/>
    <dgm:cxn modelId="{9C88CD6B-372A-4B1D-8B45-C63F14538981}" type="presParOf" srcId="{8D52214E-1DDD-4831-9B27-DFCE379108A3}" destId="{15091A08-5269-498D-8C84-52E72FD910CF}" srcOrd="13" destOrd="0" presId="urn:microsoft.com/office/officeart/2005/8/layout/vList2"/>
    <dgm:cxn modelId="{4BAF9A1A-6F87-4C7A-A97E-65A1B3476365}" type="presParOf" srcId="{8D52214E-1DDD-4831-9B27-DFCE379108A3}" destId="{560884D9-7651-4AB5-8078-5F80811C9E8D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991CF6-2C12-4A6E-80F3-9E2482EDFDDE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164195C-1DAC-401F-BE66-9DC290D5033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Fatigue and low energy </a:t>
          </a:r>
        </a:p>
      </dgm:t>
    </dgm:pt>
    <dgm:pt modelId="{7E998079-E0E7-4A12-8681-5D0D0249D0A5}" type="parTrans" cxnId="{70F6EE8C-C6EF-4B50-BD6F-0DD9F22EACA8}">
      <dgm:prSet/>
      <dgm:spPr/>
      <dgm:t>
        <a:bodyPr/>
        <a:lstStyle/>
        <a:p>
          <a:endParaRPr lang="en-GB"/>
        </a:p>
      </dgm:t>
    </dgm:pt>
    <dgm:pt modelId="{B31892F1-61D4-407A-B82E-33466D99CDE2}" type="sibTrans" cxnId="{70F6EE8C-C6EF-4B50-BD6F-0DD9F22EACA8}">
      <dgm:prSet/>
      <dgm:spPr/>
      <dgm:t>
        <a:bodyPr/>
        <a:lstStyle/>
        <a:p>
          <a:endParaRPr lang="en-GB"/>
        </a:p>
      </dgm:t>
    </dgm:pt>
    <dgm:pt modelId="{FACCA7CF-A59E-4114-A2BD-5A34CB0D8DD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Increased thirst and frequent urination </a:t>
          </a:r>
        </a:p>
      </dgm:t>
    </dgm:pt>
    <dgm:pt modelId="{BA14213E-0DA4-4150-A445-389C2A4E1AAC}" type="parTrans" cxnId="{B427884A-B14B-4B76-AA12-764E49A8C532}">
      <dgm:prSet/>
      <dgm:spPr/>
      <dgm:t>
        <a:bodyPr/>
        <a:lstStyle/>
        <a:p>
          <a:endParaRPr lang="en-GB"/>
        </a:p>
      </dgm:t>
    </dgm:pt>
    <dgm:pt modelId="{B1EAD71A-2FA6-4063-B809-86B710F9DF9F}" type="sibTrans" cxnId="{B427884A-B14B-4B76-AA12-764E49A8C532}">
      <dgm:prSet/>
      <dgm:spPr/>
      <dgm:t>
        <a:bodyPr/>
        <a:lstStyle/>
        <a:p>
          <a:endParaRPr lang="en-GB"/>
        </a:p>
      </dgm:t>
    </dgm:pt>
    <dgm:pt modelId="{7FD13F48-C9A3-4E81-8F5E-16D31EFC507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Blurred vision</a:t>
          </a:r>
        </a:p>
      </dgm:t>
    </dgm:pt>
    <dgm:pt modelId="{2511274F-DC12-4FB3-8AEF-D0397319732D}" type="parTrans" cxnId="{1E8F87C3-42E0-49C1-B2B0-C697F757D98C}">
      <dgm:prSet/>
      <dgm:spPr/>
      <dgm:t>
        <a:bodyPr/>
        <a:lstStyle/>
        <a:p>
          <a:endParaRPr lang="en-GB"/>
        </a:p>
      </dgm:t>
    </dgm:pt>
    <dgm:pt modelId="{BA22D26A-83E9-47C8-85F6-52070ED1EBE6}" type="sibTrans" cxnId="{1E8F87C3-42E0-49C1-B2B0-C697F757D98C}">
      <dgm:prSet/>
      <dgm:spPr/>
      <dgm:t>
        <a:bodyPr/>
        <a:lstStyle/>
        <a:p>
          <a:endParaRPr lang="en-GB"/>
        </a:p>
      </dgm:t>
    </dgm:pt>
    <dgm:pt modelId="{CB507AC3-1956-4590-AF59-CA31284AF451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Bloating or nausea from slow digestion(Diabetes UK,2023)</a:t>
          </a:r>
        </a:p>
      </dgm:t>
    </dgm:pt>
    <dgm:pt modelId="{9594F411-0DBE-47F2-81E5-135BD07B6DFE}" type="parTrans" cxnId="{EF035866-3B10-4492-A988-9896EA97367B}">
      <dgm:prSet/>
      <dgm:spPr/>
      <dgm:t>
        <a:bodyPr/>
        <a:lstStyle/>
        <a:p>
          <a:endParaRPr lang="en-GB"/>
        </a:p>
      </dgm:t>
    </dgm:pt>
    <dgm:pt modelId="{B6F4548F-D87B-4450-A0D3-32AC6D614679}" type="sibTrans" cxnId="{EF035866-3B10-4492-A988-9896EA97367B}">
      <dgm:prSet/>
      <dgm:spPr/>
      <dgm:t>
        <a:bodyPr/>
        <a:lstStyle/>
        <a:p>
          <a:endParaRPr lang="en-GB"/>
        </a:p>
      </dgm:t>
    </dgm:pt>
    <dgm:pt modelId="{38A71209-9C06-42C3-A312-91DAF4CC00CF}" type="pres">
      <dgm:prSet presAssocID="{C6991CF6-2C12-4A6E-80F3-9E2482EDFDDE}" presName="linear" presStyleCnt="0">
        <dgm:presLayoutVars>
          <dgm:animLvl val="lvl"/>
          <dgm:resizeHandles val="exact"/>
        </dgm:presLayoutVars>
      </dgm:prSet>
      <dgm:spPr/>
    </dgm:pt>
    <dgm:pt modelId="{5D9C3B7E-EFD2-4962-8CE8-3B150D895D64}" type="pres">
      <dgm:prSet presAssocID="{A164195C-1DAC-401F-BE66-9DC290D5033B}" presName="parentText" presStyleLbl="node1" presStyleIdx="0" presStyleCnt="4" custLinFactNeighborY="36748">
        <dgm:presLayoutVars>
          <dgm:chMax val="0"/>
          <dgm:bulletEnabled val="1"/>
        </dgm:presLayoutVars>
      </dgm:prSet>
      <dgm:spPr/>
    </dgm:pt>
    <dgm:pt modelId="{50071540-20D5-40D3-9005-3ABD4BABE91F}" type="pres">
      <dgm:prSet presAssocID="{B31892F1-61D4-407A-B82E-33466D99CDE2}" presName="spacer" presStyleCnt="0"/>
      <dgm:spPr/>
    </dgm:pt>
    <dgm:pt modelId="{5E555CE3-7283-4C18-A748-BB46B0C91605}" type="pres">
      <dgm:prSet presAssocID="{FACCA7CF-A59E-4114-A2BD-5A34CB0D8DD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3BF5BBB-4F51-4B52-B2A4-FD104DAE35DC}" type="pres">
      <dgm:prSet presAssocID="{B1EAD71A-2FA6-4063-B809-86B710F9DF9F}" presName="spacer" presStyleCnt="0"/>
      <dgm:spPr/>
    </dgm:pt>
    <dgm:pt modelId="{9620C26F-ECC5-4AD7-9EFC-0FB45C123D45}" type="pres">
      <dgm:prSet presAssocID="{7FD13F48-C9A3-4E81-8F5E-16D31EFC5070}" presName="parentText" presStyleLbl="node1" presStyleIdx="2" presStyleCnt="4" custLinFactNeighborX="-5505" custLinFactNeighborY="36748">
        <dgm:presLayoutVars>
          <dgm:chMax val="0"/>
          <dgm:bulletEnabled val="1"/>
        </dgm:presLayoutVars>
      </dgm:prSet>
      <dgm:spPr/>
    </dgm:pt>
    <dgm:pt modelId="{DF9F4EEC-74EC-49AD-B662-CA7B71F5C92F}" type="pres">
      <dgm:prSet presAssocID="{BA22D26A-83E9-47C8-85F6-52070ED1EBE6}" presName="spacer" presStyleCnt="0"/>
      <dgm:spPr/>
    </dgm:pt>
    <dgm:pt modelId="{EF226332-9B9B-48BA-AA62-0F59A592D64B}" type="pres">
      <dgm:prSet presAssocID="{CB507AC3-1956-4590-AF59-CA31284AF45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FEC9A11-EEEB-4B09-B9F5-6D7F6BB446F2}" type="presOf" srcId="{FACCA7CF-A59E-4114-A2BD-5A34CB0D8DD2}" destId="{5E555CE3-7283-4C18-A748-BB46B0C91605}" srcOrd="0" destOrd="0" presId="urn:microsoft.com/office/officeart/2005/8/layout/vList2"/>
    <dgm:cxn modelId="{4ACC405B-5CE2-45B1-9F01-45DFECCA1235}" type="presOf" srcId="{C6991CF6-2C12-4A6E-80F3-9E2482EDFDDE}" destId="{38A71209-9C06-42C3-A312-91DAF4CC00CF}" srcOrd="0" destOrd="0" presId="urn:microsoft.com/office/officeart/2005/8/layout/vList2"/>
    <dgm:cxn modelId="{EF035866-3B10-4492-A988-9896EA97367B}" srcId="{C6991CF6-2C12-4A6E-80F3-9E2482EDFDDE}" destId="{CB507AC3-1956-4590-AF59-CA31284AF451}" srcOrd="3" destOrd="0" parTransId="{9594F411-0DBE-47F2-81E5-135BD07B6DFE}" sibTransId="{B6F4548F-D87B-4450-A0D3-32AC6D614679}"/>
    <dgm:cxn modelId="{B427884A-B14B-4B76-AA12-764E49A8C532}" srcId="{C6991CF6-2C12-4A6E-80F3-9E2482EDFDDE}" destId="{FACCA7CF-A59E-4114-A2BD-5A34CB0D8DD2}" srcOrd="1" destOrd="0" parTransId="{BA14213E-0DA4-4150-A445-389C2A4E1AAC}" sibTransId="{B1EAD71A-2FA6-4063-B809-86B710F9DF9F}"/>
    <dgm:cxn modelId="{3BA1A74C-BCCF-4D23-876A-29AF06A60627}" type="presOf" srcId="{A164195C-1DAC-401F-BE66-9DC290D5033B}" destId="{5D9C3B7E-EFD2-4962-8CE8-3B150D895D64}" srcOrd="0" destOrd="0" presId="urn:microsoft.com/office/officeart/2005/8/layout/vList2"/>
    <dgm:cxn modelId="{70F6EE8C-C6EF-4B50-BD6F-0DD9F22EACA8}" srcId="{C6991CF6-2C12-4A6E-80F3-9E2482EDFDDE}" destId="{A164195C-1DAC-401F-BE66-9DC290D5033B}" srcOrd="0" destOrd="0" parTransId="{7E998079-E0E7-4A12-8681-5D0D0249D0A5}" sibTransId="{B31892F1-61D4-407A-B82E-33466D99CDE2}"/>
    <dgm:cxn modelId="{7F014FA6-B046-4FD3-B9CC-EACC628A7636}" type="presOf" srcId="{7FD13F48-C9A3-4E81-8F5E-16D31EFC5070}" destId="{9620C26F-ECC5-4AD7-9EFC-0FB45C123D45}" srcOrd="0" destOrd="0" presId="urn:microsoft.com/office/officeart/2005/8/layout/vList2"/>
    <dgm:cxn modelId="{1E8F87C3-42E0-49C1-B2B0-C697F757D98C}" srcId="{C6991CF6-2C12-4A6E-80F3-9E2482EDFDDE}" destId="{7FD13F48-C9A3-4E81-8F5E-16D31EFC5070}" srcOrd="2" destOrd="0" parTransId="{2511274F-DC12-4FB3-8AEF-D0397319732D}" sibTransId="{BA22D26A-83E9-47C8-85F6-52070ED1EBE6}"/>
    <dgm:cxn modelId="{A8527DEB-91EF-40E0-90B0-A446D02136DC}" type="presOf" srcId="{CB507AC3-1956-4590-AF59-CA31284AF451}" destId="{EF226332-9B9B-48BA-AA62-0F59A592D64B}" srcOrd="0" destOrd="0" presId="urn:microsoft.com/office/officeart/2005/8/layout/vList2"/>
    <dgm:cxn modelId="{1D0E086B-81BE-4FD4-82C9-547B7E77028F}" type="presParOf" srcId="{38A71209-9C06-42C3-A312-91DAF4CC00CF}" destId="{5D9C3B7E-EFD2-4962-8CE8-3B150D895D64}" srcOrd="0" destOrd="0" presId="urn:microsoft.com/office/officeart/2005/8/layout/vList2"/>
    <dgm:cxn modelId="{A5378639-1848-4BB2-A653-D3C43A46E59F}" type="presParOf" srcId="{38A71209-9C06-42C3-A312-91DAF4CC00CF}" destId="{50071540-20D5-40D3-9005-3ABD4BABE91F}" srcOrd="1" destOrd="0" presId="urn:microsoft.com/office/officeart/2005/8/layout/vList2"/>
    <dgm:cxn modelId="{C41A2679-6584-4151-BC8B-5FE15E223509}" type="presParOf" srcId="{38A71209-9C06-42C3-A312-91DAF4CC00CF}" destId="{5E555CE3-7283-4C18-A748-BB46B0C91605}" srcOrd="2" destOrd="0" presId="urn:microsoft.com/office/officeart/2005/8/layout/vList2"/>
    <dgm:cxn modelId="{4B93277C-BDED-4048-90F6-1A87F4DE896C}" type="presParOf" srcId="{38A71209-9C06-42C3-A312-91DAF4CC00CF}" destId="{93BF5BBB-4F51-4B52-B2A4-FD104DAE35DC}" srcOrd="3" destOrd="0" presId="urn:microsoft.com/office/officeart/2005/8/layout/vList2"/>
    <dgm:cxn modelId="{929EAF23-9CD9-41EB-8022-7899F8998D30}" type="presParOf" srcId="{38A71209-9C06-42C3-A312-91DAF4CC00CF}" destId="{9620C26F-ECC5-4AD7-9EFC-0FB45C123D45}" srcOrd="4" destOrd="0" presId="urn:microsoft.com/office/officeart/2005/8/layout/vList2"/>
    <dgm:cxn modelId="{BF6F8BB3-D054-4CBC-AC8D-54CB5E6DEC6E}" type="presParOf" srcId="{38A71209-9C06-42C3-A312-91DAF4CC00CF}" destId="{DF9F4EEC-74EC-49AD-B662-CA7B71F5C92F}" srcOrd="5" destOrd="0" presId="urn:microsoft.com/office/officeart/2005/8/layout/vList2"/>
    <dgm:cxn modelId="{394EE4A3-72B5-4D20-B5BA-7EA6E0D92CA3}" type="presParOf" srcId="{38A71209-9C06-42C3-A312-91DAF4CC00CF}" destId="{EF226332-9B9B-48BA-AA62-0F59A592D64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DD1C53-E1C0-44A8-8F6E-CFA397BF7F42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8F825C0-7D3D-4161-A739-10A9E54C30C8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Age</a:t>
          </a:r>
          <a:r>
            <a:rPr lang="en-GB" sz="2500" dirty="0"/>
            <a:t> </a:t>
          </a:r>
        </a:p>
      </dgm:t>
    </dgm:pt>
    <dgm:pt modelId="{CE5554D1-2850-4182-91C4-5B047B9B210A}" type="parTrans" cxnId="{6F7AA840-5824-48A3-91E8-130B217492F9}">
      <dgm:prSet/>
      <dgm:spPr/>
      <dgm:t>
        <a:bodyPr/>
        <a:lstStyle/>
        <a:p>
          <a:endParaRPr lang="en-GB"/>
        </a:p>
      </dgm:t>
    </dgm:pt>
    <dgm:pt modelId="{6B3AE03B-B6DB-4377-AE23-9C2241B69A5A}" type="sibTrans" cxnId="{6F7AA840-5824-48A3-91E8-130B217492F9}">
      <dgm:prSet/>
      <dgm:spPr/>
      <dgm:t>
        <a:bodyPr/>
        <a:lstStyle/>
        <a:p>
          <a:endParaRPr lang="en-GB"/>
        </a:p>
      </dgm:t>
    </dgm:pt>
    <dgm:pt modelId="{828FD7A5-BABA-48E9-917C-8CB3B9CB2511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Ethnicity: Afro Caribbean (World Health Orgaization,2023).</a:t>
          </a:r>
        </a:p>
      </dgm:t>
    </dgm:pt>
    <dgm:pt modelId="{7F8A4D7B-632A-498A-9B91-2EC05AA9613C}" type="parTrans" cxnId="{1B0F7306-B0D5-41A8-BBA8-284D40067D0C}">
      <dgm:prSet/>
      <dgm:spPr/>
      <dgm:t>
        <a:bodyPr/>
        <a:lstStyle/>
        <a:p>
          <a:endParaRPr lang="en-GB"/>
        </a:p>
      </dgm:t>
    </dgm:pt>
    <dgm:pt modelId="{7B9F732C-2ACA-4BFF-9B81-8E61D0EFA63A}" type="sibTrans" cxnId="{1B0F7306-B0D5-41A8-BBA8-284D40067D0C}">
      <dgm:prSet/>
      <dgm:spPr/>
      <dgm:t>
        <a:bodyPr/>
        <a:lstStyle/>
        <a:p>
          <a:endParaRPr lang="en-GB"/>
        </a:p>
      </dgm:t>
    </dgm:pt>
    <dgm:pt modelId="{0B6CF103-085D-4C94-8E3F-E2F221C2F58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Family history of diabetes </a:t>
          </a:r>
        </a:p>
      </dgm:t>
    </dgm:pt>
    <dgm:pt modelId="{CDA3D382-F9FF-4FF9-90F1-42889E449F2C}" type="parTrans" cxnId="{D4D8BA8F-B4C8-49C5-A295-DE5D0619DD60}">
      <dgm:prSet/>
      <dgm:spPr/>
      <dgm:t>
        <a:bodyPr/>
        <a:lstStyle/>
        <a:p>
          <a:endParaRPr lang="en-GB"/>
        </a:p>
      </dgm:t>
    </dgm:pt>
    <dgm:pt modelId="{00217228-3DAB-4D54-A12A-708EAD71A6F8}" type="sibTrans" cxnId="{D4D8BA8F-B4C8-49C5-A295-DE5D0619DD60}">
      <dgm:prSet/>
      <dgm:spPr/>
      <dgm:t>
        <a:bodyPr/>
        <a:lstStyle/>
        <a:p>
          <a:endParaRPr lang="en-GB"/>
        </a:p>
      </dgm:t>
    </dgm:pt>
    <dgm:pt modelId="{ACE7AC42-F527-4EB4-B689-6EF85EAB4691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BMI 31 Class 1 obesity (National Health Service,2025).</a:t>
          </a:r>
        </a:p>
      </dgm:t>
    </dgm:pt>
    <dgm:pt modelId="{FC5A46A4-7BAF-4299-979B-04F8C3531BFB}" type="parTrans" cxnId="{1413766C-6920-4A46-A2A9-9B4EEE071B59}">
      <dgm:prSet/>
      <dgm:spPr/>
      <dgm:t>
        <a:bodyPr/>
        <a:lstStyle/>
        <a:p>
          <a:endParaRPr lang="en-GB"/>
        </a:p>
      </dgm:t>
    </dgm:pt>
    <dgm:pt modelId="{0F1D3C51-2809-4190-B70D-4AD7275B130A}" type="sibTrans" cxnId="{1413766C-6920-4A46-A2A9-9B4EEE071B59}">
      <dgm:prSet/>
      <dgm:spPr/>
      <dgm:t>
        <a:bodyPr/>
        <a:lstStyle/>
        <a:p>
          <a:endParaRPr lang="en-GB"/>
        </a:p>
      </dgm:t>
    </dgm:pt>
    <dgm:pt modelId="{21608EEC-803F-4BF8-B9B8-48D561842721}" type="pres">
      <dgm:prSet presAssocID="{FDDD1C53-E1C0-44A8-8F6E-CFA397BF7F42}" presName="linear" presStyleCnt="0">
        <dgm:presLayoutVars>
          <dgm:animLvl val="lvl"/>
          <dgm:resizeHandles val="exact"/>
        </dgm:presLayoutVars>
      </dgm:prSet>
      <dgm:spPr/>
    </dgm:pt>
    <dgm:pt modelId="{612298C1-4A60-4110-A9EF-5FBFC7F6794E}" type="pres">
      <dgm:prSet presAssocID="{38F825C0-7D3D-4161-A739-10A9E54C30C8}" presName="parentText" presStyleLbl="node1" presStyleIdx="0" presStyleCnt="4" custLinFactNeighborY="16799">
        <dgm:presLayoutVars>
          <dgm:chMax val="0"/>
          <dgm:bulletEnabled val="1"/>
        </dgm:presLayoutVars>
      </dgm:prSet>
      <dgm:spPr/>
    </dgm:pt>
    <dgm:pt modelId="{30BEE085-05A6-4846-B2A7-3ECBF09399AE}" type="pres">
      <dgm:prSet presAssocID="{6B3AE03B-B6DB-4377-AE23-9C2241B69A5A}" presName="spacer" presStyleCnt="0"/>
      <dgm:spPr/>
    </dgm:pt>
    <dgm:pt modelId="{6ACC008F-13C5-42D5-A817-B2E59C54AA59}" type="pres">
      <dgm:prSet presAssocID="{828FD7A5-BABA-48E9-917C-8CB3B9CB251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580505C-BF0C-4000-8AEC-5C555AD64E3F}" type="pres">
      <dgm:prSet presAssocID="{7B9F732C-2ACA-4BFF-9B81-8E61D0EFA63A}" presName="spacer" presStyleCnt="0"/>
      <dgm:spPr/>
    </dgm:pt>
    <dgm:pt modelId="{7BD24CFC-6D3B-40DA-871A-BDD12F7D5221}" type="pres">
      <dgm:prSet presAssocID="{0B6CF103-085D-4C94-8E3F-E2F221C2F58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47DABDD-F405-4276-99DE-87C36533B7F9}" type="pres">
      <dgm:prSet presAssocID="{00217228-3DAB-4D54-A12A-708EAD71A6F8}" presName="spacer" presStyleCnt="0"/>
      <dgm:spPr/>
    </dgm:pt>
    <dgm:pt modelId="{6C1FC8D1-26CA-4ADF-9364-E0F95FE42B70}" type="pres">
      <dgm:prSet presAssocID="{ACE7AC42-F527-4EB4-B689-6EF85EAB469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B0F7306-B0D5-41A8-BBA8-284D40067D0C}" srcId="{FDDD1C53-E1C0-44A8-8F6E-CFA397BF7F42}" destId="{828FD7A5-BABA-48E9-917C-8CB3B9CB2511}" srcOrd="1" destOrd="0" parTransId="{7F8A4D7B-632A-498A-9B91-2EC05AA9613C}" sibTransId="{7B9F732C-2ACA-4BFF-9B81-8E61D0EFA63A}"/>
    <dgm:cxn modelId="{63612430-096B-4541-B3BD-2C02B2682CD3}" type="presOf" srcId="{828FD7A5-BABA-48E9-917C-8CB3B9CB2511}" destId="{6ACC008F-13C5-42D5-A817-B2E59C54AA59}" srcOrd="0" destOrd="0" presId="urn:microsoft.com/office/officeart/2005/8/layout/vList2"/>
    <dgm:cxn modelId="{6F7AA840-5824-48A3-91E8-130B217492F9}" srcId="{FDDD1C53-E1C0-44A8-8F6E-CFA397BF7F42}" destId="{38F825C0-7D3D-4161-A739-10A9E54C30C8}" srcOrd="0" destOrd="0" parTransId="{CE5554D1-2850-4182-91C4-5B047B9B210A}" sibTransId="{6B3AE03B-B6DB-4377-AE23-9C2241B69A5A}"/>
    <dgm:cxn modelId="{879B145D-1080-40A1-9BC6-F7E47A33D804}" type="presOf" srcId="{ACE7AC42-F527-4EB4-B689-6EF85EAB4691}" destId="{6C1FC8D1-26CA-4ADF-9364-E0F95FE42B70}" srcOrd="0" destOrd="0" presId="urn:microsoft.com/office/officeart/2005/8/layout/vList2"/>
    <dgm:cxn modelId="{1413766C-6920-4A46-A2A9-9B4EEE071B59}" srcId="{FDDD1C53-E1C0-44A8-8F6E-CFA397BF7F42}" destId="{ACE7AC42-F527-4EB4-B689-6EF85EAB4691}" srcOrd="3" destOrd="0" parTransId="{FC5A46A4-7BAF-4299-979B-04F8C3531BFB}" sibTransId="{0F1D3C51-2809-4190-B70D-4AD7275B130A}"/>
    <dgm:cxn modelId="{83002451-40E2-450F-9EAC-081C03051CB2}" type="presOf" srcId="{FDDD1C53-E1C0-44A8-8F6E-CFA397BF7F42}" destId="{21608EEC-803F-4BF8-B9B8-48D561842721}" srcOrd="0" destOrd="0" presId="urn:microsoft.com/office/officeart/2005/8/layout/vList2"/>
    <dgm:cxn modelId="{D4D8BA8F-B4C8-49C5-A295-DE5D0619DD60}" srcId="{FDDD1C53-E1C0-44A8-8F6E-CFA397BF7F42}" destId="{0B6CF103-085D-4C94-8E3F-E2F221C2F580}" srcOrd="2" destOrd="0" parTransId="{CDA3D382-F9FF-4FF9-90F1-42889E449F2C}" sibTransId="{00217228-3DAB-4D54-A12A-708EAD71A6F8}"/>
    <dgm:cxn modelId="{10C5DBBC-82ED-45D0-BD79-E3F2A09C8084}" type="presOf" srcId="{0B6CF103-085D-4C94-8E3F-E2F221C2F580}" destId="{7BD24CFC-6D3B-40DA-871A-BDD12F7D5221}" srcOrd="0" destOrd="0" presId="urn:microsoft.com/office/officeart/2005/8/layout/vList2"/>
    <dgm:cxn modelId="{468DC8EC-CDC6-4A05-83D9-B7B81203E6DF}" type="presOf" srcId="{38F825C0-7D3D-4161-A739-10A9E54C30C8}" destId="{612298C1-4A60-4110-A9EF-5FBFC7F6794E}" srcOrd="0" destOrd="0" presId="urn:microsoft.com/office/officeart/2005/8/layout/vList2"/>
    <dgm:cxn modelId="{137BE135-0B5E-4160-B8F1-08837F685F35}" type="presParOf" srcId="{21608EEC-803F-4BF8-B9B8-48D561842721}" destId="{612298C1-4A60-4110-A9EF-5FBFC7F6794E}" srcOrd="0" destOrd="0" presId="urn:microsoft.com/office/officeart/2005/8/layout/vList2"/>
    <dgm:cxn modelId="{2E8A1D72-A549-4814-805E-7ADADE4F80EA}" type="presParOf" srcId="{21608EEC-803F-4BF8-B9B8-48D561842721}" destId="{30BEE085-05A6-4846-B2A7-3ECBF09399AE}" srcOrd="1" destOrd="0" presId="urn:microsoft.com/office/officeart/2005/8/layout/vList2"/>
    <dgm:cxn modelId="{2BA54644-EC59-40F0-8518-15134641B96C}" type="presParOf" srcId="{21608EEC-803F-4BF8-B9B8-48D561842721}" destId="{6ACC008F-13C5-42D5-A817-B2E59C54AA59}" srcOrd="2" destOrd="0" presId="urn:microsoft.com/office/officeart/2005/8/layout/vList2"/>
    <dgm:cxn modelId="{3161E4FB-8763-456F-9423-7095F881761D}" type="presParOf" srcId="{21608EEC-803F-4BF8-B9B8-48D561842721}" destId="{0580505C-BF0C-4000-8AEC-5C555AD64E3F}" srcOrd="3" destOrd="0" presId="urn:microsoft.com/office/officeart/2005/8/layout/vList2"/>
    <dgm:cxn modelId="{ACC53895-A149-46B9-8099-7FDAFB910D38}" type="presParOf" srcId="{21608EEC-803F-4BF8-B9B8-48D561842721}" destId="{7BD24CFC-6D3B-40DA-871A-BDD12F7D5221}" srcOrd="4" destOrd="0" presId="urn:microsoft.com/office/officeart/2005/8/layout/vList2"/>
    <dgm:cxn modelId="{6C9DA2CF-8B75-4EBF-8D07-7201A3B6A56A}" type="presParOf" srcId="{21608EEC-803F-4BF8-B9B8-48D561842721}" destId="{047DABDD-F405-4276-99DE-87C36533B7F9}" srcOrd="5" destOrd="0" presId="urn:microsoft.com/office/officeart/2005/8/layout/vList2"/>
    <dgm:cxn modelId="{3B9A8775-E1D1-4761-AC52-4372D206CA3A}" type="presParOf" srcId="{21608EEC-803F-4BF8-B9B8-48D561842721}" destId="{6C1FC8D1-26CA-4ADF-9364-E0F95FE42B7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86231B3-33CD-4185-ACDB-905C720D86D3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C233BBA-0F69-4D74-BDA4-CA7902CD05E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Daily blood sugar checks </a:t>
          </a:r>
        </a:p>
      </dgm:t>
    </dgm:pt>
    <dgm:pt modelId="{2C89C218-5479-403D-A7D6-B8C9D66FC5B7}" type="parTrans" cxnId="{64EADDA9-D5DA-4073-B795-17EB03CF3C2A}">
      <dgm:prSet/>
      <dgm:spPr/>
      <dgm:t>
        <a:bodyPr/>
        <a:lstStyle/>
        <a:p>
          <a:endParaRPr lang="en-GB"/>
        </a:p>
      </dgm:t>
    </dgm:pt>
    <dgm:pt modelId="{1EF81078-06AD-491D-8131-2FA102CD0E43}" type="sibTrans" cxnId="{64EADDA9-D5DA-4073-B795-17EB03CF3C2A}">
      <dgm:prSet/>
      <dgm:spPr/>
      <dgm:t>
        <a:bodyPr/>
        <a:lstStyle/>
        <a:p>
          <a:endParaRPr lang="en-GB"/>
        </a:p>
      </dgm:t>
    </dgm:pt>
    <dgm:pt modelId="{A0FE2781-29FE-47EB-A7F4-1EFC25BFA12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Balanced diet with healthier Afro-Caribbean food choices </a:t>
          </a:r>
        </a:p>
      </dgm:t>
    </dgm:pt>
    <dgm:pt modelId="{4DDE1EA9-F399-4371-B3E4-389A86471E4F}" type="parTrans" cxnId="{72FB938C-AB8A-45A0-8458-C92423E53D8D}">
      <dgm:prSet/>
      <dgm:spPr/>
      <dgm:t>
        <a:bodyPr/>
        <a:lstStyle/>
        <a:p>
          <a:endParaRPr lang="en-GB"/>
        </a:p>
      </dgm:t>
    </dgm:pt>
    <dgm:pt modelId="{2E6CBAFC-4EB8-46BB-9636-B6A8E79786BF}" type="sibTrans" cxnId="{72FB938C-AB8A-45A0-8458-C92423E53D8D}">
      <dgm:prSet/>
      <dgm:spPr/>
      <dgm:t>
        <a:bodyPr/>
        <a:lstStyle/>
        <a:p>
          <a:endParaRPr lang="en-GB"/>
        </a:p>
      </dgm:t>
    </dgm:pt>
    <dgm:pt modelId="{494422F9-79F5-49AE-8637-BFDF0E67750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GP prescribed Metformin medication (NICE,2022).</a:t>
          </a:r>
        </a:p>
      </dgm:t>
    </dgm:pt>
    <dgm:pt modelId="{4231C77D-A1AD-4D5F-BC19-EEE921764BE5}" type="parTrans" cxnId="{83F9A50D-268D-4FC2-98F8-0225293C066A}">
      <dgm:prSet/>
      <dgm:spPr/>
      <dgm:t>
        <a:bodyPr/>
        <a:lstStyle/>
        <a:p>
          <a:endParaRPr lang="en-GB"/>
        </a:p>
      </dgm:t>
    </dgm:pt>
    <dgm:pt modelId="{39718D6C-BBCF-42AD-B32A-C5D92930FFC1}" type="sibTrans" cxnId="{83F9A50D-268D-4FC2-98F8-0225293C066A}">
      <dgm:prSet/>
      <dgm:spPr/>
      <dgm:t>
        <a:bodyPr/>
        <a:lstStyle/>
        <a:p>
          <a:endParaRPr lang="en-GB"/>
        </a:p>
      </dgm:t>
    </dgm:pt>
    <dgm:pt modelId="{C44B0060-37C3-4507-998F-BD56E4A19D2C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Regular exercise walking, swimming or chased based for 30 minutes daily (Mayo Clinic,2024). </a:t>
          </a:r>
        </a:p>
      </dgm:t>
    </dgm:pt>
    <dgm:pt modelId="{F518AB2B-F73C-4EA9-9121-C0A5C05704AC}" type="parTrans" cxnId="{2D1D2842-062F-4BD2-A449-D2F4DC45139D}">
      <dgm:prSet/>
      <dgm:spPr/>
      <dgm:t>
        <a:bodyPr/>
        <a:lstStyle/>
        <a:p>
          <a:endParaRPr lang="en-GB"/>
        </a:p>
      </dgm:t>
    </dgm:pt>
    <dgm:pt modelId="{E07F0C0A-997B-4056-B83E-001495EE3921}" type="sibTrans" cxnId="{2D1D2842-062F-4BD2-A449-D2F4DC45139D}">
      <dgm:prSet/>
      <dgm:spPr/>
      <dgm:t>
        <a:bodyPr/>
        <a:lstStyle/>
        <a:p>
          <a:endParaRPr lang="en-GB"/>
        </a:p>
      </dgm:t>
    </dgm:pt>
    <dgm:pt modelId="{4D582DE2-AB2A-466B-B026-A06789D2E9E9}" type="pres">
      <dgm:prSet presAssocID="{486231B3-33CD-4185-ACDB-905C720D86D3}" presName="linear" presStyleCnt="0">
        <dgm:presLayoutVars>
          <dgm:animLvl val="lvl"/>
          <dgm:resizeHandles val="exact"/>
        </dgm:presLayoutVars>
      </dgm:prSet>
      <dgm:spPr/>
    </dgm:pt>
    <dgm:pt modelId="{3E2AE972-E766-44D0-BD1C-AB8A978DE517}" type="pres">
      <dgm:prSet presAssocID="{5C233BBA-0F69-4D74-BDA4-CA7902CD05E5}" presName="parentText" presStyleLbl="node1" presStyleIdx="0" presStyleCnt="4" custLinFactY="734" custLinFactNeighborX="337" custLinFactNeighborY="100000">
        <dgm:presLayoutVars>
          <dgm:chMax val="0"/>
          <dgm:bulletEnabled val="1"/>
        </dgm:presLayoutVars>
      </dgm:prSet>
      <dgm:spPr/>
    </dgm:pt>
    <dgm:pt modelId="{487CACA5-1DA4-4E49-A076-B3233F5E4F2A}" type="pres">
      <dgm:prSet presAssocID="{1EF81078-06AD-491D-8131-2FA102CD0E43}" presName="spacer" presStyleCnt="0"/>
      <dgm:spPr/>
    </dgm:pt>
    <dgm:pt modelId="{17ED0BA6-8AF5-4D23-87BF-BB773DDD5AFB}" type="pres">
      <dgm:prSet presAssocID="{A0FE2781-29FE-47EB-A7F4-1EFC25BFA126}" presName="parentText" presStyleLbl="node1" presStyleIdx="1" presStyleCnt="4" custLinFactNeighborX="-467" custLinFactNeighborY="47659">
        <dgm:presLayoutVars>
          <dgm:chMax val="0"/>
          <dgm:bulletEnabled val="1"/>
        </dgm:presLayoutVars>
      </dgm:prSet>
      <dgm:spPr/>
    </dgm:pt>
    <dgm:pt modelId="{35FA2986-C25E-46E8-8835-3298B368DF74}" type="pres">
      <dgm:prSet presAssocID="{2E6CBAFC-4EB8-46BB-9636-B6A8E79786BF}" presName="spacer" presStyleCnt="0"/>
      <dgm:spPr/>
    </dgm:pt>
    <dgm:pt modelId="{FD728BD4-5CB2-45D3-93DC-A1C143B9BC03}" type="pres">
      <dgm:prSet presAssocID="{494422F9-79F5-49AE-8637-BFDF0E67750D}" presName="parentText" presStyleLbl="node1" presStyleIdx="2" presStyleCnt="4" custLinFactNeighborY="10281">
        <dgm:presLayoutVars>
          <dgm:chMax val="0"/>
          <dgm:bulletEnabled val="1"/>
        </dgm:presLayoutVars>
      </dgm:prSet>
      <dgm:spPr/>
    </dgm:pt>
    <dgm:pt modelId="{DEA36D5F-E4A2-4F99-A3FC-010331E7AABD}" type="pres">
      <dgm:prSet presAssocID="{39718D6C-BBCF-42AD-B32A-C5D92930FFC1}" presName="spacer" presStyleCnt="0"/>
      <dgm:spPr/>
    </dgm:pt>
    <dgm:pt modelId="{150904A3-334A-4240-9DBA-ABCA2AAAD6F2}" type="pres">
      <dgm:prSet presAssocID="{C44B0060-37C3-4507-998F-BD56E4A19D2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AF29E0C-EDC7-43AC-9B15-CD4C3387F18E}" type="presOf" srcId="{5C233BBA-0F69-4D74-BDA4-CA7902CD05E5}" destId="{3E2AE972-E766-44D0-BD1C-AB8A978DE517}" srcOrd="0" destOrd="0" presId="urn:microsoft.com/office/officeart/2005/8/layout/vList2"/>
    <dgm:cxn modelId="{83F9A50D-268D-4FC2-98F8-0225293C066A}" srcId="{486231B3-33CD-4185-ACDB-905C720D86D3}" destId="{494422F9-79F5-49AE-8637-BFDF0E67750D}" srcOrd="2" destOrd="0" parTransId="{4231C77D-A1AD-4D5F-BC19-EEE921764BE5}" sibTransId="{39718D6C-BBCF-42AD-B32A-C5D92930FFC1}"/>
    <dgm:cxn modelId="{8075F23D-9D78-4262-AE37-D87F9B4A175D}" type="presOf" srcId="{A0FE2781-29FE-47EB-A7F4-1EFC25BFA126}" destId="{17ED0BA6-8AF5-4D23-87BF-BB773DDD5AFB}" srcOrd="0" destOrd="0" presId="urn:microsoft.com/office/officeart/2005/8/layout/vList2"/>
    <dgm:cxn modelId="{2D1D2842-062F-4BD2-A449-D2F4DC45139D}" srcId="{486231B3-33CD-4185-ACDB-905C720D86D3}" destId="{C44B0060-37C3-4507-998F-BD56E4A19D2C}" srcOrd="3" destOrd="0" parTransId="{F518AB2B-F73C-4EA9-9121-C0A5C05704AC}" sibTransId="{E07F0C0A-997B-4056-B83E-001495EE3921}"/>
    <dgm:cxn modelId="{72FB938C-AB8A-45A0-8458-C92423E53D8D}" srcId="{486231B3-33CD-4185-ACDB-905C720D86D3}" destId="{A0FE2781-29FE-47EB-A7F4-1EFC25BFA126}" srcOrd="1" destOrd="0" parTransId="{4DDE1EA9-F399-4371-B3E4-389A86471E4F}" sibTransId="{2E6CBAFC-4EB8-46BB-9636-B6A8E79786BF}"/>
    <dgm:cxn modelId="{F492E89F-3362-4BCF-AE90-6306A096D75D}" type="presOf" srcId="{C44B0060-37C3-4507-998F-BD56E4A19D2C}" destId="{150904A3-334A-4240-9DBA-ABCA2AAAD6F2}" srcOrd="0" destOrd="0" presId="urn:microsoft.com/office/officeart/2005/8/layout/vList2"/>
    <dgm:cxn modelId="{64EADDA9-D5DA-4073-B795-17EB03CF3C2A}" srcId="{486231B3-33CD-4185-ACDB-905C720D86D3}" destId="{5C233BBA-0F69-4D74-BDA4-CA7902CD05E5}" srcOrd="0" destOrd="0" parTransId="{2C89C218-5479-403D-A7D6-B8C9D66FC5B7}" sibTransId="{1EF81078-06AD-491D-8131-2FA102CD0E43}"/>
    <dgm:cxn modelId="{7641E9C9-68FC-43F4-8BCE-3217210D3F05}" type="presOf" srcId="{486231B3-33CD-4185-ACDB-905C720D86D3}" destId="{4D582DE2-AB2A-466B-B026-A06789D2E9E9}" srcOrd="0" destOrd="0" presId="urn:microsoft.com/office/officeart/2005/8/layout/vList2"/>
    <dgm:cxn modelId="{F04174CB-9961-4DBC-8327-8F43AD682D24}" type="presOf" srcId="{494422F9-79F5-49AE-8637-BFDF0E67750D}" destId="{FD728BD4-5CB2-45D3-93DC-A1C143B9BC03}" srcOrd="0" destOrd="0" presId="urn:microsoft.com/office/officeart/2005/8/layout/vList2"/>
    <dgm:cxn modelId="{004F5FC1-CDE8-4293-929A-3687071D5BC1}" type="presParOf" srcId="{4D582DE2-AB2A-466B-B026-A06789D2E9E9}" destId="{3E2AE972-E766-44D0-BD1C-AB8A978DE517}" srcOrd="0" destOrd="0" presId="urn:microsoft.com/office/officeart/2005/8/layout/vList2"/>
    <dgm:cxn modelId="{104A64E0-01C3-4AA9-B861-0660D3BFEA03}" type="presParOf" srcId="{4D582DE2-AB2A-466B-B026-A06789D2E9E9}" destId="{487CACA5-1DA4-4E49-A076-B3233F5E4F2A}" srcOrd="1" destOrd="0" presId="urn:microsoft.com/office/officeart/2005/8/layout/vList2"/>
    <dgm:cxn modelId="{676FDAFA-8AA5-4BF0-90EB-3FD59FCEADD6}" type="presParOf" srcId="{4D582DE2-AB2A-466B-B026-A06789D2E9E9}" destId="{17ED0BA6-8AF5-4D23-87BF-BB773DDD5AFB}" srcOrd="2" destOrd="0" presId="urn:microsoft.com/office/officeart/2005/8/layout/vList2"/>
    <dgm:cxn modelId="{452DD70F-BA16-44F7-8BC8-8A0E3B5FF3A8}" type="presParOf" srcId="{4D582DE2-AB2A-466B-B026-A06789D2E9E9}" destId="{35FA2986-C25E-46E8-8835-3298B368DF74}" srcOrd="3" destOrd="0" presId="urn:microsoft.com/office/officeart/2005/8/layout/vList2"/>
    <dgm:cxn modelId="{237E48A4-5D5E-4F83-B938-2E6C1EE65F1C}" type="presParOf" srcId="{4D582DE2-AB2A-466B-B026-A06789D2E9E9}" destId="{FD728BD4-5CB2-45D3-93DC-A1C143B9BC03}" srcOrd="4" destOrd="0" presId="urn:microsoft.com/office/officeart/2005/8/layout/vList2"/>
    <dgm:cxn modelId="{D9F0DDA8-4784-4B14-86CD-B11D4A3824B8}" type="presParOf" srcId="{4D582DE2-AB2A-466B-B026-A06789D2E9E9}" destId="{DEA36D5F-E4A2-4F99-A3FC-010331E7AABD}" srcOrd="5" destOrd="0" presId="urn:microsoft.com/office/officeart/2005/8/layout/vList2"/>
    <dgm:cxn modelId="{574B8A0E-0B50-4476-8F02-4E4A019245BD}" type="presParOf" srcId="{4D582DE2-AB2A-466B-B026-A06789D2E9E9}" destId="{150904A3-334A-4240-9DBA-ABCA2AAAD6F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4157F66-E2A6-4BC6-987B-81CE4786446F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47C8C3-9712-4B2E-BF08-9459FB47700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Nerve damaged (neuropathy) numbness , tingling, or pain in hands and feet.</a:t>
          </a:r>
        </a:p>
      </dgm:t>
    </dgm:pt>
    <dgm:pt modelId="{DA9521E5-1AC9-47B6-BB59-86ACADE4EE14}" type="parTrans" cxnId="{4FE8E1C8-9D76-4A30-84C4-59CD4CFB95FE}">
      <dgm:prSet/>
      <dgm:spPr/>
      <dgm:t>
        <a:bodyPr/>
        <a:lstStyle/>
        <a:p>
          <a:endParaRPr lang="en-GB"/>
        </a:p>
      </dgm:t>
    </dgm:pt>
    <dgm:pt modelId="{A6AE1056-66E1-4CA4-9DC1-6CAD744F1E86}" type="sibTrans" cxnId="{4FE8E1C8-9D76-4A30-84C4-59CD4CFB95FE}">
      <dgm:prSet/>
      <dgm:spPr/>
      <dgm:t>
        <a:bodyPr/>
        <a:lstStyle/>
        <a:p>
          <a:endParaRPr lang="en-GB"/>
        </a:p>
      </dgm:t>
    </dgm:pt>
    <dgm:pt modelId="{A87A951C-9F37-40E2-B673-60EF6E2EEE4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Kidney problems ( nephropathy) reduced kidney function over time.(Public Health England ,2018).</a:t>
          </a:r>
        </a:p>
      </dgm:t>
    </dgm:pt>
    <dgm:pt modelId="{D9FAAF5B-582C-4730-A758-ABCBC709B003}" type="parTrans" cxnId="{A19439A6-9745-4F12-B29C-CCAA05C4B5F0}">
      <dgm:prSet/>
      <dgm:spPr/>
      <dgm:t>
        <a:bodyPr/>
        <a:lstStyle/>
        <a:p>
          <a:endParaRPr lang="en-GB"/>
        </a:p>
      </dgm:t>
    </dgm:pt>
    <dgm:pt modelId="{E1DFE8D8-A819-4594-BDBE-D6B2FA0A3A12}" type="sibTrans" cxnId="{A19439A6-9745-4F12-B29C-CCAA05C4B5F0}">
      <dgm:prSet/>
      <dgm:spPr/>
      <dgm:t>
        <a:bodyPr/>
        <a:lstStyle/>
        <a:p>
          <a:endParaRPr lang="en-GB"/>
        </a:p>
      </dgm:t>
    </dgm:pt>
    <dgm:pt modelId="{EA6BD0FB-AF04-49DA-BDD6-B2BE6682B8A8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Eye problems (retinopathy) blurred vision or potential vision loss.</a:t>
          </a:r>
        </a:p>
      </dgm:t>
    </dgm:pt>
    <dgm:pt modelId="{0FEB6CDE-DA59-46A0-B199-997B91EB3805}" type="parTrans" cxnId="{FC5C9E02-AFF7-4A37-BA63-2535F5E7C464}">
      <dgm:prSet/>
      <dgm:spPr/>
      <dgm:t>
        <a:bodyPr/>
        <a:lstStyle/>
        <a:p>
          <a:endParaRPr lang="en-GB"/>
        </a:p>
      </dgm:t>
    </dgm:pt>
    <dgm:pt modelId="{9F7863B6-9F01-4842-B019-C4CB3F8AD20A}" type="sibTrans" cxnId="{FC5C9E02-AFF7-4A37-BA63-2535F5E7C464}">
      <dgm:prSet/>
      <dgm:spPr/>
      <dgm:t>
        <a:bodyPr/>
        <a:lstStyle/>
        <a:p>
          <a:endParaRPr lang="en-GB"/>
        </a:p>
      </dgm:t>
    </dgm:pt>
    <dgm:pt modelId="{CE796B6F-A1AD-49A6-947B-14A911F9A3E7}" type="pres">
      <dgm:prSet presAssocID="{04157F66-E2A6-4BC6-987B-81CE4786446F}" presName="linear" presStyleCnt="0">
        <dgm:presLayoutVars>
          <dgm:animLvl val="lvl"/>
          <dgm:resizeHandles val="exact"/>
        </dgm:presLayoutVars>
      </dgm:prSet>
      <dgm:spPr/>
    </dgm:pt>
    <dgm:pt modelId="{9DF2A229-8520-4953-ABE8-EE8C07D4C4D9}" type="pres">
      <dgm:prSet presAssocID="{7D47C8C3-9712-4B2E-BF08-9459FB47700B}" presName="parentText" presStyleLbl="node1" presStyleIdx="0" presStyleCnt="3" custLinFactNeighborY="4175">
        <dgm:presLayoutVars>
          <dgm:chMax val="0"/>
          <dgm:bulletEnabled val="1"/>
        </dgm:presLayoutVars>
      </dgm:prSet>
      <dgm:spPr/>
    </dgm:pt>
    <dgm:pt modelId="{E62B716A-F15A-4C79-8445-37FDA678BBA6}" type="pres">
      <dgm:prSet presAssocID="{A6AE1056-66E1-4CA4-9DC1-6CAD744F1E86}" presName="spacer" presStyleCnt="0"/>
      <dgm:spPr/>
    </dgm:pt>
    <dgm:pt modelId="{6326294A-0E37-4656-9D16-5BF777FD74A1}" type="pres">
      <dgm:prSet presAssocID="{A87A951C-9F37-40E2-B673-60EF6E2EEE4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64A7C4C-A1A6-4067-8EE9-05E4541C1827}" type="pres">
      <dgm:prSet presAssocID="{E1DFE8D8-A819-4594-BDBE-D6B2FA0A3A12}" presName="spacer" presStyleCnt="0"/>
      <dgm:spPr/>
    </dgm:pt>
    <dgm:pt modelId="{8543B97E-C6DF-4318-AE11-F3D19AD58941}" type="pres">
      <dgm:prSet presAssocID="{EA6BD0FB-AF04-49DA-BDD6-B2BE6682B8A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C5C9E02-AFF7-4A37-BA63-2535F5E7C464}" srcId="{04157F66-E2A6-4BC6-987B-81CE4786446F}" destId="{EA6BD0FB-AF04-49DA-BDD6-B2BE6682B8A8}" srcOrd="2" destOrd="0" parTransId="{0FEB6CDE-DA59-46A0-B199-997B91EB3805}" sibTransId="{9F7863B6-9F01-4842-B019-C4CB3F8AD20A}"/>
    <dgm:cxn modelId="{99A16C1E-F3B0-4816-8B0E-4F84125D6E9E}" type="presOf" srcId="{7D47C8C3-9712-4B2E-BF08-9459FB47700B}" destId="{9DF2A229-8520-4953-ABE8-EE8C07D4C4D9}" srcOrd="0" destOrd="0" presId="urn:microsoft.com/office/officeart/2005/8/layout/vList2"/>
    <dgm:cxn modelId="{96CE5170-B112-4F49-B538-5CF51D2BD456}" type="presOf" srcId="{A87A951C-9F37-40E2-B673-60EF6E2EEE46}" destId="{6326294A-0E37-4656-9D16-5BF777FD74A1}" srcOrd="0" destOrd="0" presId="urn:microsoft.com/office/officeart/2005/8/layout/vList2"/>
    <dgm:cxn modelId="{A19439A6-9745-4F12-B29C-CCAA05C4B5F0}" srcId="{04157F66-E2A6-4BC6-987B-81CE4786446F}" destId="{A87A951C-9F37-40E2-B673-60EF6E2EEE46}" srcOrd="1" destOrd="0" parTransId="{D9FAAF5B-582C-4730-A758-ABCBC709B003}" sibTransId="{E1DFE8D8-A819-4594-BDBE-D6B2FA0A3A12}"/>
    <dgm:cxn modelId="{4FE8E1C8-9D76-4A30-84C4-59CD4CFB95FE}" srcId="{04157F66-E2A6-4BC6-987B-81CE4786446F}" destId="{7D47C8C3-9712-4B2E-BF08-9459FB47700B}" srcOrd="0" destOrd="0" parTransId="{DA9521E5-1AC9-47B6-BB59-86ACADE4EE14}" sibTransId="{A6AE1056-66E1-4CA4-9DC1-6CAD744F1E86}"/>
    <dgm:cxn modelId="{11FCF0CF-FBB6-4EFB-ACD9-1255E7E76430}" type="presOf" srcId="{04157F66-E2A6-4BC6-987B-81CE4786446F}" destId="{CE796B6F-A1AD-49A6-947B-14A911F9A3E7}" srcOrd="0" destOrd="0" presId="urn:microsoft.com/office/officeart/2005/8/layout/vList2"/>
    <dgm:cxn modelId="{7CE565D4-4632-489E-B310-775D09D78DB2}" type="presOf" srcId="{EA6BD0FB-AF04-49DA-BDD6-B2BE6682B8A8}" destId="{8543B97E-C6DF-4318-AE11-F3D19AD58941}" srcOrd="0" destOrd="0" presId="urn:microsoft.com/office/officeart/2005/8/layout/vList2"/>
    <dgm:cxn modelId="{72D65C2D-D88B-41F2-AAF0-E3E9277C4F08}" type="presParOf" srcId="{CE796B6F-A1AD-49A6-947B-14A911F9A3E7}" destId="{9DF2A229-8520-4953-ABE8-EE8C07D4C4D9}" srcOrd="0" destOrd="0" presId="urn:microsoft.com/office/officeart/2005/8/layout/vList2"/>
    <dgm:cxn modelId="{751CA46A-470A-4BEA-BA11-4EB1DB2A17CC}" type="presParOf" srcId="{CE796B6F-A1AD-49A6-947B-14A911F9A3E7}" destId="{E62B716A-F15A-4C79-8445-37FDA678BBA6}" srcOrd="1" destOrd="0" presId="urn:microsoft.com/office/officeart/2005/8/layout/vList2"/>
    <dgm:cxn modelId="{44C4393A-1A59-4FE7-AB13-40A2E25B1423}" type="presParOf" srcId="{CE796B6F-A1AD-49A6-947B-14A911F9A3E7}" destId="{6326294A-0E37-4656-9D16-5BF777FD74A1}" srcOrd="2" destOrd="0" presId="urn:microsoft.com/office/officeart/2005/8/layout/vList2"/>
    <dgm:cxn modelId="{472DBB5B-4C37-4F6A-9DA4-B308B30BF82A}" type="presParOf" srcId="{CE796B6F-A1AD-49A6-947B-14A911F9A3E7}" destId="{164A7C4C-A1A6-4067-8EE9-05E4541C1827}" srcOrd="3" destOrd="0" presId="urn:microsoft.com/office/officeart/2005/8/layout/vList2"/>
    <dgm:cxn modelId="{07863CB5-E219-43F2-A0B4-90A8EFED95BA}" type="presParOf" srcId="{CE796B6F-A1AD-49A6-947B-14A911F9A3E7}" destId="{8543B97E-C6DF-4318-AE11-F3D19AD5894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E470BEE-BAEF-4F11-8FAC-3ADF9A93D2C2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1197A4-E0B9-465F-8A21-713DE7E203B6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Check blood glucose at home at home before meals (NICE,2022).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5A2EE6-E7A0-4D12-93F2-12C9CA763ABB}" type="parTrans" cxnId="{CF2597EA-1541-49FC-9153-43EC4941E60F}">
      <dgm:prSet/>
      <dgm:spPr/>
      <dgm:t>
        <a:bodyPr/>
        <a:lstStyle/>
        <a:p>
          <a:endParaRPr lang="en-US"/>
        </a:p>
      </dgm:t>
    </dgm:pt>
    <dgm:pt modelId="{35600A5B-08C8-4D01-B1E1-733E9A331C25}" type="sibTrans" cxnId="{CF2597EA-1541-49FC-9153-43EC4941E60F}">
      <dgm:prSet/>
      <dgm:spPr/>
      <dgm:t>
        <a:bodyPr/>
        <a:lstStyle/>
        <a:p>
          <a:endParaRPr lang="en-US"/>
        </a:p>
      </dgm:t>
    </dgm:pt>
    <dgm:pt modelId="{BAF58B35-A8F3-44B8-96C5-8CC516217AFD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Every 3-6 months HbA1c test to assess blood sugar control(NICE,2022).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8E9763-FC5D-41C8-AE6F-5D7EE7D5AC56}" type="parTrans" cxnId="{A7095C8F-082E-4C25-85F1-E3427FBA157E}">
      <dgm:prSet/>
      <dgm:spPr/>
      <dgm:t>
        <a:bodyPr/>
        <a:lstStyle/>
        <a:p>
          <a:endParaRPr lang="en-US"/>
        </a:p>
      </dgm:t>
    </dgm:pt>
    <dgm:pt modelId="{BF57F71E-5630-4D42-9BB3-E38598E611DE}" type="sibTrans" cxnId="{A7095C8F-082E-4C25-85F1-E3427FBA157E}">
      <dgm:prSet/>
      <dgm:spPr/>
      <dgm:t>
        <a:bodyPr/>
        <a:lstStyle/>
        <a:p>
          <a:endParaRPr lang="en-US"/>
        </a:p>
      </dgm:t>
    </dgm:pt>
    <dgm:pt modelId="{027B4AB2-6153-49AD-8ED7-CFAB3AE285B6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Annually eye screening ,foot examination (Public Health England,2018).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9F5126-67B8-4271-A090-1A589BD653DD}" type="parTrans" cxnId="{59EF0D6F-9A8F-4F78-897D-7F7A771032B1}">
      <dgm:prSet/>
      <dgm:spPr/>
      <dgm:t>
        <a:bodyPr/>
        <a:lstStyle/>
        <a:p>
          <a:endParaRPr lang="en-US"/>
        </a:p>
      </dgm:t>
    </dgm:pt>
    <dgm:pt modelId="{852E2C35-007F-46FA-AB62-725FD10A2883}" type="sibTrans" cxnId="{59EF0D6F-9A8F-4F78-897D-7F7A771032B1}">
      <dgm:prSet/>
      <dgm:spPr/>
      <dgm:t>
        <a:bodyPr/>
        <a:lstStyle/>
        <a:p>
          <a:endParaRPr lang="en-US"/>
        </a:p>
      </dgm:t>
    </dgm:pt>
    <dgm:pt modelId="{D49F1EEE-4FCA-415C-A607-1864317CC039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Review progress regularly with GP, Diabetes nurse and eye specialist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6F0CCF-10A8-4BDE-A87A-79F3FA25F2F0}" type="parTrans" cxnId="{9E88D5E0-3D56-4EF0-8442-26B5489DFA07}">
      <dgm:prSet/>
      <dgm:spPr/>
      <dgm:t>
        <a:bodyPr/>
        <a:lstStyle/>
        <a:p>
          <a:endParaRPr lang="en-US"/>
        </a:p>
      </dgm:t>
    </dgm:pt>
    <dgm:pt modelId="{B451C1CA-1951-4F1F-A2DC-E9EE6260F26F}" type="sibTrans" cxnId="{9E88D5E0-3D56-4EF0-8442-26B5489DFA07}">
      <dgm:prSet/>
      <dgm:spPr/>
      <dgm:t>
        <a:bodyPr/>
        <a:lstStyle/>
        <a:p>
          <a:endParaRPr lang="en-US"/>
        </a:p>
      </dgm:t>
    </dgm:pt>
    <dgm:pt modelId="{8695ED7A-6AC8-4071-8520-C274537C55EF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Adjust care plan as needed  (NHS,2025)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AEAE2E-4D3B-459B-AD5D-5A8E7F187BD2}" type="parTrans" cxnId="{D9C8F168-DE4D-499E-825E-5C4D08151AF5}">
      <dgm:prSet/>
      <dgm:spPr/>
      <dgm:t>
        <a:bodyPr/>
        <a:lstStyle/>
        <a:p>
          <a:endParaRPr lang="en-US"/>
        </a:p>
      </dgm:t>
    </dgm:pt>
    <dgm:pt modelId="{7905D3B9-D786-4B42-8A7C-03B1698702FB}" type="sibTrans" cxnId="{D9C8F168-DE4D-499E-825E-5C4D08151AF5}">
      <dgm:prSet/>
      <dgm:spPr/>
      <dgm:t>
        <a:bodyPr/>
        <a:lstStyle/>
        <a:p>
          <a:endParaRPr lang="en-US"/>
        </a:p>
      </dgm:t>
    </dgm:pt>
    <dgm:pt modelId="{849DEC2E-AC29-4B0B-A3FB-797BD967A0D2}" type="pres">
      <dgm:prSet presAssocID="{7E470BEE-BAEF-4F11-8FAC-3ADF9A93D2C2}" presName="linear" presStyleCnt="0">
        <dgm:presLayoutVars>
          <dgm:animLvl val="lvl"/>
          <dgm:resizeHandles val="exact"/>
        </dgm:presLayoutVars>
      </dgm:prSet>
      <dgm:spPr/>
    </dgm:pt>
    <dgm:pt modelId="{07889F90-A1ED-451F-B627-0FB0D2C89789}" type="pres">
      <dgm:prSet presAssocID="{111197A4-E0B9-465F-8A21-713DE7E203B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1CBB2DC-195C-43C1-BF08-C3D140221C95}" type="pres">
      <dgm:prSet presAssocID="{35600A5B-08C8-4D01-B1E1-733E9A331C25}" presName="spacer" presStyleCnt="0"/>
      <dgm:spPr/>
    </dgm:pt>
    <dgm:pt modelId="{E1EC2078-3502-4B73-8F04-40C81BA22816}" type="pres">
      <dgm:prSet presAssocID="{BAF58B35-A8F3-44B8-96C5-8CC516217AF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0BC4810-7058-4709-B569-70D2B06D0B39}" type="pres">
      <dgm:prSet presAssocID="{BF57F71E-5630-4D42-9BB3-E38598E611DE}" presName="spacer" presStyleCnt="0"/>
      <dgm:spPr/>
    </dgm:pt>
    <dgm:pt modelId="{DBAB4E36-BFFC-4527-8659-086214D38559}" type="pres">
      <dgm:prSet presAssocID="{027B4AB2-6153-49AD-8ED7-CFAB3AE285B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9BD2D71-8952-4668-8BAE-8245660C5EC6}" type="pres">
      <dgm:prSet presAssocID="{852E2C35-007F-46FA-AB62-725FD10A2883}" presName="spacer" presStyleCnt="0"/>
      <dgm:spPr/>
    </dgm:pt>
    <dgm:pt modelId="{2FB832D9-CAAA-4E73-B868-6445FF98B42A}" type="pres">
      <dgm:prSet presAssocID="{D49F1EEE-4FCA-415C-A607-1864317CC03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DBA3C04-B16A-485F-8718-B48E5A7922B3}" type="pres">
      <dgm:prSet presAssocID="{B451C1CA-1951-4F1F-A2DC-E9EE6260F26F}" presName="spacer" presStyleCnt="0"/>
      <dgm:spPr/>
    </dgm:pt>
    <dgm:pt modelId="{C6F4E151-3481-4D72-A2F9-54DFDCCEFD4A}" type="pres">
      <dgm:prSet presAssocID="{8695ED7A-6AC8-4071-8520-C274537C55E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B7F4407-C65C-4DDB-A528-2550131CA0EF}" type="presOf" srcId="{7E470BEE-BAEF-4F11-8FAC-3ADF9A93D2C2}" destId="{849DEC2E-AC29-4B0B-A3FB-797BD967A0D2}" srcOrd="0" destOrd="0" presId="urn:microsoft.com/office/officeart/2005/8/layout/vList2"/>
    <dgm:cxn modelId="{7916FC19-D3D1-4A20-90E5-49C947871736}" type="presOf" srcId="{D49F1EEE-4FCA-415C-A607-1864317CC039}" destId="{2FB832D9-CAAA-4E73-B868-6445FF98B42A}" srcOrd="0" destOrd="0" presId="urn:microsoft.com/office/officeart/2005/8/layout/vList2"/>
    <dgm:cxn modelId="{1B240C23-6DED-499C-BE0D-CEEE95428E45}" type="presOf" srcId="{8695ED7A-6AC8-4071-8520-C274537C55EF}" destId="{C6F4E151-3481-4D72-A2F9-54DFDCCEFD4A}" srcOrd="0" destOrd="0" presId="urn:microsoft.com/office/officeart/2005/8/layout/vList2"/>
    <dgm:cxn modelId="{8FCA7525-B51E-4316-880A-565525E5C14C}" type="presOf" srcId="{BAF58B35-A8F3-44B8-96C5-8CC516217AFD}" destId="{E1EC2078-3502-4B73-8F04-40C81BA22816}" srcOrd="0" destOrd="0" presId="urn:microsoft.com/office/officeart/2005/8/layout/vList2"/>
    <dgm:cxn modelId="{D9C8F168-DE4D-499E-825E-5C4D08151AF5}" srcId="{7E470BEE-BAEF-4F11-8FAC-3ADF9A93D2C2}" destId="{8695ED7A-6AC8-4071-8520-C274537C55EF}" srcOrd="4" destOrd="0" parTransId="{A8AEAE2E-4D3B-459B-AD5D-5A8E7F187BD2}" sibTransId="{7905D3B9-D786-4B42-8A7C-03B1698702FB}"/>
    <dgm:cxn modelId="{59EF0D6F-9A8F-4F78-897D-7F7A771032B1}" srcId="{7E470BEE-BAEF-4F11-8FAC-3ADF9A93D2C2}" destId="{027B4AB2-6153-49AD-8ED7-CFAB3AE285B6}" srcOrd="2" destOrd="0" parTransId="{1C9F5126-67B8-4271-A090-1A589BD653DD}" sibTransId="{852E2C35-007F-46FA-AB62-725FD10A2883}"/>
    <dgm:cxn modelId="{DA9D408F-4E6A-42E6-A006-4D57C490207D}" type="presOf" srcId="{111197A4-E0B9-465F-8A21-713DE7E203B6}" destId="{07889F90-A1ED-451F-B627-0FB0D2C89789}" srcOrd="0" destOrd="0" presId="urn:microsoft.com/office/officeart/2005/8/layout/vList2"/>
    <dgm:cxn modelId="{A7095C8F-082E-4C25-85F1-E3427FBA157E}" srcId="{7E470BEE-BAEF-4F11-8FAC-3ADF9A93D2C2}" destId="{BAF58B35-A8F3-44B8-96C5-8CC516217AFD}" srcOrd="1" destOrd="0" parTransId="{928E9763-FC5D-41C8-AE6F-5D7EE7D5AC56}" sibTransId="{BF57F71E-5630-4D42-9BB3-E38598E611DE}"/>
    <dgm:cxn modelId="{5E653BB8-2759-4246-8E70-9688CD442CEB}" type="presOf" srcId="{027B4AB2-6153-49AD-8ED7-CFAB3AE285B6}" destId="{DBAB4E36-BFFC-4527-8659-086214D38559}" srcOrd="0" destOrd="0" presId="urn:microsoft.com/office/officeart/2005/8/layout/vList2"/>
    <dgm:cxn modelId="{9E88D5E0-3D56-4EF0-8442-26B5489DFA07}" srcId="{7E470BEE-BAEF-4F11-8FAC-3ADF9A93D2C2}" destId="{D49F1EEE-4FCA-415C-A607-1864317CC039}" srcOrd="3" destOrd="0" parTransId="{086F0CCF-10A8-4BDE-A87A-79F3FA25F2F0}" sibTransId="{B451C1CA-1951-4F1F-A2DC-E9EE6260F26F}"/>
    <dgm:cxn modelId="{CF2597EA-1541-49FC-9153-43EC4941E60F}" srcId="{7E470BEE-BAEF-4F11-8FAC-3ADF9A93D2C2}" destId="{111197A4-E0B9-465F-8A21-713DE7E203B6}" srcOrd="0" destOrd="0" parTransId="{2E5A2EE6-E7A0-4D12-93F2-12C9CA763ABB}" sibTransId="{35600A5B-08C8-4D01-B1E1-733E9A331C25}"/>
    <dgm:cxn modelId="{59827773-FBEC-4257-8FEC-0C2F535AEC8C}" type="presParOf" srcId="{849DEC2E-AC29-4B0B-A3FB-797BD967A0D2}" destId="{07889F90-A1ED-451F-B627-0FB0D2C89789}" srcOrd="0" destOrd="0" presId="urn:microsoft.com/office/officeart/2005/8/layout/vList2"/>
    <dgm:cxn modelId="{A6B6735E-BEC7-4B21-8BD5-97D8093BCD08}" type="presParOf" srcId="{849DEC2E-AC29-4B0B-A3FB-797BD967A0D2}" destId="{A1CBB2DC-195C-43C1-BF08-C3D140221C95}" srcOrd="1" destOrd="0" presId="urn:microsoft.com/office/officeart/2005/8/layout/vList2"/>
    <dgm:cxn modelId="{65934049-A2C5-4C26-B222-2C2CD385DD2E}" type="presParOf" srcId="{849DEC2E-AC29-4B0B-A3FB-797BD967A0D2}" destId="{E1EC2078-3502-4B73-8F04-40C81BA22816}" srcOrd="2" destOrd="0" presId="urn:microsoft.com/office/officeart/2005/8/layout/vList2"/>
    <dgm:cxn modelId="{252EE07F-1FF5-4E9C-9588-DE132B0B019E}" type="presParOf" srcId="{849DEC2E-AC29-4B0B-A3FB-797BD967A0D2}" destId="{A0BC4810-7058-4709-B569-70D2B06D0B39}" srcOrd="3" destOrd="0" presId="urn:microsoft.com/office/officeart/2005/8/layout/vList2"/>
    <dgm:cxn modelId="{76E31B78-9157-47EA-A971-8439870FCA12}" type="presParOf" srcId="{849DEC2E-AC29-4B0B-A3FB-797BD967A0D2}" destId="{DBAB4E36-BFFC-4527-8659-086214D38559}" srcOrd="4" destOrd="0" presId="urn:microsoft.com/office/officeart/2005/8/layout/vList2"/>
    <dgm:cxn modelId="{912B1077-963B-43A7-B505-D5259EEFC898}" type="presParOf" srcId="{849DEC2E-AC29-4B0B-A3FB-797BD967A0D2}" destId="{19BD2D71-8952-4668-8BAE-8245660C5EC6}" srcOrd="5" destOrd="0" presId="urn:microsoft.com/office/officeart/2005/8/layout/vList2"/>
    <dgm:cxn modelId="{59E5267D-3705-4B1E-9162-F17CA7140E58}" type="presParOf" srcId="{849DEC2E-AC29-4B0B-A3FB-797BD967A0D2}" destId="{2FB832D9-CAAA-4E73-B868-6445FF98B42A}" srcOrd="6" destOrd="0" presId="urn:microsoft.com/office/officeart/2005/8/layout/vList2"/>
    <dgm:cxn modelId="{95B091B8-0BA3-41FB-8049-ED25588A3AE5}" type="presParOf" srcId="{849DEC2E-AC29-4B0B-A3FB-797BD967A0D2}" destId="{3DBA3C04-B16A-485F-8718-B48E5A7922B3}" srcOrd="7" destOrd="0" presId="urn:microsoft.com/office/officeart/2005/8/layout/vList2"/>
    <dgm:cxn modelId="{72E69D97-1C8B-4ABC-8EF1-2CBA36F2AEBE}" type="presParOf" srcId="{849DEC2E-AC29-4B0B-A3FB-797BD967A0D2}" destId="{C6F4E151-3481-4D72-A2F9-54DFDCCEFD4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89CB38B-5913-4E6B-9949-FB64E86CAF43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312628D-4C4F-4F45-B549-8466761F7B36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Follow NICE and NHS guidelines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FF95AC-A1BA-4A02-B252-F2BA99B73CB9}" type="parTrans" cxnId="{270D2A10-7284-4E2A-B4B7-001D61B6FFB0}">
      <dgm:prSet/>
      <dgm:spPr/>
      <dgm:t>
        <a:bodyPr/>
        <a:lstStyle/>
        <a:p>
          <a:endParaRPr lang="en-US"/>
        </a:p>
      </dgm:t>
    </dgm:pt>
    <dgm:pt modelId="{AAA28E93-110F-4326-AA48-EF5C11FF6BF9}" type="sibTrans" cxnId="{270D2A10-7284-4E2A-B4B7-001D61B6FFB0}">
      <dgm:prSet/>
      <dgm:spPr/>
      <dgm:t>
        <a:bodyPr/>
        <a:lstStyle/>
        <a:p>
          <a:endParaRPr lang="en-US"/>
        </a:p>
      </dgm:t>
    </dgm:pt>
    <dgm:pt modelId="{714B1896-1FA9-414A-B883-ADEEAEF9BBC1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Balanced diet: Janet should reduce sugar/fried foods, increase fibre (Mayo Clinic,2025).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5A2779-FED5-4318-A76E-65D3750E345B}" type="parTrans" cxnId="{3F927E6B-40BE-4E70-92EF-063B9CE91CD5}">
      <dgm:prSet/>
      <dgm:spPr/>
      <dgm:t>
        <a:bodyPr/>
        <a:lstStyle/>
        <a:p>
          <a:endParaRPr lang="en-US"/>
        </a:p>
      </dgm:t>
    </dgm:pt>
    <dgm:pt modelId="{472872B0-1907-491A-9B4A-4A18E9305491}" type="sibTrans" cxnId="{3F927E6B-40BE-4E70-92EF-063B9CE91CD5}">
      <dgm:prSet/>
      <dgm:spPr/>
      <dgm:t>
        <a:bodyPr/>
        <a:lstStyle/>
        <a:p>
          <a:endParaRPr lang="en-US"/>
        </a:p>
      </dgm:t>
    </dgm:pt>
    <dgm:pt modelId="{25CBD556-DA58-452E-BCBF-20032801CD13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Exercise: Regular physical activity suited to Janet's mobility(Public Health England,2018).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F7E807-3B95-4111-800B-A61CA111631B}" type="parTrans" cxnId="{C970830C-2299-4934-A977-9E4D232CCBB7}">
      <dgm:prSet/>
      <dgm:spPr/>
      <dgm:t>
        <a:bodyPr/>
        <a:lstStyle/>
        <a:p>
          <a:endParaRPr lang="en-US"/>
        </a:p>
      </dgm:t>
    </dgm:pt>
    <dgm:pt modelId="{761D825C-4AD2-40E8-84F7-3C5DC2CA3D4B}" type="sibTrans" cxnId="{C970830C-2299-4934-A977-9E4D232CCBB7}">
      <dgm:prSet/>
      <dgm:spPr/>
      <dgm:t>
        <a:bodyPr/>
        <a:lstStyle/>
        <a:p>
          <a:endParaRPr lang="en-US"/>
        </a:p>
      </dgm:t>
    </dgm:pt>
    <dgm:pt modelId="{CE6F0A00-721E-4B4D-AE7A-D605D5A737F2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Medication: Continue medication and report side effects early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484126-7A17-4B46-BD2C-A43FE67F9577}" type="parTrans" cxnId="{5AF6FDC0-5E2C-4066-915F-A53E7686931B}">
      <dgm:prSet/>
      <dgm:spPr/>
      <dgm:t>
        <a:bodyPr/>
        <a:lstStyle/>
        <a:p>
          <a:endParaRPr lang="en-US"/>
        </a:p>
      </dgm:t>
    </dgm:pt>
    <dgm:pt modelId="{CE1A936E-FEAE-4C7A-83D3-C6CBC3F45CE2}" type="sibTrans" cxnId="{5AF6FDC0-5E2C-4066-915F-A53E7686931B}">
      <dgm:prSet/>
      <dgm:spPr/>
      <dgm:t>
        <a:bodyPr/>
        <a:lstStyle/>
        <a:p>
          <a:endParaRPr lang="en-US"/>
        </a:p>
      </dgm:t>
    </dgm:pt>
    <dgm:pt modelId="{3378457B-400C-48EE-A31F-FDF101B6F67D}">
      <dgm:prSet/>
      <dgm:spPr/>
      <dgm:t>
        <a:bodyPr/>
        <a:lstStyle/>
        <a:p>
          <a:r>
            <a:rPr lang="en-GB" b="0" i="0" dirty="0"/>
            <a:t>Education: Ongoing monitoring and education (Diabetes UK,2023)</a:t>
          </a:r>
          <a:endParaRPr lang="en-US" dirty="0"/>
        </a:p>
      </dgm:t>
    </dgm:pt>
    <dgm:pt modelId="{1675CDAE-1F15-499E-8266-89AA22A41B61}" type="parTrans" cxnId="{77C780CA-8BF1-4CCD-90E4-60BD25D24078}">
      <dgm:prSet/>
      <dgm:spPr/>
      <dgm:t>
        <a:bodyPr/>
        <a:lstStyle/>
        <a:p>
          <a:endParaRPr lang="en-US"/>
        </a:p>
      </dgm:t>
    </dgm:pt>
    <dgm:pt modelId="{6D47A31B-FD1D-4663-9D7B-B36A757764C9}" type="sibTrans" cxnId="{77C780CA-8BF1-4CCD-90E4-60BD25D24078}">
      <dgm:prSet/>
      <dgm:spPr/>
      <dgm:t>
        <a:bodyPr/>
        <a:lstStyle/>
        <a:p>
          <a:endParaRPr lang="en-US"/>
        </a:p>
      </dgm:t>
    </dgm:pt>
    <dgm:pt modelId="{A3326FBB-5FF0-439C-98E0-B4A9F42F6A88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Emotional support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5421CF-9169-4081-B484-A0BDCAE14AAA}" type="parTrans" cxnId="{71A8FCC5-804D-424E-9ACF-5E52FFD787E0}">
      <dgm:prSet/>
      <dgm:spPr/>
      <dgm:t>
        <a:bodyPr/>
        <a:lstStyle/>
        <a:p>
          <a:endParaRPr lang="en-US"/>
        </a:p>
      </dgm:t>
    </dgm:pt>
    <dgm:pt modelId="{EB485525-E079-4109-82BA-02D20543AAC0}" type="sibTrans" cxnId="{71A8FCC5-804D-424E-9ACF-5E52FFD787E0}">
      <dgm:prSet/>
      <dgm:spPr/>
      <dgm:t>
        <a:bodyPr/>
        <a:lstStyle/>
        <a:p>
          <a:endParaRPr lang="en-US"/>
        </a:p>
      </dgm:t>
    </dgm:pt>
    <dgm:pt modelId="{ED2142E1-B785-4CF7-A168-913FEAF8A628}" type="pres">
      <dgm:prSet presAssocID="{189CB38B-5913-4E6B-9949-FB64E86CAF43}" presName="linear" presStyleCnt="0">
        <dgm:presLayoutVars>
          <dgm:animLvl val="lvl"/>
          <dgm:resizeHandles val="exact"/>
        </dgm:presLayoutVars>
      </dgm:prSet>
      <dgm:spPr/>
    </dgm:pt>
    <dgm:pt modelId="{B4D03092-7FDD-48A1-975D-98351532456F}" type="pres">
      <dgm:prSet presAssocID="{E312628D-4C4F-4F45-B549-8466761F7B36}" presName="parentText" presStyleLbl="node1" presStyleIdx="0" presStyleCnt="6" custLinFactY="-14692" custLinFactNeighborY="-100000">
        <dgm:presLayoutVars>
          <dgm:chMax val="0"/>
          <dgm:bulletEnabled val="1"/>
        </dgm:presLayoutVars>
      </dgm:prSet>
      <dgm:spPr/>
    </dgm:pt>
    <dgm:pt modelId="{1103D6E0-6A4E-42FB-AD56-2512AAF88B42}" type="pres">
      <dgm:prSet presAssocID="{AAA28E93-110F-4326-AA48-EF5C11FF6BF9}" presName="spacer" presStyleCnt="0"/>
      <dgm:spPr/>
    </dgm:pt>
    <dgm:pt modelId="{7F75FB92-1F08-4772-97DB-5764B1283A8D}" type="pres">
      <dgm:prSet presAssocID="{714B1896-1FA9-414A-B883-ADEEAEF9BBC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2BAAC7C-A6B4-4FDF-966A-53EE7752345E}" type="pres">
      <dgm:prSet presAssocID="{472872B0-1907-491A-9B4A-4A18E9305491}" presName="spacer" presStyleCnt="0"/>
      <dgm:spPr/>
    </dgm:pt>
    <dgm:pt modelId="{3CD4DB9D-C065-4F0E-A60F-6848D3D125C8}" type="pres">
      <dgm:prSet presAssocID="{25CBD556-DA58-452E-BCBF-20032801CD1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2494FDD-54AD-427E-84E6-7ABE614FF665}" type="pres">
      <dgm:prSet presAssocID="{761D825C-4AD2-40E8-84F7-3C5DC2CA3D4B}" presName="spacer" presStyleCnt="0"/>
      <dgm:spPr/>
    </dgm:pt>
    <dgm:pt modelId="{EFE93DC9-FF14-4787-967D-0444E28C7233}" type="pres">
      <dgm:prSet presAssocID="{CE6F0A00-721E-4B4D-AE7A-D605D5A737F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E4958FA-59A6-4D6E-B5D3-7F7F356C0377}" type="pres">
      <dgm:prSet presAssocID="{CE1A936E-FEAE-4C7A-83D3-C6CBC3F45CE2}" presName="spacer" presStyleCnt="0"/>
      <dgm:spPr/>
    </dgm:pt>
    <dgm:pt modelId="{20A79507-418D-49BD-ACEB-92CC0D621347}" type="pres">
      <dgm:prSet presAssocID="{3378457B-400C-48EE-A31F-FDF101B6F67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91FF72C-4338-468C-8DF6-A200BBD875CB}" type="pres">
      <dgm:prSet presAssocID="{6D47A31B-FD1D-4663-9D7B-B36A757764C9}" presName="spacer" presStyleCnt="0"/>
      <dgm:spPr/>
    </dgm:pt>
    <dgm:pt modelId="{399B11AD-C111-4A49-993D-6BF5E4372F50}" type="pres">
      <dgm:prSet presAssocID="{A3326FBB-5FF0-439C-98E0-B4A9F42F6A8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970830C-2299-4934-A977-9E4D232CCBB7}" srcId="{189CB38B-5913-4E6B-9949-FB64E86CAF43}" destId="{25CBD556-DA58-452E-BCBF-20032801CD13}" srcOrd="2" destOrd="0" parTransId="{92F7E807-3B95-4111-800B-A61CA111631B}" sibTransId="{761D825C-4AD2-40E8-84F7-3C5DC2CA3D4B}"/>
    <dgm:cxn modelId="{270D2A10-7284-4E2A-B4B7-001D61B6FFB0}" srcId="{189CB38B-5913-4E6B-9949-FB64E86CAF43}" destId="{E312628D-4C4F-4F45-B549-8466761F7B36}" srcOrd="0" destOrd="0" parTransId="{8AFF95AC-A1BA-4A02-B252-F2BA99B73CB9}" sibTransId="{AAA28E93-110F-4326-AA48-EF5C11FF6BF9}"/>
    <dgm:cxn modelId="{7B6D601E-B6B5-4219-ACEF-6F52BA834379}" type="presOf" srcId="{A3326FBB-5FF0-439C-98E0-B4A9F42F6A88}" destId="{399B11AD-C111-4A49-993D-6BF5E4372F50}" srcOrd="0" destOrd="0" presId="urn:microsoft.com/office/officeart/2005/8/layout/vList2"/>
    <dgm:cxn modelId="{C5DBC91F-00A4-4FEF-A7B3-B490A2F84D5A}" type="presOf" srcId="{E312628D-4C4F-4F45-B549-8466761F7B36}" destId="{B4D03092-7FDD-48A1-975D-98351532456F}" srcOrd="0" destOrd="0" presId="urn:microsoft.com/office/officeart/2005/8/layout/vList2"/>
    <dgm:cxn modelId="{19828428-4FF2-453D-AD2A-FC28410BCA6E}" type="presOf" srcId="{25CBD556-DA58-452E-BCBF-20032801CD13}" destId="{3CD4DB9D-C065-4F0E-A60F-6848D3D125C8}" srcOrd="0" destOrd="0" presId="urn:microsoft.com/office/officeart/2005/8/layout/vList2"/>
    <dgm:cxn modelId="{492C503A-5CD9-44C5-8110-484C042DF822}" type="presOf" srcId="{714B1896-1FA9-414A-B883-ADEEAEF9BBC1}" destId="{7F75FB92-1F08-4772-97DB-5764B1283A8D}" srcOrd="0" destOrd="0" presId="urn:microsoft.com/office/officeart/2005/8/layout/vList2"/>
    <dgm:cxn modelId="{5898EB3E-D4E8-462D-9C31-969426F32CCC}" type="presOf" srcId="{3378457B-400C-48EE-A31F-FDF101B6F67D}" destId="{20A79507-418D-49BD-ACEB-92CC0D621347}" srcOrd="0" destOrd="0" presId="urn:microsoft.com/office/officeart/2005/8/layout/vList2"/>
    <dgm:cxn modelId="{3F927E6B-40BE-4E70-92EF-063B9CE91CD5}" srcId="{189CB38B-5913-4E6B-9949-FB64E86CAF43}" destId="{714B1896-1FA9-414A-B883-ADEEAEF9BBC1}" srcOrd="1" destOrd="0" parTransId="{AC5A2779-FED5-4318-A76E-65D3750E345B}" sibTransId="{472872B0-1907-491A-9B4A-4A18E9305491}"/>
    <dgm:cxn modelId="{BA49C97F-7818-494E-BAEF-7A03DD87E893}" type="presOf" srcId="{CE6F0A00-721E-4B4D-AE7A-D605D5A737F2}" destId="{EFE93DC9-FF14-4787-967D-0444E28C7233}" srcOrd="0" destOrd="0" presId="urn:microsoft.com/office/officeart/2005/8/layout/vList2"/>
    <dgm:cxn modelId="{0B562DB6-2E04-4423-AEBA-106FAD54A016}" type="presOf" srcId="{189CB38B-5913-4E6B-9949-FB64E86CAF43}" destId="{ED2142E1-B785-4CF7-A168-913FEAF8A628}" srcOrd="0" destOrd="0" presId="urn:microsoft.com/office/officeart/2005/8/layout/vList2"/>
    <dgm:cxn modelId="{5AF6FDC0-5E2C-4066-915F-A53E7686931B}" srcId="{189CB38B-5913-4E6B-9949-FB64E86CAF43}" destId="{CE6F0A00-721E-4B4D-AE7A-D605D5A737F2}" srcOrd="3" destOrd="0" parTransId="{64484126-7A17-4B46-BD2C-A43FE67F9577}" sibTransId="{CE1A936E-FEAE-4C7A-83D3-C6CBC3F45CE2}"/>
    <dgm:cxn modelId="{71A8FCC5-804D-424E-9ACF-5E52FFD787E0}" srcId="{189CB38B-5913-4E6B-9949-FB64E86CAF43}" destId="{A3326FBB-5FF0-439C-98E0-B4A9F42F6A88}" srcOrd="5" destOrd="0" parTransId="{BA5421CF-9169-4081-B484-A0BDCAE14AAA}" sibTransId="{EB485525-E079-4109-82BA-02D20543AAC0}"/>
    <dgm:cxn modelId="{77C780CA-8BF1-4CCD-90E4-60BD25D24078}" srcId="{189CB38B-5913-4E6B-9949-FB64E86CAF43}" destId="{3378457B-400C-48EE-A31F-FDF101B6F67D}" srcOrd="4" destOrd="0" parTransId="{1675CDAE-1F15-499E-8266-89AA22A41B61}" sibTransId="{6D47A31B-FD1D-4663-9D7B-B36A757764C9}"/>
    <dgm:cxn modelId="{9A39FBE2-E115-48F0-ACE5-69107EE901B7}" type="presParOf" srcId="{ED2142E1-B785-4CF7-A168-913FEAF8A628}" destId="{B4D03092-7FDD-48A1-975D-98351532456F}" srcOrd="0" destOrd="0" presId="urn:microsoft.com/office/officeart/2005/8/layout/vList2"/>
    <dgm:cxn modelId="{C90E0553-ACA3-4DCD-83DD-DE3FD20F7616}" type="presParOf" srcId="{ED2142E1-B785-4CF7-A168-913FEAF8A628}" destId="{1103D6E0-6A4E-42FB-AD56-2512AAF88B42}" srcOrd="1" destOrd="0" presId="urn:microsoft.com/office/officeart/2005/8/layout/vList2"/>
    <dgm:cxn modelId="{E36A2100-958A-4C08-BEF5-3E398CB68DC8}" type="presParOf" srcId="{ED2142E1-B785-4CF7-A168-913FEAF8A628}" destId="{7F75FB92-1F08-4772-97DB-5764B1283A8D}" srcOrd="2" destOrd="0" presId="urn:microsoft.com/office/officeart/2005/8/layout/vList2"/>
    <dgm:cxn modelId="{944B1914-FB53-45BB-9136-56D5626DA75E}" type="presParOf" srcId="{ED2142E1-B785-4CF7-A168-913FEAF8A628}" destId="{82BAAC7C-A6B4-4FDF-966A-53EE7752345E}" srcOrd="3" destOrd="0" presId="urn:microsoft.com/office/officeart/2005/8/layout/vList2"/>
    <dgm:cxn modelId="{CC6D5736-2F6B-43D2-A407-B971063BC7F1}" type="presParOf" srcId="{ED2142E1-B785-4CF7-A168-913FEAF8A628}" destId="{3CD4DB9D-C065-4F0E-A60F-6848D3D125C8}" srcOrd="4" destOrd="0" presId="urn:microsoft.com/office/officeart/2005/8/layout/vList2"/>
    <dgm:cxn modelId="{68D342B9-1163-4919-BB86-FEF267A71B9B}" type="presParOf" srcId="{ED2142E1-B785-4CF7-A168-913FEAF8A628}" destId="{A2494FDD-54AD-427E-84E6-7ABE614FF665}" srcOrd="5" destOrd="0" presId="urn:microsoft.com/office/officeart/2005/8/layout/vList2"/>
    <dgm:cxn modelId="{DD260025-220E-48BE-9976-F5837BD1979E}" type="presParOf" srcId="{ED2142E1-B785-4CF7-A168-913FEAF8A628}" destId="{EFE93DC9-FF14-4787-967D-0444E28C7233}" srcOrd="6" destOrd="0" presId="urn:microsoft.com/office/officeart/2005/8/layout/vList2"/>
    <dgm:cxn modelId="{99B3CC40-5470-4BCE-B1A1-1E8F8ED22CC9}" type="presParOf" srcId="{ED2142E1-B785-4CF7-A168-913FEAF8A628}" destId="{7E4958FA-59A6-4D6E-B5D3-7F7F356C0377}" srcOrd="7" destOrd="0" presId="urn:microsoft.com/office/officeart/2005/8/layout/vList2"/>
    <dgm:cxn modelId="{106AD6EC-21A9-48BD-A173-573DB4F5D0FD}" type="presParOf" srcId="{ED2142E1-B785-4CF7-A168-913FEAF8A628}" destId="{20A79507-418D-49BD-ACEB-92CC0D621347}" srcOrd="8" destOrd="0" presId="urn:microsoft.com/office/officeart/2005/8/layout/vList2"/>
    <dgm:cxn modelId="{2C24B386-CFD9-4C97-A4EB-5575CC5CE90F}" type="presParOf" srcId="{ED2142E1-B785-4CF7-A168-913FEAF8A628}" destId="{891FF72C-4338-468C-8DF6-A200BBD875CB}" srcOrd="9" destOrd="0" presId="urn:microsoft.com/office/officeart/2005/8/layout/vList2"/>
    <dgm:cxn modelId="{A0B0FA3E-B616-45B6-8880-C40627339C86}" type="presParOf" srcId="{ED2142E1-B785-4CF7-A168-913FEAF8A628}" destId="{399B11AD-C111-4A49-993D-6BF5E4372F5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1E2D877-62A2-4DB8-AD57-4B8D8BD0D264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344163F-57D9-4F52-AE55-311D345C8E5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Tailored diet, exercise and support  to Janet Afro-Caribbean culture and  preferences.(NICE,2022).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69A120-FB27-411D-8EFB-DFEE974E492B}" type="parTrans" cxnId="{1D4E1696-7F74-430C-BE02-276C55AAFC78}">
      <dgm:prSet/>
      <dgm:spPr/>
      <dgm:t>
        <a:bodyPr/>
        <a:lstStyle/>
        <a:p>
          <a:endParaRPr lang="en-GB"/>
        </a:p>
      </dgm:t>
    </dgm:pt>
    <dgm:pt modelId="{72050144-0E9B-4CB4-B01F-7CC173422538}" type="sibTrans" cxnId="{1D4E1696-7F74-430C-BE02-276C55AAFC78}">
      <dgm:prSet/>
      <dgm:spPr/>
      <dgm:t>
        <a:bodyPr/>
        <a:lstStyle/>
        <a:p>
          <a:endParaRPr lang="en-GB"/>
        </a:p>
      </dgm:t>
    </dgm:pt>
    <dgm:pt modelId="{1DC42A7D-6174-4F8B-87C3-10CB44C8821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Include Janet in decision making and goal setting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78A25B-A050-4D03-A68B-00C36D78ECDD}" type="parTrans" cxnId="{D1A695A5-40E3-44D1-AC53-6DAC234F8A05}">
      <dgm:prSet/>
      <dgm:spPr/>
      <dgm:t>
        <a:bodyPr/>
        <a:lstStyle/>
        <a:p>
          <a:endParaRPr lang="en-GB"/>
        </a:p>
      </dgm:t>
    </dgm:pt>
    <dgm:pt modelId="{74A35ED2-79CE-4CE4-AD28-B7AB37FC860A}" type="sibTrans" cxnId="{D1A695A5-40E3-44D1-AC53-6DAC234F8A05}">
      <dgm:prSet/>
      <dgm:spPr/>
      <dgm:t>
        <a:bodyPr/>
        <a:lstStyle/>
        <a:p>
          <a:endParaRPr lang="en-GB"/>
        </a:p>
      </dgm:t>
    </dgm:pt>
    <dgm:pt modelId="{868F2941-EDA8-4AF4-A039-34421D889B1F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Education about diet, physical activity and blood sugar management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C27BA6-399C-40A0-BCBC-B85F5707E3E3}" type="parTrans" cxnId="{2B86EBAF-93D3-467F-8234-F70CF51381D4}">
      <dgm:prSet/>
      <dgm:spPr/>
      <dgm:t>
        <a:bodyPr/>
        <a:lstStyle/>
        <a:p>
          <a:endParaRPr lang="en-GB"/>
        </a:p>
      </dgm:t>
    </dgm:pt>
    <dgm:pt modelId="{2579C3D6-E384-472D-905A-650BA0859079}" type="sibTrans" cxnId="{2B86EBAF-93D3-467F-8234-F70CF51381D4}">
      <dgm:prSet/>
      <dgm:spPr/>
      <dgm:t>
        <a:bodyPr/>
        <a:lstStyle/>
        <a:p>
          <a:endParaRPr lang="en-GB"/>
        </a:p>
      </dgm:t>
    </dgm:pt>
    <dgm:pt modelId="{506B732E-9CEC-4E46-9EE7-40D7D51B1751}" type="pres">
      <dgm:prSet presAssocID="{01E2D877-62A2-4DB8-AD57-4B8D8BD0D264}" presName="linear" presStyleCnt="0">
        <dgm:presLayoutVars>
          <dgm:animLvl val="lvl"/>
          <dgm:resizeHandles val="exact"/>
        </dgm:presLayoutVars>
      </dgm:prSet>
      <dgm:spPr/>
    </dgm:pt>
    <dgm:pt modelId="{9B1C4141-D258-4D47-B354-79D8646F3B75}" type="pres">
      <dgm:prSet presAssocID="{868F2941-EDA8-4AF4-A039-34421D889B1F}" presName="parentText" presStyleLbl="node1" presStyleIdx="0" presStyleCnt="3" custLinFactY="-2559" custLinFactNeighborY="-100000">
        <dgm:presLayoutVars>
          <dgm:chMax val="0"/>
          <dgm:bulletEnabled val="1"/>
        </dgm:presLayoutVars>
      </dgm:prSet>
      <dgm:spPr/>
    </dgm:pt>
    <dgm:pt modelId="{38232F72-45B1-4CB3-8D9E-E95F239E9E29}" type="pres">
      <dgm:prSet presAssocID="{2579C3D6-E384-472D-905A-650BA0859079}" presName="spacer" presStyleCnt="0"/>
      <dgm:spPr/>
    </dgm:pt>
    <dgm:pt modelId="{CC201CC3-7DF0-419F-A103-4E1E12A87558}" type="pres">
      <dgm:prSet presAssocID="{4344163F-57D9-4F52-AE55-311D345C8E5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605BC39-0374-4309-8AFA-417DD1063C2B}" type="pres">
      <dgm:prSet presAssocID="{72050144-0E9B-4CB4-B01F-7CC173422538}" presName="spacer" presStyleCnt="0"/>
      <dgm:spPr/>
    </dgm:pt>
    <dgm:pt modelId="{20CBC84D-90E6-42A7-A0C6-F7E496DF04C3}" type="pres">
      <dgm:prSet presAssocID="{1DC42A7D-6174-4F8B-87C3-10CB44C8821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92A864A-ABF7-49A2-83DB-C45B59326ED7}" type="presOf" srcId="{01E2D877-62A2-4DB8-AD57-4B8D8BD0D264}" destId="{506B732E-9CEC-4E46-9EE7-40D7D51B1751}" srcOrd="0" destOrd="0" presId="urn:microsoft.com/office/officeart/2005/8/layout/vList2"/>
    <dgm:cxn modelId="{1D4E1696-7F74-430C-BE02-276C55AAFC78}" srcId="{01E2D877-62A2-4DB8-AD57-4B8D8BD0D264}" destId="{4344163F-57D9-4F52-AE55-311D345C8E50}" srcOrd="1" destOrd="0" parTransId="{5E69A120-FB27-411D-8EFB-DFEE974E492B}" sibTransId="{72050144-0E9B-4CB4-B01F-7CC173422538}"/>
    <dgm:cxn modelId="{D1A695A5-40E3-44D1-AC53-6DAC234F8A05}" srcId="{01E2D877-62A2-4DB8-AD57-4B8D8BD0D264}" destId="{1DC42A7D-6174-4F8B-87C3-10CB44C88213}" srcOrd="2" destOrd="0" parTransId="{E378A25B-A050-4D03-A68B-00C36D78ECDD}" sibTransId="{74A35ED2-79CE-4CE4-AD28-B7AB37FC860A}"/>
    <dgm:cxn modelId="{2B86EBAF-93D3-467F-8234-F70CF51381D4}" srcId="{01E2D877-62A2-4DB8-AD57-4B8D8BD0D264}" destId="{868F2941-EDA8-4AF4-A039-34421D889B1F}" srcOrd="0" destOrd="0" parTransId="{F0C27BA6-399C-40A0-BCBC-B85F5707E3E3}" sibTransId="{2579C3D6-E384-472D-905A-650BA0859079}"/>
    <dgm:cxn modelId="{C63774C0-9074-46E5-9B41-F14B40226E37}" type="presOf" srcId="{1DC42A7D-6174-4F8B-87C3-10CB44C88213}" destId="{20CBC84D-90E6-42A7-A0C6-F7E496DF04C3}" srcOrd="0" destOrd="0" presId="urn:microsoft.com/office/officeart/2005/8/layout/vList2"/>
    <dgm:cxn modelId="{6B9459D0-0BB1-498F-B30B-52E435B4DBF4}" type="presOf" srcId="{868F2941-EDA8-4AF4-A039-34421D889B1F}" destId="{9B1C4141-D258-4D47-B354-79D8646F3B75}" srcOrd="0" destOrd="0" presId="urn:microsoft.com/office/officeart/2005/8/layout/vList2"/>
    <dgm:cxn modelId="{186739E5-8DD6-47AE-8001-C2770D395108}" type="presOf" srcId="{4344163F-57D9-4F52-AE55-311D345C8E50}" destId="{CC201CC3-7DF0-419F-A103-4E1E12A87558}" srcOrd="0" destOrd="0" presId="urn:microsoft.com/office/officeart/2005/8/layout/vList2"/>
    <dgm:cxn modelId="{4B132426-9B0D-446C-8FFC-F821D989C4F3}" type="presParOf" srcId="{506B732E-9CEC-4E46-9EE7-40D7D51B1751}" destId="{9B1C4141-D258-4D47-B354-79D8646F3B75}" srcOrd="0" destOrd="0" presId="urn:microsoft.com/office/officeart/2005/8/layout/vList2"/>
    <dgm:cxn modelId="{6144103B-9ACC-4BEA-A854-B44AD7F78628}" type="presParOf" srcId="{506B732E-9CEC-4E46-9EE7-40D7D51B1751}" destId="{38232F72-45B1-4CB3-8D9E-E95F239E9E29}" srcOrd="1" destOrd="0" presId="urn:microsoft.com/office/officeart/2005/8/layout/vList2"/>
    <dgm:cxn modelId="{14B003F3-9E55-4B85-B932-19F514CD086A}" type="presParOf" srcId="{506B732E-9CEC-4E46-9EE7-40D7D51B1751}" destId="{CC201CC3-7DF0-419F-A103-4E1E12A87558}" srcOrd="2" destOrd="0" presId="urn:microsoft.com/office/officeart/2005/8/layout/vList2"/>
    <dgm:cxn modelId="{CD6ACB16-07D3-4603-BF32-82DEC670AEA7}" type="presParOf" srcId="{506B732E-9CEC-4E46-9EE7-40D7D51B1751}" destId="{2605BC39-0374-4309-8AFA-417DD1063C2B}" srcOrd="3" destOrd="0" presId="urn:microsoft.com/office/officeart/2005/8/layout/vList2"/>
    <dgm:cxn modelId="{12905A71-EA62-4F8F-8307-8D041A0B1376}" type="presParOf" srcId="{506B732E-9CEC-4E46-9EE7-40D7D51B1751}" destId="{20CBC84D-90E6-42A7-A0C6-F7E496DF04C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671075E-1815-4593-955D-60AA626A903D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48F4B31-0058-42DB-A567-ECC7C8D135B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Type 2 diabetes affects how the body controls blood sugar through insulin resistance.</a:t>
          </a:r>
        </a:p>
      </dgm:t>
    </dgm:pt>
    <dgm:pt modelId="{706985D6-DC68-4846-8E1D-20EE542C0C34}" type="parTrans" cxnId="{393E01EC-7E5F-4F6E-82C2-F01B0DF7DC71}">
      <dgm:prSet/>
      <dgm:spPr/>
      <dgm:t>
        <a:bodyPr/>
        <a:lstStyle/>
        <a:p>
          <a:endParaRPr lang="en-GB"/>
        </a:p>
      </dgm:t>
    </dgm:pt>
    <dgm:pt modelId="{A2EDA7F8-5908-4E80-927E-689ED893F45C}" type="sibTrans" cxnId="{393E01EC-7E5F-4F6E-82C2-F01B0DF7DC71}">
      <dgm:prSet/>
      <dgm:spPr/>
      <dgm:t>
        <a:bodyPr/>
        <a:lstStyle/>
        <a:p>
          <a:endParaRPr lang="en-GB"/>
        </a:p>
      </dgm:t>
    </dgm:pt>
    <dgm:pt modelId="{1DDE4F13-2144-4ADD-AA4E-922ADCA8DF3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Janet’s care focuses on diet , exercise ,medication, and education to manage her condition</a:t>
          </a:r>
        </a:p>
      </dgm:t>
    </dgm:pt>
    <dgm:pt modelId="{0AF8484A-E508-4742-BA57-15E10791EB6C}" type="parTrans" cxnId="{52B8EF63-7BD7-468D-A269-AE6FB15825E0}">
      <dgm:prSet/>
      <dgm:spPr/>
      <dgm:t>
        <a:bodyPr/>
        <a:lstStyle/>
        <a:p>
          <a:endParaRPr lang="en-GB"/>
        </a:p>
      </dgm:t>
    </dgm:pt>
    <dgm:pt modelId="{9187371A-295D-462D-8656-FBB30F731F5A}" type="sibTrans" cxnId="{52B8EF63-7BD7-468D-A269-AE6FB15825E0}">
      <dgm:prSet/>
      <dgm:spPr/>
      <dgm:t>
        <a:bodyPr/>
        <a:lstStyle/>
        <a:p>
          <a:endParaRPr lang="en-GB"/>
        </a:p>
      </dgm:t>
    </dgm:pt>
    <dgm:pt modelId="{D0A8A5B8-9851-4CE3-8205-41FD9215F611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Regular monitoring helps prevent long-term complications</a:t>
          </a:r>
        </a:p>
      </dgm:t>
    </dgm:pt>
    <dgm:pt modelId="{E9BBF6F7-8164-40C9-9B06-4771F592F4E4}" type="parTrans" cxnId="{7E9F746D-1BBD-40CA-BF05-84A1CF1FCD6D}">
      <dgm:prSet/>
      <dgm:spPr/>
      <dgm:t>
        <a:bodyPr/>
        <a:lstStyle/>
        <a:p>
          <a:endParaRPr lang="en-GB"/>
        </a:p>
      </dgm:t>
    </dgm:pt>
    <dgm:pt modelId="{300E1B0E-2A58-48DE-A07F-E143180EB7CB}" type="sibTrans" cxnId="{7E9F746D-1BBD-40CA-BF05-84A1CF1FCD6D}">
      <dgm:prSet/>
      <dgm:spPr/>
      <dgm:t>
        <a:bodyPr/>
        <a:lstStyle/>
        <a:p>
          <a:endParaRPr lang="en-GB"/>
        </a:p>
      </dgm:t>
    </dgm:pt>
    <dgm:pt modelId="{3A8DC97B-F2AA-4352-AFF9-D31DCCF8618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Person centred care promotes long term complication</a:t>
          </a:r>
        </a:p>
      </dgm:t>
    </dgm:pt>
    <dgm:pt modelId="{4D1DD385-5606-4CC4-AAEC-2EB73CBF64ED}" type="parTrans" cxnId="{FD649894-AA03-4B9D-95C4-896970F1A1D7}">
      <dgm:prSet/>
      <dgm:spPr/>
      <dgm:t>
        <a:bodyPr/>
        <a:lstStyle/>
        <a:p>
          <a:endParaRPr lang="en-GB"/>
        </a:p>
      </dgm:t>
    </dgm:pt>
    <dgm:pt modelId="{1A702F74-CB41-449F-BC2C-E5F9F5BD63BD}" type="sibTrans" cxnId="{FD649894-AA03-4B9D-95C4-896970F1A1D7}">
      <dgm:prSet/>
      <dgm:spPr/>
      <dgm:t>
        <a:bodyPr/>
        <a:lstStyle/>
        <a:p>
          <a:endParaRPr lang="en-GB"/>
        </a:p>
      </dgm:t>
    </dgm:pt>
    <dgm:pt modelId="{96C59F96-6C97-42AA-BB08-E56D2CF3F1E2}" type="pres">
      <dgm:prSet presAssocID="{8671075E-1815-4593-955D-60AA626A903D}" presName="linear" presStyleCnt="0">
        <dgm:presLayoutVars>
          <dgm:animLvl val="lvl"/>
          <dgm:resizeHandles val="exact"/>
        </dgm:presLayoutVars>
      </dgm:prSet>
      <dgm:spPr/>
    </dgm:pt>
    <dgm:pt modelId="{2284D70E-309E-4F74-9A9B-68D09691AAD3}" type="pres">
      <dgm:prSet presAssocID="{248F4B31-0058-42DB-A567-ECC7C8D135B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BB94C98-1AD5-4085-B708-F009C522C1A8}" type="pres">
      <dgm:prSet presAssocID="{A2EDA7F8-5908-4E80-927E-689ED893F45C}" presName="spacer" presStyleCnt="0"/>
      <dgm:spPr/>
    </dgm:pt>
    <dgm:pt modelId="{4D9BB591-4F36-4490-BD0D-0FF831E92532}" type="pres">
      <dgm:prSet presAssocID="{1DDE4F13-2144-4ADD-AA4E-922ADCA8DF3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D0D2171-82AC-4EDE-8511-FDF316FCBFFD}" type="pres">
      <dgm:prSet presAssocID="{9187371A-295D-462D-8656-FBB30F731F5A}" presName="spacer" presStyleCnt="0"/>
      <dgm:spPr/>
    </dgm:pt>
    <dgm:pt modelId="{641FA7B1-465E-4988-B7E6-EB9078621B8A}" type="pres">
      <dgm:prSet presAssocID="{D0A8A5B8-9851-4CE3-8205-41FD9215F61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EA67354-AEC5-4F4B-9742-799AADF77CAF}" type="pres">
      <dgm:prSet presAssocID="{300E1B0E-2A58-48DE-A07F-E143180EB7CB}" presName="spacer" presStyleCnt="0"/>
      <dgm:spPr/>
    </dgm:pt>
    <dgm:pt modelId="{84F5BECB-3636-4A48-B3D8-697A8A027E03}" type="pres">
      <dgm:prSet presAssocID="{3A8DC97B-F2AA-4352-AFF9-D31DCCF8618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7F6710D-0392-4581-882B-3B62BA772E07}" type="presOf" srcId="{1DDE4F13-2144-4ADD-AA4E-922ADCA8DF35}" destId="{4D9BB591-4F36-4490-BD0D-0FF831E92532}" srcOrd="0" destOrd="0" presId="urn:microsoft.com/office/officeart/2005/8/layout/vList2"/>
    <dgm:cxn modelId="{9D7B862F-1040-46AF-B528-F377E903E6DE}" type="presOf" srcId="{8671075E-1815-4593-955D-60AA626A903D}" destId="{96C59F96-6C97-42AA-BB08-E56D2CF3F1E2}" srcOrd="0" destOrd="0" presId="urn:microsoft.com/office/officeart/2005/8/layout/vList2"/>
    <dgm:cxn modelId="{52B8EF63-7BD7-468D-A269-AE6FB15825E0}" srcId="{8671075E-1815-4593-955D-60AA626A903D}" destId="{1DDE4F13-2144-4ADD-AA4E-922ADCA8DF35}" srcOrd="1" destOrd="0" parTransId="{0AF8484A-E508-4742-BA57-15E10791EB6C}" sibTransId="{9187371A-295D-462D-8656-FBB30F731F5A}"/>
    <dgm:cxn modelId="{7E9F746D-1BBD-40CA-BF05-84A1CF1FCD6D}" srcId="{8671075E-1815-4593-955D-60AA626A903D}" destId="{D0A8A5B8-9851-4CE3-8205-41FD9215F611}" srcOrd="2" destOrd="0" parTransId="{E9BBF6F7-8164-40C9-9B06-4771F592F4E4}" sibTransId="{300E1B0E-2A58-48DE-A07F-E143180EB7CB}"/>
    <dgm:cxn modelId="{B647AA59-8315-40A5-A192-B83B4844DE4C}" type="presOf" srcId="{248F4B31-0058-42DB-A567-ECC7C8D135B9}" destId="{2284D70E-309E-4F74-9A9B-68D09691AAD3}" srcOrd="0" destOrd="0" presId="urn:microsoft.com/office/officeart/2005/8/layout/vList2"/>
    <dgm:cxn modelId="{FD649894-AA03-4B9D-95C4-896970F1A1D7}" srcId="{8671075E-1815-4593-955D-60AA626A903D}" destId="{3A8DC97B-F2AA-4352-AFF9-D31DCCF8618E}" srcOrd="3" destOrd="0" parTransId="{4D1DD385-5606-4CC4-AAEC-2EB73CBF64ED}" sibTransId="{1A702F74-CB41-449F-BC2C-E5F9F5BD63BD}"/>
    <dgm:cxn modelId="{84856EA5-2A9B-4ADF-AA62-3A7680F9EDC3}" type="presOf" srcId="{D0A8A5B8-9851-4CE3-8205-41FD9215F611}" destId="{641FA7B1-465E-4988-B7E6-EB9078621B8A}" srcOrd="0" destOrd="0" presId="urn:microsoft.com/office/officeart/2005/8/layout/vList2"/>
    <dgm:cxn modelId="{905487BD-77D1-4807-87A1-F2C13B8E47F3}" type="presOf" srcId="{3A8DC97B-F2AA-4352-AFF9-D31DCCF8618E}" destId="{84F5BECB-3636-4A48-B3D8-697A8A027E03}" srcOrd="0" destOrd="0" presId="urn:microsoft.com/office/officeart/2005/8/layout/vList2"/>
    <dgm:cxn modelId="{393E01EC-7E5F-4F6E-82C2-F01B0DF7DC71}" srcId="{8671075E-1815-4593-955D-60AA626A903D}" destId="{248F4B31-0058-42DB-A567-ECC7C8D135B9}" srcOrd="0" destOrd="0" parTransId="{706985D6-DC68-4846-8E1D-20EE542C0C34}" sibTransId="{A2EDA7F8-5908-4E80-927E-689ED893F45C}"/>
    <dgm:cxn modelId="{920F3BD9-4A38-4126-8E92-0F7F0A9FDCC0}" type="presParOf" srcId="{96C59F96-6C97-42AA-BB08-E56D2CF3F1E2}" destId="{2284D70E-309E-4F74-9A9B-68D09691AAD3}" srcOrd="0" destOrd="0" presId="urn:microsoft.com/office/officeart/2005/8/layout/vList2"/>
    <dgm:cxn modelId="{FE93BFE3-A650-454C-8A47-DC9F8A2B17D8}" type="presParOf" srcId="{96C59F96-6C97-42AA-BB08-E56D2CF3F1E2}" destId="{EBB94C98-1AD5-4085-B708-F009C522C1A8}" srcOrd="1" destOrd="0" presId="urn:microsoft.com/office/officeart/2005/8/layout/vList2"/>
    <dgm:cxn modelId="{5634134C-2CA3-4CB3-9012-B28E53E90D34}" type="presParOf" srcId="{96C59F96-6C97-42AA-BB08-E56D2CF3F1E2}" destId="{4D9BB591-4F36-4490-BD0D-0FF831E92532}" srcOrd="2" destOrd="0" presId="urn:microsoft.com/office/officeart/2005/8/layout/vList2"/>
    <dgm:cxn modelId="{B7BE1A72-B906-41D2-88B3-53B94384F8B8}" type="presParOf" srcId="{96C59F96-6C97-42AA-BB08-E56D2CF3F1E2}" destId="{AD0D2171-82AC-4EDE-8511-FDF316FCBFFD}" srcOrd="3" destOrd="0" presId="urn:microsoft.com/office/officeart/2005/8/layout/vList2"/>
    <dgm:cxn modelId="{A4ACD982-522B-4C8F-B666-D335C65BD29F}" type="presParOf" srcId="{96C59F96-6C97-42AA-BB08-E56D2CF3F1E2}" destId="{641FA7B1-465E-4988-B7E6-EB9078621B8A}" srcOrd="4" destOrd="0" presId="urn:microsoft.com/office/officeart/2005/8/layout/vList2"/>
    <dgm:cxn modelId="{E2DFA439-8844-402A-9E53-C9541FC682AB}" type="presParOf" srcId="{96C59F96-6C97-42AA-BB08-E56D2CF3F1E2}" destId="{4EA67354-AEC5-4F4B-9742-799AADF77CAF}" srcOrd="5" destOrd="0" presId="urn:microsoft.com/office/officeart/2005/8/layout/vList2"/>
    <dgm:cxn modelId="{CAEE3625-B972-4EDD-8EC8-E1C930E2945C}" type="presParOf" srcId="{96C59F96-6C97-42AA-BB08-E56D2CF3F1E2}" destId="{84F5BECB-3636-4A48-B3D8-697A8A027E0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0F645D-A588-4EDD-AB80-110EAEFA91F1}">
      <dsp:nvSpPr>
        <dsp:cNvPr id="0" name=""/>
        <dsp:cNvSpPr/>
      </dsp:nvSpPr>
      <dsp:spPr>
        <a:xfrm>
          <a:off x="0" y="404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14143" y="14547"/>
        <a:ext cx="7154052" cy="261443"/>
      </dsp:txXfrm>
    </dsp:sp>
    <dsp:sp modelId="{0F40465B-168E-47A9-A150-A55BC1EE1517}">
      <dsp:nvSpPr>
        <dsp:cNvPr id="0" name=""/>
        <dsp:cNvSpPr/>
      </dsp:nvSpPr>
      <dsp:spPr>
        <a:xfrm>
          <a:off x="0" y="301454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Anatomy &amp; Physiology : The Endocrine System</a:t>
          </a:r>
        </a:p>
      </dsp:txBody>
      <dsp:txXfrm>
        <a:off x="14143" y="315597"/>
        <a:ext cx="7154052" cy="261443"/>
      </dsp:txXfrm>
    </dsp:sp>
    <dsp:sp modelId="{4736D498-0B67-4603-A9EB-76FF6AC701DF}">
      <dsp:nvSpPr>
        <dsp:cNvPr id="0" name=""/>
        <dsp:cNvSpPr/>
      </dsp:nvSpPr>
      <dsp:spPr>
        <a:xfrm>
          <a:off x="0" y="602503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How Type 2 Diabetes Affects the Body</a:t>
          </a:r>
        </a:p>
      </dsp:txBody>
      <dsp:txXfrm>
        <a:off x="14143" y="616646"/>
        <a:ext cx="7154052" cy="261443"/>
      </dsp:txXfrm>
    </dsp:sp>
    <dsp:sp modelId="{14760D7C-667B-4F46-ABD0-BE65F5486574}">
      <dsp:nvSpPr>
        <dsp:cNvPr id="0" name=""/>
        <dsp:cNvSpPr/>
      </dsp:nvSpPr>
      <dsp:spPr>
        <a:xfrm>
          <a:off x="0" y="1191605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Symptoms of Type 2 Diabetes</a:t>
          </a:r>
        </a:p>
      </dsp:txBody>
      <dsp:txXfrm>
        <a:off x="14143" y="1205748"/>
        <a:ext cx="7154052" cy="261443"/>
      </dsp:txXfrm>
    </dsp:sp>
    <dsp:sp modelId="{1165613A-A0E7-4475-9FC1-B6AEDED61996}">
      <dsp:nvSpPr>
        <dsp:cNvPr id="0" name=""/>
        <dsp:cNvSpPr/>
      </dsp:nvSpPr>
      <dsp:spPr>
        <a:xfrm>
          <a:off x="0" y="891410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Patient Profile</a:t>
          </a:r>
        </a:p>
      </dsp:txBody>
      <dsp:txXfrm>
        <a:off x="14143" y="905553"/>
        <a:ext cx="7154052" cy="261443"/>
      </dsp:txXfrm>
    </dsp:sp>
    <dsp:sp modelId="{4832D342-BE1D-46E9-AA98-7777909402F3}">
      <dsp:nvSpPr>
        <dsp:cNvPr id="0" name=""/>
        <dsp:cNvSpPr/>
      </dsp:nvSpPr>
      <dsp:spPr>
        <a:xfrm>
          <a:off x="0" y="1483652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Risk Factors of Type 2 Diabetes</a:t>
          </a:r>
        </a:p>
      </dsp:txBody>
      <dsp:txXfrm>
        <a:off x="14143" y="1497795"/>
        <a:ext cx="7154052" cy="261443"/>
      </dsp:txXfrm>
    </dsp:sp>
    <dsp:sp modelId="{F03A6436-0939-4A79-A1A6-27657E53E8E1}">
      <dsp:nvSpPr>
        <dsp:cNvPr id="0" name=""/>
        <dsp:cNvSpPr/>
      </dsp:nvSpPr>
      <dsp:spPr>
        <a:xfrm>
          <a:off x="0" y="1806701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Care Plan for Janet</a:t>
          </a:r>
        </a:p>
      </dsp:txBody>
      <dsp:txXfrm>
        <a:off x="14143" y="1820844"/>
        <a:ext cx="7154052" cy="261443"/>
      </dsp:txXfrm>
    </dsp:sp>
    <dsp:sp modelId="{59D62D45-B5B8-416B-9134-F01D844A203C}">
      <dsp:nvSpPr>
        <dsp:cNvPr id="0" name=""/>
        <dsp:cNvSpPr/>
      </dsp:nvSpPr>
      <dsp:spPr>
        <a:xfrm>
          <a:off x="0" y="2107751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Complication of Diabetes </a:t>
          </a:r>
        </a:p>
      </dsp:txBody>
      <dsp:txXfrm>
        <a:off x="14143" y="2121894"/>
        <a:ext cx="7154052" cy="261443"/>
      </dsp:txXfrm>
    </dsp:sp>
    <dsp:sp modelId="{0D83A68A-8487-463E-BAFE-0E3943873A66}">
      <dsp:nvSpPr>
        <dsp:cNvPr id="0" name=""/>
        <dsp:cNvSpPr/>
      </dsp:nvSpPr>
      <dsp:spPr>
        <a:xfrm>
          <a:off x="0" y="2680222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</a:p>
      </dsp:txBody>
      <dsp:txXfrm>
        <a:off x="14143" y="2694365"/>
        <a:ext cx="7154052" cy="261443"/>
      </dsp:txXfrm>
    </dsp:sp>
    <dsp:sp modelId="{E2B45428-60FE-4E84-A16E-BC2B268C20F3}">
      <dsp:nvSpPr>
        <dsp:cNvPr id="0" name=""/>
        <dsp:cNvSpPr/>
      </dsp:nvSpPr>
      <dsp:spPr>
        <a:xfrm>
          <a:off x="0" y="2383173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Monitoring</a:t>
          </a:r>
          <a:r>
            <a:rPr lang="en-GB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14143" y="2397316"/>
        <a:ext cx="7154052" cy="261443"/>
      </dsp:txXfrm>
    </dsp:sp>
    <dsp:sp modelId="{53231F78-9917-4FA2-9513-4C1E0F621C52}">
      <dsp:nvSpPr>
        <dsp:cNvPr id="0" name=""/>
        <dsp:cNvSpPr/>
      </dsp:nvSpPr>
      <dsp:spPr>
        <a:xfrm>
          <a:off x="0" y="2980585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Person Centred &amp; Ethical Care</a:t>
          </a:r>
        </a:p>
      </dsp:txBody>
      <dsp:txXfrm>
        <a:off x="14143" y="2994728"/>
        <a:ext cx="7154052" cy="261443"/>
      </dsp:txXfrm>
    </dsp:sp>
    <dsp:sp modelId="{F15FA8A3-B9D1-41CD-8783-DFD4102DA823}">
      <dsp:nvSpPr>
        <dsp:cNvPr id="0" name=""/>
        <dsp:cNvSpPr/>
      </dsp:nvSpPr>
      <dsp:spPr>
        <a:xfrm>
          <a:off x="0" y="3311949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</a:p>
      </dsp:txBody>
      <dsp:txXfrm>
        <a:off x="14143" y="3326092"/>
        <a:ext cx="7154052" cy="261443"/>
      </dsp:txXfrm>
    </dsp:sp>
    <dsp:sp modelId="{5B67B2BC-83A9-4239-9A4D-9CCB612EFA61}">
      <dsp:nvSpPr>
        <dsp:cNvPr id="0" name=""/>
        <dsp:cNvSpPr/>
      </dsp:nvSpPr>
      <dsp:spPr>
        <a:xfrm>
          <a:off x="0" y="3612999"/>
          <a:ext cx="7182338" cy="28972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References </a:t>
          </a:r>
        </a:p>
      </dsp:txBody>
      <dsp:txXfrm>
        <a:off x="14143" y="3627142"/>
        <a:ext cx="7154052" cy="2614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7A2FAE-00E3-4109-817B-3CEC2FE2BA71}">
      <dsp:nvSpPr>
        <dsp:cNvPr id="0" name=""/>
        <dsp:cNvSpPr/>
      </dsp:nvSpPr>
      <dsp:spPr>
        <a:xfrm>
          <a:off x="0" y="70562"/>
          <a:ext cx="5339080" cy="11044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Care plan for Janet Inniss ,65-year-old Afro Caribbean woman with type 2 diabetes.</a:t>
          </a:r>
        </a:p>
      </dsp:txBody>
      <dsp:txXfrm>
        <a:off x="53916" y="124478"/>
        <a:ext cx="5231248" cy="996648"/>
      </dsp:txXfrm>
    </dsp:sp>
    <dsp:sp modelId="{63BF7472-9C90-4376-BA0A-EC8D39E12D4E}">
      <dsp:nvSpPr>
        <dsp:cNvPr id="0" name=""/>
        <dsp:cNvSpPr/>
      </dsp:nvSpPr>
      <dsp:spPr>
        <a:xfrm>
          <a:off x="0" y="1274867"/>
          <a:ext cx="5339080" cy="11044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Explains how diabetes affects the endocrine systems , and how this impacts Janet’s health.(NHS,2025).</a:t>
          </a:r>
        </a:p>
      </dsp:txBody>
      <dsp:txXfrm>
        <a:off x="53916" y="1328783"/>
        <a:ext cx="5231248" cy="996648"/>
      </dsp:txXfrm>
    </dsp:sp>
    <dsp:sp modelId="{AF360209-5076-4ACA-8FD2-B45E98CF83A0}">
      <dsp:nvSpPr>
        <dsp:cNvPr id="0" name=""/>
        <dsp:cNvSpPr/>
      </dsp:nvSpPr>
      <dsp:spPr>
        <a:xfrm>
          <a:off x="0" y="2549266"/>
          <a:ext cx="5339080" cy="11044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Focuses on treatment, lifestyle, changes and ongoing monitoring based on the NHS and NICE guidelines </a:t>
          </a:r>
          <a:endParaRPr lang="en-GB" sz="1600" kern="1200" dirty="0"/>
        </a:p>
      </dsp:txBody>
      <dsp:txXfrm>
        <a:off x="53916" y="2603182"/>
        <a:ext cx="5231248" cy="9966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ED9A7-86F4-4929-9453-4D8241D69717}">
      <dsp:nvSpPr>
        <dsp:cNvPr id="0" name=""/>
        <dsp:cNvSpPr/>
      </dsp:nvSpPr>
      <dsp:spPr>
        <a:xfrm>
          <a:off x="0" y="14073"/>
          <a:ext cx="5484020" cy="992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pancreas makes insulin, which helps glucose enter cells (Diabetes UK,2023).</a:t>
          </a:r>
        </a:p>
      </dsp:txBody>
      <dsp:txXfrm>
        <a:off x="48433" y="62506"/>
        <a:ext cx="5387154" cy="895294"/>
      </dsp:txXfrm>
    </dsp:sp>
    <dsp:sp modelId="{AD97EECD-D2BA-46C8-9B40-36A8A830F04A}">
      <dsp:nvSpPr>
        <dsp:cNvPr id="0" name=""/>
        <dsp:cNvSpPr/>
      </dsp:nvSpPr>
      <dsp:spPr>
        <a:xfrm>
          <a:off x="0" y="1174132"/>
          <a:ext cx="5484020" cy="992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In type 2 diabetes, insulin becomes less effective , leading to high blood sugar(NICE,2022).</a:t>
          </a:r>
          <a:endParaRPr lang="en-US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33" y="1222565"/>
        <a:ext cx="5387154" cy="895294"/>
      </dsp:txXfrm>
    </dsp:sp>
    <dsp:sp modelId="{CD16845F-61BF-4586-8060-D05F8CBF44D6}">
      <dsp:nvSpPr>
        <dsp:cNvPr id="0" name=""/>
        <dsp:cNvSpPr/>
      </dsp:nvSpPr>
      <dsp:spPr>
        <a:xfrm>
          <a:off x="0" y="2318932"/>
          <a:ext cx="5484020" cy="992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endocrine system controls hormones that keep the body balanced</a:t>
          </a:r>
        </a:p>
      </dsp:txBody>
      <dsp:txXfrm>
        <a:off x="48433" y="2367365"/>
        <a:ext cx="5387154" cy="8952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C3F57E-0634-4525-9794-F6175FB1AD44}">
      <dsp:nvSpPr>
        <dsp:cNvPr id="0" name=""/>
        <dsp:cNvSpPr/>
      </dsp:nvSpPr>
      <dsp:spPr>
        <a:xfrm>
          <a:off x="0" y="0"/>
          <a:ext cx="5215467" cy="936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Insulin resistance prevents glucose entering cells(NICE,2022).</a:t>
          </a:r>
        </a:p>
      </dsp:txBody>
      <dsp:txXfrm>
        <a:off x="45692" y="45692"/>
        <a:ext cx="5124083" cy="844616"/>
      </dsp:txXfrm>
    </dsp:sp>
    <dsp:sp modelId="{9A10126D-E06F-4CD7-832C-D6FD7876B300}">
      <dsp:nvSpPr>
        <dsp:cNvPr id="0" name=""/>
        <dsp:cNvSpPr/>
      </dsp:nvSpPr>
      <dsp:spPr>
        <a:xfrm>
          <a:off x="0" y="1095966"/>
          <a:ext cx="5215467" cy="936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Hyperglycaemia occurs due to excess blood glucose.</a:t>
          </a:r>
        </a:p>
      </dsp:txBody>
      <dsp:txXfrm>
        <a:off x="45692" y="1141658"/>
        <a:ext cx="5124083" cy="844616"/>
      </dsp:txXfrm>
    </dsp:sp>
    <dsp:sp modelId="{D47BA9AF-5D96-4E98-9AF3-50F32C8CE968}">
      <dsp:nvSpPr>
        <dsp:cNvPr id="0" name=""/>
        <dsp:cNvSpPr/>
      </dsp:nvSpPr>
      <dsp:spPr>
        <a:xfrm>
          <a:off x="0" y="2175966"/>
          <a:ext cx="5215467" cy="936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Pancreas overworks and may lose function over time.</a:t>
          </a:r>
        </a:p>
      </dsp:txBody>
      <dsp:txXfrm>
        <a:off x="45692" y="2221658"/>
        <a:ext cx="5124083" cy="844616"/>
      </dsp:txXfrm>
    </dsp:sp>
    <dsp:sp modelId="{D4516450-AE60-4C08-8730-4D14AACCEC0A}">
      <dsp:nvSpPr>
        <dsp:cNvPr id="0" name=""/>
        <dsp:cNvSpPr/>
      </dsp:nvSpPr>
      <dsp:spPr>
        <a:xfrm>
          <a:off x="0" y="3255966"/>
          <a:ext cx="5215467" cy="936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Organs affected Heart, Kidneys, Nerves and digestive(Mayo clinic,2025). </a:t>
          </a:r>
        </a:p>
      </dsp:txBody>
      <dsp:txXfrm>
        <a:off x="45692" y="3301658"/>
        <a:ext cx="5124083" cy="8446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694BFF-5862-4B24-9682-9A2E9D5B7ABC}">
      <dsp:nvSpPr>
        <dsp:cNvPr id="0" name=""/>
        <dsp:cNvSpPr/>
      </dsp:nvSpPr>
      <dsp:spPr>
        <a:xfrm>
          <a:off x="0" y="1054"/>
          <a:ext cx="5094767" cy="443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Name: Janet Inniss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657" y="22711"/>
        <a:ext cx="5051453" cy="400337"/>
      </dsp:txXfrm>
    </dsp:sp>
    <dsp:sp modelId="{91144109-DDAE-4A6C-9345-4E30CE05F839}">
      <dsp:nvSpPr>
        <dsp:cNvPr id="0" name=""/>
        <dsp:cNvSpPr/>
      </dsp:nvSpPr>
      <dsp:spPr>
        <a:xfrm>
          <a:off x="0" y="455252"/>
          <a:ext cx="5094767" cy="443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Age: 65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657" y="476909"/>
        <a:ext cx="5051453" cy="400337"/>
      </dsp:txXfrm>
    </dsp:sp>
    <dsp:sp modelId="{4A9F7338-CF59-4144-BD57-520052680E59}">
      <dsp:nvSpPr>
        <dsp:cNvPr id="0" name=""/>
        <dsp:cNvSpPr/>
      </dsp:nvSpPr>
      <dsp:spPr>
        <a:xfrm>
          <a:off x="0" y="909450"/>
          <a:ext cx="5094767" cy="443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Ethnicity: Afro Caribbean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657" y="931107"/>
        <a:ext cx="5051453" cy="400337"/>
      </dsp:txXfrm>
    </dsp:sp>
    <dsp:sp modelId="{1F6DCD3D-285B-4C9E-8F4F-6A2E7540805F}">
      <dsp:nvSpPr>
        <dsp:cNvPr id="0" name=""/>
        <dsp:cNvSpPr/>
      </dsp:nvSpPr>
      <dsp:spPr>
        <a:xfrm>
          <a:off x="0" y="1363649"/>
          <a:ext cx="5094767" cy="443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Retired Midwife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657" y="1385306"/>
        <a:ext cx="5051453" cy="400337"/>
      </dsp:txXfrm>
    </dsp:sp>
    <dsp:sp modelId="{FEB94E35-9AD2-4E93-B14D-DF74FAF0B131}">
      <dsp:nvSpPr>
        <dsp:cNvPr id="0" name=""/>
        <dsp:cNvSpPr/>
      </dsp:nvSpPr>
      <dsp:spPr>
        <a:xfrm>
          <a:off x="0" y="1817847"/>
          <a:ext cx="5094767" cy="443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 </a:t>
          </a: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Enjoys Traditional Caribbean Foods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657" y="1839504"/>
        <a:ext cx="5051453" cy="400337"/>
      </dsp:txXfrm>
    </dsp:sp>
    <dsp:sp modelId="{5947948C-3A35-400A-994F-482E902E72D2}">
      <dsp:nvSpPr>
        <dsp:cNvPr id="0" name=""/>
        <dsp:cNvSpPr/>
      </dsp:nvSpPr>
      <dsp:spPr>
        <a:xfrm>
          <a:off x="0" y="2272045"/>
          <a:ext cx="5094767" cy="443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BMI 31(class 1 obesity), Family history of diabetes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657" y="2293702"/>
        <a:ext cx="5051453" cy="400337"/>
      </dsp:txXfrm>
    </dsp:sp>
    <dsp:sp modelId="{E841D15D-CBEE-46E6-AB29-ADB10B669EB6}">
      <dsp:nvSpPr>
        <dsp:cNvPr id="0" name=""/>
        <dsp:cNvSpPr/>
      </dsp:nvSpPr>
      <dsp:spPr>
        <a:xfrm>
          <a:off x="0" y="2726244"/>
          <a:ext cx="5094767" cy="443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Non-smoker</a:t>
          </a:r>
          <a:r>
            <a:rPr lang="en-GB" sz="1500" b="0" i="0" kern="1200" dirty="0"/>
            <a:t> </a:t>
          </a:r>
          <a:endParaRPr lang="en-US" sz="1500" kern="1200" dirty="0"/>
        </a:p>
      </dsp:txBody>
      <dsp:txXfrm>
        <a:off x="21657" y="2747901"/>
        <a:ext cx="5051453" cy="400337"/>
      </dsp:txXfrm>
    </dsp:sp>
    <dsp:sp modelId="{560884D9-7651-4AB5-8078-5F80811C9E8D}">
      <dsp:nvSpPr>
        <dsp:cNvPr id="0" name=""/>
        <dsp:cNvSpPr/>
      </dsp:nvSpPr>
      <dsp:spPr>
        <a:xfrm>
          <a:off x="0" y="3180442"/>
          <a:ext cx="5094767" cy="443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Lives with Husband and strong church community support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657" y="3202099"/>
        <a:ext cx="5051453" cy="4003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9C3B7E-EFD2-4962-8CE8-3B150D895D64}">
      <dsp:nvSpPr>
        <dsp:cNvPr id="0" name=""/>
        <dsp:cNvSpPr/>
      </dsp:nvSpPr>
      <dsp:spPr>
        <a:xfrm>
          <a:off x="0" y="68222"/>
          <a:ext cx="6104467" cy="8798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Fatigue and low energy </a:t>
          </a:r>
        </a:p>
      </dsp:txBody>
      <dsp:txXfrm>
        <a:off x="42950" y="111172"/>
        <a:ext cx="6018567" cy="793940"/>
      </dsp:txXfrm>
    </dsp:sp>
    <dsp:sp modelId="{5E555CE3-7283-4C18-A748-BB46B0C91605}">
      <dsp:nvSpPr>
        <dsp:cNvPr id="0" name=""/>
        <dsp:cNvSpPr/>
      </dsp:nvSpPr>
      <dsp:spPr>
        <a:xfrm>
          <a:off x="0" y="1033680"/>
          <a:ext cx="6104467" cy="8798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Increased thirst and frequent urination </a:t>
          </a:r>
        </a:p>
      </dsp:txBody>
      <dsp:txXfrm>
        <a:off x="42950" y="1076630"/>
        <a:ext cx="6018567" cy="793940"/>
      </dsp:txXfrm>
    </dsp:sp>
    <dsp:sp modelId="{9620C26F-ECC5-4AD7-9EFC-0FB45C123D45}">
      <dsp:nvSpPr>
        <dsp:cNvPr id="0" name=""/>
        <dsp:cNvSpPr/>
      </dsp:nvSpPr>
      <dsp:spPr>
        <a:xfrm>
          <a:off x="0" y="2098622"/>
          <a:ext cx="6104467" cy="8798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Blurred vision</a:t>
          </a:r>
        </a:p>
      </dsp:txBody>
      <dsp:txXfrm>
        <a:off x="42950" y="2141572"/>
        <a:ext cx="6018567" cy="793940"/>
      </dsp:txXfrm>
    </dsp:sp>
    <dsp:sp modelId="{EF226332-9B9B-48BA-AA62-0F59A592D64B}">
      <dsp:nvSpPr>
        <dsp:cNvPr id="0" name=""/>
        <dsp:cNvSpPr/>
      </dsp:nvSpPr>
      <dsp:spPr>
        <a:xfrm>
          <a:off x="0" y="3064080"/>
          <a:ext cx="6104467" cy="8798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Bloating or nausea from slow digestion(Diabetes UK,2023)</a:t>
          </a:r>
        </a:p>
      </dsp:txBody>
      <dsp:txXfrm>
        <a:off x="42950" y="3107030"/>
        <a:ext cx="6018567" cy="79394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298C1-4A60-4110-A9EF-5FBFC7F6794E}">
      <dsp:nvSpPr>
        <dsp:cNvPr id="0" name=""/>
        <dsp:cNvSpPr/>
      </dsp:nvSpPr>
      <dsp:spPr>
        <a:xfrm>
          <a:off x="0" y="43342"/>
          <a:ext cx="5935133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Age</a:t>
          </a:r>
          <a:r>
            <a:rPr lang="en-GB" sz="2500" kern="1200" dirty="0"/>
            <a:t> </a:t>
          </a:r>
        </a:p>
      </dsp:txBody>
      <dsp:txXfrm>
        <a:off x="37467" y="80809"/>
        <a:ext cx="5860199" cy="692586"/>
      </dsp:txXfrm>
    </dsp:sp>
    <dsp:sp modelId="{6ACC008F-13C5-42D5-A817-B2E59C54AA59}">
      <dsp:nvSpPr>
        <dsp:cNvPr id="0" name=""/>
        <dsp:cNvSpPr/>
      </dsp:nvSpPr>
      <dsp:spPr>
        <a:xfrm>
          <a:off x="0" y="909106"/>
          <a:ext cx="5935133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Ethnicity: Afro Caribbean (World Health Orgaization,2023).</a:t>
          </a:r>
        </a:p>
      </dsp:txBody>
      <dsp:txXfrm>
        <a:off x="37467" y="946573"/>
        <a:ext cx="5860199" cy="692586"/>
      </dsp:txXfrm>
    </dsp:sp>
    <dsp:sp modelId="{7BD24CFC-6D3B-40DA-871A-BDD12F7D5221}">
      <dsp:nvSpPr>
        <dsp:cNvPr id="0" name=""/>
        <dsp:cNvSpPr/>
      </dsp:nvSpPr>
      <dsp:spPr>
        <a:xfrm>
          <a:off x="0" y="1794706"/>
          <a:ext cx="5935133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Family history of diabetes </a:t>
          </a:r>
        </a:p>
      </dsp:txBody>
      <dsp:txXfrm>
        <a:off x="37467" y="1832173"/>
        <a:ext cx="5860199" cy="692586"/>
      </dsp:txXfrm>
    </dsp:sp>
    <dsp:sp modelId="{6C1FC8D1-26CA-4ADF-9364-E0F95FE42B70}">
      <dsp:nvSpPr>
        <dsp:cNvPr id="0" name=""/>
        <dsp:cNvSpPr/>
      </dsp:nvSpPr>
      <dsp:spPr>
        <a:xfrm>
          <a:off x="0" y="2680306"/>
          <a:ext cx="5935133" cy="7675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BMI 31 Class 1 obesity (National Health Service,2025).</a:t>
          </a:r>
        </a:p>
      </dsp:txBody>
      <dsp:txXfrm>
        <a:off x="37467" y="2717773"/>
        <a:ext cx="5860199" cy="69258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2AE972-E766-44D0-BD1C-AB8A978DE517}">
      <dsp:nvSpPr>
        <dsp:cNvPr id="0" name=""/>
        <dsp:cNvSpPr/>
      </dsp:nvSpPr>
      <dsp:spPr>
        <a:xfrm>
          <a:off x="0" y="167479"/>
          <a:ext cx="5025016" cy="9172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Daily blood sugar checks </a:t>
          </a:r>
        </a:p>
      </dsp:txBody>
      <dsp:txXfrm>
        <a:off x="44778" y="212257"/>
        <a:ext cx="4935460" cy="827724"/>
      </dsp:txXfrm>
    </dsp:sp>
    <dsp:sp modelId="{17ED0BA6-8AF5-4D23-87BF-BB773DDD5AFB}">
      <dsp:nvSpPr>
        <dsp:cNvPr id="0" name=""/>
        <dsp:cNvSpPr/>
      </dsp:nvSpPr>
      <dsp:spPr>
        <a:xfrm>
          <a:off x="0" y="1145282"/>
          <a:ext cx="5025016" cy="9172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Balanced diet with healthier Afro-Caribbean food choices </a:t>
          </a:r>
        </a:p>
      </dsp:txBody>
      <dsp:txXfrm>
        <a:off x="44778" y="1190060"/>
        <a:ext cx="4935460" cy="827724"/>
      </dsp:txXfrm>
    </dsp:sp>
    <dsp:sp modelId="{FD728BD4-5CB2-45D3-93DC-A1C143B9BC03}">
      <dsp:nvSpPr>
        <dsp:cNvPr id="0" name=""/>
        <dsp:cNvSpPr/>
      </dsp:nvSpPr>
      <dsp:spPr>
        <a:xfrm>
          <a:off x="0" y="2150935"/>
          <a:ext cx="5025016" cy="9172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GP prescribed Metformin medication (NICE,2022).</a:t>
          </a:r>
        </a:p>
      </dsp:txBody>
      <dsp:txXfrm>
        <a:off x="44778" y="2195713"/>
        <a:ext cx="4935460" cy="827724"/>
      </dsp:txXfrm>
    </dsp:sp>
    <dsp:sp modelId="{150904A3-334A-4240-9DBA-ABCA2AAAD6F2}">
      <dsp:nvSpPr>
        <dsp:cNvPr id="0" name=""/>
        <dsp:cNvSpPr/>
      </dsp:nvSpPr>
      <dsp:spPr>
        <a:xfrm>
          <a:off x="0" y="3194826"/>
          <a:ext cx="5025016" cy="9172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Regular exercise walking, swimming or chased based for 30 minutes daily (Mayo Clinic,2024). </a:t>
          </a:r>
        </a:p>
      </dsp:txBody>
      <dsp:txXfrm>
        <a:off x="44778" y="3239604"/>
        <a:ext cx="4935460" cy="82772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2A229-8520-4953-ABE8-EE8C07D4C4D9}">
      <dsp:nvSpPr>
        <dsp:cNvPr id="0" name=""/>
        <dsp:cNvSpPr/>
      </dsp:nvSpPr>
      <dsp:spPr>
        <a:xfrm>
          <a:off x="0" y="150182"/>
          <a:ext cx="4902200" cy="1216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Nerve damaged (neuropathy) numbness , tingling, or pain in hands and feet.</a:t>
          </a:r>
        </a:p>
      </dsp:txBody>
      <dsp:txXfrm>
        <a:off x="59399" y="209581"/>
        <a:ext cx="4783402" cy="1098002"/>
      </dsp:txXfrm>
    </dsp:sp>
    <dsp:sp modelId="{6326294A-0E37-4656-9D16-5BF777FD74A1}">
      <dsp:nvSpPr>
        <dsp:cNvPr id="0" name=""/>
        <dsp:cNvSpPr/>
      </dsp:nvSpPr>
      <dsp:spPr>
        <a:xfrm>
          <a:off x="0" y="1546366"/>
          <a:ext cx="4902200" cy="1216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Kidney problems ( nephropathy) reduced kidney function over time.(Public Health England ,2018).</a:t>
          </a:r>
        </a:p>
      </dsp:txBody>
      <dsp:txXfrm>
        <a:off x="59399" y="1605765"/>
        <a:ext cx="4783402" cy="1098002"/>
      </dsp:txXfrm>
    </dsp:sp>
    <dsp:sp modelId="{8543B97E-C6DF-4318-AE11-F3D19AD58941}">
      <dsp:nvSpPr>
        <dsp:cNvPr id="0" name=""/>
        <dsp:cNvSpPr/>
      </dsp:nvSpPr>
      <dsp:spPr>
        <a:xfrm>
          <a:off x="0" y="2950366"/>
          <a:ext cx="4902200" cy="1216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Eye problems (retinopathy) blurred vision or potential vision loss.</a:t>
          </a:r>
        </a:p>
      </dsp:txBody>
      <dsp:txXfrm>
        <a:off x="59399" y="3009765"/>
        <a:ext cx="4783402" cy="10980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89F90-A1ED-451F-B627-0FB0D2C89789}">
      <dsp:nvSpPr>
        <dsp:cNvPr id="0" name=""/>
        <dsp:cNvSpPr/>
      </dsp:nvSpPr>
      <dsp:spPr>
        <a:xfrm>
          <a:off x="0" y="129969"/>
          <a:ext cx="5003800" cy="772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Check blood glucose at home at home before meals (NICE,2022).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167665"/>
        <a:ext cx="4928408" cy="696808"/>
      </dsp:txXfrm>
    </dsp:sp>
    <dsp:sp modelId="{E1EC2078-3502-4B73-8F04-40C81BA22816}">
      <dsp:nvSpPr>
        <dsp:cNvPr id="0" name=""/>
        <dsp:cNvSpPr/>
      </dsp:nvSpPr>
      <dsp:spPr>
        <a:xfrm>
          <a:off x="0" y="959769"/>
          <a:ext cx="5003800" cy="772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Every 3-6 months HbA1c test to assess blood sugar control(NICE,2022).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997465"/>
        <a:ext cx="4928408" cy="696808"/>
      </dsp:txXfrm>
    </dsp:sp>
    <dsp:sp modelId="{DBAB4E36-BFFC-4527-8659-086214D38559}">
      <dsp:nvSpPr>
        <dsp:cNvPr id="0" name=""/>
        <dsp:cNvSpPr/>
      </dsp:nvSpPr>
      <dsp:spPr>
        <a:xfrm>
          <a:off x="0" y="1789569"/>
          <a:ext cx="5003800" cy="772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Annually eye screening ,foot examination (Public Health England,2018).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1827265"/>
        <a:ext cx="4928408" cy="696808"/>
      </dsp:txXfrm>
    </dsp:sp>
    <dsp:sp modelId="{2FB832D9-CAAA-4E73-B868-6445FF98B42A}">
      <dsp:nvSpPr>
        <dsp:cNvPr id="0" name=""/>
        <dsp:cNvSpPr/>
      </dsp:nvSpPr>
      <dsp:spPr>
        <a:xfrm>
          <a:off x="0" y="2619369"/>
          <a:ext cx="5003800" cy="772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Review progress regularly with GP, Diabetes nurse and eye specialist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2657065"/>
        <a:ext cx="4928408" cy="696808"/>
      </dsp:txXfrm>
    </dsp:sp>
    <dsp:sp modelId="{C6F4E151-3481-4D72-A2F9-54DFDCCEFD4A}">
      <dsp:nvSpPr>
        <dsp:cNvPr id="0" name=""/>
        <dsp:cNvSpPr/>
      </dsp:nvSpPr>
      <dsp:spPr>
        <a:xfrm>
          <a:off x="0" y="3449169"/>
          <a:ext cx="5003800" cy="772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Adjust care plan as needed  (NHS,2025)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3486865"/>
        <a:ext cx="4928408" cy="69680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D03092-7FDD-48A1-975D-98351532456F}">
      <dsp:nvSpPr>
        <dsp:cNvPr id="0" name=""/>
        <dsp:cNvSpPr/>
      </dsp:nvSpPr>
      <dsp:spPr>
        <a:xfrm>
          <a:off x="0" y="0"/>
          <a:ext cx="5257800" cy="608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Follow NICE and NHS guidelines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29700"/>
        <a:ext cx="5198400" cy="549000"/>
      </dsp:txXfrm>
    </dsp:sp>
    <dsp:sp modelId="{7F75FB92-1F08-4772-97DB-5764B1283A8D}">
      <dsp:nvSpPr>
        <dsp:cNvPr id="0" name=""/>
        <dsp:cNvSpPr/>
      </dsp:nvSpPr>
      <dsp:spPr>
        <a:xfrm>
          <a:off x="0" y="723356"/>
          <a:ext cx="5257800" cy="608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Balanced diet: Janet should reduce sugar/fried foods, increase fibre (Mayo Clinic,2025).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753056"/>
        <a:ext cx="5198400" cy="549000"/>
      </dsp:txXfrm>
    </dsp:sp>
    <dsp:sp modelId="{3CD4DB9D-C065-4F0E-A60F-6848D3D125C8}">
      <dsp:nvSpPr>
        <dsp:cNvPr id="0" name=""/>
        <dsp:cNvSpPr/>
      </dsp:nvSpPr>
      <dsp:spPr>
        <a:xfrm>
          <a:off x="0" y="1377836"/>
          <a:ext cx="5257800" cy="608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Exercise: Regular physical activity suited to Janet's mobility(Public Health England,2018).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1407536"/>
        <a:ext cx="5198400" cy="549000"/>
      </dsp:txXfrm>
    </dsp:sp>
    <dsp:sp modelId="{EFE93DC9-FF14-4787-967D-0444E28C7233}">
      <dsp:nvSpPr>
        <dsp:cNvPr id="0" name=""/>
        <dsp:cNvSpPr/>
      </dsp:nvSpPr>
      <dsp:spPr>
        <a:xfrm>
          <a:off x="0" y="2032316"/>
          <a:ext cx="5257800" cy="608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Medication: Continue medication and report side effects early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2062016"/>
        <a:ext cx="5198400" cy="549000"/>
      </dsp:txXfrm>
    </dsp:sp>
    <dsp:sp modelId="{20A79507-418D-49BD-ACEB-92CC0D621347}">
      <dsp:nvSpPr>
        <dsp:cNvPr id="0" name=""/>
        <dsp:cNvSpPr/>
      </dsp:nvSpPr>
      <dsp:spPr>
        <a:xfrm>
          <a:off x="0" y="2686797"/>
          <a:ext cx="5257800" cy="608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Education: Ongoing monitoring and education (Diabetes UK,2023)</a:t>
          </a:r>
          <a:endParaRPr lang="en-US" sz="1600" kern="1200" dirty="0"/>
        </a:p>
      </dsp:txBody>
      <dsp:txXfrm>
        <a:off x="29700" y="2716497"/>
        <a:ext cx="5198400" cy="549000"/>
      </dsp:txXfrm>
    </dsp:sp>
    <dsp:sp modelId="{399B11AD-C111-4A49-993D-6BF5E4372F50}">
      <dsp:nvSpPr>
        <dsp:cNvPr id="0" name=""/>
        <dsp:cNvSpPr/>
      </dsp:nvSpPr>
      <dsp:spPr>
        <a:xfrm>
          <a:off x="0" y="3341277"/>
          <a:ext cx="5257800" cy="608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Emotional support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3370977"/>
        <a:ext cx="5198400" cy="549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1C4141-D258-4D47-B354-79D8646F3B75}">
      <dsp:nvSpPr>
        <dsp:cNvPr id="0" name=""/>
        <dsp:cNvSpPr/>
      </dsp:nvSpPr>
      <dsp:spPr>
        <a:xfrm>
          <a:off x="0" y="0"/>
          <a:ext cx="4538133" cy="8985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Education about diet, physical activity and blood sugar management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64" y="43864"/>
        <a:ext cx="4450405" cy="810832"/>
      </dsp:txXfrm>
    </dsp:sp>
    <dsp:sp modelId="{CC201CC3-7DF0-419F-A103-4E1E12A87558}">
      <dsp:nvSpPr>
        <dsp:cNvPr id="0" name=""/>
        <dsp:cNvSpPr/>
      </dsp:nvSpPr>
      <dsp:spPr>
        <a:xfrm>
          <a:off x="0" y="1062020"/>
          <a:ext cx="4538133" cy="8985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Tailored diet, exercise and support  to Janet Afro-Caribbean culture and  preferences.(NICE,2022).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64" y="1105884"/>
        <a:ext cx="4450405" cy="810832"/>
      </dsp:txXfrm>
    </dsp:sp>
    <dsp:sp modelId="{20CBC84D-90E6-42A7-A0C6-F7E496DF04C3}">
      <dsp:nvSpPr>
        <dsp:cNvPr id="0" name=""/>
        <dsp:cNvSpPr/>
      </dsp:nvSpPr>
      <dsp:spPr>
        <a:xfrm>
          <a:off x="0" y="2098820"/>
          <a:ext cx="4538133" cy="8985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Include Janet in decision making and goal setting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64" y="2142684"/>
        <a:ext cx="4450405" cy="81083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84D70E-309E-4F74-9A9B-68D09691AAD3}">
      <dsp:nvSpPr>
        <dsp:cNvPr id="0" name=""/>
        <dsp:cNvSpPr/>
      </dsp:nvSpPr>
      <dsp:spPr>
        <a:xfrm>
          <a:off x="0" y="27872"/>
          <a:ext cx="7019926" cy="1048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Type 2 diabetes affects how the body controls blood sugar through insulin resistance.</a:t>
          </a:r>
        </a:p>
      </dsp:txBody>
      <dsp:txXfrm>
        <a:off x="51175" y="79047"/>
        <a:ext cx="6917576" cy="945970"/>
      </dsp:txXfrm>
    </dsp:sp>
    <dsp:sp modelId="{4D9BB591-4F36-4490-BD0D-0FF831E92532}">
      <dsp:nvSpPr>
        <dsp:cNvPr id="0" name=""/>
        <dsp:cNvSpPr/>
      </dsp:nvSpPr>
      <dsp:spPr>
        <a:xfrm>
          <a:off x="0" y="1237472"/>
          <a:ext cx="7019926" cy="1048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Janet’s care focuses on diet , exercise ,medication, and education to manage her condition</a:t>
          </a:r>
        </a:p>
      </dsp:txBody>
      <dsp:txXfrm>
        <a:off x="51175" y="1288647"/>
        <a:ext cx="6917576" cy="945970"/>
      </dsp:txXfrm>
    </dsp:sp>
    <dsp:sp modelId="{641FA7B1-465E-4988-B7E6-EB9078621B8A}">
      <dsp:nvSpPr>
        <dsp:cNvPr id="0" name=""/>
        <dsp:cNvSpPr/>
      </dsp:nvSpPr>
      <dsp:spPr>
        <a:xfrm>
          <a:off x="0" y="2447073"/>
          <a:ext cx="7019926" cy="1048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Regular monitoring helps prevent long-term complications</a:t>
          </a:r>
        </a:p>
      </dsp:txBody>
      <dsp:txXfrm>
        <a:off x="51175" y="2498248"/>
        <a:ext cx="6917576" cy="945970"/>
      </dsp:txXfrm>
    </dsp:sp>
    <dsp:sp modelId="{84F5BECB-3636-4A48-B3D8-697A8A027E03}">
      <dsp:nvSpPr>
        <dsp:cNvPr id="0" name=""/>
        <dsp:cNvSpPr/>
      </dsp:nvSpPr>
      <dsp:spPr>
        <a:xfrm>
          <a:off x="0" y="3656673"/>
          <a:ext cx="7019926" cy="1048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Person centred care promotes long term complication</a:t>
          </a:r>
        </a:p>
      </dsp:txBody>
      <dsp:txXfrm>
        <a:off x="51175" y="3707848"/>
        <a:ext cx="6917576" cy="9459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A78BEE-4D06-485B-9CFA-E6C727DC09A2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7CBC8B-96D4-4E62-ABE2-28FF1A113D5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678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CBC8B-96D4-4E62-ABE2-28FF1A113D5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1215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CBC8B-96D4-4E62-ABE2-28FF1A113D50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5735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Janet’s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CBC8B-96D4-4E62-ABE2-28FF1A113D50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095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860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21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81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798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0315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384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57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79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48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793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488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916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3689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161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224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936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AF25B-BA5E-46E8-BEFD-7D5A1B2C90D4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EDCC615-D035-41C5-87C0-A565BDB41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88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24" r:id="rId2"/>
    <p:sldLayoutId id="2147484025" r:id="rId3"/>
    <p:sldLayoutId id="2147484026" r:id="rId4"/>
    <p:sldLayoutId id="2147484027" r:id="rId5"/>
    <p:sldLayoutId id="2147484028" r:id="rId6"/>
    <p:sldLayoutId id="2147484029" r:id="rId7"/>
    <p:sldLayoutId id="2147484030" r:id="rId8"/>
    <p:sldLayoutId id="2147484031" r:id="rId9"/>
    <p:sldLayoutId id="2147484032" r:id="rId10"/>
    <p:sldLayoutId id="2147484033" r:id="rId11"/>
    <p:sldLayoutId id="2147484034" r:id="rId12"/>
    <p:sldLayoutId id="2147484035" r:id="rId13"/>
    <p:sldLayoutId id="2147484036" r:id="rId14"/>
    <p:sldLayoutId id="2147484037" r:id="rId15"/>
    <p:sldLayoutId id="2147484038" r:id="rId16"/>
  </p:sldLayoutIdLst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5" Type="http://schemas.openxmlformats.org/officeDocument/2006/relationships/image" Target="../media/image1.pn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1.xml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image" Target="../media/image2.pn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4.xml"/><Relationship Id="rId11" Type="http://schemas.openxmlformats.org/officeDocument/2006/relationships/image" Target="../media/image1.png"/><Relationship Id="rId5" Type="http://schemas.openxmlformats.org/officeDocument/2006/relationships/image" Target="../media/image4.png"/><Relationship Id="rId10" Type="http://schemas.microsoft.com/office/2007/relationships/diagramDrawing" Target="../diagrams/drawing4.xml"/><Relationship Id="rId4" Type="http://schemas.openxmlformats.org/officeDocument/2006/relationships/notesSlide" Target="../notesSlides/notesSlide2.xml"/><Relationship Id="rId9" Type="http://schemas.openxmlformats.org/officeDocument/2006/relationships/diagramColors" Target="../diagrams/colors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11" Type="http://schemas.openxmlformats.org/officeDocument/2006/relationships/image" Target="../media/image1.png"/><Relationship Id="rId5" Type="http://schemas.openxmlformats.org/officeDocument/2006/relationships/diagramData" Target="../diagrams/data5.xml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1.png"/><Relationship Id="rId4" Type="http://schemas.openxmlformats.org/officeDocument/2006/relationships/image" Target="../media/image6.png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10" Type="http://schemas.openxmlformats.org/officeDocument/2006/relationships/image" Target="../media/image7.png"/><Relationship Id="rId4" Type="http://schemas.openxmlformats.org/officeDocument/2006/relationships/diagramData" Target="../diagrams/data7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1.png"/><Relationship Id="rId4" Type="http://schemas.openxmlformats.org/officeDocument/2006/relationships/image" Target="../media/image8.png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1.png"/><Relationship Id="rId4" Type="http://schemas.openxmlformats.org/officeDocument/2006/relationships/image" Target="../media/image9.png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10" Type="http://schemas.openxmlformats.org/officeDocument/2006/relationships/image" Target="../media/image1.png"/><Relationship Id="rId4" Type="http://schemas.openxmlformats.org/officeDocument/2006/relationships/diagramData" Target="../diagrams/data10.xml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1.png"/><Relationship Id="rId4" Type="http://schemas.openxmlformats.org/officeDocument/2006/relationships/image" Target="../media/image11.png"/><Relationship Id="rId9" Type="http://schemas.microsoft.com/office/2007/relationships/diagramDrawing" Target="../diagrams/drawing12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regentmedicalcentre.co.uk/2024/05/20/know-your-risk-diabetes-prevention-week/" TargetMode="External"/><Relationship Id="rId3" Type="http://schemas.openxmlformats.org/officeDocument/2006/relationships/hyperlink" Target="https://my.clevelandclinic.org/health/diseases/21501-type-2-diabetes" TargetMode="External"/><Relationship Id="rId7" Type="http://schemas.openxmlformats.org/officeDocument/2006/relationships/hyperlink" Target="https://newatlas.com/health-wellbeing/beta-cells-produce-insulin-without-other-cells/" TargetMode="External"/><Relationship Id="rId2" Type="http://schemas.openxmlformats.org/officeDocument/2006/relationships/hyperlink" Target="https://insul.agvahealthcare.in/type-2-diabet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yoclinic.org/diseases-conditions/type-2-diabetes/symptoms-causes/syc-20351193" TargetMode="External"/><Relationship Id="rId11" Type="http://schemas.openxmlformats.org/officeDocument/2006/relationships/hyperlink" Target="https://www.verywellhealth.com/type-2-diabetes-complications-5120942" TargetMode="External"/><Relationship Id="rId5" Type="http://schemas.openxmlformats.org/officeDocument/2006/relationships/hyperlink" Target="https://www.istockphoto.com/photo/portrait-of-a-mature-woman-in-front-of-a-wattle-and-daub-house-gm1151184576-311901057?searchscope=image%2Cfilm" TargetMode="External"/><Relationship Id="rId10" Type="http://schemas.openxmlformats.org/officeDocument/2006/relationships/hyperlink" Target="https://www.tldrpharmacy.com/content/the-pharmacists-guide-to-oral-diabetes-drugs" TargetMode="External"/><Relationship Id="rId4" Type="http://schemas.openxmlformats.org/officeDocument/2006/relationships/hyperlink" Target="https://www.diabetes.org.uk/about-diabetes/looking-after-diabetes/care-to-expect" TargetMode="External"/><Relationship Id="rId9" Type="http://schemas.openxmlformats.org/officeDocument/2006/relationships/hyperlink" Target="https://link.springer.com/article/10.1007/s00125-018-4729-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1FEF9-0209-23B1-F583-C097ECA76B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Case Study Type 2 Diabetes</a:t>
            </a:r>
            <a:br>
              <a:rPr lang="en-GB" dirty="0"/>
            </a:br>
            <a:r>
              <a:rPr lang="en-GB" dirty="0"/>
              <a:t>Care Plan: Janet Inniss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A79CB-812E-15AA-3160-890871FA1D5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Student Name: Sherelle Mclean</a:t>
            </a:r>
          </a:p>
          <a:p>
            <a:r>
              <a:rPr lang="en-GB" dirty="0"/>
              <a:t>Student Number:2407059</a:t>
            </a:r>
          </a:p>
          <a:p>
            <a:r>
              <a:rPr lang="en-GB" dirty="0"/>
              <a:t>Module: BMHP5023 Introduction to Physiology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226440-B77D-0C4D-5D02-33B9FE3AB4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86552" y="545345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80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CF115-4BE9-ADF1-844D-303CE466D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E4EC7A-5042-22B7-C11C-7514422375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24821" y="5630984"/>
            <a:ext cx="487363" cy="48736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91BD223-E27F-4253-7B03-51CA036B2D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3777223"/>
              </p:ext>
            </p:extLst>
          </p:nvPr>
        </p:nvGraphicFramePr>
        <p:xfrm>
          <a:off x="677334" y="1594339"/>
          <a:ext cx="7182338" cy="3903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00358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7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F27CD-CF91-809F-81A8-BB0EF101E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71646A-D3F2-B7C2-F84B-5F4F8D778D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1788" y="2034268"/>
            <a:ext cx="3682397" cy="2545547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7A3E22E-DA7F-62D8-06DA-81DFE17CBA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3278330"/>
              </p:ext>
            </p:extLst>
          </p:nvPr>
        </p:nvGraphicFramePr>
        <p:xfrm>
          <a:off x="515816" y="1601893"/>
          <a:ext cx="5339080" cy="36542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4614B0-1151-C837-232D-79D18D201E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483094" y="5490064"/>
            <a:ext cx="487363" cy="4873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0B2BEC-06E3-6E0F-9591-7825336B4484}"/>
              </a:ext>
            </a:extLst>
          </p:cNvPr>
          <p:cNvSpPr txBox="1"/>
          <p:nvPr/>
        </p:nvSpPr>
        <p:spPr>
          <a:xfrm>
            <a:off x="6812692" y="4579815"/>
            <a:ext cx="21995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AgVa Healthcare (No Date).</a:t>
            </a:r>
          </a:p>
        </p:txBody>
      </p:sp>
    </p:spTree>
    <p:extLst>
      <p:ext uri="{BB962C8B-B14F-4D97-AF65-F5344CB8AC3E}">
        <p14:creationId xmlns:p14="http://schemas.microsoft.com/office/powerpoint/2010/main" val="4855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2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60415-AA13-C65A-58F0-C9124C669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and Physiology: The Endocrine System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4E1149-2EAE-DE10-B96F-17EA6F466B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6659" y="2709333"/>
            <a:ext cx="3663387" cy="2442258"/>
          </a:xfrm>
          <a:prstGeom prst="rect">
            <a:avLst/>
          </a:prstGeom>
        </p:spPr>
      </p:pic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8EE1042-862D-39D3-1637-4B0A7D0845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5983887"/>
              </p:ext>
            </p:extLst>
          </p:nvPr>
        </p:nvGraphicFramePr>
        <p:xfrm>
          <a:off x="346256" y="2124228"/>
          <a:ext cx="5484021" cy="3340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F24D4C-718D-59A5-158C-39F880A1D5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787895" y="5521325"/>
            <a:ext cx="487363" cy="4873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ED86F5-7BB6-D917-DBB4-69CA2A7F5E40}"/>
              </a:ext>
            </a:extLst>
          </p:cNvPr>
          <p:cNvSpPr txBox="1"/>
          <p:nvPr/>
        </p:nvSpPr>
        <p:spPr>
          <a:xfrm>
            <a:off x="7282249" y="5151591"/>
            <a:ext cx="175465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News atlas (2024).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47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75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1AF39-F11A-8A66-6B06-F83D937A4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Type 2 Diabetes Affects The Body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E9EDF5-D4DC-15CA-6673-A68BFF744E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8336" y="1735152"/>
            <a:ext cx="2734732" cy="36056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C364EE-0DAF-61B1-2548-745449E0BE6B}"/>
              </a:ext>
            </a:extLst>
          </p:cNvPr>
          <p:cNvSpPr txBox="1"/>
          <p:nvPr/>
        </p:nvSpPr>
        <p:spPr>
          <a:xfrm>
            <a:off x="6639973" y="5398783"/>
            <a:ext cx="23128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CDC (2024). 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3AB7B1DE-1460-8BA0-55B7-F1FF0D5CDF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9652064"/>
              </p:ext>
            </p:extLst>
          </p:nvPr>
        </p:nvGraphicFramePr>
        <p:xfrm>
          <a:off x="525859" y="1467849"/>
          <a:ext cx="5215467" cy="4207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137AB3-1A86-2188-85AD-36DA81E3D8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045433" y="578806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213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95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7B499-B881-B688-F7EE-54A049705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Profile: Janet Inniss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EA319AF-1F8E-5C56-7893-45ADF6A535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3590774"/>
              </p:ext>
            </p:extLst>
          </p:nvPr>
        </p:nvGraphicFramePr>
        <p:xfrm>
          <a:off x="370614" y="1665160"/>
          <a:ext cx="5094767" cy="3625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F14F387-61AE-6DF1-EA94-B8500B7EC09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25" y="1837355"/>
            <a:ext cx="3927097" cy="31832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8397CA-D5C1-D07D-58CE-79CA95D5CE46}"/>
              </a:ext>
            </a:extLst>
          </p:cNvPr>
          <p:cNvSpPr txBox="1"/>
          <p:nvPr/>
        </p:nvSpPr>
        <p:spPr>
          <a:xfrm>
            <a:off x="6855173" y="5028698"/>
            <a:ext cx="1524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iStock (2025).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E9430D-D131-EF80-F26B-22EFCEF4B7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514356" y="54197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883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5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F5F92-7732-8004-70DA-C1F69D49D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Symptoms of Type 2 Diabetes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C7E150-1A77-8685-D352-6327AEBBAA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1404" y="1560465"/>
            <a:ext cx="2335668" cy="37370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733C5C-F16B-F0AA-0803-5AB73ECD9FF5}"/>
              </a:ext>
            </a:extLst>
          </p:cNvPr>
          <p:cNvSpPr txBox="1"/>
          <p:nvPr/>
        </p:nvSpPr>
        <p:spPr>
          <a:xfrm>
            <a:off x="7106368" y="5166729"/>
            <a:ext cx="26529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Cleveland Clinic(2023).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953A8CE4-2104-40E7-2247-132DA20C0B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6626366"/>
              </p:ext>
            </p:extLst>
          </p:nvPr>
        </p:nvGraphicFramePr>
        <p:xfrm>
          <a:off x="414866" y="1510697"/>
          <a:ext cx="6104467" cy="39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049C4F-6AF2-F7CF-AB8C-968278EA84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223417" y="559166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931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2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E5509-4A87-843E-B0D7-177861770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of Type 2 diabetes 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84127A3-4564-799A-6C9F-BDC37B0393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2503303"/>
              </p:ext>
            </p:extLst>
          </p:nvPr>
        </p:nvGraphicFramePr>
        <p:xfrm>
          <a:off x="364067" y="1566333"/>
          <a:ext cx="5935133" cy="3471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1F1B5F-F4B5-5DAF-B2E4-522F9EC258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844270" y="5151769"/>
            <a:ext cx="487363" cy="48736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6332AD8-DE19-45CC-F60E-C6953B6C340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42591" y="1679660"/>
            <a:ext cx="3244678" cy="32446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4E8CF9-809C-9E3A-F1E4-B6DC430D4A5A}"/>
              </a:ext>
            </a:extLst>
          </p:cNvPr>
          <p:cNvSpPr txBox="1"/>
          <p:nvPr/>
        </p:nvSpPr>
        <p:spPr>
          <a:xfrm>
            <a:off x="7018638" y="4822222"/>
            <a:ext cx="161461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Regent medical centre (2024).</a:t>
            </a:r>
          </a:p>
        </p:txBody>
      </p:sp>
    </p:spTree>
    <p:extLst>
      <p:ext uri="{BB962C8B-B14F-4D97-AF65-F5344CB8AC3E}">
        <p14:creationId xmlns:p14="http://schemas.microsoft.com/office/powerpoint/2010/main" val="3534823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1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AA543-F78A-B120-EBA8-87759DF1C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for Janet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BC9ACA-B906-24C4-3FF1-613927E516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1615" y="2079792"/>
            <a:ext cx="3822651" cy="25484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093AF9-651A-0049-CE0F-563BA44E7651}"/>
              </a:ext>
            </a:extLst>
          </p:cNvPr>
          <p:cNvSpPr txBox="1"/>
          <p:nvPr/>
        </p:nvSpPr>
        <p:spPr>
          <a:xfrm>
            <a:off x="6609359" y="4777618"/>
            <a:ext cx="24419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Verywell Health (2025).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DF4F969-794E-6D41-C676-850B57B713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4066930"/>
              </p:ext>
            </p:extLst>
          </p:nvPr>
        </p:nvGraphicFramePr>
        <p:xfrm>
          <a:off x="491067" y="1472152"/>
          <a:ext cx="5025016" cy="4131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86A3DC-FD69-8627-84DC-DD30483330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516212" y="572782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58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93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7317E-0CFC-AE45-701D-12AE7B6D6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Complications of Diabetes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864B2E-944B-9439-298E-328FBAA78F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2682" y="1863051"/>
            <a:ext cx="3945451" cy="2734606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8EB507B-422A-A01E-6571-29E03AFCC4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4065280"/>
              </p:ext>
            </p:extLst>
          </p:nvPr>
        </p:nvGraphicFramePr>
        <p:xfrm>
          <a:off x="677334" y="1617134"/>
          <a:ext cx="4902200" cy="4309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3200A4-F438-133A-A1CB-1BAA1EB9FC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641071" y="5877821"/>
            <a:ext cx="487363" cy="4873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147499-B5F9-7402-5674-EC65D96480BD}"/>
              </a:ext>
            </a:extLst>
          </p:cNvPr>
          <p:cNvSpPr txBox="1"/>
          <p:nvPr/>
        </p:nvSpPr>
        <p:spPr>
          <a:xfrm>
            <a:off x="6886832" y="4597657"/>
            <a:ext cx="15899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Tl;drpharmacy (2018).</a:t>
            </a:r>
          </a:p>
        </p:txBody>
      </p:sp>
    </p:spTree>
    <p:extLst>
      <p:ext uri="{BB962C8B-B14F-4D97-AF65-F5344CB8AC3E}">
        <p14:creationId xmlns:p14="http://schemas.microsoft.com/office/powerpoint/2010/main" val="103844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1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9DA96-15B7-2588-5406-FEBFA5B31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C6F244E-86B6-CCE5-B071-43CF78CE08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2055052"/>
              </p:ext>
            </p:extLst>
          </p:nvPr>
        </p:nvGraphicFramePr>
        <p:xfrm>
          <a:off x="416098" y="1897062"/>
          <a:ext cx="50038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BAFC1AF-5232-C6DF-CF28-01AAF3430D7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35567" y="2128597"/>
            <a:ext cx="3027680" cy="34061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516E09-231E-5961-8B5E-EF5F38939029}"/>
              </a:ext>
            </a:extLst>
          </p:cNvPr>
          <p:cNvSpPr txBox="1"/>
          <p:nvPr/>
        </p:nvSpPr>
        <p:spPr>
          <a:xfrm>
            <a:off x="6978759" y="5548268"/>
            <a:ext cx="24957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Diabetes UK (2025).</a:t>
            </a:r>
            <a:endParaRPr lang="en-GB" dirty="0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6A4A50-42CA-D097-A562-FFD39FC61C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350232" y="627770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06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1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AF599-3CE1-23C5-85E1-582FE132C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FB26186-B696-A466-7C70-8DFCCA7203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1790648"/>
              </p:ext>
            </p:extLst>
          </p:nvPr>
        </p:nvGraphicFramePr>
        <p:xfrm>
          <a:off x="1049867" y="1930400"/>
          <a:ext cx="5257800" cy="4018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3AA1A7-E07B-1326-28DD-06BF7456BE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967648" y="594895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70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8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B51DB-EAFB-2B56-2A78-8B55CE672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 Centred &amp; Ethical Care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97DE07-3464-DF14-2F0F-1E8BA6E377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1135" y="2163598"/>
            <a:ext cx="3826932" cy="2530803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2FEED7D-72F8-7C7A-2401-1FD3B7C7E9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4458763"/>
              </p:ext>
            </p:extLst>
          </p:nvPr>
        </p:nvGraphicFramePr>
        <p:xfrm>
          <a:off x="508000" y="1930400"/>
          <a:ext cx="4538133" cy="302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CD8C4B-DF2A-B4A2-8DCF-C4BA9BE954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533384" y="5276936"/>
            <a:ext cx="487363" cy="4873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B18C3F-CEFC-7725-AF52-362BD1D5E64E}"/>
              </a:ext>
            </a:extLst>
          </p:cNvPr>
          <p:cNvSpPr txBox="1"/>
          <p:nvPr/>
        </p:nvSpPr>
        <p:spPr>
          <a:xfrm>
            <a:off x="6861433" y="4821136"/>
            <a:ext cx="14663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Springer (2019).</a:t>
            </a:r>
          </a:p>
        </p:txBody>
      </p:sp>
    </p:spTree>
    <p:extLst>
      <p:ext uri="{BB962C8B-B14F-4D97-AF65-F5344CB8AC3E}">
        <p14:creationId xmlns:p14="http://schemas.microsoft.com/office/powerpoint/2010/main" val="2666502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3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75FD9-B24B-B961-01D4-A81CA5274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7F9FD8-7932-D167-ABDD-562A1286A1F9}"/>
              </a:ext>
            </a:extLst>
          </p:cNvPr>
          <p:cNvSpPr txBox="1"/>
          <p:nvPr/>
        </p:nvSpPr>
        <p:spPr>
          <a:xfrm>
            <a:off x="4013200" y="25061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1298DB4-CCED-8226-3979-0898C3DAA1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1088729"/>
              </p:ext>
            </p:extLst>
          </p:nvPr>
        </p:nvGraphicFramePr>
        <p:xfrm>
          <a:off x="1092200" y="1405467"/>
          <a:ext cx="7019926" cy="4732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094A28-0BBD-25BE-B87A-3DD1127297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769518" y="615607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47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9A78B-7438-A792-951B-6DC227AE2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458" y="-313742"/>
            <a:ext cx="8596668" cy="1320800"/>
          </a:xfrm>
        </p:spPr>
        <p:txBody>
          <a:bodyPr/>
          <a:lstStyle/>
          <a:p>
            <a:br>
              <a:rPr lang="en-GB" dirty="0"/>
            </a:br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46AFB-AD3A-4BF5-4BBE-97FAD6D1C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42" y="752340"/>
            <a:ext cx="12127012" cy="63321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AgVa Healthcare.(No Date).Type 2 Diabetes. Available at</a:t>
            </a:r>
            <a:r>
              <a:rPr lang="en-GB" sz="1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u="sng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https://insul.agvahealthcare.in/type-2-diabetes/</a:t>
            </a:r>
            <a:r>
              <a:rPr lang="en-GB" sz="1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5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November 2025).</a:t>
            </a:r>
          </a:p>
          <a:p>
            <a:pPr marL="0" indent="0">
              <a:buNone/>
            </a:pPr>
            <a:r>
              <a:rPr lang="en-GB" sz="1050" dirty="0"/>
              <a:t>CDC. (2024) How Diabetes Can Affect Your Body Infographic. Available at: </a:t>
            </a:r>
            <a:r>
              <a:rPr lang="en-GB" sz="1050" u="sng" dirty="0">
                <a:solidFill>
                  <a:srgbClr val="0000FF"/>
                </a:solidFill>
              </a:rPr>
              <a:t>https://regentmedicalcentre.co.uk/2024/05/20/know-your-risk-diabetes-prevention-week/ </a:t>
            </a:r>
            <a:r>
              <a:rPr lang="en-GB" sz="1050" dirty="0">
                <a:solidFill>
                  <a:schemeClr val="tx1"/>
                </a:solidFill>
              </a:rPr>
              <a:t>(Accessed:4</a:t>
            </a:r>
            <a:r>
              <a:rPr lang="en-GB" sz="1050" baseline="30000" dirty="0">
                <a:solidFill>
                  <a:schemeClr val="tx1"/>
                </a:solidFill>
              </a:rPr>
              <a:t>th</a:t>
            </a:r>
            <a:r>
              <a:rPr lang="en-GB" sz="1050" dirty="0">
                <a:solidFill>
                  <a:schemeClr val="tx1"/>
                </a:solidFill>
              </a:rPr>
              <a:t> November</a:t>
            </a:r>
          </a:p>
          <a:p>
            <a:pPr marL="0" indent="0">
              <a:buNone/>
            </a:pPr>
            <a:r>
              <a:rPr lang="en-GB" sz="1050" dirty="0">
                <a:solidFill>
                  <a:schemeClr val="tx1"/>
                </a:solidFill>
              </a:rPr>
              <a:t> 2025).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Cleveland Clinic. (2023) Type 2 Diabetes. Available at: </a:t>
            </a:r>
            <a:r>
              <a:rPr lang="en-GB" sz="1000" u="sng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Type 2 Diabetes: What It Is, Causes, Symptoms &amp; Treatment</a:t>
            </a:r>
            <a:r>
              <a:rPr lang="en-GB" sz="1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(Accessed: 5thth November 2025 ).</a:t>
            </a:r>
            <a:endPara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Diabetes UK.(2025) Diabetes health checks (annual review).Available at: </a:t>
            </a:r>
            <a:r>
              <a:rPr lang="en-GB" sz="1100" u="sng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Diabetes health checks (annual review) | Diabetes UK</a:t>
            </a:r>
            <a:r>
              <a:rPr lang="en-GB" sz="1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4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November 2025).</a:t>
            </a:r>
          </a:p>
          <a:p>
            <a:pPr marL="0" indent="0">
              <a:buNone/>
            </a:pPr>
            <a:r>
              <a:rPr lang="en-GB" sz="1050" dirty="0"/>
              <a:t>Diabetes UK. (2023) </a:t>
            </a:r>
            <a:r>
              <a:rPr lang="en-GB" sz="1050" i="1" dirty="0"/>
              <a:t>Type 2 Diabetes</a:t>
            </a:r>
            <a:r>
              <a:rPr lang="en-GB" sz="1050" dirty="0"/>
              <a:t>. Available at: </a:t>
            </a:r>
            <a:r>
              <a:rPr lang="en-GB" sz="1050" u="sng" dirty="0">
                <a:solidFill>
                  <a:srgbClr val="0000FF"/>
                </a:solidFill>
              </a:rPr>
              <a:t>https://www.diabetes.org.uk/about-diabetes/type-2-diabet</a:t>
            </a:r>
            <a:r>
              <a:rPr lang="en-GB" sz="1050" dirty="0">
                <a:solidFill>
                  <a:srgbClr val="0000FF"/>
                </a:solidFill>
              </a:rPr>
              <a:t> </a:t>
            </a:r>
            <a:r>
              <a:rPr lang="en-GB" sz="1050" dirty="0"/>
              <a:t>(Accessed: 4th November 2025 ).</a:t>
            </a:r>
          </a:p>
          <a:p>
            <a:pPr marL="0" indent="0">
              <a:buNone/>
            </a:pPr>
            <a:r>
              <a:rPr lang="en-GB" sz="1050" dirty="0"/>
              <a:t>Diabetes UK. (2023) </a:t>
            </a:r>
            <a:r>
              <a:rPr lang="en-GB" sz="1050" i="1" dirty="0"/>
              <a:t>Complications of  Diabetes</a:t>
            </a:r>
            <a:r>
              <a:rPr lang="en-GB" sz="1050" dirty="0"/>
              <a:t>. Available at: </a:t>
            </a:r>
            <a:r>
              <a:rPr lang="en-GB" sz="1050" u="sng" dirty="0">
                <a:solidFill>
                  <a:srgbClr val="0000FF"/>
                </a:solidFill>
              </a:rPr>
              <a:t>https://www.diabetes.org.uk/about-diabetes/looking-after-diabetes/complications</a:t>
            </a:r>
            <a:r>
              <a:rPr lang="en-GB" sz="1050" dirty="0">
                <a:solidFill>
                  <a:srgbClr val="0000FF"/>
                </a:solidFill>
              </a:rPr>
              <a:t> </a:t>
            </a:r>
            <a:r>
              <a:rPr lang="en-GB" sz="1050" dirty="0"/>
              <a:t>(Accessed: 4th November 2025 ).</a:t>
            </a:r>
          </a:p>
          <a:p>
            <a:pPr marL="0" indent="0">
              <a:buNone/>
            </a:pPr>
            <a:r>
              <a:rPr lang="en-GB" sz="1050" dirty="0"/>
              <a:t>Harvard Health Publishing. (2024)Type 2 diabetes mellitus. Available at: </a:t>
            </a:r>
            <a:r>
              <a:rPr lang="en-GB" sz="1050" u="sng" dirty="0">
                <a:solidFill>
                  <a:srgbClr val="0000FF"/>
                </a:solidFill>
              </a:rPr>
              <a:t>https://www.health.harvard.edu/diseases-and-conditions/type-2-diabetes-mellitus-a-to-z </a:t>
            </a:r>
          </a:p>
          <a:p>
            <a:pPr marL="0" indent="0" fontAlgn="base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iStock.(2025) Portrait of a mature woman in front of a wattle and daub house stock photo. Available at</a:t>
            </a:r>
            <a:r>
              <a:rPr lang="en-GB" sz="1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u="sng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Portrait Of A Mature Woman In Front Of A Wattle And Daub House Stock Photo - Download Image Now - iStock</a:t>
            </a:r>
            <a:r>
              <a:rPr lang="en-GB" sz="1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 Accessed: 5th November 2025 ).</a:t>
            </a:r>
          </a:p>
          <a:p>
            <a:pPr marL="0" indent="0">
              <a:buNone/>
            </a:pPr>
            <a:r>
              <a:rPr lang="en-GB" sz="1050" dirty="0"/>
              <a:t>Mayo Clinic. (2025) Type 2 Diabetes. Available at: </a:t>
            </a:r>
            <a:r>
              <a:rPr lang="en-GB" sz="1050" u="sng" dirty="0">
                <a:solidFill>
                  <a:srgbClr val="0000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Type 2 diabetes - Symptoms and causes - Mayo Clinic</a:t>
            </a:r>
            <a:r>
              <a:rPr lang="en-GB" sz="1050" dirty="0">
                <a:solidFill>
                  <a:srgbClr val="0000FF"/>
                </a:solidFill>
              </a:rPr>
              <a:t> </a:t>
            </a:r>
            <a:r>
              <a:rPr lang="en-GB" sz="1050" dirty="0"/>
              <a:t>(Accessed: 4th November 2025 ).</a:t>
            </a:r>
          </a:p>
          <a:p>
            <a:pPr marL="0" indent="0">
              <a:buNone/>
            </a:pPr>
            <a:r>
              <a:rPr lang="en-GB" sz="1050" dirty="0"/>
              <a:t>National Health Service. (2025) </a:t>
            </a:r>
            <a:r>
              <a:rPr lang="en-GB" sz="1050" i="1" dirty="0"/>
              <a:t>Symptoms of type 2 diabetes and how its diagnosed</a:t>
            </a:r>
            <a:r>
              <a:rPr lang="en-GB" sz="1050" dirty="0"/>
              <a:t>. Available at: </a:t>
            </a:r>
            <a:r>
              <a:rPr lang="en-GB" sz="1050" u="sng" dirty="0">
                <a:solidFill>
                  <a:srgbClr val="0000FF"/>
                </a:solidFill>
              </a:rPr>
              <a:t>https://www.nhs.uk/conditions/type-2-diabetes/symptoms/</a:t>
            </a:r>
            <a:r>
              <a:rPr lang="en-GB" sz="1050" dirty="0"/>
              <a:t>(Accessed: 4th November 2025 ).</a:t>
            </a:r>
          </a:p>
          <a:p>
            <a:pPr marL="0" indent="0">
              <a:buNone/>
            </a:pPr>
            <a:r>
              <a:rPr lang="en-GB" sz="1050" dirty="0"/>
              <a:t>National Institute for Health and Care Excellence. (2022) </a:t>
            </a:r>
            <a:r>
              <a:rPr lang="en-GB" sz="1050" i="1" dirty="0"/>
              <a:t>Type 2 diabetes in adults: management.NICE guideline NG28 </a:t>
            </a:r>
            <a:r>
              <a:rPr lang="en-GB" sz="1050" dirty="0"/>
              <a:t> Available at:  </a:t>
            </a:r>
            <a:r>
              <a:rPr lang="en-GB" sz="1050" u="sng" dirty="0">
                <a:solidFill>
                  <a:srgbClr val="0000FF"/>
                </a:solidFill>
              </a:rPr>
              <a:t>https://regentmedicalcentre.co.uk/2024/05/20/know-your-risk-diabetes-prevention-week/ </a:t>
            </a:r>
            <a:r>
              <a:rPr lang="en-GB" sz="1050" dirty="0"/>
              <a:t>(Accessed: 5th November 2025 ).</a:t>
            </a:r>
          </a:p>
          <a:p>
            <a:pPr marL="0" indent="0">
              <a:buNone/>
            </a:pPr>
            <a:r>
              <a:rPr lang="en-GB" sz="1050" dirty="0"/>
              <a:t>National Health Service. (2025) Lifestyle change to help with type 2 diabetes Available at: </a:t>
            </a:r>
            <a:r>
              <a:rPr lang="en-GB" sz="1050" dirty="0">
                <a:solidFill>
                  <a:srgbClr val="0000FF"/>
                </a:solidFill>
              </a:rPr>
              <a:t>https://regentmedicalcentre.co.uk/2024/05/20/know-your-risk-diabetes-prevention-week/ </a:t>
            </a:r>
            <a:r>
              <a:rPr lang="en-GB" sz="1050" dirty="0"/>
              <a:t>(Accessed: 5th November 2025 ).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News atlas.(2024)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Pancreas cells can go it alone when it comes to producing insulin. Available at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u="sng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Pancreas cells can go it alone when it comes to producing insulin</a:t>
            </a:r>
            <a:r>
              <a:rPr lang="en-GB" sz="1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(Accessed: 5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November 2025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/>
              <a:t>Public Health England. (2018) Health matters: preventing Type 2 Diabetes  Available at: </a:t>
            </a:r>
            <a:r>
              <a:rPr lang="en-GB" sz="1050" dirty="0">
                <a:solidFill>
                  <a:srgbClr val="0000FF"/>
                </a:solidFill>
              </a:rPr>
              <a:t>https://regentmedicalcentre.co.uk/2024/05/20/know-your-risk-diabetes-prevention-week/ </a:t>
            </a:r>
            <a:r>
              <a:rPr lang="en-GB" sz="1050" dirty="0"/>
              <a:t>(Accessed: 5th November</a:t>
            </a:r>
          </a:p>
          <a:p>
            <a:pPr marL="0" indent="0">
              <a:buNone/>
            </a:pPr>
            <a:r>
              <a:rPr lang="en-GB" sz="1050" dirty="0"/>
              <a:t> 2025 ).</a:t>
            </a:r>
            <a:endParaRPr lang="en-GB" sz="105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050" dirty="0"/>
              <a:t>Regent medical centre. (2024) Know your Risk: Diabetes Prevention Week. Available at: </a:t>
            </a:r>
            <a:r>
              <a:rPr lang="en-GB" sz="1050" dirty="0">
                <a:solidFill>
                  <a:srgbClr val="0000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https://regentmedicalcentre.co.uk/2024/05/20/know-your-risk-diabetes-prevention-week/</a:t>
            </a:r>
            <a:r>
              <a:rPr lang="en-GB" sz="1050" dirty="0">
                <a:solidFill>
                  <a:srgbClr val="0000FF"/>
                </a:solidFill>
              </a:rPr>
              <a:t> </a:t>
            </a:r>
            <a:r>
              <a:rPr lang="en-GB" sz="1050" dirty="0">
                <a:solidFill>
                  <a:schemeClr val="tx1"/>
                </a:solidFill>
              </a:rPr>
              <a:t>(Accessed:4</a:t>
            </a:r>
            <a:r>
              <a:rPr lang="en-GB" sz="1050" baseline="30000" dirty="0">
                <a:solidFill>
                  <a:schemeClr val="tx1"/>
                </a:solidFill>
              </a:rPr>
              <a:t>th</a:t>
            </a:r>
            <a:r>
              <a:rPr lang="en-GB" sz="1050" dirty="0">
                <a:solidFill>
                  <a:schemeClr val="tx1"/>
                </a:solidFill>
              </a:rPr>
              <a:t> November 2025).</a:t>
            </a:r>
          </a:p>
          <a:p>
            <a:pPr marL="0" indent="0">
              <a:buNone/>
            </a:pPr>
            <a:r>
              <a:rPr lang="en-GB" sz="1050" dirty="0"/>
              <a:t>Springer Nature link. (2022)</a:t>
            </a:r>
            <a:r>
              <a:rPr lang="en-GB" sz="1050" b="1" dirty="0"/>
              <a:t> </a:t>
            </a:r>
            <a:r>
              <a:rPr lang="en-GB" sz="1050" dirty="0"/>
              <a:t>Management of hyperglycaemia in type 2 diabetes, 2018. A consensus report by the American Diabetes Association (ADA) and the European Association for the Study of Diabetes (EASD).Available at: </a:t>
            </a:r>
            <a:r>
              <a:rPr lang="en-GB" sz="1050" u="sng" dirty="0">
                <a:solidFill>
                  <a:srgbClr val="0000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Management of hyperglycaemia in type 2 diabetes, 2018. A consensus report by the American Diabetes Association (ADA) and the European Association for the Study of Diabetes (EASD) | Diabetologia</a:t>
            </a:r>
            <a:r>
              <a:rPr lang="en-GB" sz="1050" u="sng" dirty="0">
                <a:solidFill>
                  <a:srgbClr val="0000FF"/>
                </a:solidFill>
              </a:rPr>
              <a:t> </a:t>
            </a:r>
            <a:r>
              <a:rPr lang="en-GB" sz="1050" u="sng" dirty="0">
                <a:solidFill>
                  <a:schemeClr val="tx1"/>
                </a:solidFill>
              </a:rPr>
              <a:t>(Accessed 5</a:t>
            </a:r>
            <a:r>
              <a:rPr lang="en-GB" sz="1050" u="sng" baseline="30000" dirty="0">
                <a:solidFill>
                  <a:schemeClr val="tx1"/>
                </a:solidFill>
              </a:rPr>
              <a:t>th</a:t>
            </a:r>
            <a:r>
              <a:rPr lang="en-GB" sz="1050" u="sng" dirty="0">
                <a:solidFill>
                  <a:schemeClr val="tx1"/>
                </a:solidFill>
              </a:rPr>
              <a:t> November 2025). 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tI;drpharmacy.(2018)The Pharmacist’s Guide to Oral Diabetes Drugs. Available at: </a:t>
            </a:r>
            <a:r>
              <a:rPr lang="en-GB" sz="1000" u="sng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Pharmacist's Guide to Oral Diabetes Drugs — tl;dr pharmacy</a:t>
            </a:r>
            <a:r>
              <a:rPr lang="en-GB" sz="1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(Accessed: 5th November 2025 ).</a:t>
            </a:r>
          </a:p>
          <a:p>
            <a:pPr marL="0" indent="0" fontAlgn="base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Verywell health. (2025) What Are Complications of Type 2 Diabetes? Available at: </a:t>
            </a:r>
            <a:r>
              <a:rPr lang="en-GB" sz="1000" u="sng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Type 2 Diabetes Complications, Causes, and Prevention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 5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November 2025). </a:t>
            </a:r>
          </a:p>
          <a:p>
            <a:pPr marL="0" indent="0">
              <a:buNone/>
            </a:pPr>
            <a:endPara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5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105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54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6699">
        <p:split orient="vert"/>
      </p:transition>
    </mc:Choice>
    <mc:Fallback xmlns="">
      <p:transition spd="slow" advTm="26699">
        <p:split orient="vert"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7162</TotalTime>
  <Words>1385</Words>
  <Application>Microsoft Office PowerPoint</Application>
  <PresentationFormat>Widescreen</PresentationFormat>
  <Paragraphs>119</Paragraphs>
  <Slides>15</Slides>
  <Notes>3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Trebuchet MS</vt:lpstr>
      <vt:lpstr>Wingdings 3</vt:lpstr>
      <vt:lpstr>Facet</vt:lpstr>
      <vt:lpstr>Case Study Type 2 Diabetes Care Plan: Janet Inniss</vt:lpstr>
      <vt:lpstr>Table of Contents</vt:lpstr>
      <vt:lpstr>Introduction</vt:lpstr>
      <vt:lpstr>Anatomy and Physiology: The Endocrine System</vt:lpstr>
      <vt:lpstr>How Type 2 Diabetes Affects The Body</vt:lpstr>
      <vt:lpstr>Patient Profile: Janet Inniss</vt:lpstr>
      <vt:lpstr>Symptoms of Type 2 Diabetes </vt:lpstr>
      <vt:lpstr>Risk Factors of Type 2 diabetes </vt:lpstr>
      <vt:lpstr>Care Plan for Janet </vt:lpstr>
      <vt:lpstr>Complications of Diabetes </vt:lpstr>
      <vt:lpstr>Monitoring </vt:lpstr>
      <vt:lpstr>Recommendations</vt:lpstr>
      <vt:lpstr>Person Centred &amp; Ethical Care </vt:lpstr>
      <vt:lpstr>Conclusion </vt:lpstr>
      <vt:lpstr>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Sherelle McLean (2407059)</dc:creator>
  <cp:lastModifiedBy>sherelle mclean</cp:lastModifiedBy>
  <cp:revision>2</cp:revision>
  <dcterms:created xsi:type="dcterms:W3CDTF">2025-11-10T09:01:52Z</dcterms:created>
  <dcterms:modified xsi:type="dcterms:W3CDTF">2025-11-15T11:53:22Z</dcterms:modified>
</cp:coreProperties>
</file>