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1pPr>
    <a:lvl2pPr marL="6400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2pPr>
    <a:lvl3pPr marL="12801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3pPr>
    <a:lvl4pPr marL="19202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4pPr>
    <a:lvl5pPr marL="256032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5pPr>
    <a:lvl6pPr marL="320040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6pPr>
    <a:lvl7pPr marL="38404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7pPr>
    <a:lvl8pPr marL="44805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8pPr>
    <a:lvl9pPr marL="51206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258" y="-102"/>
      </p:cViewPr>
      <p:guideLst>
        <p:guide orient="horz" pos="3024"/>
        <p:guide pos="403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2982596"/>
            <a:ext cx="10881360" cy="205803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20240" y="5440680"/>
            <a:ext cx="8961120" cy="245364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492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7940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1238" y="6169661"/>
            <a:ext cx="10881360" cy="1906905"/>
          </a:xfrm>
        </p:spPr>
        <p:txBody>
          <a:bodyPr anchor="t"/>
          <a:lstStyle>
            <a:lvl1pPr algn="l">
              <a:defRPr sz="56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11238" y="4069399"/>
            <a:ext cx="10881360" cy="2100262"/>
          </a:xfrm>
        </p:spPr>
        <p:txBody>
          <a:bodyPr anchor="b"/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640080" indent="0">
              <a:buNone/>
              <a:defRPr sz="25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635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5669" y="3135948"/>
            <a:ext cx="7958772" cy="8872220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67800" y="3135948"/>
            <a:ext cx="7958773" cy="8872220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lvl6pPr>
              <a:defRPr sz="2500"/>
            </a:lvl6pPr>
            <a:lvl7pPr>
              <a:defRPr sz="2500"/>
            </a:lvl7pPr>
            <a:lvl8pPr>
              <a:defRPr sz="2500"/>
            </a:lvl8pPr>
            <a:lvl9pPr>
              <a:defRPr sz="2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393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384493"/>
            <a:ext cx="11521440" cy="16002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2149158"/>
            <a:ext cx="5656263" cy="895667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080" y="3044825"/>
            <a:ext cx="5656263" cy="5531803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03036" y="2149158"/>
            <a:ext cx="5658485" cy="895667"/>
          </a:xfrm>
        </p:spPr>
        <p:txBody>
          <a:bodyPr anchor="b"/>
          <a:lstStyle>
            <a:lvl1pPr marL="0" indent="0">
              <a:buNone/>
              <a:defRPr sz="340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00" b="1"/>
            </a:lvl3pPr>
            <a:lvl4pPr marL="1920240" indent="0">
              <a:buNone/>
              <a:defRPr sz="2200" b="1"/>
            </a:lvl4pPr>
            <a:lvl5pPr marL="2560320" indent="0">
              <a:buNone/>
              <a:defRPr sz="2200" b="1"/>
            </a:lvl5pPr>
            <a:lvl6pPr marL="3200400" indent="0">
              <a:buNone/>
              <a:defRPr sz="2200" b="1"/>
            </a:lvl6pPr>
            <a:lvl7pPr marL="3840480" indent="0">
              <a:buNone/>
              <a:defRPr sz="2200" b="1"/>
            </a:lvl7pPr>
            <a:lvl8pPr marL="4480560" indent="0">
              <a:buNone/>
              <a:defRPr sz="2200" b="1"/>
            </a:lvl8pPr>
            <a:lvl9pPr marL="5120640" indent="0">
              <a:buNone/>
              <a:defRPr sz="2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03036" y="3044825"/>
            <a:ext cx="5658485" cy="5531803"/>
          </a:xfrm>
        </p:spPr>
        <p:txBody>
          <a:bodyPr/>
          <a:lstStyle>
            <a:lvl1pPr>
              <a:defRPr sz="3400"/>
            </a:lvl1pPr>
            <a:lvl2pPr>
              <a:defRPr sz="2800"/>
            </a:lvl2pPr>
            <a:lvl3pPr>
              <a:defRPr sz="25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56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821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120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1" y="382270"/>
            <a:ext cx="4211638" cy="1626870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5070" y="382271"/>
            <a:ext cx="7156450" cy="8194358"/>
          </a:xfrm>
        </p:spPr>
        <p:txBody>
          <a:bodyPr/>
          <a:lstStyle>
            <a:lvl1pPr>
              <a:defRPr sz="4500"/>
            </a:lvl1pPr>
            <a:lvl2pPr>
              <a:defRPr sz="3900"/>
            </a:lvl2pPr>
            <a:lvl3pPr>
              <a:defRPr sz="340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0081" y="2009141"/>
            <a:ext cx="4211638" cy="6567488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797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9203" y="6720840"/>
            <a:ext cx="7680960" cy="793433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09203" y="857885"/>
            <a:ext cx="7680960" cy="5760720"/>
          </a:xfrm>
        </p:spPr>
        <p:txBody>
          <a:bodyPr/>
          <a:lstStyle>
            <a:lvl1pPr marL="0" indent="0">
              <a:buNone/>
              <a:defRPr sz="4500"/>
            </a:lvl1pPr>
            <a:lvl2pPr marL="640080" indent="0">
              <a:buNone/>
              <a:defRPr sz="3900"/>
            </a:lvl2pPr>
            <a:lvl3pPr marL="1280160" indent="0">
              <a:buNone/>
              <a:defRPr sz="340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09203" y="7514273"/>
            <a:ext cx="7680960" cy="1126807"/>
          </a:xfrm>
        </p:spPr>
        <p:txBody>
          <a:bodyPr/>
          <a:lstStyle>
            <a:lvl1pPr marL="0" indent="0">
              <a:buNone/>
              <a:defRPr sz="2000"/>
            </a:lvl1pPr>
            <a:lvl2pPr marL="640080" indent="0">
              <a:buNone/>
              <a:defRPr sz="1700"/>
            </a:lvl2pPr>
            <a:lvl3pPr marL="1280160" indent="0">
              <a:buNone/>
              <a:defRPr sz="1400"/>
            </a:lvl3pPr>
            <a:lvl4pPr marL="1920240" indent="0">
              <a:buNone/>
              <a:defRPr sz="1300"/>
            </a:lvl4pPr>
            <a:lvl5pPr marL="2560320" indent="0">
              <a:buNone/>
              <a:defRPr sz="1300"/>
            </a:lvl5pPr>
            <a:lvl6pPr marL="3200400" indent="0">
              <a:buNone/>
              <a:defRPr sz="1300"/>
            </a:lvl6pPr>
            <a:lvl7pPr marL="3840480" indent="0">
              <a:buNone/>
              <a:defRPr sz="1300"/>
            </a:lvl7pPr>
            <a:lvl8pPr marL="4480560" indent="0">
              <a:buNone/>
              <a:defRPr sz="1300"/>
            </a:lvl8pPr>
            <a:lvl9pPr marL="5120640" indent="0">
              <a:buNone/>
              <a:defRPr sz="13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05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59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2994959" y="537845"/>
            <a:ext cx="4031615" cy="1147032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95668" y="537845"/>
            <a:ext cx="11885930" cy="1147032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267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0080" y="384493"/>
            <a:ext cx="11521440" cy="1600200"/>
          </a:xfrm>
          <a:prstGeom prst="rect">
            <a:avLst/>
          </a:prstGeom>
        </p:spPr>
        <p:txBody>
          <a:bodyPr vert="horz" lIns="128016" tIns="64008" rIns="128016" bIns="64008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2240281"/>
            <a:ext cx="11521440" cy="6336348"/>
          </a:xfrm>
          <a:prstGeom prst="rect">
            <a:avLst/>
          </a:prstGeom>
        </p:spPr>
        <p:txBody>
          <a:bodyPr vert="horz" lIns="128016" tIns="64008" rIns="128016" bIns="64008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" y="8898891"/>
            <a:ext cx="29870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l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FD3F33-33E6-4261-AF37-FF9C6FA58035}" type="datetimeFigureOut">
              <a:rPr lang="en-GB" smtClean="0"/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73880" y="8898891"/>
            <a:ext cx="40538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ct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174480" y="8898891"/>
            <a:ext cx="2987040" cy="511175"/>
          </a:xfrm>
          <a:prstGeom prst="rect">
            <a:avLst/>
          </a:prstGeom>
        </p:spPr>
        <p:txBody>
          <a:bodyPr vert="horz" lIns="128016" tIns="64008" rIns="128016" bIns="64008" rtlCol="0" anchor="ctr"/>
          <a:lstStyle>
            <a:lvl1pPr algn="r">
              <a:defRPr sz="1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B8379-2F55-4757-B461-6A154182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669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1280160" rtl="0" eaLnBrk="1" latinLnBrk="0" hangingPunct="1">
        <a:spcBef>
          <a:spcPct val="0"/>
        </a:spcBef>
        <a:buNone/>
        <a:defRPr sz="6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80060" indent="-48006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4500" kern="1200">
          <a:solidFill>
            <a:schemeClr val="tx1"/>
          </a:solidFill>
          <a:latin typeface="+mn-lt"/>
          <a:ea typeface="+mn-ea"/>
          <a:cs typeface="+mn-cs"/>
        </a:defRPr>
      </a:lvl1pPr>
      <a:lvl2pPr marL="1040130" indent="-400050" algn="l" defTabSz="1280160" rtl="0" eaLnBrk="1" latinLnBrk="0" hangingPunct="1">
        <a:spcBef>
          <a:spcPct val="20000"/>
        </a:spcBef>
        <a:buFont typeface="Arial" panose="020B0604020202020204" pitchFamily="34" charset="0"/>
        <a:buChar char="–"/>
        <a:defRPr sz="390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34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»"/>
        <a:defRPr sz="280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spcBef>
          <a:spcPct val="2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724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0</Words>
  <Application>Microsoft Office PowerPoint</Application>
  <PresentationFormat>A3 Paper (297x420 mm)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 Nik Whitehead</dc:creator>
  <cp:lastModifiedBy>Dr Nik Whitehead</cp:lastModifiedBy>
  <cp:revision>1</cp:revision>
  <dcterms:created xsi:type="dcterms:W3CDTF">2014-10-01T08:15:24Z</dcterms:created>
  <dcterms:modified xsi:type="dcterms:W3CDTF">2014-10-01T08:20:12Z</dcterms:modified>
</cp:coreProperties>
</file>