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61" r:id="rId3"/>
    <p:sldId id="264" r:id="rId4"/>
    <p:sldId id="263" r:id="rId5"/>
    <p:sldId id="257" r:id="rId6"/>
    <p:sldId id="258" r:id="rId7"/>
    <p:sldId id="259" r:id="rId8"/>
    <p:sldId id="262"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D22537-62C4-EC48-8D5E-B458698F7406}" v="61" dt="2024-02-23T15:52:26.0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543"/>
    <p:restoredTop sz="94719"/>
  </p:normalViewPr>
  <p:slideViewPr>
    <p:cSldViewPr snapToGrid="0">
      <p:cViewPr>
        <p:scale>
          <a:sx n="69" d="100"/>
          <a:sy n="69" d="100"/>
        </p:scale>
        <p:origin x="2640" y="1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cott De Lloyd De Lloyd (2203611)" userId="c52408b8-585b-4a3b-8647-90a806e449d4" providerId="ADAL" clId="{93D22537-62C4-EC48-8D5E-B458698F7406}"/>
    <pc:docChg chg="undo redo custSel addSld delSld modSld sldOrd">
      <pc:chgData name="Scott De Lloyd De Lloyd (2203611)" userId="c52408b8-585b-4a3b-8647-90a806e449d4" providerId="ADAL" clId="{93D22537-62C4-EC48-8D5E-B458698F7406}" dt="2024-02-23T15:52:47.958" v="949" actId="478"/>
      <pc:docMkLst>
        <pc:docMk/>
      </pc:docMkLst>
      <pc:sldChg chg="addSp delSp modSp mod modTransition delAnim modAnim modNotesTx">
        <pc:chgData name="Scott De Lloyd De Lloyd (2203611)" userId="c52408b8-585b-4a3b-8647-90a806e449d4" providerId="ADAL" clId="{93D22537-62C4-EC48-8D5E-B458698F7406}" dt="2024-02-23T15:52:47.958" v="949" actId="478"/>
        <pc:sldMkLst>
          <pc:docMk/>
          <pc:sldMk cId="2418820217" sldId="256"/>
        </pc:sldMkLst>
        <pc:spChg chg="add del mod">
          <ac:chgData name="Scott De Lloyd De Lloyd (2203611)" userId="c52408b8-585b-4a3b-8647-90a806e449d4" providerId="ADAL" clId="{93D22537-62C4-EC48-8D5E-B458698F7406}" dt="2024-02-23T01:23:33.064" v="898" actId="14100"/>
          <ac:spMkLst>
            <pc:docMk/>
            <pc:sldMk cId="2418820217" sldId="256"/>
            <ac:spMk id="2" creationId="{EF5DE300-8F91-B8E1-F8C7-7284B6E23F68}"/>
          </ac:spMkLst>
        </pc:spChg>
        <pc:spChg chg="add del mod">
          <ac:chgData name="Scott De Lloyd De Lloyd (2203611)" userId="c52408b8-585b-4a3b-8647-90a806e449d4" providerId="ADAL" clId="{93D22537-62C4-EC48-8D5E-B458698F7406}" dt="2024-02-21T00:21:46.990" v="484" actId="478"/>
          <ac:spMkLst>
            <pc:docMk/>
            <pc:sldMk cId="2418820217" sldId="256"/>
            <ac:spMk id="5" creationId="{BB66F395-99E8-C803-C40A-C8DC46072063}"/>
          </ac:spMkLst>
        </pc:spChg>
        <pc:spChg chg="add del mod">
          <ac:chgData name="Scott De Lloyd De Lloyd (2203611)" userId="c52408b8-585b-4a3b-8647-90a806e449d4" providerId="ADAL" clId="{93D22537-62C4-EC48-8D5E-B458698F7406}" dt="2024-02-23T01:22:54.018" v="890" actId="478"/>
          <ac:spMkLst>
            <pc:docMk/>
            <pc:sldMk cId="2418820217" sldId="256"/>
            <ac:spMk id="7" creationId="{CDC3081E-365A-CC35-8158-596B25F05056}"/>
          </ac:spMkLst>
        </pc:spChg>
        <pc:picChg chg="add del mod">
          <ac:chgData name="Scott De Lloyd De Lloyd (2203611)" userId="c52408b8-585b-4a3b-8647-90a806e449d4" providerId="ADAL" clId="{93D22537-62C4-EC48-8D5E-B458698F7406}" dt="2024-02-23T15:41:41.799" v="916" actId="478"/>
          <ac:picMkLst>
            <pc:docMk/>
            <pc:sldMk cId="2418820217" sldId="256"/>
            <ac:picMk id="10" creationId="{0C944AC0-A783-6FC4-787E-8B1E7CC81DCE}"/>
          </ac:picMkLst>
        </pc:picChg>
        <pc:picChg chg="add del mod">
          <ac:chgData name="Scott De Lloyd De Lloyd (2203611)" userId="c52408b8-585b-4a3b-8647-90a806e449d4" providerId="ADAL" clId="{93D22537-62C4-EC48-8D5E-B458698F7406}" dt="2024-02-23T15:45:49.373" v="940" actId="478"/>
          <ac:picMkLst>
            <pc:docMk/>
            <pc:sldMk cId="2418820217" sldId="256"/>
            <ac:picMk id="15" creationId="{5B3A7DB0-6AA9-161D-7A36-573636CBBF74}"/>
          </ac:picMkLst>
        </pc:picChg>
        <pc:picChg chg="add del mod">
          <ac:chgData name="Scott De Lloyd De Lloyd (2203611)" userId="c52408b8-585b-4a3b-8647-90a806e449d4" providerId="ADAL" clId="{93D22537-62C4-EC48-8D5E-B458698F7406}" dt="2024-02-23T15:47:50.753" v="942" actId="478"/>
          <ac:picMkLst>
            <pc:docMk/>
            <pc:sldMk cId="2418820217" sldId="256"/>
            <ac:picMk id="16" creationId="{586033C8-9BA3-6E51-7E94-D4A81DA7A3D9}"/>
          </ac:picMkLst>
        </pc:picChg>
        <pc:picChg chg="add del mod">
          <ac:chgData name="Scott De Lloyd De Lloyd (2203611)" userId="c52408b8-585b-4a3b-8647-90a806e449d4" providerId="ADAL" clId="{93D22537-62C4-EC48-8D5E-B458698F7406}" dt="2024-02-23T15:52:47.958" v="949" actId="478"/>
          <ac:picMkLst>
            <pc:docMk/>
            <pc:sldMk cId="2418820217" sldId="256"/>
            <ac:picMk id="20" creationId="{4CB46A39-3496-5573-0A38-6EE4AC7F1B38}"/>
          </ac:picMkLst>
        </pc:picChg>
      </pc:sldChg>
      <pc:sldChg chg="addSp delSp modSp mod">
        <pc:chgData name="Scott De Lloyd De Lloyd (2203611)" userId="c52408b8-585b-4a3b-8647-90a806e449d4" providerId="ADAL" clId="{93D22537-62C4-EC48-8D5E-B458698F7406}" dt="2024-02-20T23:34:08.433" v="392" actId="1076"/>
        <pc:sldMkLst>
          <pc:docMk/>
          <pc:sldMk cId="4229638248" sldId="257"/>
        </pc:sldMkLst>
        <pc:spChg chg="mod">
          <ac:chgData name="Scott De Lloyd De Lloyd (2203611)" userId="c52408b8-585b-4a3b-8647-90a806e449d4" providerId="ADAL" clId="{93D22537-62C4-EC48-8D5E-B458698F7406}" dt="2024-02-20T23:33:56.880" v="391" actId="26606"/>
          <ac:spMkLst>
            <pc:docMk/>
            <pc:sldMk cId="4229638248" sldId="257"/>
            <ac:spMk id="2" creationId="{7A70B417-A618-0CC3-E5D0-63F1511A629C}"/>
          </ac:spMkLst>
        </pc:spChg>
        <pc:spChg chg="mod ord">
          <ac:chgData name="Scott De Lloyd De Lloyd (2203611)" userId="c52408b8-585b-4a3b-8647-90a806e449d4" providerId="ADAL" clId="{93D22537-62C4-EC48-8D5E-B458698F7406}" dt="2024-02-20T23:34:08.433" v="392" actId="1076"/>
          <ac:spMkLst>
            <pc:docMk/>
            <pc:sldMk cId="4229638248" sldId="257"/>
            <ac:spMk id="3" creationId="{5C9F53A5-E4C1-E1FC-E89F-6924B8127C1E}"/>
          </ac:spMkLst>
        </pc:spChg>
        <pc:spChg chg="mod">
          <ac:chgData name="Scott De Lloyd De Lloyd (2203611)" userId="c52408b8-585b-4a3b-8647-90a806e449d4" providerId="ADAL" clId="{93D22537-62C4-EC48-8D5E-B458698F7406}" dt="2024-02-20T23:33:56.880" v="391" actId="26606"/>
          <ac:spMkLst>
            <pc:docMk/>
            <pc:sldMk cId="4229638248" sldId="257"/>
            <ac:spMk id="4" creationId="{08F22EAE-E3B0-DFF5-EA18-391A788E1C69}"/>
          </ac:spMkLst>
        </pc:spChg>
        <pc:spChg chg="del">
          <ac:chgData name="Scott De Lloyd De Lloyd (2203611)" userId="c52408b8-585b-4a3b-8647-90a806e449d4" providerId="ADAL" clId="{93D22537-62C4-EC48-8D5E-B458698F7406}" dt="2024-02-20T23:33:56.880" v="391" actId="26606"/>
          <ac:spMkLst>
            <pc:docMk/>
            <pc:sldMk cId="4229638248" sldId="257"/>
            <ac:spMk id="1031" creationId="{45D37F4E-DDB4-456B-97E0-9937730A039F}"/>
          </ac:spMkLst>
        </pc:spChg>
        <pc:spChg chg="del">
          <ac:chgData name="Scott De Lloyd De Lloyd (2203611)" userId="c52408b8-585b-4a3b-8647-90a806e449d4" providerId="ADAL" clId="{93D22537-62C4-EC48-8D5E-B458698F7406}" dt="2024-02-20T23:33:56.880" v="391" actId="26606"/>
          <ac:spMkLst>
            <pc:docMk/>
            <pc:sldMk cId="4229638248" sldId="257"/>
            <ac:spMk id="1033" creationId="{B2DD41CD-8F47-4F56-AD12-4E2FF7696987}"/>
          </ac:spMkLst>
        </pc:spChg>
        <pc:spChg chg="add">
          <ac:chgData name="Scott De Lloyd De Lloyd (2203611)" userId="c52408b8-585b-4a3b-8647-90a806e449d4" providerId="ADAL" clId="{93D22537-62C4-EC48-8D5E-B458698F7406}" dt="2024-02-20T23:33:56.880" v="391" actId="26606"/>
          <ac:spMkLst>
            <pc:docMk/>
            <pc:sldMk cId="4229638248" sldId="257"/>
            <ac:spMk id="1038" creationId="{2EB492CD-616E-47F8-933B-5E2D952A0593}"/>
          </ac:spMkLst>
        </pc:spChg>
        <pc:spChg chg="add">
          <ac:chgData name="Scott De Lloyd De Lloyd (2203611)" userId="c52408b8-585b-4a3b-8647-90a806e449d4" providerId="ADAL" clId="{93D22537-62C4-EC48-8D5E-B458698F7406}" dt="2024-02-20T23:33:56.880" v="391" actId="26606"/>
          <ac:spMkLst>
            <pc:docMk/>
            <pc:sldMk cId="4229638248" sldId="257"/>
            <ac:spMk id="1040" creationId="{59383CF9-23B5-4335-9B21-1791C4CF1C75}"/>
          </ac:spMkLst>
        </pc:spChg>
        <pc:spChg chg="add">
          <ac:chgData name="Scott De Lloyd De Lloyd (2203611)" userId="c52408b8-585b-4a3b-8647-90a806e449d4" providerId="ADAL" clId="{93D22537-62C4-EC48-8D5E-B458698F7406}" dt="2024-02-20T23:33:56.880" v="391" actId="26606"/>
          <ac:spMkLst>
            <pc:docMk/>
            <pc:sldMk cId="4229638248" sldId="257"/>
            <ac:spMk id="1042" creationId="{0007FE00-9498-4706-B255-6437B0252C02}"/>
          </ac:spMkLst>
        </pc:spChg>
        <pc:picChg chg="mod">
          <ac:chgData name="Scott De Lloyd De Lloyd (2203611)" userId="c52408b8-585b-4a3b-8647-90a806e449d4" providerId="ADAL" clId="{93D22537-62C4-EC48-8D5E-B458698F7406}" dt="2024-02-20T23:33:56.880" v="391" actId="26606"/>
          <ac:picMkLst>
            <pc:docMk/>
            <pc:sldMk cId="4229638248" sldId="257"/>
            <ac:picMk id="1026" creationId="{370DC0AC-A2FD-2F06-2008-BE1A52E6FFE1}"/>
          </ac:picMkLst>
        </pc:picChg>
      </pc:sldChg>
      <pc:sldChg chg="modSp mod ord">
        <pc:chgData name="Scott De Lloyd De Lloyd (2203611)" userId="c52408b8-585b-4a3b-8647-90a806e449d4" providerId="ADAL" clId="{93D22537-62C4-EC48-8D5E-B458698F7406}" dt="2024-02-21T00:16:52.291" v="451" actId="20577"/>
        <pc:sldMkLst>
          <pc:docMk/>
          <pc:sldMk cId="3369478095" sldId="258"/>
        </pc:sldMkLst>
        <pc:spChg chg="mod">
          <ac:chgData name="Scott De Lloyd De Lloyd (2203611)" userId="c52408b8-585b-4a3b-8647-90a806e449d4" providerId="ADAL" clId="{93D22537-62C4-EC48-8D5E-B458698F7406}" dt="2024-02-21T00:16:52.291" v="451" actId="20577"/>
          <ac:spMkLst>
            <pc:docMk/>
            <pc:sldMk cId="3369478095" sldId="258"/>
            <ac:spMk id="3" creationId="{B6AEA894-BE2A-E4E5-C46E-ACBAAEE97BA4}"/>
          </ac:spMkLst>
        </pc:spChg>
      </pc:sldChg>
      <pc:sldChg chg="modSp mod ord">
        <pc:chgData name="Scott De Lloyd De Lloyd (2203611)" userId="c52408b8-585b-4a3b-8647-90a806e449d4" providerId="ADAL" clId="{93D22537-62C4-EC48-8D5E-B458698F7406}" dt="2024-02-21T00:18:16.538" v="453" actId="1076"/>
        <pc:sldMkLst>
          <pc:docMk/>
          <pc:sldMk cId="256689136" sldId="259"/>
        </pc:sldMkLst>
        <pc:spChg chg="mod">
          <ac:chgData name="Scott De Lloyd De Lloyd (2203611)" userId="c52408b8-585b-4a3b-8647-90a806e449d4" providerId="ADAL" clId="{93D22537-62C4-EC48-8D5E-B458698F7406}" dt="2024-02-21T00:18:16.538" v="453" actId="1076"/>
          <ac:spMkLst>
            <pc:docMk/>
            <pc:sldMk cId="256689136" sldId="259"/>
            <ac:spMk id="2" creationId="{E78866B2-1343-410C-784F-0CFC970B0B31}"/>
          </ac:spMkLst>
        </pc:spChg>
        <pc:spChg chg="mod">
          <ac:chgData name="Scott De Lloyd De Lloyd (2203611)" userId="c52408b8-585b-4a3b-8647-90a806e449d4" providerId="ADAL" clId="{93D22537-62C4-EC48-8D5E-B458698F7406}" dt="2024-02-21T00:18:12.788" v="452" actId="1076"/>
          <ac:spMkLst>
            <pc:docMk/>
            <pc:sldMk cId="256689136" sldId="259"/>
            <ac:spMk id="3" creationId="{AD5CA4A9-7BDB-3450-8172-D6F0D96A17E7}"/>
          </ac:spMkLst>
        </pc:spChg>
      </pc:sldChg>
      <pc:sldChg chg="addSp delSp modSp new del mod ord setBg">
        <pc:chgData name="Scott De Lloyd De Lloyd (2203611)" userId="c52408b8-585b-4a3b-8647-90a806e449d4" providerId="ADAL" clId="{93D22537-62C4-EC48-8D5E-B458698F7406}" dt="2024-02-21T00:24:46.246" v="530" actId="2696"/>
        <pc:sldMkLst>
          <pc:docMk/>
          <pc:sldMk cId="2226412104" sldId="260"/>
        </pc:sldMkLst>
        <pc:spChg chg="mod">
          <ac:chgData name="Scott De Lloyd De Lloyd (2203611)" userId="c52408b8-585b-4a3b-8647-90a806e449d4" providerId="ADAL" clId="{93D22537-62C4-EC48-8D5E-B458698F7406}" dt="2024-02-21T00:23:33.222" v="512" actId="1076"/>
          <ac:spMkLst>
            <pc:docMk/>
            <pc:sldMk cId="2226412104" sldId="260"/>
            <ac:spMk id="2" creationId="{2AF5CA3C-5BD9-BC80-E6FC-D0614A41ECE8}"/>
          </ac:spMkLst>
        </pc:spChg>
        <pc:spChg chg="del mod">
          <ac:chgData name="Scott De Lloyd De Lloyd (2203611)" userId="c52408b8-585b-4a3b-8647-90a806e449d4" providerId="ADAL" clId="{93D22537-62C4-EC48-8D5E-B458698F7406}" dt="2024-02-20T22:55:38.863" v="338" actId="478"/>
          <ac:spMkLst>
            <pc:docMk/>
            <pc:sldMk cId="2226412104" sldId="260"/>
            <ac:spMk id="3" creationId="{B5A4010B-7CDE-177D-5922-0EC22990F57A}"/>
          </ac:spMkLst>
        </pc:spChg>
        <pc:spChg chg="add mod">
          <ac:chgData name="Scott De Lloyd De Lloyd (2203611)" userId="c52408b8-585b-4a3b-8647-90a806e449d4" providerId="ADAL" clId="{93D22537-62C4-EC48-8D5E-B458698F7406}" dt="2024-02-20T23:26:46.539" v="370" actId="1076"/>
          <ac:spMkLst>
            <pc:docMk/>
            <pc:sldMk cId="2226412104" sldId="260"/>
            <ac:spMk id="4" creationId="{22C03A8C-941D-4376-12D0-94C9731CA9BD}"/>
          </ac:spMkLst>
        </pc:spChg>
        <pc:spChg chg="add del mod">
          <ac:chgData name="Scott De Lloyd De Lloyd (2203611)" userId="c52408b8-585b-4a3b-8647-90a806e449d4" providerId="ADAL" clId="{93D22537-62C4-EC48-8D5E-B458698F7406}" dt="2024-02-20T22:55:45.149" v="339" actId="478"/>
          <ac:spMkLst>
            <pc:docMk/>
            <pc:sldMk cId="2226412104" sldId="260"/>
            <ac:spMk id="6" creationId="{EF7EFD33-3DD8-7816-9541-B429875E30FE}"/>
          </ac:spMkLst>
        </pc:spChg>
        <pc:spChg chg="add del mod">
          <ac:chgData name="Scott De Lloyd De Lloyd (2203611)" userId="c52408b8-585b-4a3b-8647-90a806e449d4" providerId="ADAL" clId="{93D22537-62C4-EC48-8D5E-B458698F7406}" dt="2024-02-20T23:02:46.071" v="362"/>
          <ac:spMkLst>
            <pc:docMk/>
            <pc:sldMk cId="2226412104" sldId="260"/>
            <ac:spMk id="7" creationId="{F59BEC24-BD66-0CCF-A866-AD631E7E2FDB}"/>
          </ac:spMkLst>
        </pc:spChg>
        <pc:spChg chg="add del mod">
          <ac:chgData name="Scott De Lloyd De Lloyd (2203611)" userId="c52408b8-585b-4a3b-8647-90a806e449d4" providerId="ADAL" clId="{93D22537-62C4-EC48-8D5E-B458698F7406}" dt="2024-02-21T00:24:02.196" v="522"/>
          <ac:spMkLst>
            <pc:docMk/>
            <pc:sldMk cId="2226412104" sldId="260"/>
            <ac:spMk id="8" creationId="{384C7EDA-19CF-7CF7-8C8C-8318A6851C5A}"/>
          </ac:spMkLst>
        </pc:spChg>
        <pc:spChg chg="add del">
          <ac:chgData name="Scott De Lloyd De Lloyd (2203611)" userId="c52408b8-585b-4a3b-8647-90a806e449d4" providerId="ADAL" clId="{93D22537-62C4-EC48-8D5E-B458698F7406}" dt="2024-02-18T01:57:44.847" v="43" actId="26606"/>
          <ac:spMkLst>
            <pc:docMk/>
            <pc:sldMk cId="2226412104" sldId="260"/>
            <ac:spMk id="9" creationId="{C0763A76-9F1C-4FC5-82B7-DD475DA461B2}"/>
          </ac:spMkLst>
        </pc:spChg>
        <pc:spChg chg="add del">
          <ac:chgData name="Scott De Lloyd De Lloyd (2203611)" userId="c52408b8-585b-4a3b-8647-90a806e449d4" providerId="ADAL" clId="{93D22537-62C4-EC48-8D5E-B458698F7406}" dt="2024-02-18T01:57:44.847" v="43" actId="26606"/>
          <ac:spMkLst>
            <pc:docMk/>
            <pc:sldMk cId="2226412104" sldId="260"/>
            <ac:spMk id="11" creationId="{E81BF4F6-F2CF-4984-9D14-D6966D92F99F}"/>
          </ac:spMkLst>
        </pc:spChg>
        <pc:spChg chg="add">
          <ac:chgData name="Scott De Lloyd De Lloyd (2203611)" userId="c52408b8-585b-4a3b-8647-90a806e449d4" providerId="ADAL" clId="{93D22537-62C4-EC48-8D5E-B458698F7406}" dt="2024-02-18T02:00:43.490" v="47" actId="26606"/>
          <ac:spMkLst>
            <pc:docMk/>
            <pc:sldMk cId="2226412104" sldId="260"/>
            <ac:spMk id="5127" creationId="{1E020063-2385-44AC-BD67-258E1F0B9FCE}"/>
          </ac:spMkLst>
        </pc:spChg>
        <pc:spChg chg="add">
          <ac:chgData name="Scott De Lloyd De Lloyd (2203611)" userId="c52408b8-585b-4a3b-8647-90a806e449d4" providerId="ADAL" clId="{93D22537-62C4-EC48-8D5E-B458698F7406}" dt="2024-02-18T02:00:43.490" v="47" actId="26606"/>
          <ac:spMkLst>
            <pc:docMk/>
            <pc:sldMk cId="2226412104" sldId="260"/>
            <ac:spMk id="5129" creationId="{7E014A0B-5338-4077-AFE9-A90D04D4492B}"/>
          </ac:spMkLst>
        </pc:spChg>
        <pc:grpChg chg="add">
          <ac:chgData name="Scott De Lloyd De Lloyd (2203611)" userId="c52408b8-585b-4a3b-8647-90a806e449d4" providerId="ADAL" clId="{93D22537-62C4-EC48-8D5E-B458698F7406}" dt="2024-02-18T02:00:43.490" v="47" actId="26606"/>
          <ac:grpSpMkLst>
            <pc:docMk/>
            <pc:sldMk cId="2226412104" sldId="260"/>
            <ac:grpSpMk id="5131" creationId="{78127680-150F-4A90-9950-F66392578116}"/>
          </ac:grpSpMkLst>
        </pc:grpChg>
        <pc:grpChg chg="add">
          <ac:chgData name="Scott De Lloyd De Lloyd (2203611)" userId="c52408b8-585b-4a3b-8647-90a806e449d4" providerId="ADAL" clId="{93D22537-62C4-EC48-8D5E-B458698F7406}" dt="2024-02-18T02:00:43.490" v="47" actId="26606"/>
          <ac:grpSpMkLst>
            <pc:docMk/>
            <pc:sldMk cId="2226412104" sldId="260"/>
            <ac:grpSpMk id="5137" creationId="{466920E5-8640-4C24-A775-8647637094A7}"/>
          </ac:grpSpMkLst>
        </pc:grpChg>
        <pc:picChg chg="add del">
          <ac:chgData name="Scott De Lloyd De Lloyd (2203611)" userId="c52408b8-585b-4a3b-8647-90a806e449d4" providerId="ADAL" clId="{93D22537-62C4-EC48-8D5E-B458698F7406}" dt="2024-02-18T01:57:44.847" v="43" actId="26606"/>
          <ac:picMkLst>
            <pc:docMk/>
            <pc:sldMk cId="2226412104" sldId="260"/>
            <ac:picMk id="5" creationId="{A1FFE322-E61F-25CC-602A-B853220E772B}"/>
          </ac:picMkLst>
        </pc:picChg>
        <pc:picChg chg="add mod">
          <ac:chgData name="Scott De Lloyd De Lloyd (2203611)" userId="c52408b8-585b-4a3b-8647-90a806e449d4" providerId="ADAL" clId="{93D22537-62C4-EC48-8D5E-B458698F7406}" dt="2024-02-21T00:23:22.980" v="511" actId="1076"/>
          <ac:picMkLst>
            <pc:docMk/>
            <pc:sldMk cId="2226412104" sldId="260"/>
            <ac:picMk id="5122" creationId="{A2B159F6-CFFF-58B0-118A-3067FCE9B98F}"/>
          </ac:picMkLst>
        </pc:picChg>
      </pc:sldChg>
      <pc:sldChg chg="addSp delSp modSp new mod modTransition setBg delAnim modAnim">
        <pc:chgData name="Scott De Lloyd De Lloyd (2203611)" userId="c52408b8-585b-4a3b-8647-90a806e449d4" providerId="ADAL" clId="{93D22537-62C4-EC48-8D5E-B458698F7406}" dt="2024-02-23T15:52:37.644" v="948" actId="478"/>
        <pc:sldMkLst>
          <pc:docMk/>
          <pc:sldMk cId="2677853398" sldId="261"/>
        </pc:sldMkLst>
        <pc:spChg chg="mod">
          <ac:chgData name="Scott De Lloyd De Lloyd (2203611)" userId="c52408b8-585b-4a3b-8647-90a806e449d4" providerId="ADAL" clId="{93D22537-62C4-EC48-8D5E-B458698F7406}" dt="2024-02-22T19:12:36.961" v="752" actId="26606"/>
          <ac:spMkLst>
            <pc:docMk/>
            <pc:sldMk cId="2677853398" sldId="261"/>
            <ac:spMk id="2" creationId="{4D84555E-6876-3A9F-0833-EACAD00F0167}"/>
          </ac:spMkLst>
        </pc:spChg>
        <pc:spChg chg="mod">
          <ac:chgData name="Scott De Lloyd De Lloyd (2203611)" userId="c52408b8-585b-4a3b-8647-90a806e449d4" providerId="ADAL" clId="{93D22537-62C4-EC48-8D5E-B458698F7406}" dt="2024-02-23T01:23:46.877" v="899" actId="1076"/>
          <ac:spMkLst>
            <pc:docMk/>
            <pc:sldMk cId="2677853398" sldId="261"/>
            <ac:spMk id="3" creationId="{0002DDA3-2E20-3B48-D509-3A599D367905}"/>
          </ac:spMkLst>
        </pc:spChg>
        <pc:spChg chg="add">
          <ac:chgData name="Scott De Lloyd De Lloyd (2203611)" userId="c52408b8-585b-4a3b-8647-90a806e449d4" providerId="ADAL" clId="{93D22537-62C4-EC48-8D5E-B458698F7406}" dt="2024-02-22T19:12:36.961" v="752" actId="26606"/>
          <ac:spMkLst>
            <pc:docMk/>
            <pc:sldMk cId="2677853398" sldId="261"/>
            <ac:spMk id="9" creationId="{C0763A76-9F1C-4FC5-82B7-DD475DA461B2}"/>
          </ac:spMkLst>
        </pc:spChg>
        <pc:spChg chg="add">
          <ac:chgData name="Scott De Lloyd De Lloyd (2203611)" userId="c52408b8-585b-4a3b-8647-90a806e449d4" providerId="ADAL" clId="{93D22537-62C4-EC48-8D5E-B458698F7406}" dt="2024-02-22T19:12:36.961" v="752" actId="26606"/>
          <ac:spMkLst>
            <pc:docMk/>
            <pc:sldMk cId="2677853398" sldId="261"/>
            <ac:spMk id="11" creationId="{E81BF4F6-F2CF-4984-9D14-D6966D92F99F}"/>
          </ac:spMkLst>
        </pc:spChg>
        <pc:picChg chg="add mod">
          <ac:chgData name="Scott De Lloyd De Lloyd (2203611)" userId="c52408b8-585b-4a3b-8647-90a806e449d4" providerId="ADAL" clId="{93D22537-62C4-EC48-8D5E-B458698F7406}" dt="2024-02-22T19:12:43.001" v="753" actId="27614"/>
          <ac:picMkLst>
            <pc:docMk/>
            <pc:sldMk cId="2677853398" sldId="261"/>
            <ac:picMk id="5" creationId="{29A5C3AD-1886-4432-EA25-FAB1F146DEE2}"/>
          </ac:picMkLst>
        </pc:picChg>
        <pc:picChg chg="add del mod">
          <ac:chgData name="Scott De Lloyd De Lloyd (2203611)" userId="c52408b8-585b-4a3b-8647-90a806e449d4" providerId="ADAL" clId="{93D22537-62C4-EC48-8D5E-B458698F7406}" dt="2024-02-23T15:41:39.034" v="915" actId="478"/>
          <ac:picMkLst>
            <pc:docMk/>
            <pc:sldMk cId="2677853398" sldId="261"/>
            <ac:picMk id="6" creationId="{C654AA7C-D631-72A9-2C33-6CD9004FD652}"/>
          </ac:picMkLst>
        </pc:picChg>
        <pc:picChg chg="add del mod">
          <ac:chgData name="Scott De Lloyd De Lloyd (2203611)" userId="c52408b8-585b-4a3b-8647-90a806e449d4" providerId="ADAL" clId="{93D22537-62C4-EC48-8D5E-B458698F7406}" dt="2024-02-23T15:52:37.644" v="948" actId="478"/>
          <ac:picMkLst>
            <pc:docMk/>
            <pc:sldMk cId="2677853398" sldId="261"/>
            <ac:picMk id="15" creationId="{C2231033-3555-E9D2-951C-9708200F0C65}"/>
          </ac:picMkLst>
        </pc:picChg>
      </pc:sldChg>
      <pc:sldChg chg="addSp delSp modSp new mod">
        <pc:chgData name="Scott De Lloyd De Lloyd (2203611)" userId="c52408b8-585b-4a3b-8647-90a806e449d4" providerId="ADAL" clId="{93D22537-62C4-EC48-8D5E-B458698F7406}" dt="2024-02-22T18:08:08.784" v="734" actId="404"/>
        <pc:sldMkLst>
          <pc:docMk/>
          <pc:sldMk cId="791439101" sldId="262"/>
        </pc:sldMkLst>
        <pc:spChg chg="mod">
          <ac:chgData name="Scott De Lloyd De Lloyd (2203611)" userId="c52408b8-585b-4a3b-8647-90a806e449d4" providerId="ADAL" clId="{93D22537-62C4-EC48-8D5E-B458698F7406}" dt="2024-02-22T13:18:38.473" v="572" actId="313"/>
          <ac:spMkLst>
            <pc:docMk/>
            <pc:sldMk cId="791439101" sldId="262"/>
            <ac:spMk id="2" creationId="{72C8A53F-0BB9-C466-255D-D984ED193068}"/>
          </ac:spMkLst>
        </pc:spChg>
        <pc:spChg chg="del mod">
          <ac:chgData name="Scott De Lloyd De Lloyd (2203611)" userId="c52408b8-585b-4a3b-8647-90a806e449d4" providerId="ADAL" clId="{93D22537-62C4-EC48-8D5E-B458698F7406}" dt="2024-02-22T13:20:06.237" v="584" actId="478"/>
          <ac:spMkLst>
            <pc:docMk/>
            <pc:sldMk cId="791439101" sldId="262"/>
            <ac:spMk id="3" creationId="{F1A8ABD2-3E4B-206C-2480-48AD261BAF85}"/>
          </ac:spMkLst>
        </pc:spChg>
        <pc:spChg chg="add del mod">
          <ac:chgData name="Scott De Lloyd De Lloyd (2203611)" userId="c52408b8-585b-4a3b-8647-90a806e449d4" providerId="ADAL" clId="{93D22537-62C4-EC48-8D5E-B458698F7406}" dt="2024-02-22T13:20:09.309" v="585" actId="478"/>
          <ac:spMkLst>
            <pc:docMk/>
            <pc:sldMk cId="791439101" sldId="262"/>
            <ac:spMk id="6" creationId="{FF68EBBC-FFC6-1390-AED1-842CB6DEE9E0}"/>
          </ac:spMkLst>
        </pc:spChg>
        <pc:graphicFrameChg chg="add del mod modGraphic">
          <ac:chgData name="Scott De Lloyd De Lloyd (2203611)" userId="c52408b8-585b-4a3b-8647-90a806e449d4" providerId="ADAL" clId="{93D22537-62C4-EC48-8D5E-B458698F7406}" dt="2024-02-22T13:20:13.281" v="587" actId="478"/>
          <ac:graphicFrameMkLst>
            <pc:docMk/>
            <pc:sldMk cId="791439101" sldId="262"/>
            <ac:graphicFrameMk id="4" creationId="{771FBFEE-D4A2-6FE1-B2B3-44D36313CFC5}"/>
          </ac:graphicFrameMkLst>
        </pc:graphicFrameChg>
        <pc:graphicFrameChg chg="add mod modGraphic">
          <ac:chgData name="Scott De Lloyd De Lloyd (2203611)" userId="c52408b8-585b-4a3b-8647-90a806e449d4" providerId="ADAL" clId="{93D22537-62C4-EC48-8D5E-B458698F7406}" dt="2024-02-22T18:08:08.784" v="734" actId="404"/>
          <ac:graphicFrameMkLst>
            <pc:docMk/>
            <pc:sldMk cId="791439101" sldId="262"/>
            <ac:graphicFrameMk id="7" creationId="{41CD5C2D-142C-53E3-EAEC-423E8A067024}"/>
          </ac:graphicFrameMkLst>
        </pc:graphicFrameChg>
      </pc:sldChg>
      <pc:sldChg chg="addSp delSp modSp new mod setBg delAnim">
        <pc:chgData name="Scott De Lloyd De Lloyd (2203611)" userId="c52408b8-585b-4a3b-8647-90a806e449d4" providerId="ADAL" clId="{93D22537-62C4-EC48-8D5E-B458698F7406}" dt="2024-02-23T15:52:32.307" v="946" actId="478"/>
        <pc:sldMkLst>
          <pc:docMk/>
          <pc:sldMk cId="782060474" sldId="263"/>
        </pc:sldMkLst>
        <pc:spChg chg="mod">
          <ac:chgData name="Scott De Lloyd De Lloyd (2203611)" userId="c52408b8-585b-4a3b-8647-90a806e449d4" providerId="ADAL" clId="{93D22537-62C4-EC48-8D5E-B458698F7406}" dt="2024-02-21T00:24:30.666" v="525" actId="26606"/>
          <ac:spMkLst>
            <pc:docMk/>
            <pc:sldMk cId="782060474" sldId="263"/>
            <ac:spMk id="2" creationId="{B43A3688-7A5C-20EE-D42E-EBA2567B4DA7}"/>
          </ac:spMkLst>
        </pc:spChg>
        <pc:spChg chg="del">
          <ac:chgData name="Scott De Lloyd De Lloyd (2203611)" userId="c52408b8-585b-4a3b-8647-90a806e449d4" providerId="ADAL" clId="{93D22537-62C4-EC48-8D5E-B458698F7406}" dt="2024-02-21T00:23:47.354" v="514"/>
          <ac:spMkLst>
            <pc:docMk/>
            <pc:sldMk cId="782060474" sldId="263"/>
            <ac:spMk id="3" creationId="{99372868-8AE1-D9BC-D582-2B29ED8C70B0}"/>
          </ac:spMkLst>
        </pc:spChg>
        <pc:spChg chg="add mod">
          <ac:chgData name="Scott De Lloyd De Lloyd (2203611)" userId="c52408b8-585b-4a3b-8647-90a806e449d4" providerId="ADAL" clId="{93D22537-62C4-EC48-8D5E-B458698F7406}" dt="2024-02-22T23:50:22.269" v="787" actId="207"/>
          <ac:spMkLst>
            <pc:docMk/>
            <pc:sldMk cId="782060474" sldId="263"/>
            <ac:spMk id="5" creationId="{07E1D518-E639-0011-DD0A-13E62C1D095B}"/>
          </ac:spMkLst>
        </pc:spChg>
        <pc:spChg chg="add mod">
          <ac:chgData name="Scott De Lloyd De Lloyd (2203611)" userId="c52408b8-585b-4a3b-8647-90a806e449d4" providerId="ADAL" clId="{93D22537-62C4-EC48-8D5E-B458698F7406}" dt="2024-02-23T00:19:29.812" v="792" actId="1076"/>
          <ac:spMkLst>
            <pc:docMk/>
            <pc:sldMk cId="782060474" sldId="263"/>
            <ac:spMk id="7" creationId="{AC0141EA-F7CE-3C55-46B2-8D4C2144FD4E}"/>
          </ac:spMkLst>
        </pc:spChg>
        <pc:spChg chg="add">
          <ac:chgData name="Scott De Lloyd De Lloyd (2203611)" userId="c52408b8-585b-4a3b-8647-90a806e449d4" providerId="ADAL" clId="{93D22537-62C4-EC48-8D5E-B458698F7406}" dt="2024-02-21T00:24:30.666" v="525" actId="26606"/>
          <ac:spMkLst>
            <pc:docMk/>
            <pc:sldMk cId="782060474" sldId="263"/>
            <ac:spMk id="11" creationId="{058A14AF-9FB5-4CC7-BA35-E8E85D3EDF0E}"/>
          </ac:spMkLst>
        </pc:spChg>
        <pc:spChg chg="add">
          <ac:chgData name="Scott De Lloyd De Lloyd (2203611)" userId="c52408b8-585b-4a3b-8647-90a806e449d4" providerId="ADAL" clId="{93D22537-62C4-EC48-8D5E-B458698F7406}" dt="2024-02-21T00:24:30.666" v="525" actId="26606"/>
          <ac:spMkLst>
            <pc:docMk/>
            <pc:sldMk cId="782060474" sldId="263"/>
            <ac:spMk id="13" creationId="{3A9A4357-BD1D-4622-A4FE-766E6AB8DE84}"/>
          </ac:spMkLst>
        </pc:spChg>
        <pc:spChg chg="add">
          <ac:chgData name="Scott De Lloyd De Lloyd (2203611)" userId="c52408b8-585b-4a3b-8647-90a806e449d4" providerId="ADAL" clId="{93D22537-62C4-EC48-8D5E-B458698F7406}" dt="2024-02-21T00:24:30.666" v="525" actId="26606"/>
          <ac:spMkLst>
            <pc:docMk/>
            <pc:sldMk cId="782060474" sldId="263"/>
            <ac:spMk id="15" creationId="{E659831F-0D9A-4C63-9EBB-8435B85A440F}"/>
          </ac:spMkLst>
        </pc:spChg>
        <pc:spChg chg="add">
          <ac:chgData name="Scott De Lloyd De Lloyd (2203611)" userId="c52408b8-585b-4a3b-8647-90a806e449d4" providerId="ADAL" clId="{93D22537-62C4-EC48-8D5E-B458698F7406}" dt="2024-02-21T00:24:30.666" v="525" actId="26606"/>
          <ac:spMkLst>
            <pc:docMk/>
            <pc:sldMk cId="782060474" sldId="263"/>
            <ac:spMk id="17" creationId="{E6995CE5-F890-4ABA-82A2-26507CE8D2A3}"/>
          </ac:spMkLst>
        </pc:spChg>
        <pc:picChg chg="add del mod">
          <ac:chgData name="Scott De Lloyd De Lloyd (2203611)" userId="c52408b8-585b-4a3b-8647-90a806e449d4" providerId="ADAL" clId="{93D22537-62C4-EC48-8D5E-B458698F7406}" dt="2024-02-21T00:23:53.637" v="518" actId="478"/>
          <ac:picMkLst>
            <pc:docMk/>
            <pc:sldMk cId="782060474" sldId="263"/>
            <ac:picMk id="4" creationId="{007D65D0-2EC9-024D-E362-F7FC80FD0F55}"/>
          </ac:picMkLst>
        </pc:picChg>
        <pc:picChg chg="add mod">
          <ac:chgData name="Scott De Lloyd De Lloyd (2203611)" userId="c52408b8-585b-4a3b-8647-90a806e449d4" providerId="ADAL" clId="{93D22537-62C4-EC48-8D5E-B458698F7406}" dt="2024-02-21T00:24:41.815" v="529" actId="1076"/>
          <ac:picMkLst>
            <pc:docMk/>
            <pc:sldMk cId="782060474" sldId="263"/>
            <ac:picMk id="6" creationId="{8E45B0DA-1A12-D286-F15D-9058BA75D5AF}"/>
          </ac:picMkLst>
        </pc:picChg>
        <pc:picChg chg="add del mod">
          <ac:chgData name="Scott De Lloyd De Lloyd (2203611)" userId="c52408b8-585b-4a3b-8647-90a806e449d4" providerId="ADAL" clId="{93D22537-62C4-EC48-8D5E-B458698F7406}" dt="2024-02-23T15:52:32.307" v="946" actId="478"/>
          <ac:picMkLst>
            <pc:docMk/>
            <pc:sldMk cId="782060474" sldId="263"/>
            <ac:picMk id="19" creationId="{6DFB7A1A-D537-2EAE-A1B0-DC3819D4D724}"/>
          </ac:picMkLst>
        </pc:picChg>
      </pc:sldChg>
      <pc:sldChg chg="addSp delSp modSp new mod ord modTransition setBg delAnim">
        <pc:chgData name="Scott De Lloyd De Lloyd (2203611)" userId="c52408b8-585b-4a3b-8647-90a806e449d4" providerId="ADAL" clId="{93D22537-62C4-EC48-8D5E-B458698F7406}" dt="2024-02-23T15:52:35.189" v="947" actId="478"/>
        <pc:sldMkLst>
          <pc:docMk/>
          <pc:sldMk cId="2996810787" sldId="264"/>
        </pc:sldMkLst>
        <pc:spChg chg="mod">
          <ac:chgData name="Scott De Lloyd De Lloyd (2203611)" userId="c52408b8-585b-4a3b-8647-90a806e449d4" providerId="ADAL" clId="{93D22537-62C4-EC48-8D5E-B458698F7406}" dt="2024-02-22T20:15:20.037" v="775" actId="26606"/>
          <ac:spMkLst>
            <pc:docMk/>
            <pc:sldMk cId="2996810787" sldId="264"/>
            <ac:spMk id="2" creationId="{B5A7B641-05A4-2822-50AD-6CEA0096C64C}"/>
          </ac:spMkLst>
        </pc:spChg>
        <pc:spChg chg="mod">
          <ac:chgData name="Scott De Lloyd De Lloyd (2203611)" userId="c52408b8-585b-4a3b-8647-90a806e449d4" providerId="ADAL" clId="{93D22537-62C4-EC48-8D5E-B458698F7406}" dt="2024-02-23T15:41:30.831" v="914" actId="403"/>
          <ac:spMkLst>
            <pc:docMk/>
            <pc:sldMk cId="2996810787" sldId="264"/>
            <ac:spMk id="3" creationId="{FDF9B5EE-F799-EDD0-4E0C-392481374FFF}"/>
          </ac:spMkLst>
        </pc:spChg>
        <pc:spChg chg="add">
          <ac:chgData name="Scott De Lloyd De Lloyd (2203611)" userId="c52408b8-585b-4a3b-8647-90a806e449d4" providerId="ADAL" clId="{93D22537-62C4-EC48-8D5E-B458698F7406}" dt="2024-02-22T20:15:20.037" v="775" actId="26606"/>
          <ac:spMkLst>
            <pc:docMk/>
            <pc:sldMk cId="2996810787" sldId="264"/>
            <ac:spMk id="8" creationId="{907EF6B7-1338-4443-8C46-6A318D952DFD}"/>
          </ac:spMkLst>
        </pc:spChg>
        <pc:spChg chg="add">
          <ac:chgData name="Scott De Lloyd De Lloyd (2203611)" userId="c52408b8-585b-4a3b-8647-90a806e449d4" providerId="ADAL" clId="{93D22537-62C4-EC48-8D5E-B458698F7406}" dt="2024-02-22T20:15:20.037" v="775" actId="26606"/>
          <ac:spMkLst>
            <pc:docMk/>
            <pc:sldMk cId="2996810787" sldId="264"/>
            <ac:spMk id="10" creationId="{DAAE4CDD-124C-4DCF-9584-B6033B545DD5}"/>
          </ac:spMkLst>
        </pc:spChg>
        <pc:spChg chg="add">
          <ac:chgData name="Scott De Lloyd De Lloyd (2203611)" userId="c52408b8-585b-4a3b-8647-90a806e449d4" providerId="ADAL" clId="{93D22537-62C4-EC48-8D5E-B458698F7406}" dt="2024-02-22T20:15:20.037" v="775" actId="26606"/>
          <ac:spMkLst>
            <pc:docMk/>
            <pc:sldMk cId="2996810787" sldId="264"/>
            <ac:spMk id="12" creationId="{081E4A58-353D-44AE-B2FC-2A74E2E400F7}"/>
          </ac:spMkLst>
        </pc:spChg>
        <pc:picChg chg="add del mod">
          <ac:chgData name="Scott De Lloyd De Lloyd (2203611)" userId="c52408b8-585b-4a3b-8647-90a806e449d4" providerId="ADAL" clId="{93D22537-62C4-EC48-8D5E-B458698F7406}" dt="2024-02-23T15:41:14.238" v="907" actId="478"/>
          <ac:picMkLst>
            <pc:docMk/>
            <pc:sldMk cId="2996810787" sldId="264"/>
            <ac:picMk id="11" creationId="{B7522808-E2BA-C778-2C17-BFABB3F318E3}"/>
          </ac:picMkLst>
        </pc:picChg>
        <pc:picChg chg="add del mod">
          <ac:chgData name="Scott De Lloyd De Lloyd (2203611)" userId="c52408b8-585b-4a3b-8647-90a806e449d4" providerId="ADAL" clId="{93D22537-62C4-EC48-8D5E-B458698F7406}" dt="2024-02-23T15:52:35.189" v="947" actId="478"/>
          <ac:picMkLst>
            <pc:docMk/>
            <pc:sldMk cId="2996810787" sldId="264"/>
            <ac:picMk id="19" creationId="{53A23ED5-E260-6F97-69F8-D24C2E80F56C}"/>
          </ac:picMkLst>
        </pc:picChg>
      </pc:sldChg>
      <pc:sldChg chg="addSp delSp modSp new del mod">
        <pc:chgData name="Scott De Lloyd De Lloyd (2203611)" userId="c52408b8-585b-4a3b-8647-90a806e449d4" providerId="ADAL" clId="{93D22537-62C4-EC48-8D5E-B458698F7406}" dt="2024-02-22T19:33:08.649" v="757" actId="2696"/>
        <pc:sldMkLst>
          <pc:docMk/>
          <pc:sldMk cId="3597206479" sldId="264"/>
        </pc:sldMkLst>
        <pc:spChg chg="mod">
          <ac:chgData name="Scott De Lloyd De Lloyd (2203611)" userId="c52408b8-585b-4a3b-8647-90a806e449d4" providerId="ADAL" clId="{93D22537-62C4-EC48-8D5E-B458698F7406}" dt="2024-02-22T18:18:29.892" v="746" actId="20577"/>
          <ac:spMkLst>
            <pc:docMk/>
            <pc:sldMk cId="3597206479" sldId="264"/>
            <ac:spMk id="2" creationId="{80E68B9C-93BF-172B-E6D1-94D51D9D99C4}"/>
          </ac:spMkLst>
        </pc:spChg>
        <pc:spChg chg="del mod">
          <ac:chgData name="Scott De Lloyd De Lloyd (2203611)" userId="c52408b8-585b-4a3b-8647-90a806e449d4" providerId="ADAL" clId="{93D22537-62C4-EC48-8D5E-B458698F7406}" dt="2024-02-22T19:33:05.711" v="756" actId="478"/>
          <ac:spMkLst>
            <pc:docMk/>
            <pc:sldMk cId="3597206479" sldId="264"/>
            <ac:spMk id="3" creationId="{1BCA5AA2-7930-1887-0D3F-6D02E2FF5E40}"/>
          </ac:spMkLst>
        </pc:spChg>
        <pc:spChg chg="add mod">
          <ac:chgData name="Scott De Lloyd De Lloyd (2203611)" userId="c52408b8-585b-4a3b-8647-90a806e449d4" providerId="ADAL" clId="{93D22537-62C4-EC48-8D5E-B458698F7406}" dt="2024-02-22T19:33:05.711" v="756" actId="478"/>
          <ac:spMkLst>
            <pc:docMk/>
            <pc:sldMk cId="3597206479" sldId="264"/>
            <ac:spMk id="5" creationId="{1FA94356-3CAC-A35E-6F90-351D791AFDB3}"/>
          </ac:spMkLst>
        </pc:spChg>
      </pc:sldChg>
      <pc:sldChg chg="modSp new del mod ord">
        <pc:chgData name="Scott De Lloyd De Lloyd (2203611)" userId="c52408b8-585b-4a3b-8647-90a806e449d4" providerId="ADAL" clId="{93D22537-62C4-EC48-8D5E-B458698F7406}" dt="2024-02-22T23:11:44.711" v="780" actId="2696"/>
        <pc:sldMkLst>
          <pc:docMk/>
          <pc:sldMk cId="1794900755" sldId="265"/>
        </pc:sldMkLst>
        <pc:spChg chg="mod">
          <ac:chgData name="Scott De Lloyd De Lloyd (2203611)" userId="c52408b8-585b-4a3b-8647-90a806e449d4" providerId="ADAL" clId="{93D22537-62C4-EC48-8D5E-B458698F7406}" dt="2024-02-22T23:10:31.689" v="778"/>
          <ac:spMkLst>
            <pc:docMk/>
            <pc:sldMk cId="1794900755" sldId="265"/>
            <ac:spMk id="2" creationId="{E2F00EC5-F960-AC7D-2E1F-9683EAFCD4A1}"/>
          </ac:spMkLst>
        </pc:spChg>
        <pc:spChg chg="mod">
          <ac:chgData name="Scott De Lloyd De Lloyd (2203611)" userId="c52408b8-585b-4a3b-8647-90a806e449d4" providerId="ADAL" clId="{93D22537-62C4-EC48-8D5E-B458698F7406}" dt="2024-02-22T23:10:33.275" v="779" actId="5793"/>
          <ac:spMkLst>
            <pc:docMk/>
            <pc:sldMk cId="1794900755" sldId="265"/>
            <ac:spMk id="3" creationId="{5042FD34-038D-B8B4-C638-CC4A961322D7}"/>
          </ac:spMkLst>
        </pc:spChg>
      </pc:sldChg>
      <pc:sldChg chg="addSp modSp new mod setBg">
        <pc:chgData name="Scott De Lloyd De Lloyd (2203611)" userId="c52408b8-585b-4a3b-8647-90a806e449d4" providerId="ADAL" clId="{93D22537-62C4-EC48-8D5E-B458698F7406}" dt="2024-02-23T00:34:05.961" v="817" actId="26606"/>
        <pc:sldMkLst>
          <pc:docMk/>
          <pc:sldMk cId="2585737195" sldId="265"/>
        </pc:sldMkLst>
        <pc:spChg chg="mod">
          <ac:chgData name="Scott De Lloyd De Lloyd (2203611)" userId="c52408b8-585b-4a3b-8647-90a806e449d4" providerId="ADAL" clId="{93D22537-62C4-EC48-8D5E-B458698F7406}" dt="2024-02-23T00:34:05.961" v="817" actId="26606"/>
          <ac:spMkLst>
            <pc:docMk/>
            <pc:sldMk cId="2585737195" sldId="265"/>
            <ac:spMk id="2" creationId="{CE90FA77-6FC2-0B1E-A850-B4E407806190}"/>
          </ac:spMkLst>
        </pc:spChg>
        <pc:spChg chg="mod">
          <ac:chgData name="Scott De Lloyd De Lloyd (2203611)" userId="c52408b8-585b-4a3b-8647-90a806e449d4" providerId="ADAL" clId="{93D22537-62C4-EC48-8D5E-B458698F7406}" dt="2024-02-23T00:34:05.961" v="817" actId="26606"/>
          <ac:spMkLst>
            <pc:docMk/>
            <pc:sldMk cId="2585737195" sldId="265"/>
            <ac:spMk id="3" creationId="{FE22F16D-DA73-125C-C44D-D12D8C283BE5}"/>
          </ac:spMkLst>
        </pc:spChg>
        <pc:spChg chg="add">
          <ac:chgData name="Scott De Lloyd De Lloyd (2203611)" userId="c52408b8-585b-4a3b-8647-90a806e449d4" providerId="ADAL" clId="{93D22537-62C4-EC48-8D5E-B458698F7406}" dt="2024-02-23T00:34:05.961" v="817" actId="26606"/>
          <ac:spMkLst>
            <pc:docMk/>
            <pc:sldMk cId="2585737195" sldId="265"/>
            <ac:spMk id="8" creationId="{081EA652-8C6A-4E69-BEB9-170809474553}"/>
          </ac:spMkLst>
        </pc:spChg>
        <pc:spChg chg="add">
          <ac:chgData name="Scott De Lloyd De Lloyd (2203611)" userId="c52408b8-585b-4a3b-8647-90a806e449d4" providerId="ADAL" clId="{93D22537-62C4-EC48-8D5E-B458698F7406}" dt="2024-02-23T00:34:05.961" v="817" actId="26606"/>
          <ac:spMkLst>
            <pc:docMk/>
            <pc:sldMk cId="2585737195" sldId="265"/>
            <ac:spMk id="10" creationId="{5298780A-33B9-4EA2-8F67-DE68AD62841B}"/>
          </ac:spMkLst>
        </pc:spChg>
        <pc:spChg chg="add">
          <ac:chgData name="Scott De Lloyd De Lloyd (2203611)" userId="c52408b8-585b-4a3b-8647-90a806e449d4" providerId="ADAL" clId="{93D22537-62C4-EC48-8D5E-B458698F7406}" dt="2024-02-23T00:34:05.961" v="817" actId="26606"/>
          <ac:spMkLst>
            <pc:docMk/>
            <pc:sldMk cId="2585737195" sldId="265"/>
            <ac:spMk id="12" creationId="{7F488E8B-4E1E-4402-8935-D4E6C02615C7}"/>
          </ac:spMkLst>
        </pc:spChg>
        <pc:cxnChg chg="add">
          <ac:chgData name="Scott De Lloyd De Lloyd (2203611)" userId="c52408b8-585b-4a3b-8647-90a806e449d4" providerId="ADAL" clId="{93D22537-62C4-EC48-8D5E-B458698F7406}" dt="2024-02-23T00:34:05.961" v="817" actId="26606"/>
          <ac:cxnSpMkLst>
            <pc:docMk/>
            <pc:sldMk cId="2585737195" sldId="265"/>
            <ac:cxnSpMk id="14" creationId="{23AAC9B5-8015-485C-ACF9-A750390E9A56}"/>
          </ac:cxnSpMkLst>
        </pc:cxnChg>
      </pc:sldChg>
      <pc:sldChg chg="modSp new mod">
        <pc:chgData name="Scott De Lloyd De Lloyd (2203611)" userId="c52408b8-585b-4a3b-8647-90a806e449d4" providerId="ADAL" clId="{93D22537-62C4-EC48-8D5E-B458698F7406}" dt="2024-02-23T00:48:37.629" v="843" actId="14100"/>
        <pc:sldMkLst>
          <pc:docMk/>
          <pc:sldMk cId="2995952359" sldId="266"/>
        </pc:sldMkLst>
        <pc:spChg chg="mod">
          <ac:chgData name="Scott De Lloyd De Lloyd (2203611)" userId="c52408b8-585b-4a3b-8647-90a806e449d4" providerId="ADAL" clId="{93D22537-62C4-EC48-8D5E-B458698F7406}" dt="2024-02-23T00:48:02.196" v="835" actId="1076"/>
          <ac:spMkLst>
            <pc:docMk/>
            <pc:sldMk cId="2995952359" sldId="266"/>
            <ac:spMk id="2" creationId="{163C7201-9E71-0A98-938F-D33454A702AD}"/>
          </ac:spMkLst>
        </pc:spChg>
        <pc:spChg chg="mod">
          <ac:chgData name="Scott De Lloyd De Lloyd (2203611)" userId="c52408b8-585b-4a3b-8647-90a806e449d4" providerId="ADAL" clId="{93D22537-62C4-EC48-8D5E-B458698F7406}" dt="2024-02-23T00:48:37.629" v="843" actId="14100"/>
          <ac:spMkLst>
            <pc:docMk/>
            <pc:sldMk cId="2995952359" sldId="266"/>
            <ac:spMk id="3" creationId="{576C9912-7B27-9CF6-F10F-0ACAACD4575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2B9F79-9557-E942-874B-DAEFAE4B224D}" type="datetimeFigureOut">
              <a:rPr lang="en-US" smtClean="0"/>
              <a:t>2/23/24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2E0A1E-563C-7140-A59D-D349C19171F8}" type="slidenum">
              <a:rPr lang="en-US" smtClean="0"/>
              <a:t>‹#›</a:t>
            </a:fld>
            <a:endParaRPr lang="en-US"/>
          </a:p>
        </p:txBody>
      </p:sp>
    </p:spTree>
    <p:extLst>
      <p:ext uri="{BB962C8B-B14F-4D97-AF65-F5344CB8AC3E}">
        <p14:creationId xmlns:p14="http://schemas.microsoft.com/office/powerpoint/2010/main" val="4045385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42E0A1E-563C-7140-A59D-D349C19171F8}" type="slidenum">
              <a:rPr lang="en-US" smtClean="0"/>
              <a:t>1</a:t>
            </a:fld>
            <a:endParaRPr lang="en-US"/>
          </a:p>
        </p:txBody>
      </p:sp>
    </p:spTree>
    <p:extLst>
      <p:ext uri="{BB962C8B-B14F-4D97-AF65-F5344CB8AC3E}">
        <p14:creationId xmlns:p14="http://schemas.microsoft.com/office/powerpoint/2010/main" val="32302475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42E0A1E-563C-7140-A59D-D349C19171F8}" type="slidenum">
              <a:rPr lang="en-US" smtClean="0"/>
              <a:t>3</a:t>
            </a:fld>
            <a:endParaRPr lang="en-US"/>
          </a:p>
        </p:txBody>
      </p:sp>
    </p:spTree>
    <p:extLst>
      <p:ext uri="{BB962C8B-B14F-4D97-AF65-F5344CB8AC3E}">
        <p14:creationId xmlns:p14="http://schemas.microsoft.com/office/powerpoint/2010/main" val="3868588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08E04-C947-8621-6FC1-B4BAC4D4E78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FAA3591-C7EE-7A59-76FC-9DF41B23C8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668A534-4FB7-E599-8D5B-E33EC5B46A2B}"/>
              </a:ext>
            </a:extLst>
          </p:cNvPr>
          <p:cNvSpPr>
            <a:spLocks noGrp="1"/>
          </p:cNvSpPr>
          <p:nvPr>
            <p:ph type="dt" sz="half" idx="10"/>
          </p:nvPr>
        </p:nvSpPr>
        <p:spPr/>
        <p:txBody>
          <a:bodyPr/>
          <a:lstStyle/>
          <a:p>
            <a:fld id="{D70EA8BA-4F79-B842-A08F-6FADF5913618}" type="datetimeFigureOut">
              <a:rPr lang="en-US" smtClean="0"/>
              <a:t>2/20/24</a:t>
            </a:fld>
            <a:endParaRPr lang="en-US"/>
          </a:p>
        </p:txBody>
      </p:sp>
      <p:sp>
        <p:nvSpPr>
          <p:cNvPr id="5" name="Footer Placeholder 4">
            <a:extLst>
              <a:ext uri="{FF2B5EF4-FFF2-40B4-BE49-F238E27FC236}">
                <a16:creationId xmlns:a16="http://schemas.microsoft.com/office/drawing/2014/main" id="{49AC8ADD-68F5-4070-3216-4B1E68FADE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6D53ED-46B7-881B-1A0C-10E0BB6C491C}"/>
              </a:ext>
            </a:extLst>
          </p:cNvPr>
          <p:cNvSpPr>
            <a:spLocks noGrp="1"/>
          </p:cNvSpPr>
          <p:nvPr>
            <p:ph type="sldNum" sz="quarter" idx="12"/>
          </p:nvPr>
        </p:nvSpPr>
        <p:spPr/>
        <p:txBody>
          <a:bodyPr/>
          <a:lstStyle/>
          <a:p>
            <a:fld id="{4CFD0D0B-6129-A74E-B6DA-5AB7332AE8F7}" type="slidenum">
              <a:rPr lang="en-US" smtClean="0"/>
              <a:t>‹#›</a:t>
            </a:fld>
            <a:endParaRPr lang="en-US"/>
          </a:p>
        </p:txBody>
      </p:sp>
    </p:spTree>
    <p:extLst>
      <p:ext uri="{BB962C8B-B14F-4D97-AF65-F5344CB8AC3E}">
        <p14:creationId xmlns:p14="http://schemas.microsoft.com/office/powerpoint/2010/main" val="693961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3A2EE-5A89-80C8-3625-98857C2CDE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248230F-5B74-0693-854D-ADFED2F1BBE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F4A44C9-F551-A3EA-CF50-36026BDFA554}"/>
              </a:ext>
            </a:extLst>
          </p:cNvPr>
          <p:cNvSpPr>
            <a:spLocks noGrp="1"/>
          </p:cNvSpPr>
          <p:nvPr>
            <p:ph type="dt" sz="half" idx="10"/>
          </p:nvPr>
        </p:nvSpPr>
        <p:spPr/>
        <p:txBody>
          <a:bodyPr/>
          <a:lstStyle/>
          <a:p>
            <a:fld id="{D70EA8BA-4F79-B842-A08F-6FADF5913618}" type="datetimeFigureOut">
              <a:rPr lang="en-US" smtClean="0"/>
              <a:t>2/20/24</a:t>
            </a:fld>
            <a:endParaRPr lang="en-US"/>
          </a:p>
        </p:txBody>
      </p:sp>
      <p:sp>
        <p:nvSpPr>
          <p:cNvPr id="5" name="Footer Placeholder 4">
            <a:extLst>
              <a:ext uri="{FF2B5EF4-FFF2-40B4-BE49-F238E27FC236}">
                <a16:creationId xmlns:a16="http://schemas.microsoft.com/office/drawing/2014/main" id="{E29F59FE-B302-4B40-C0C8-AEAE7B8B05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DB68A2-B3BE-65A7-18E0-AEE39FA19A1A}"/>
              </a:ext>
            </a:extLst>
          </p:cNvPr>
          <p:cNvSpPr>
            <a:spLocks noGrp="1"/>
          </p:cNvSpPr>
          <p:nvPr>
            <p:ph type="sldNum" sz="quarter" idx="12"/>
          </p:nvPr>
        </p:nvSpPr>
        <p:spPr/>
        <p:txBody>
          <a:bodyPr/>
          <a:lstStyle/>
          <a:p>
            <a:fld id="{4CFD0D0B-6129-A74E-B6DA-5AB7332AE8F7}" type="slidenum">
              <a:rPr lang="en-US" smtClean="0"/>
              <a:t>‹#›</a:t>
            </a:fld>
            <a:endParaRPr lang="en-US"/>
          </a:p>
        </p:txBody>
      </p:sp>
    </p:spTree>
    <p:extLst>
      <p:ext uri="{BB962C8B-B14F-4D97-AF65-F5344CB8AC3E}">
        <p14:creationId xmlns:p14="http://schemas.microsoft.com/office/powerpoint/2010/main" val="3865509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21B9C-2B63-3788-75A4-5465997CE56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DE70EB6-ADBE-049C-B4E9-A3A49DC9501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CFC0B2F-AA12-DB52-D361-DB645A39BFEA}"/>
              </a:ext>
            </a:extLst>
          </p:cNvPr>
          <p:cNvSpPr>
            <a:spLocks noGrp="1"/>
          </p:cNvSpPr>
          <p:nvPr>
            <p:ph type="dt" sz="half" idx="10"/>
          </p:nvPr>
        </p:nvSpPr>
        <p:spPr/>
        <p:txBody>
          <a:bodyPr/>
          <a:lstStyle/>
          <a:p>
            <a:fld id="{D70EA8BA-4F79-B842-A08F-6FADF5913618}" type="datetimeFigureOut">
              <a:rPr lang="en-US" smtClean="0"/>
              <a:t>2/20/24</a:t>
            </a:fld>
            <a:endParaRPr lang="en-US"/>
          </a:p>
        </p:txBody>
      </p:sp>
      <p:sp>
        <p:nvSpPr>
          <p:cNvPr id="5" name="Footer Placeholder 4">
            <a:extLst>
              <a:ext uri="{FF2B5EF4-FFF2-40B4-BE49-F238E27FC236}">
                <a16:creationId xmlns:a16="http://schemas.microsoft.com/office/drawing/2014/main" id="{4A664669-3D36-1FCD-7BB2-9866D5E8D0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EF8AAB-0646-4768-3126-2CF9DF8797D8}"/>
              </a:ext>
            </a:extLst>
          </p:cNvPr>
          <p:cNvSpPr>
            <a:spLocks noGrp="1"/>
          </p:cNvSpPr>
          <p:nvPr>
            <p:ph type="sldNum" sz="quarter" idx="12"/>
          </p:nvPr>
        </p:nvSpPr>
        <p:spPr/>
        <p:txBody>
          <a:bodyPr/>
          <a:lstStyle/>
          <a:p>
            <a:fld id="{4CFD0D0B-6129-A74E-B6DA-5AB7332AE8F7}" type="slidenum">
              <a:rPr lang="en-US" smtClean="0"/>
              <a:t>‹#›</a:t>
            </a:fld>
            <a:endParaRPr lang="en-US"/>
          </a:p>
        </p:txBody>
      </p:sp>
    </p:spTree>
    <p:extLst>
      <p:ext uri="{BB962C8B-B14F-4D97-AF65-F5344CB8AC3E}">
        <p14:creationId xmlns:p14="http://schemas.microsoft.com/office/powerpoint/2010/main" val="2128040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ED13B-029E-2C13-B8E6-9814E90BEBB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405BB78-E330-06F9-B3CF-3BE5B8F1A21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FA6DC41-0619-88AA-1E62-90905592A99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4159B8B-24C8-4433-4B00-B29ADA6C6F6A}"/>
              </a:ext>
            </a:extLst>
          </p:cNvPr>
          <p:cNvSpPr>
            <a:spLocks noGrp="1"/>
          </p:cNvSpPr>
          <p:nvPr>
            <p:ph type="dt" sz="half" idx="10"/>
          </p:nvPr>
        </p:nvSpPr>
        <p:spPr/>
        <p:txBody>
          <a:bodyPr/>
          <a:lstStyle/>
          <a:p>
            <a:fld id="{D70EA8BA-4F79-B842-A08F-6FADF5913618}" type="datetimeFigureOut">
              <a:rPr lang="en-US" smtClean="0"/>
              <a:t>2/20/24</a:t>
            </a:fld>
            <a:endParaRPr lang="en-US"/>
          </a:p>
        </p:txBody>
      </p:sp>
      <p:sp>
        <p:nvSpPr>
          <p:cNvPr id="6" name="Footer Placeholder 5">
            <a:extLst>
              <a:ext uri="{FF2B5EF4-FFF2-40B4-BE49-F238E27FC236}">
                <a16:creationId xmlns:a16="http://schemas.microsoft.com/office/drawing/2014/main" id="{AA8D1ADD-ADC8-C3CE-5848-A4AFCC44221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83E383-10DE-82C3-F595-BEAD2037CBAD}"/>
              </a:ext>
            </a:extLst>
          </p:cNvPr>
          <p:cNvSpPr>
            <a:spLocks noGrp="1"/>
          </p:cNvSpPr>
          <p:nvPr>
            <p:ph type="sldNum" sz="quarter" idx="12"/>
          </p:nvPr>
        </p:nvSpPr>
        <p:spPr/>
        <p:txBody>
          <a:bodyPr/>
          <a:lstStyle/>
          <a:p>
            <a:fld id="{4CFD0D0B-6129-A74E-B6DA-5AB7332AE8F7}" type="slidenum">
              <a:rPr lang="en-US" smtClean="0"/>
              <a:t>‹#›</a:t>
            </a:fld>
            <a:endParaRPr lang="en-US"/>
          </a:p>
        </p:txBody>
      </p:sp>
    </p:spTree>
    <p:extLst>
      <p:ext uri="{BB962C8B-B14F-4D97-AF65-F5344CB8AC3E}">
        <p14:creationId xmlns:p14="http://schemas.microsoft.com/office/powerpoint/2010/main" val="2354324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D9FE0-C620-63EA-2D4C-9B306EBCC17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E46EE46-0EF5-9EA0-2CD0-FE02CD279B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301480F-D1C3-BF05-F962-3AC34F950EF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D4D965C-F111-E8A3-DFA3-C1E737BEC8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5B2F3E1-FB5B-390B-A7C4-EC919DF07B6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C6A93FA-DADB-AA80-3FA1-AA33C87889A6}"/>
              </a:ext>
            </a:extLst>
          </p:cNvPr>
          <p:cNvSpPr>
            <a:spLocks noGrp="1"/>
          </p:cNvSpPr>
          <p:nvPr>
            <p:ph type="dt" sz="half" idx="10"/>
          </p:nvPr>
        </p:nvSpPr>
        <p:spPr/>
        <p:txBody>
          <a:bodyPr/>
          <a:lstStyle/>
          <a:p>
            <a:fld id="{D70EA8BA-4F79-B842-A08F-6FADF5913618}" type="datetimeFigureOut">
              <a:rPr lang="en-US" smtClean="0"/>
              <a:t>2/20/24</a:t>
            </a:fld>
            <a:endParaRPr lang="en-US"/>
          </a:p>
        </p:txBody>
      </p:sp>
      <p:sp>
        <p:nvSpPr>
          <p:cNvPr id="8" name="Footer Placeholder 7">
            <a:extLst>
              <a:ext uri="{FF2B5EF4-FFF2-40B4-BE49-F238E27FC236}">
                <a16:creationId xmlns:a16="http://schemas.microsoft.com/office/drawing/2014/main" id="{6FBCCF64-A8C9-6E5C-03FA-B1AF0D43791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A24E00-3C60-5DFA-D2A2-94C615EC8800}"/>
              </a:ext>
            </a:extLst>
          </p:cNvPr>
          <p:cNvSpPr>
            <a:spLocks noGrp="1"/>
          </p:cNvSpPr>
          <p:nvPr>
            <p:ph type="sldNum" sz="quarter" idx="12"/>
          </p:nvPr>
        </p:nvSpPr>
        <p:spPr/>
        <p:txBody>
          <a:bodyPr/>
          <a:lstStyle/>
          <a:p>
            <a:fld id="{4CFD0D0B-6129-A74E-B6DA-5AB7332AE8F7}" type="slidenum">
              <a:rPr lang="en-US" smtClean="0"/>
              <a:t>‹#›</a:t>
            </a:fld>
            <a:endParaRPr lang="en-US"/>
          </a:p>
        </p:txBody>
      </p:sp>
    </p:spTree>
    <p:extLst>
      <p:ext uri="{BB962C8B-B14F-4D97-AF65-F5344CB8AC3E}">
        <p14:creationId xmlns:p14="http://schemas.microsoft.com/office/powerpoint/2010/main" val="4182777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6620A-098B-A491-4A3D-9E603F2976B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E7727D-9510-10CD-CD95-51DAA2A86F2C}"/>
              </a:ext>
            </a:extLst>
          </p:cNvPr>
          <p:cNvSpPr>
            <a:spLocks noGrp="1"/>
          </p:cNvSpPr>
          <p:nvPr>
            <p:ph type="dt" sz="half" idx="10"/>
          </p:nvPr>
        </p:nvSpPr>
        <p:spPr/>
        <p:txBody>
          <a:bodyPr/>
          <a:lstStyle/>
          <a:p>
            <a:fld id="{D70EA8BA-4F79-B842-A08F-6FADF5913618}" type="datetimeFigureOut">
              <a:rPr lang="en-US" smtClean="0"/>
              <a:t>2/20/24</a:t>
            </a:fld>
            <a:endParaRPr lang="en-US"/>
          </a:p>
        </p:txBody>
      </p:sp>
      <p:sp>
        <p:nvSpPr>
          <p:cNvPr id="4" name="Footer Placeholder 3">
            <a:extLst>
              <a:ext uri="{FF2B5EF4-FFF2-40B4-BE49-F238E27FC236}">
                <a16:creationId xmlns:a16="http://schemas.microsoft.com/office/drawing/2014/main" id="{EB462E5F-7DDE-B046-90CE-84AEC2BF8CD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581A9E9-8600-62F4-67C7-666C147CB99B}"/>
              </a:ext>
            </a:extLst>
          </p:cNvPr>
          <p:cNvSpPr>
            <a:spLocks noGrp="1"/>
          </p:cNvSpPr>
          <p:nvPr>
            <p:ph type="sldNum" sz="quarter" idx="12"/>
          </p:nvPr>
        </p:nvSpPr>
        <p:spPr/>
        <p:txBody>
          <a:bodyPr/>
          <a:lstStyle/>
          <a:p>
            <a:fld id="{4CFD0D0B-6129-A74E-B6DA-5AB7332AE8F7}" type="slidenum">
              <a:rPr lang="en-US" smtClean="0"/>
              <a:t>‹#›</a:t>
            </a:fld>
            <a:endParaRPr lang="en-US"/>
          </a:p>
        </p:txBody>
      </p:sp>
    </p:spTree>
    <p:extLst>
      <p:ext uri="{BB962C8B-B14F-4D97-AF65-F5344CB8AC3E}">
        <p14:creationId xmlns:p14="http://schemas.microsoft.com/office/powerpoint/2010/main" val="2508896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DB33D5-C88D-024A-4B7D-EA05B6E3C203}"/>
              </a:ext>
            </a:extLst>
          </p:cNvPr>
          <p:cNvSpPr>
            <a:spLocks noGrp="1"/>
          </p:cNvSpPr>
          <p:nvPr>
            <p:ph type="dt" sz="half" idx="10"/>
          </p:nvPr>
        </p:nvSpPr>
        <p:spPr/>
        <p:txBody>
          <a:bodyPr/>
          <a:lstStyle/>
          <a:p>
            <a:fld id="{D70EA8BA-4F79-B842-A08F-6FADF5913618}" type="datetimeFigureOut">
              <a:rPr lang="en-US" smtClean="0"/>
              <a:t>2/20/24</a:t>
            </a:fld>
            <a:endParaRPr lang="en-US"/>
          </a:p>
        </p:txBody>
      </p:sp>
      <p:sp>
        <p:nvSpPr>
          <p:cNvPr id="3" name="Footer Placeholder 2">
            <a:extLst>
              <a:ext uri="{FF2B5EF4-FFF2-40B4-BE49-F238E27FC236}">
                <a16:creationId xmlns:a16="http://schemas.microsoft.com/office/drawing/2014/main" id="{B58C5BC6-4662-4EBF-E9BC-5F9B08204D0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9E6A09E-1A2C-4BB7-3C5C-A909F518CDA1}"/>
              </a:ext>
            </a:extLst>
          </p:cNvPr>
          <p:cNvSpPr>
            <a:spLocks noGrp="1"/>
          </p:cNvSpPr>
          <p:nvPr>
            <p:ph type="sldNum" sz="quarter" idx="12"/>
          </p:nvPr>
        </p:nvSpPr>
        <p:spPr/>
        <p:txBody>
          <a:bodyPr/>
          <a:lstStyle/>
          <a:p>
            <a:fld id="{4CFD0D0B-6129-A74E-B6DA-5AB7332AE8F7}" type="slidenum">
              <a:rPr lang="en-US" smtClean="0"/>
              <a:t>‹#›</a:t>
            </a:fld>
            <a:endParaRPr lang="en-US"/>
          </a:p>
        </p:txBody>
      </p:sp>
    </p:spTree>
    <p:extLst>
      <p:ext uri="{BB962C8B-B14F-4D97-AF65-F5344CB8AC3E}">
        <p14:creationId xmlns:p14="http://schemas.microsoft.com/office/powerpoint/2010/main" val="2103821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76B96-CD15-9E52-4CBE-346D9B1A950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57DC9DF-68B4-49BB-8A01-19B992028A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B2DC039-7FF3-3AC1-8023-B04E5C3EC7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1F17BA3-CD09-E745-7F8F-39F66DF39E61}"/>
              </a:ext>
            </a:extLst>
          </p:cNvPr>
          <p:cNvSpPr>
            <a:spLocks noGrp="1"/>
          </p:cNvSpPr>
          <p:nvPr>
            <p:ph type="dt" sz="half" idx="10"/>
          </p:nvPr>
        </p:nvSpPr>
        <p:spPr/>
        <p:txBody>
          <a:bodyPr/>
          <a:lstStyle/>
          <a:p>
            <a:fld id="{D70EA8BA-4F79-B842-A08F-6FADF5913618}" type="datetimeFigureOut">
              <a:rPr lang="en-US" smtClean="0"/>
              <a:t>2/20/24</a:t>
            </a:fld>
            <a:endParaRPr lang="en-US"/>
          </a:p>
        </p:txBody>
      </p:sp>
      <p:sp>
        <p:nvSpPr>
          <p:cNvPr id="6" name="Footer Placeholder 5">
            <a:extLst>
              <a:ext uri="{FF2B5EF4-FFF2-40B4-BE49-F238E27FC236}">
                <a16:creationId xmlns:a16="http://schemas.microsoft.com/office/drawing/2014/main" id="{228A41F5-B9F0-C2C7-23CE-8C30F05D5B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DFBCB7-109C-82E6-70E8-CFE1B1FF4947}"/>
              </a:ext>
            </a:extLst>
          </p:cNvPr>
          <p:cNvSpPr>
            <a:spLocks noGrp="1"/>
          </p:cNvSpPr>
          <p:nvPr>
            <p:ph type="sldNum" sz="quarter" idx="12"/>
          </p:nvPr>
        </p:nvSpPr>
        <p:spPr/>
        <p:txBody>
          <a:bodyPr/>
          <a:lstStyle/>
          <a:p>
            <a:fld id="{4CFD0D0B-6129-A74E-B6DA-5AB7332AE8F7}" type="slidenum">
              <a:rPr lang="en-US" smtClean="0"/>
              <a:t>‹#›</a:t>
            </a:fld>
            <a:endParaRPr lang="en-US"/>
          </a:p>
        </p:txBody>
      </p:sp>
    </p:spTree>
    <p:extLst>
      <p:ext uri="{BB962C8B-B14F-4D97-AF65-F5344CB8AC3E}">
        <p14:creationId xmlns:p14="http://schemas.microsoft.com/office/powerpoint/2010/main" val="2348869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207D8-0B62-EDBB-384F-575025695A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AA78A05-91A3-F4B9-EF3F-6C144C4288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B0E0A5B-A5C3-EE8F-DC24-37A97F4048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F95CA18-3D17-DF44-FADC-B941394F3455}"/>
              </a:ext>
            </a:extLst>
          </p:cNvPr>
          <p:cNvSpPr>
            <a:spLocks noGrp="1"/>
          </p:cNvSpPr>
          <p:nvPr>
            <p:ph type="dt" sz="half" idx="10"/>
          </p:nvPr>
        </p:nvSpPr>
        <p:spPr/>
        <p:txBody>
          <a:bodyPr/>
          <a:lstStyle/>
          <a:p>
            <a:fld id="{D70EA8BA-4F79-B842-A08F-6FADF5913618}" type="datetimeFigureOut">
              <a:rPr lang="en-US" smtClean="0"/>
              <a:t>2/20/24</a:t>
            </a:fld>
            <a:endParaRPr lang="en-US"/>
          </a:p>
        </p:txBody>
      </p:sp>
      <p:sp>
        <p:nvSpPr>
          <p:cNvPr id="6" name="Footer Placeholder 5">
            <a:extLst>
              <a:ext uri="{FF2B5EF4-FFF2-40B4-BE49-F238E27FC236}">
                <a16:creationId xmlns:a16="http://schemas.microsoft.com/office/drawing/2014/main" id="{646B60BB-AC42-2CA6-3308-FECBD23A55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6C6B6E4-3A9B-96B9-7E90-38257CC3EB04}"/>
              </a:ext>
            </a:extLst>
          </p:cNvPr>
          <p:cNvSpPr>
            <a:spLocks noGrp="1"/>
          </p:cNvSpPr>
          <p:nvPr>
            <p:ph type="sldNum" sz="quarter" idx="12"/>
          </p:nvPr>
        </p:nvSpPr>
        <p:spPr/>
        <p:txBody>
          <a:bodyPr/>
          <a:lstStyle/>
          <a:p>
            <a:fld id="{4CFD0D0B-6129-A74E-B6DA-5AB7332AE8F7}" type="slidenum">
              <a:rPr lang="en-US" smtClean="0"/>
              <a:t>‹#›</a:t>
            </a:fld>
            <a:endParaRPr lang="en-US"/>
          </a:p>
        </p:txBody>
      </p:sp>
    </p:spTree>
    <p:extLst>
      <p:ext uri="{BB962C8B-B14F-4D97-AF65-F5344CB8AC3E}">
        <p14:creationId xmlns:p14="http://schemas.microsoft.com/office/powerpoint/2010/main" val="109114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C9979-4CB6-DA45-EA08-1BF291FBC58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3317CAC-B0EF-32A3-3613-E0246944B38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29BF6A3-7C43-6EEC-79FA-EC96329C0F6F}"/>
              </a:ext>
            </a:extLst>
          </p:cNvPr>
          <p:cNvSpPr>
            <a:spLocks noGrp="1"/>
          </p:cNvSpPr>
          <p:nvPr>
            <p:ph type="dt" sz="half" idx="10"/>
          </p:nvPr>
        </p:nvSpPr>
        <p:spPr/>
        <p:txBody>
          <a:bodyPr/>
          <a:lstStyle/>
          <a:p>
            <a:fld id="{D70EA8BA-4F79-B842-A08F-6FADF5913618}" type="datetimeFigureOut">
              <a:rPr lang="en-US" smtClean="0"/>
              <a:t>2/20/24</a:t>
            </a:fld>
            <a:endParaRPr lang="en-US"/>
          </a:p>
        </p:txBody>
      </p:sp>
      <p:sp>
        <p:nvSpPr>
          <p:cNvPr id="5" name="Footer Placeholder 4">
            <a:extLst>
              <a:ext uri="{FF2B5EF4-FFF2-40B4-BE49-F238E27FC236}">
                <a16:creationId xmlns:a16="http://schemas.microsoft.com/office/drawing/2014/main" id="{6D1A6942-EFF6-1E20-8046-5016C10D9F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67F4E3-2FFB-4DFD-3902-9275A852D542}"/>
              </a:ext>
            </a:extLst>
          </p:cNvPr>
          <p:cNvSpPr>
            <a:spLocks noGrp="1"/>
          </p:cNvSpPr>
          <p:nvPr>
            <p:ph type="sldNum" sz="quarter" idx="12"/>
          </p:nvPr>
        </p:nvSpPr>
        <p:spPr/>
        <p:txBody>
          <a:bodyPr/>
          <a:lstStyle/>
          <a:p>
            <a:fld id="{4CFD0D0B-6129-A74E-B6DA-5AB7332AE8F7}" type="slidenum">
              <a:rPr lang="en-US" smtClean="0"/>
              <a:t>‹#›</a:t>
            </a:fld>
            <a:endParaRPr lang="en-US"/>
          </a:p>
        </p:txBody>
      </p:sp>
    </p:spTree>
    <p:extLst>
      <p:ext uri="{BB962C8B-B14F-4D97-AF65-F5344CB8AC3E}">
        <p14:creationId xmlns:p14="http://schemas.microsoft.com/office/powerpoint/2010/main" val="2131547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532C4C-0979-9BA8-5BBE-0B9807B2A60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3FD31D-4FCC-C282-85FF-E111B4A1177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F95111-BDA4-9FE3-B852-A6CEED7DBC56}"/>
              </a:ext>
            </a:extLst>
          </p:cNvPr>
          <p:cNvSpPr>
            <a:spLocks noGrp="1"/>
          </p:cNvSpPr>
          <p:nvPr>
            <p:ph type="dt" sz="half" idx="10"/>
          </p:nvPr>
        </p:nvSpPr>
        <p:spPr/>
        <p:txBody>
          <a:bodyPr/>
          <a:lstStyle/>
          <a:p>
            <a:fld id="{D70EA8BA-4F79-B842-A08F-6FADF5913618}" type="datetimeFigureOut">
              <a:rPr lang="en-US" smtClean="0"/>
              <a:t>2/20/24</a:t>
            </a:fld>
            <a:endParaRPr lang="en-US"/>
          </a:p>
        </p:txBody>
      </p:sp>
      <p:sp>
        <p:nvSpPr>
          <p:cNvPr id="5" name="Footer Placeholder 4">
            <a:extLst>
              <a:ext uri="{FF2B5EF4-FFF2-40B4-BE49-F238E27FC236}">
                <a16:creationId xmlns:a16="http://schemas.microsoft.com/office/drawing/2014/main" id="{29E7B404-2D87-0F87-3AAF-34FC5CEDB4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7E9C93-9B16-6AF6-EA1F-527E00D48BC1}"/>
              </a:ext>
            </a:extLst>
          </p:cNvPr>
          <p:cNvSpPr>
            <a:spLocks noGrp="1"/>
          </p:cNvSpPr>
          <p:nvPr>
            <p:ph type="sldNum" sz="quarter" idx="12"/>
          </p:nvPr>
        </p:nvSpPr>
        <p:spPr/>
        <p:txBody>
          <a:bodyPr/>
          <a:lstStyle/>
          <a:p>
            <a:fld id="{4CFD0D0B-6129-A74E-B6DA-5AB7332AE8F7}" type="slidenum">
              <a:rPr lang="en-US" smtClean="0"/>
              <a:t>‹#›</a:t>
            </a:fld>
            <a:endParaRPr lang="en-US"/>
          </a:p>
        </p:txBody>
      </p:sp>
    </p:spTree>
    <p:extLst>
      <p:ext uri="{BB962C8B-B14F-4D97-AF65-F5344CB8AC3E}">
        <p14:creationId xmlns:p14="http://schemas.microsoft.com/office/powerpoint/2010/main" val="2219577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C6D1AA-7F1F-CC45-78B2-ED55E25DC7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46207FF-BB85-6AA8-D866-876D3C2BE1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B50FB2-6875-CA2E-8BCB-C74096205B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0EA8BA-4F79-B842-A08F-6FADF5913618}" type="datetimeFigureOut">
              <a:rPr lang="en-US" smtClean="0"/>
              <a:t>2/20/24</a:t>
            </a:fld>
            <a:endParaRPr lang="en-US"/>
          </a:p>
        </p:txBody>
      </p:sp>
      <p:sp>
        <p:nvSpPr>
          <p:cNvPr id="5" name="Footer Placeholder 4">
            <a:extLst>
              <a:ext uri="{FF2B5EF4-FFF2-40B4-BE49-F238E27FC236}">
                <a16:creationId xmlns:a16="http://schemas.microsoft.com/office/drawing/2014/main" id="{75D20E51-AF34-3E93-7F3E-F8CF901D99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6058991-4EB1-C3C5-EEA8-5DEE2210C9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FD0D0B-6129-A74E-B6DA-5AB7332AE8F7}" type="slidenum">
              <a:rPr lang="en-US" smtClean="0"/>
              <a:t>‹#›</a:t>
            </a:fld>
            <a:endParaRPr lang="en-US"/>
          </a:p>
        </p:txBody>
      </p:sp>
    </p:spTree>
    <p:extLst>
      <p:ext uri="{BB962C8B-B14F-4D97-AF65-F5344CB8AC3E}">
        <p14:creationId xmlns:p14="http://schemas.microsoft.com/office/powerpoint/2010/main" val="22969881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643A7A40-1AE6-4218-A8E0-8248174A5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BD8AB40A-4374-4897-B5EE-9F8913476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5DE300-8F91-B8E1-F8C7-7284B6E23F68}"/>
              </a:ext>
            </a:extLst>
          </p:cNvPr>
          <p:cNvSpPr>
            <a:spLocks noGrp="1"/>
          </p:cNvSpPr>
          <p:nvPr>
            <p:ph type="ctrTitle"/>
          </p:nvPr>
        </p:nvSpPr>
        <p:spPr>
          <a:xfrm>
            <a:off x="7554522" y="1702814"/>
            <a:ext cx="4442060" cy="3452370"/>
          </a:xfrm>
        </p:spPr>
        <p:txBody>
          <a:bodyPr anchor="b">
            <a:normAutofit fontScale="90000"/>
          </a:bodyPr>
          <a:lstStyle/>
          <a:p>
            <a:pPr algn="l"/>
            <a:r>
              <a:rPr lang="en-GB" sz="3600" dirty="0">
                <a:latin typeface="+mn-lt"/>
                <a:cs typeface="Arial" panose="020B0604020202020204" pitchFamily="34" charset="0"/>
              </a:rPr>
              <a:t>Scott De Lloyd</a:t>
            </a:r>
            <a:br>
              <a:rPr lang="en-GB" sz="3600" dirty="0">
                <a:latin typeface="+mn-lt"/>
                <a:cs typeface="Arial" panose="020B0604020202020204" pitchFamily="34" charset="0"/>
              </a:rPr>
            </a:br>
            <a:br>
              <a:rPr lang="en-GB" sz="3600" dirty="0">
                <a:latin typeface="+mn-lt"/>
                <a:cs typeface="Arial" panose="020B0604020202020204" pitchFamily="34" charset="0"/>
              </a:rPr>
            </a:br>
            <a:r>
              <a:rPr lang="en-GB" sz="3600" dirty="0">
                <a:latin typeface="+mn-lt"/>
                <a:cs typeface="Arial" panose="020B0604020202020204" pitchFamily="34" charset="0"/>
              </a:rPr>
              <a:t>Research project and Field Study BMTP5022</a:t>
            </a:r>
            <a:br>
              <a:rPr lang="en-GB" sz="3600" dirty="0">
                <a:latin typeface="+mn-lt"/>
                <a:cs typeface="Arial" panose="020B0604020202020204" pitchFamily="34" charset="0"/>
              </a:rPr>
            </a:br>
            <a:br>
              <a:rPr lang="en-GB" sz="3600" dirty="0">
                <a:latin typeface="+mn-lt"/>
                <a:cs typeface="Arial" panose="020B0604020202020204" pitchFamily="34" charset="0"/>
              </a:rPr>
            </a:br>
            <a:r>
              <a:rPr lang="en-GB" sz="3600" dirty="0">
                <a:latin typeface="+mn-lt"/>
                <a:cs typeface="Arial" panose="020B0604020202020204" pitchFamily="34" charset="0"/>
              </a:rPr>
              <a:t>Eurovision 2023</a:t>
            </a:r>
            <a:br>
              <a:rPr lang="en-GB" sz="4000" dirty="0">
                <a:latin typeface="Arial" panose="020B0604020202020204" pitchFamily="34" charset="0"/>
                <a:cs typeface="Arial" panose="020B0604020202020204" pitchFamily="34" charset="0"/>
              </a:rPr>
            </a:br>
            <a:endParaRPr lang="en-US" sz="3700" dirty="0"/>
          </a:p>
        </p:txBody>
      </p:sp>
      <p:grpSp>
        <p:nvGrpSpPr>
          <p:cNvPr id="4107" name="Group 4106">
            <a:extLst>
              <a:ext uri="{FF2B5EF4-FFF2-40B4-BE49-F238E27FC236}">
                <a16:creationId xmlns:a16="http://schemas.microsoft.com/office/drawing/2014/main" id="{2783379C-045E-4010-ABDC-A270A0AA1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1" y="170308"/>
            <a:ext cx="2514948" cy="2174333"/>
            <a:chOff x="-305" y="-4155"/>
            <a:chExt cx="2514948" cy="2174333"/>
          </a:xfrm>
        </p:grpSpPr>
        <p:sp>
          <p:nvSpPr>
            <p:cNvPr id="4108" name="Freeform: Shape 4107">
              <a:extLst>
                <a:ext uri="{FF2B5EF4-FFF2-40B4-BE49-F238E27FC236}">
                  <a16:creationId xmlns:a16="http://schemas.microsoft.com/office/drawing/2014/main" id="{0B0AB1BF-11AE-4CFF-85EC-E51DBD316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Freeform: Shape 4108">
              <a:extLst>
                <a:ext uri="{FF2B5EF4-FFF2-40B4-BE49-F238E27FC236}">
                  <a16:creationId xmlns:a16="http://schemas.microsoft.com/office/drawing/2014/main" id="{526548A0-953E-4FBA-97A5-592ACAF42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0" name="Freeform: Shape 4109">
              <a:extLst>
                <a:ext uri="{FF2B5EF4-FFF2-40B4-BE49-F238E27FC236}">
                  <a16:creationId xmlns:a16="http://schemas.microsoft.com/office/drawing/2014/main" id="{F84FA27B-CD1F-421B-BB4F-B141F02FF4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111" name="Freeform: Shape 4110">
              <a:extLst>
                <a:ext uri="{FF2B5EF4-FFF2-40B4-BE49-F238E27FC236}">
                  <a16:creationId xmlns:a16="http://schemas.microsoft.com/office/drawing/2014/main" id="{3CDBD6AB-1AC7-4807-9C34-01139BB7C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098" name="Picture 2" descr="🇺🇦🇬🇧 Eurovision 2023: Rylan, Scott Mills &amp; Paddy O'Connell to Host  Radio 2 Eurovision Coverage - Eurovoix">
            <a:extLst>
              <a:ext uri="{FF2B5EF4-FFF2-40B4-BE49-F238E27FC236}">
                <a16:creationId xmlns:a16="http://schemas.microsoft.com/office/drawing/2014/main" id="{3F1FEEEA-EF0D-F246-0760-60D299F83CA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4672" y="1702814"/>
            <a:ext cx="6137549" cy="3452371"/>
          </a:xfrm>
          <a:prstGeom prst="rect">
            <a:avLst/>
          </a:prstGeom>
          <a:noFill/>
          <a:extLst>
            <a:ext uri="{909E8E84-426E-40DD-AFC4-6F175D3DCCD1}">
              <a14:hiddenFill xmlns:a14="http://schemas.microsoft.com/office/drawing/2010/main">
                <a:solidFill>
                  <a:srgbClr val="FFFFFF"/>
                </a:solidFill>
              </a14:hiddenFill>
            </a:ext>
          </a:extLst>
        </p:spPr>
      </p:pic>
      <p:grpSp>
        <p:nvGrpSpPr>
          <p:cNvPr id="4113" name="Group 4112">
            <a:extLst>
              <a:ext uri="{FF2B5EF4-FFF2-40B4-BE49-F238E27FC236}">
                <a16:creationId xmlns:a16="http://schemas.microsoft.com/office/drawing/2014/main" id="{F5FDDF18-F156-4D2D-82C6-F55008E338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3" y="4560734"/>
            <a:ext cx="3061446" cy="2297265"/>
            <a:chOff x="-305" y="-1"/>
            <a:chExt cx="3832880" cy="2876136"/>
          </a:xfrm>
        </p:grpSpPr>
        <p:sp>
          <p:nvSpPr>
            <p:cNvPr id="4114" name="Freeform: Shape 4113">
              <a:extLst>
                <a:ext uri="{FF2B5EF4-FFF2-40B4-BE49-F238E27FC236}">
                  <a16:creationId xmlns:a16="http://schemas.microsoft.com/office/drawing/2014/main" id="{3822C29E-FFDD-45BC-A286-9C00C8E2D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5" name="Freeform: Shape 4114">
              <a:extLst>
                <a:ext uri="{FF2B5EF4-FFF2-40B4-BE49-F238E27FC236}">
                  <a16:creationId xmlns:a16="http://schemas.microsoft.com/office/drawing/2014/main" id="{C9E2381D-1763-4D42-A3A2-B2345DD35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6" name="Freeform: Shape 4115">
              <a:extLst>
                <a:ext uri="{FF2B5EF4-FFF2-40B4-BE49-F238E27FC236}">
                  <a16:creationId xmlns:a16="http://schemas.microsoft.com/office/drawing/2014/main" id="{D2A622D5-9532-4E0C-B9A8-DAEDD4646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7" name="Freeform: Shape 4116">
              <a:extLst>
                <a:ext uri="{FF2B5EF4-FFF2-40B4-BE49-F238E27FC236}">
                  <a16:creationId xmlns:a16="http://schemas.microsoft.com/office/drawing/2014/main" id="{5C0ABE88-5ADF-4A31-8505-78968DBB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457BAB5A-3AF3-79BE-672B-16B41D710475}"/>
              </a:ext>
            </a:extLst>
          </p:cNvPr>
          <p:cNvSpPr txBox="1"/>
          <p:nvPr/>
        </p:nvSpPr>
        <p:spPr>
          <a:xfrm>
            <a:off x="804672" y="5340035"/>
            <a:ext cx="3271520" cy="369332"/>
          </a:xfrm>
          <a:prstGeom prst="rect">
            <a:avLst/>
          </a:prstGeom>
          <a:noFill/>
        </p:spPr>
        <p:txBody>
          <a:bodyPr wrap="square" rtlCol="0">
            <a:spAutoFit/>
          </a:bodyPr>
          <a:lstStyle/>
          <a:p>
            <a:r>
              <a:rPr lang="en-GB" sz="1800" dirty="0">
                <a:effectLst/>
                <a:latin typeface="Times New Roman" panose="02020603050405020304" pitchFamily="18" charset="0"/>
              </a:rPr>
              <a:t>(</a:t>
            </a:r>
            <a:r>
              <a:rPr lang="en-GB" sz="1800" dirty="0" err="1">
                <a:effectLst/>
                <a:latin typeface="Times New Roman" panose="02020603050405020304" pitchFamily="18" charset="0"/>
              </a:rPr>
              <a:t>Washak</a:t>
            </a:r>
            <a:r>
              <a:rPr lang="en-GB" sz="1800" dirty="0">
                <a:effectLst/>
                <a:latin typeface="Times New Roman" panose="02020603050405020304" pitchFamily="18" charset="0"/>
              </a:rPr>
              <a:t>, 2023)</a:t>
            </a:r>
            <a:endParaRPr lang="en-US" dirty="0"/>
          </a:p>
        </p:txBody>
      </p:sp>
    </p:spTree>
    <p:extLst>
      <p:ext uri="{BB962C8B-B14F-4D97-AF65-F5344CB8AC3E}">
        <p14:creationId xmlns:p14="http://schemas.microsoft.com/office/powerpoint/2010/main" val="2418820217"/>
      </p:ext>
    </p:extLst>
  </p:cSld>
  <p:clrMapOvr>
    <a:masterClrMapping/>
  </p:clrMapOvr>
  <mc:AlternateContent xmlns:mc="http://schemas.openxmlformats.org/markup-compatibility/2006">
    <mc:Choice xmlns:p14="http://schemas.microsoft.com/office/powerpoint/2010/main" Requires="p14">
      <p:transition spd="slow" p14:dur="2000" advTm="7133"/>
    </mc:Choice>
    <mc:Fallback>
      <p:transition spd="slow" advTm="713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84555E-6876-3A9F-0833-EACAD00F0167}"/>
              </a:ext>
            </a:extLst>
          </p:cNvPr>
          <p:cNvSpPr>
            <a:spLocks noGrp="1"/>
          </p:cNvSpPr>
          <p:nvPr>
            <p:ph type="title"/>
          </p:nvPr>
        </p:nvSpPr>
        <p:spPr>
          <a:xfrm>
            <a:off x="761803" y="350196"/>
            <a:ext cx="4646904" cy="1624520"/>
          </a:xfrm>
        </p:spPr>
        <p:txBody>
          <a:bodyPr anchor="ctr">
            <a:normAutofit/>
          </a:bodyPr>
          <a:lstStyle/>
          <a:p>
            <a:r>
              <a:rPr lang="en-US" sz="4000"/>
              <a:t>Eurovision Liverpool 2023</a:t>
            </a:r>
          </a:p>
        </p:txBody>
      </p:sp>
      <p:sp>
        <p:nvSpPr>
          <p:cNvPr id="3" name="Content Placeholder 2">
            <a:extLst>
              <a:ext uri="{FF2B5EF4-FFF2-40B4-BE49-F238E27FC236}">
                <a16:creationId xmlns:a16="http://schemas.microsoft.com/office/drawing/2014/main" id="{0002DDA3-2E20-3B48-D509-3A599D367905}"/>
              </a:ext>
            </a:extLst>
          </p:cNvPr>
          <p:cNvSpPr>
            <a:spLocks noGrp="1"/>
          </p:cNvSpPr>
          <p:nvPr>
            <p:ph idx="1"/>
          </p:nvPr>
        </p:nvSpPr>
        <p:spPr>
          <a:xfrm>
            <a:off x="724547" y="1974716"/>
            <a:ext cx="4646905" cy="3613149"/>
          </a:xfrm>
        </p:spPr>
        <p:txBody>
          <a:bodyPr anchor="ctr">
            <a:normAutofit/>
          </a:bodyPr>
          <a:lstStyle/>
          <a:p>
            <a:pPr marL="0" indent="0">
              <a:buNone/>
            </a:pPr>
            <a:r>
              <a:rPr lang="en-GB" sz="2000" b="0" i="0" dirty="0">
                <a:effectLst/>
                <a:latin typeface="Söhne"/>
              </a:rPr>
              <a:t>The Eurovision Song Contest is renowned for its ability to draw massive crowds and international attention, and when it landed in Liverpool, one of the UK's cultural hubs, it undoubtedly left a mark on the local hospitality sector.</a:t>
            </a:r>
            <a:endParaRPr lang="en-US" sz="2000" dirty="0"/>
          </a:p>
        </p:txBody>
      </p:sp>
      <p:pic>
        <p:nvPicPr>
          <p:cNvPr id="5" name="Picture 4" descr="A crowd of people at a concert&#10;&#10;Description automatically generated">
            <a:extLst>
              <a:ext uri="{FF2B5EF4-FFF2-40B4-BE49-F238E27FC236}">
                <a16:creationId xmlns:a16="http://schemas.microsoft.com/office/drawing/2014/main" id="{29A5C3AD-1886-4432-EA25-FAB1F146DEE2}"/>
              </a:ext>
            </a:extLst>
          </p:cNvPr>
          <p:cNvPicPr>
            <a:picLocks noChangeAspect="1"/>
          </p:cNvPicPr>
          <p:nvPr/>
        </p:nvPicPr>
        <p:blipFill rotWithShape="1">
          <a:blip r:embed="rId2"/>
          <a:srcRect l="24815" r="25129"/>
          <a:stretch/>
        </p:blipFill>
        <p:spPr>
          <a:xfrm>
            <a:off x="6096000" y="1"/>
            <a:ext cx="6102825" cy="6858000"/>
          </a:xfrm>
          <a:prstGeom prst="rect">
            <a:avLst/>
          </a:prstGeom>
        </p:spPr>
      </p:pic>
    </p:spTree>
    <p:extLst>
      <p:ext uri="{BB962C8B-B14F-4D97-AF65-F5344CB8AC3E}">
        <p14:creationId xmlns:p14="http://schemas.microsoft.com/office/powerpoint/2010/main" val="2677853398"/>
      </p:ext>
    </p:extLst>
  </p:cSld>
  <p:clrMapOvr>
    <a:masterClrMapping/>
  </p:clrMapOvr>
  <mc:AlternateContent xmlns:mc="http://schemas.openxmlformats.org/markup-compatibility/2006">
    <mc:Choice xmlns:p14="http://schemas.microsoft.com/office/powerpoint/2010/main" Requires="p14">
      <p:transition spd="slow" p14:dur="2000" advTm="13800"/>
    </mc:Choice>
    <mc:Fallback>
      <p:transition spd="slow" advTm="138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A7B641-05A4-2822-50AD-6CEA0096C64C}"/>
              </a:ext>
            </a:extLst>
          </p:cNvPr>
          <p:cNvSpPr>
            <a:spLocks noGrp="1"/>
          </p:cNvSpPr>
          <p:nvPr>
            <p:ph type="title"/>
          </p:nvPr>
        </p:nvSpPr>
        <p:spPr>
          <a:xfrm>
            <a:off x="686834" y="1153572"/>
            <a:ext cx="3200400" cy="4461163"/>
          </a:xfrm>
        </p:spPr>
        <p:txBody>
          <a:bodyPr>
            <a:normAutofit/>
          </a:bodyPr>
          <a:lstStyle/>
          <a:p>
            <a:r>
              <a:rPr lang="en-US" sz="4100">
                <a:solidFill>
                  <a:srgbClr val="FFFFFF"/>
                </a:solidFill>
              </a:rPr>
              <a:t>Methodology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DF9B5EE-F799-EDD0-4E0C-392481374FFF}"/>
              </a:ext>
            </a:extLst>
          </p:cNvPr>
          <p:cNvSpPr>
            <a:spLocks noGrp="1"/>
          </p:cNvSpPr>
          <p:nvPr>
            <p:ph idx="1"/>
          </p:nvPr>
        </p:nvSpPr>
        <p:spPr>
          <a:xfrm>
            <a:off x="4447308" y="591344"/>
            <a:ext cx="6906491" cy="5585619"/>
          </a:xfrm>
        </p:spPr>
        <p:txBody>
          <a:bodyPr anchor="ctr">
            <a:normAutofit/>
          </a:bodyPr>
          <a:lstStyle/>
          <a:p>
            <a:pPr marL="0" indent="0">
              <a:buNone/>
            </a:pPr>
            <a:r>
              <a:rPr lang="en-GB" kern="100" dirty="0">
                <a:effectLst/>
                <a:ea typeface="Calibri" panose="020F0502020204030204" pitchFamily="34" charset="0"/>
                <a:cs typeface="Calibri" panose="020F0502020204030204" pitchFamily="34" charset="0"/>
              </a:rPr>
              <a:t>The methodology employed in this study encompasses a multifaceted approach to understanding the impact of hosting Eurovision in Liverpool on the hospitality sector. Drawing from reports by reputable organizations such as Hodgson (2023), Tony McDonough (2023), and </a:t>
            </a:r>
            <a:r>
              <a:rPr lang="en-GB" kern="100" dirty="0" err="1">
                <a:effectLst/>
                <a:ea typeface="Calibri" panose="020F0502020204030204" pitchFamily="34" charset="0"/>
                <a:cs typeface="Calibri" panose="020F0502020204030204" pitchFamily="34" charset="0"/>
              </a:rPr>
              <a:t>Select.co.uk</a:t>
            </a:r>
            <a:r>
              <a:rPr lang="en-GB" kern="100" dirty="0">
                <a:effectLst/>
                <a:ea typeface="Calibri" panose="020F0502020204030204" pitchFamily="34" charset="0"/>
                <a:cs typeface="Calibri" panose="020F0502020204030204" pitchFamily="34" charset="0"/>
              </a:rPr>
              <a:t> (2023), data collection focuses on accommodation demand, tourist footfall, and economic contributions. </a:t>
            </a:r>
            <a:endParaRPr lang="en-GB" kern="100" dirty="0">
              <a:effectLst/>
              <a:ea typeface="Calibri" panose="020F0502020204030204" pitchFamily="34"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2996810787"/>
      </p:ext>
    </p:extLst>
  </p:cSld>
  <p:clrMapOvr>
    <a:masterClrMapping/>
  </p:clrMapOvr>
  <mc:AlternateContent xmlns:mc="http://schemas.openxmlformats.org/markup-compatibility/2006">
    <mc:Choice xmlns:p14="http://schemas.microsoft.com/office/powerpoint/2010/main" Requires="p14">
      <p:transition spd="slow" p14:dur="2000" advTm="62525"/>
    </mc:Choice>
    <mc:Fallback>
      <p:transition spd="slow" advTm="6252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3A3688-7A5C-20EE-D42E-EBA2567B4DA7}"/>
              </a:ext>
            </a:extLst>
          </p:cNvPr>
          <p:cNvSpPr>
            <a:spLocks noGrp="1"/>
          </p:cNvSpPr>
          <p:nvPr>
            <p:ph type="title"/>
          </p:nvPr>
        </p:nvSpPr>
        <p:spPr>
          <a:xfrm>
            <a:off x="793662" y="386930"/>
            <a:ext cx="10066122" cy="1298448"/>
          </a:xfrm>
        </p:spPr>
        <p:txBody>
          <a:bodyPr anchor="b">
            <a:normAutofit/>
          </a:bodyPr>
          <a:lstStyle/>
          <a:p>
            <a:r>
              <a:rPr lang="en-GB" b="1" kern="0" dirty="0">
                <a:effectLst/>
                <a:latin typeface="AppleSystemUIFont"/>
                <a:ea typeface="Calibri" panose="020F0502020204030204" pitchFamily="34" charset="0"/>
                <a:cs typeface="AppleSystemUIFont"/>
              </a:rPr>
              <a:t>Increased Demand for Accommodation</a:t>
            </a:r>
            <a:endParaRPr lang="en-US" dirty="0"/>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07E1D518-E639-0011-DD0A-13E62C1D095B}"/>
              </a:ext>
            </a:extLst>
          </p:cNvPr>
          <p:cNvSpPr>
            <a:spLocks noGrp="1"/>
          </p:cNvSpPr>
          <p:nvPr>
            <p:ph idx="1"/>
          </p:nvPr>
        </p:nvSpPr>
        <p:spPr>
          <a:xfrm>
            <a:off x="793661" y="2599509"/>
            <a:ext cx="4530898" cy="3639450"/>
          </a:xfrm>
        </p:spPr>
        <p:txBody>
          <a:bodyPr anchor="ctr">
            <a:normAutofit/>
          </a:bodyPr>
          <a:lstStyle/>
          <a:p>
            <a:pPr marL="0" indent="0">
              <a:buNone/>
            </a:pPr>
            <a:r>
              <a:rPr lang="en-GB" sz="2000" dirty="0">
                <a:effectLst/>
                <a:ea typeface="Calibri" panose="020F0502020204030204" pitchFamily="34" charset="0"/>
                <a:cs typeface="Times New Roman" panose="02020603050405020304" pitchFamily="18" charset="0"/>
              </a:rPr>
              <a:t>Hosting Eurovision resulted in an increase in demand for accommodation in Liverpool, including hotels, bed &amp; breakfasts, and other options. </a:t>
            </a:r>
            <a:r>
              <a:rPr lang="en-GB" sz="2000" b="0" i="0" dirty="0">
                <a:effectLst/>
              </a:rPr>
              <a:t>According to a report by </a:t>
            </a:r>
            <a:r>
              <a:rPr lang="en-GB" sz="2000" dirty="0">
                <a:effectLst/>
              </a:rPr>
              <a:t>(Hodgson, 2023)</a:t>
            </a:r>
            <a:r>
              <a:rPr lang="en-GB" sz="2000" b="0" i="0" dirty="0">
                <a:effectLst/>
              </a:rPr>
              <a:t>, the hospitality sector experienced a remarkable 74.9% occupancy rate in the past 12 months, with last May’s Eurovision Song Contest emerging as the most successful month of the year for the industry. </a:t>
            </a:r>
            <a:endParaRPr lang="en-US" sz="2000" dirty="0"/>
          </a:p>
          <a:p>
            <a:endParaRPr lang="en-US" sz="2000" dirty="0"/>
          </a:p>
        </p:txBody>
      </p:sp>
      <p:pic>
        <p:nvPicPr>
          <p:cNvPr id="6" name="Picture 2" descr="STR: Coronation, Eurovision driving hotel bookings in key U.K. markets | STR">
            <a:extLst>
              <a:ext uri="{FF2B5EF4-FFF2-40B4-BE49-F238E27FC236}">
                <a16:creationId xmlns:a16="http://schemas.microsoft.com/office/drawing/2014/main" id="{8E45B0DA-1A12-D286-F15D-9058BA75D5A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1640"/>
          <a:stretch/>
        </p:blipFill>
        <p:spPr bwMode="auto">
          <a:xfrm>
            <a:off x="5680521" y="2827392"/>
            <a:ext cx="5702841" cy="2632891"/>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C0141EA-F7CE-3C55-46B2-8D4C2144FD4E}"/>
              </a:ext>
            </a:extLst>
          </p:cNvPr>
          <p:cNvSpPr txBox="1"/>
          <p:nvPr/>
        </p:nvSpPr>
        <p:spPr>
          <a:xfrm>
            <a:off x="5680521" y="5664517"/>
            <a:ext cx="1928191" cy="369332"/>
          </a:xfrm>
          <a:prstGeom prst="rect">
            <a:avLst/>
          </a:prstGeom>
          <a:noFill/>
        </p:spPr>
        <p:txBody>
          <a:bodyPr wrap="square" rtlCol="0">
            <a:spAutoFit/>
          </a:bodyPr>
          <a:lstStyle/>
          <a:p>
            <a:r>
              <a:rPr lang="en-GB" sz="1800" dirty="0">
                <a:effectLst/>
                <a:latin typeface="Times New Roman" panose="02020603050405020304" pitchFamily="18" charset="0"/>
              </a:rPr>
              <a:t>(STR, 2023)</a:t>
            </a:r>
            <a:endParaRPr lang="en-US" dirty="0"/>
          </a:p>
        </p:txBody>
      </p:sp>
    </p:spTree>
    <p:extLst>
      <p:ext uri="{BB962C8B-B14F-4D97-AF65-F5344CB8AC3E}">
        <p14:creationId xmlns:p14="http://schemas.microsoft.com/office/powerpoint/2010/main" val="782060474"/>
      </p:ext>
    </p:extLst>
  </p:cSld>
  <p:clrMapOvr>
    <a:masterClrMapping/>
  </p:clrMapOvr>
  <mc:AlternateContent xmlns:mc="http://schemas.openxmlformats.org/markup-compatibility/2006">
    <mc:Choice xmlns:p14="http://schemas.microsoft.com/office/powerpoint/2010/main" Requires="p14">
      <p:transition spd="slow" p14:dur="2000" advTm="91770"/>
    </mc:Choice>
    <mc:Fallback>
      <p:transition spd="slow" advTm="9177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40" name="Arc 103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70B417-A618-0CC3-E5D0-63F1511A629C}"/>
              </a:ext>
            </a:extLst>
          </p:cNvPr>
          <p:cNvSpPr>
            <a:spLocks noGrp="1"/>
          </p:cNvSpPr>
          <p:nvPr>
            <p:ph type="title"/>
          </p:nvPr>
        </p:nvSpPr>
        <p:spPr>
          <a:xfrm>
            <a:off x="5894962" y="479493"/>
            <a:ext cx="5458838" cy="1325563"/>
          </a:xfrm>
        </p:spPr>
        <p:txBody>
          <a:bodyPr>
            <a:normAutofit/>
          </a:bodyPr>
          <a:lstStyle/>
          <a:p>
            <a:r>
              <a:rPr lang="en-GB" sz="2800" kern="0">
                <a:effectLst/>
                <a:latin typeface="Calibri" panose="020F0502020204030204" pitchFamily="34" charset="0"/>
                <a:ea typeface="Calibri" panose="020F0502020204030204" pitchFamily="34" charset="0"/>
                <a:cs typeface="Calibri" panose="020F0502020204030204" pitchFamily="34" charset="0"/>
              </a:rPr>
              <a:t> </a:t>
            </a:r>
            <a:br>
              <a:rPr lang="en-GB" sz="2800" kern="100">
                <a:effectLst/>
                <a:latin typeface="Calibri" panose="020F0502020204030204" pitchFamily="34" charset="0"/>
                <a:ea typeface="Calibri" panose="020F0502020204030204" pitchFamily="34" charset="0"/>
                <a:cs typeface="Times New Roman" panose="02020603050405020304" pitchFamily="18" charset="0"/>
              </a:rPr>
            </a:br>
            <a:r>
              <a:rPr lang="en-GB" sz="2800" b="1" kern="0">
                <a:effectLst/>
                <a:latin typeface="Calibri" panose="020F0502020204030204" pitchFamily="34" charset="0"/>
                <a:ea typeface="Calibri" panose="020F0502020204030204" pitchFamily="34" charset="0"/>
                <a:cs typeface="Calibri" panose="020F0502020204030204" pitchFamily="34" charset="0"/>
              </a:rPr>
              <a:t>Increased Tourist Footfall</a:t>
            </a:r>
            <a:br>
              <a:rPr lang="en-GB" sz="2800" kern="100">
                <a:effectLst/>
                <a:latin typeface="Calibri" panose="020F0502020204030204" pitchFamily="34" charset="0"/>
                <a:ea typeface="Calibri" panose="020F0502020204030204" pitchFamily="34" charset="0"/>
                <a:cs typeface="Times New Roman" panose="02020603050405020304" pitchFamily="18" charset="0"/>
              </a:rPr>
            </a:br>
            <a:endParaRPr lang="en-US" sz="2800"/>
          </a:p>
        </p:txBody>
      </p:sp>
      <p:sp>
        <p:nvSpPr>
          <p:cNvPr id="1042" name="Freeform: Shape 104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Eurovision Song Contest 2023 visitor figures exceed targets">
            <a:extLst>
              <a:ext uri="{FF2B5EF4-FFF2-40B4-BE49-F238E27FC236}">
                <a16:creationId xmlns:a16="http://schemas.microsoft.com/office/drawing/2014/main" id="{370DC0AC-A2FD-2F06-2008-BE1A52E6FFE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623" r="11223"/>
          <a:stretch/>
        </p:blipFill>
        <p:spPr bwMode="auto">
          <a:xfrm>
            <a:off x="703182" y="861221"/>
            <a:ext cx="4777381" cy="496581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C9F53A5-E4C1-E1FC-E89F-6924B8127C1E}"/>
              </a:ext>
            </a:extLst>
          </p:cNvPr>
          <p:cNvSpPr>
            <a:spLocks noGrp="1"/>
          </p:cNvSpPr>
          <p:nvPr>
            <p:ph idx="1"/>
          </p:nvPr>
        </p:nvSpPr>
        <p:spPr>
          <a:xfrm>
            <a:off x="5894962" y="1644336"/>
            <a:ext cx="5458838" cy="4192520"/>
          </a:xfrm>
        </p:spPr>
        <p:txBody>
          <a:bodyPr>
            <a:normAutofit/>
          </a:bodyPr>
          <a:lstStyle/>
          <a:p>
            <a:pPr marL="0" indent="0">
              <a:buNone/>
            </a:pPr>
            <a:r>
              <a:rPr lang="en-GB" sz="2400" kern="0" dirty="0">
                <a:effectLst/>
                <a:ea typeface="Calibri" panose="020F0502020204030204" pitchFamily="34" charset="0"/>
              </a:rPr>
              <a:t>Eurovision is a globally recognised event. Attracting fans and tourists from all over the world. </a:t>
            </a:r>
          </a:p>
          <a:p>
            <a:pPr marL="0" indent="0">
              <a:buNone/>
            </a:pPr>
            <a:r>
              <a:rPr lang="en-GB" sz="2400" kern="0" dirty="0">
                <a:effectLst/>
                <a:ea typeface="Calibri" panose="020F0502020204030204" pitchFamily="34" charset="0"/>
              </a:rPr>
              <a:t>Hosting such an event in Liverpool led to a surge in tourist footfall, according to research </a:t>
            </a:r>
            <a:r>
              <a:rPr lang="en-GB" sz="2400" kern="0" dirty="0">
                <a:ea typeface="Calibri" panose="020F0502020204030204" pitchFamily="34" charset="0"/>
              </a:rPr>
              <a:t>the </a:t>
            </a:r>
            <a:r>
              <a:rPr lang="en-GB" sz="2400" kern="0" dirty="0">
                <a:effectLst/>
                <a:ea typeface="Calibri" panose="020F0502020204030204" pitchFamily="34" charset="0"/>
              </a:rPr>
              <a:t>Eurovision 2023 indeed increased Liverpool's tourism appeal, with a multi-year impact projected to boost tourism numbers by 5 - 15%.” (</a:t>
            </a:r>
            <a:r>
              <a:rPr lang="en-GB" sz="2400" i="1" kern="0" dirty="0">
                <a:effectLst/>
                <a:ea typeface="Calibri" panose="020F0502020204030204" pitchFamily="34" charset="0"/>
              </a:rPr>
              <a:t>The Ripple Effects of Major Events on the Hospitality Sector - </a:t>
            </a:r>
            <a:r>
              <a:rPr lang="en-GB" sz="2400" i="1" kern="0" dirty="0" err="1">
                <a:effectLst/>
                <a:ea typeface="Calibri" panose="020F0502020204030204" pitchFamily="34" charset="0"/>
              </a:rPr>
              <a:t>Select.co.uk</a:t>
            </a:r>
            <a:r>
              <a:rPr lang="en-GB" sz="2400" kern="0" dirty="0">
                <a:effectLst/>
                <a:ea typeface="Calibri" panose="020F0502020204030204" pitchFamily="34" charset="0"/>
              </a:rPr>
              <a:t>, 2023) </a:t>
            </a:r>
            <a:endParaRPr lang="en-GB" sz="2400" kern="0" dirty="0"/>
          </a:p>
          <a:p>
            <a:pPr marL="0" indent="0">
              <a:buNone/>
            </a:pPr>
            <a:endParaRPr lang="en-GB" sz="2400" dirty="0"/>
          </a:p>
          <a:p>
            <a:pPr marL="0" indent="0">
              <a:buNone/>
            </a:pPr>
            <a:endParaRPr lang="en-US" sz="2400" dirty="0"/>
          </a:p>
        </p:txBody>
      </p:sp>
      <p:sp>
        <p:nvSpPr>
          <p:cNvPr id="4" name="TextBox 3">
            <a:extLst>
              <a:ext uri="{FF2B5EF4-FFF2-40B4-BE49-F238E27FC236}">
                <a16:creationId xmlns:a16="http://schemas.microsoft.com/office/drawing/2014/main" id="{08F22EAE-E3B0-DFF5-EA18-391A788E1C69}"/>
              </a:ext>
            </a:extLst>
          </p:cNvPr>
          <p:cNvSpPr txBox="1"/>
          <p:nvPr/>
        </p:nvSpPr>
        <p:spPr>
          <a:xfrm>
            <a:off x="703182" y="5330454"/>
            <a:ext cx="4777381" cy="496581"/>
          </a:xfrm>
          <a:prstGeom prst="rect">
            <a:avLst/>
          </a:prstGeom>
          <a:solidFill>
            <a:srgbClr val="000000">
              <a:alpha val="50000"/>
            </a:srgbClr>
          </a:solidFill>
          <a:ln>
            <a:noFill/>
          </a:ln>
        </p:spPr>
        <p:txBody>
          <a:bodyPr wrap="square" rtlCol="0">
            <a:noAutofit/>
          </a:bodyPr>
          <a:lstStyle/>
          <a:p>
            <a:pPr algn="ctr">
              <a:spcAft>
                <a:spcPts val="600"/>
              </a:spcAft>
            </a:pPr>
            <a:r>
              <a:rPr lang="en-GB" sz="1300" dirty="0">
                <a:solidFill>
                  <a:srgbClr val="FFFFFF"/>
                </a:solidFill>
                <a:effectLst/>
              </a:rPr>
              <a:t>(Editor, 2023)</a:t>
            </a:r>
            <a:endParaRPr lang="en-US" sz="1300" dirty="0">
              <a:solidFill>
                <a:srgbClr val="FFFFFF"/>
              </a:solidFill>
            </a:endParaRPr>
          </a:p>
        </p:txBody>
      </p:sp>
    </p:spTree>
    <p:extLst>
      <p:ext uri="{BB962C8B-B14F-4D97-AF65-F5344CB8AC3E}">
        <p14:creationId xmlns:p14="http://schemas.microsoft.com/office/powerpoint/2010/main" val="4229638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0" name="Rectangle 208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92" name="Arc 209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18F563A-27B5-F715-EA09-95EBDC1F5BD9}"/>
              </a:ext>
            </a:extLst>
          </p:cNvPr>
          <p:cNvSpPr>
            <a:spLocks noGrp="1"/>
          </p:cNvSpPr>
          <p:nvPr>
            <p:ph type="title"/>
          </p:nvPr>
        </p:nvSpPr>
        <p:spPr>
          <a:xfrm>
            <a:off x="5894962" y="479493"/>
            <a:ext cx="5458838" cy="1325563"/>
          </a:xfrm>
        </p:spPr>
        <p:txBody>
          <a:bodyPr>
            <a:normAutofit/>
          </a:bodyPr>
          <a:lstStyle/>
          <a:p>
            <a:r>
              <a:rPr lang="en-GB" b="1" kern="0" dirty="0">
                <a:effectLst/>
                <a:latin typeface="Calibri" panose="020F0502020204030204" pitchFamily="34" charset="0"/>
                <a:ea typeface="Calibri" panose="020F0502020204030204" pitchFamily="34" charset="0"/>
                <a:cs typeface="Calibri" panose="020F0502020204030204" pitchFamily="34" charset="0"/>
              </a:rPr>
              <a:t>Economic Boost</a:t>
            </a:r>
            <a:endParaRPr lang="en-US" dirty="0"/>
          </a:p>
        </p:txBody>
      </p:sp>
      <p:sp>
        <p:nvSpPr>
          <p:cNvPr id="2094" name="Freeform: Shape 209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Eurovision 2023: EBU releases Brand Impact Report - OGAE Greece">
            <a:extLst>
              <a:ext uri="{FF2B5EF4-FFF2-40B4-BE49-F238E27FC236}">
                <a16:creationId xmlns:a16="http://schemas.microsoft.com/office/drawing/2014/main" id="{F0691387-2CFC-F2E9-9659-C781620D0CC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1857168"/>
            <a:ext cx="4777381" cy="297391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6AEA894-BE2A-E4E5-C46E-ACBAAEE97BA4}"/>
              </a:ext>
            </a:extLst>
          </p:cNvPr>
          <p:cNvSpPr>
            <a:spLocks noGrp="1"/>
          </p:cNvSpPr>
          <p:nvPr>
            <p:ph idx="1"/>
          </p:nvPr>
        </p:nvSpPr>
        <p:spPr>
          <a:xfrm>
            <a:off x="5894962" y="1984443"/>
            <a:ext cx="5458838" cy="4192520"/>
          </a:xfrm>
        </p:spPr>
        <p:txBody>
          <a:bodyPr>
            <a:normAutofit/>
          </a:bodyPr>
          <a:lstStyle/>
          <a:p>
            <a:pPr marL="0" indent="0">
              <a:buNone/>
            </a:pPr>
            <a:r>
              <a:rPr lang="en-GB" sz="2000" kern="0" dirty="0">
                <a:effectLst/>
                <a:ea typeface="Calibri" panose="020F0502020204030204" pitchFamily="34" charset="0"/>
                <a:cs typeface="Calibri" panose="020F0502020204030204" pitchFamily="34" charset="0"/>
              </a:rPr>
              <a:t>Hosting an international event like Eurovision brings a significant economic boost to the host city. Besides accommodation, visitors spend money on dining, shopping, transportation, and other services, stimulating various sectors of the local economy. According to </a:t>
            </a:r>
            <a:r>
              <a:rPr lang="en-GB" sz="2000" kern="100" dirty="0">
                <a:effectLst/>
                <a:ea typeface="Calibri" panose="020F0502020204030204" pitchFamily="34" charset="0"/>
                <a:cs typeface="Times New Roman" panose="02020603050405020304" pitchFamily="18" charset="0"/>
              </a:rPr>
              <a:t>Eurovision Song Contest (2023)</a:t>
            </a:r>
            <a:r>
              <a:rPr lang="en-GB" sz="2000" kern="0" dirty="0">
                <a:effectLst/>
                <a:ea typeface="Calibri" panose="020F0502020204030204" pitchFamily="34" charset="0"/>
                <a:cs typeface="Calibri" panose="020F0502020204030204" pitchFamily="34" charset="0"/>
              </a:rPr>
              <a:t> “</a:t>
            </a:r>
            <a:r>
              <a:rPr lang="en-GB" sz="2000" kern="0" dirty="0">
                <a:effectLst/>
                <a:ea typeface="Times New Roman" panose="02020603050405020304" pitchFamily="18" charset="0"/>
                <a:cs typeface="Calibri" panose="020F0502020204030204" pitchFamily="34" charset="0"/>
              </a:rPr>
              <a:t>Eurovision boosted the Liverpool City Region economy by £54.8million (net) with restaurants, accommodation providers, shops, bars and transport networks all benefitting.”</a:t>
            </a:r>
            <a:endParaRPr lang="en-US" sz="2000" dirty="0"/>
          </a:p>
        </p:txBody>
      </p:sp>
      <p:sp>
        <p:nvSpPr>
          <p:cNvPr id="6" name="TextBox 5">
            <a:extLst>
              <a:ext uri="{FF2B5EF4-FFF2-40B4-BE49-F238E27FC236}">
                <a16:creationId xmlns:a16="http://schemas.microsoft.com/office/drawing/2014/main" id="{247AF59B-F9A7-BCD9-975E-067689D33FDD}"/>
              </a:ext>
            </a:extLst>
          </p:cNvPr>
          <p:cNvSpPr txBox="1"/>
          <p:nvPr/>
        </p:nvSpPr>
        <p:spPr>
          <a:xfrm>
            <a:off x="660141" y="4974077"/>
            <a:ext cx="2887488" cy="369332"/>
          </a:xfrm>
          <a:prstGeom prst="rect">
            <a:avLst/>
          </a:prstGeom>
          <a:noFill/>
        </p:spPr>
        <p:txBody>
          <a:bodyPr wrap="square" rtlCol="0">
            <a:spAutoFit/>
          </a:bodyPr>
          <a:lstStyle/>
          <a:p>
            <a:r>
              <a:rPr lang="el-GR" sz="1800" dirty="0">
                <a:effectLst/>
                <a:latin typeface="Times New Roman" panose="02020603050405020304" pitchFamily="18" charset="0"/>
              </a:rPr>
              <a:t>(Παναγιώτης </a:t>
            </a:r>
            <a:r>
              <a:rPr lang="el-GR" sz="1800" dirty="0" err="1">
                <a:effectLst/>
                <a:latin typeface="Times New Roman" panose="02020603050405020304" pitchFamily="18" charset="0"/>
              </a:rPr>
              <a:t>Νάρης</a:t>
            </a:r>
            <a:r>
              <a:rPr lang="el-GR" sz="1800" dirty="0">
                <a:effectLst/>
                <a:latin typeface="Times New Roman" panose="02020603050405020304" pitchFamily="18" charset="0"/>
              </a:rPr>
              <a:t>, 2023)</a:t>
            </a:r>
            <a:endParaRPr lang="en-US" dirty="0"/>
          </a:p>
        </p:txBody>
      </p:sp>
    </p:spTree>
    <p:extLst>
      <p:ext uri="{BB962C8B-B14F-4D97-AF65-F5344CB8AC3E}">
        <p14:creationId xmlns:p14="http://schemas.microsoft.com/office/powerpoint/2010/main" val="33694780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8866B2-1343-410C-784F-0CFC970B0B31}"/>
              </a:ext>
            </a:extLst>
          </p:cNvPr>
          <p:cNvSpPr>
            <a:spLocks noGrp="1"/>
          </p:cNvSpPr>
          <p:nvPr>
            <p:ph type="title"/>
          </p:nvPr>
        </p:nvSpPr>
        <p:spPr>
          <a:xfrm>
            <a:off x="804672" y="809465"/>
            <a:ext cx="5636768" cy="1454051"/>
          </a:xfrm>
        </p:spPr>
        <p:txBody>
          <a:bodyPr>
            <a:normAutofit/>
          </a:bodyPr>
          <a:lstStyle/>
          <a:p>
            <a:r>
              <a:rPr lang="en-GB" sz="3600" b="1" kern="0" dirty="0">
                <a:effectLst/>
                <a:latin typeface="Calibri" panose="020F0502020204030204" pitchFamily="34" charset="0"/>
                <a:ea typeface="Calibri" panose="020F0502020204030204" pitchFamily="34" charset="0"/>
              </a:rPr>
              <a:t>Promotion and Exposure</a:t>
            </a:r>
            <a:endParaRPr lang="en-US" sz="3600" dirty="0"/>
          </a:p>
        </p:txBody>
      </p:sp>
      <p:sp>
        <p:nvSpPr>
          <p:cNvPr id="3" name="Content Placeholder 2">
            <a:extLst>
              <a:ext uri="{FF2B5EF4-FFF2-40B4-BE49-F238E27FC236}">
                <a16:creationId xmlns:a16="http://schemas.microsoft.com/office/drawing/2014/main" id="{AD5CA4A9-7BDB-3450-8172-D6F0D96A17E7}"/>
              </a:ext>
            </a:extLst>
          </p:cNvPr>
          <p:cNvSpPr>
            <a:spLocks noGrp="1"/>
          </p:cNvSpPr>
          <p:nvPr>
            <p:ph idx="1"/>
          </p:nvPr>
        </p:nvSpPr>
        <p:spPr>
          <a:xfrm>
            <a:off x="804672" y="2440076"/>
            <a:ext cx="4765949" cy="5707754"/>
          </a:xfrm>
        </p:spPr>
        <p:txBody>
          <a:bodyPr anchor="t">
            <a:normAutofit/>
          </a:bodyPr>
          <a:lstStyle/>
          <a:p>
            <a:pPr marL="0" indent="0">
              <a:buNone/>
            </a:pPr>
            <a:r>
              <a:rPr lang="en-GB" sz="2000" dirty="0">
                <a:effectLst/>
              </a:rPr>
              <a:t>Hosting Eurovision provides a platform for the host city to showcase its cultural heritage, tourist attractions, and hospitality offerings to a global audience. Liverpool gained extensive international exposure, with</a:t>
            </a:r>
            <a:r>
              <a:rPr lang="en-GB" sz="2000" dirty="0"/>
              <a:t> </a:t>
            </a:r>
            <a:r>
              <a:rPr lang="en-GB" sz="2000" dirty="0">
                <a:effectLst/>
              </a:rPr>
              <a:t>International fans, making up 40% of visitors, approximately spent £28 million while UK visitors were forecast to spend £12 million on accommodation and entertainment alone </a:t>
            </a:r>
            <a:r>
              <a:rPr lang="en-GB" sz="2000" dirty="0"/>
              <a:t>B</a:t>
            </a:r>
            <a:r>
              <a:rPr lang="en-GB" sz="2000" dirty="0">
                <a:effectLst/>
              </a:rPr>
              <a:t>ecky (2023)</a:t>
            </a:r>
          </a:p>
          <a:p>
            <a:pPr marL="0" indent="0">
              <a:buNone/>
            </a:pPr>
            <a:endParaRPr lang="en-GB" sz="2000" dirty="0">
              <a:effectLst/>
            </a:endParaRPr>
          </a:p>
          <a:p>
            <a:pPr marL="0" indent="0">
              <a:buNone/>
            </a:pPr>
            <a:endParaRPr lang="en-US" sz="1700" dirty="0">
              <a:solidFill>
                <a:schemeClr val="tx2"/>
              </a:solidFill>
            </a:endParaRPr>
          </a:p>
        </p:txBody>
      </p:sp>
      <p:grpSp>
        <p:nvGrpSpPr>
          <p:cNvPr id="3083" name="Group 308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084" name="Freeform: Shape 308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Freeform: Shape 308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6" name="Freeform: Shape 308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Freeform: Shape 308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74" name="Picture 2" descr="Behind Eurovision 2023's “brutally simple” branding">
            <a:extLst>
              <a:ext uri="{FF2B5EF4-FFF2-40B4-BE49-F238E27FC236}">
                <a16:creationId xmlns:a16="http://schemas.microsoft.com/office/drawing/2014/main" id="{47B2D6B1-3F13-D39A-1F18-C8E2DF82BEE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08392" y="2487591"/>
            <a:ext cx="4142232" cy="28063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91D00EC-2DC5-30BC-D675-6B879ADF0D64}"/>
              </a:ext>
            </a:extLst>
          </p:cNvPr>
          <p:cNvSpPr txBox="1"/>
          <p:nvPr/>
        </p:nvSpPr>
        <p:spPr>
          <a:xfrm>
            <a:off x="8975851" y="5445693"/>
            <a:ext cx="1625600" cy="369332"/>
          </a:xfrm>
          <a:prstGeom prst="rect">
            <a:avLst/>
          </a:prstGeom>
          <a:noFill/>
        </p:spPr>
        <p:txBody>
          <a:bodyPr wrap="square" rtlCol="0">
            <a:spAutoFit/>
          </a:bodyPr>
          <a:lstStyle/>
          <a:p>
            <a:r>
              <a:rPr lang="en-GB" sz="1800" dirty="0">
                <a:effectLst/>
                <a:latin typeface="Times New Roman" panose="02020603050405020304" pitchFamily="18" charset="0"/>
              </a:rPr>
              <a:t>(Tucker, 2023)</a:t>
            </a:r>
            <a:endParaRPr lang="en-US" dirty="0"/>
          </a:p>
        </p:txBody>
      </p:sp>
    </p:spTree>
    <p:extLst>
      <p:ext uri="{BB962C8B-B14F-4D97-AF65-F5344CB8AC3E}">
        <p14:creationId xmlns:p14="http://schemas.microsoft.com/office/powerpoint/2010/main" val="256689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8A53F-0BB9-C466-255D-D984ED193068}"/>
              </a:ext>
            </a:extLst>
          </p:cNvPr>
          <p:cNvSpPr>
            <a:spLocks noGrp="1"/>
          </p:cNvSpPr>
          <p:nvPr>
            <p:ph type="title"/>
          </p:nvPr>
        </p:nvSpPr>
        <p:spPr/>
        <p:txBody>
          <a:bodyPr/>
          <a:lstStyle/>
          <a:p>
            <a:r>
              <a:rPr lang="en-US" dirty="0"/>
              <a:t>S.W.O.T Eurovision Liverpool 2023</a:t>
            </a:r>
          </a:p>
        </p:txBody>
      </p:sp>
      <p:graphicFrame>
        <p:nvGraphicFramePr>
          <p:cNvPr id="7" name="Table 6">
            <a:extLst>
              <a:ext uri="{FF2B5EF4-FFF2-40B4-BE49-F238E27FC236}">
                <a16:creationId xmlns:a16="http://schemas.microsoft.com/office/drawing/2014/main" id="{41CD5C2D-142C-53E3-EAEC-423E8A067024}"/>
              </a:ext>
            </a:extLst>
          </p:cNvPr>
          <p:cNvGraphicFramePr>
            <a:graphicFrameLocks noGrp="1"/>
          </p:cNvGraphicFramePr>
          <p:nvPr>
            <p:extLst>
              <p:ext uri="{D42A27DB-BD31-4B8C-83A1-F6EECF244321}">
                <p14:modId xmlns:p14="http://schemas.microsoft.com/office/powerpoint/2010/main" val="769553772"/>
              </p:ext>
            </p:extLst>
          </p:nvPr>
        </p:nvGraphicFramePr>
        <p:xfrm>
          <a:off x="728420" y="1487838"/>
          <a:ext cx="10625380" cy="4829090"/>
        </p:xfrm>
        <a:graphic>
          <a:graphicData uri="http://schemas.openxmlformats.org/drawingml/2006/table">
            <a:tbl>
              <a:tblPr firstRow="1" bandRow="1">
                <a:tableStyleId>{5C22544A-7EE6-4342-B048-85BDC9FD1C3A}</a:tableStyleId>
              </a:tblPr>
              <a:tblGrid>
                <a:gridCol w="2656345">
                  <a:extLst>
                    <a:ext uri="{9D8B030D-6E8A-4147-A177-3AD203B41FA5}">
                      <a16:colId xmlns:a16="http://schemas.microsoft.com/office/drawing/2014/main" val="3549349563"/>
                    </a:ext>
                  </a:extLst>
                </a:gridCol>
                <a:gridCol w="2652620">
                  <a:extLst>
                    <a:ext uri="{9D8B030D-6E8A-4147-A177-3AD203B41FA5}">
                      <a16:colId xmlns:a16="http://schemas.microsoft.com/office/drawing/2014/main" val="3985029727"/>
                    </a:ext>
                  </a:extLst>
                </a:gridCol>
                <a:gridCol w="2660070">
                  <a:extLst>
                    <a:ext uri="{9D8B030D-6E8A-4147-A177-3AD203B41FA5}">
                      <a16:colId xmlns:a16="http://schemas.microsoft.com/office/drawing/2014/main" val="561664807"/>
                    </a:ext>
                  </a:extLst>
                </a:gridCol>
                <a:gridCol w="2656345">
                  <a:extLst>
                    <a:ext uri="{9D8B030D-6E8A-4147-A177-3AD203B41FA5}">
                      <a16:colId xmlns:a16="http://schemas.microsoft.com/office/drawing/2014/main" val="1713540179"/>
                    </a:ext>
                  </a:extLst>
                </a:gridCol>
              </a:tblGrid>
              <a:tr h="409490">
                <a:tc>
                  <a:txBody>
                    <a:bodyPr/>
                    <a:lstStyle/>
                    <a:p>
                      <a:r>
                        <a:rPr lang="en-US" sz="1400" dirty="0"/>
                        <a:t>Strengths </a:t>
                      </a:r>
                    </a:p>
                  </a:txBody>
                  <a:tcPr/>
                </a:tc>
                <a:tc>
                  <a:txBody>
                    <a:bodyPr/>
                    <a:lstStyle/>
                    <a:p>
                      <a:r>
                        <a:rPr lang="en-US" dirty="0"/>
                        <a:t>Weaknesses</a:t>
                      </a:r>
                    </a:p>
                  </a:txBody>
                  <a:tcPr/>
                </a:tc>
                <a:tc>
                  <a:txBody>
                    <a:bodyPr/>
                    <a:lstStyle/>
                    <a:p>
                      <a:r>
                        <a:rPr lang="en-US" dirty="0"/>
                        <a:t>Opportunities</a:t>
                      </a:r>
                    </a:p>
                  </a:txBody>
                  <a:tcPr/>
                </a:tc>
                <a:tc>
                  <a:txBody>
                    <a:bodyPr/>
                    <a:lstStyle/>
                    <a:p>
                      <a:r>
                        <a:rPr lang="en-US" dirty="0"/>
                        <a:t>Threats</a:t>
                      </a:r>
                    </a:p>
                  </a:txBody>
                  <a:tcPr/>
                </a:tc>
                <a:extLst>
                  <a:ext uri="{0D108BD9-81ED-4DB2-BD59-A6C34878D82A}">
                    <a16:rowId xmlns:a16="http://schemas.microsoft.com/office/drawing/2014/main" val="1494359985"/>
                  </a:ext>
                </a:extLst>
              </a:tr>
              <a:tr h="4309228">
                <a:tc>
                  <a:txBody>
                    <a:bodyPr/>
                    <a:lstStyle/>
                    <a:p>
                      <a:r>
                        <a:rPr lang="en-GB" sz="1400" kern="1200" dirty="0">
                          <a:solidFill>
                            <a:schemeClr val="dk1"/>
                          </a:solidFill>
                          <a:effectLst/>
                          <a:latin typeface="+mn-lt"/>
                          <a:ea typeface="+mn-ea"/>
                          <a:cs typeface="+mn-cs"/>
                        </a:rPr>
                        <a:t>Eurovision showcases diverse cultures, and Liverpool's multicultural population can provide a rich tapestry for the event.</a:t>
                      </a:r>
                    </a:p>
                    <a:p>
                      <a:endParaRPr lang="en-GB" sz="1400" kern="1200" dirty="0">
                        <a:solidFill>
                          <a:schemeClr val="dk1"/>
                        </a:solidFill>
                        <a:effectLst/>
                        <a:latin typeface="+mn-lt"/>
                        <a:ea typeface="+mn-ea"/>
                        <a:cs typeface="+mn-cs"/>
                      </a:endParaRPr>
                    </a:p>
                    <a:p>
                      <a:r>
                        <a:rPr lang="en-GB" sz="1400" kern="1200" dirty="0">
                          <a:solidFill>
                            <a:schemeClr val="dk1"/>
                          </a:solidFill>
                          <a:effectLst/>
                          <a:latin typeface="+mn-lt"/>
                          <a:ea typeface="+mn-ea"/>
                          <a:cs typeface="+mn-cs"/>
                        </a:rPr>
                        <a:t>Liverpool has a strong musical heritage, being home to The Beatles and numerous other influential musicians, which can enhance the musical experience of Eurovision.</a:t>
                      </a:r>
                    </a:p>
                    <a:p>
                      <a:endParaRPr lang="en-GB" sz="1400" kern="1200" dirty="0">
                        <a:solidFill>
                          <a:schemeClr val="dk1"/>
                        </a:solidFill>
                        <a:effectLst/>
                        <a:latin typeface="+mn-lt"/>
                        <a:ea typeface="+mn-ea"/>
                        <a:cs typeface="+mn-cs"/>
                      </a:endParaRPr>
                    </a:p>
                    <a:p>
                      <a:r>
                        <a:rPr lang="en-GB" sz="1400" kern="1200" dirty="0">
                          <a:solidFill>
                            <a:schemeClr val="dk1"/>
                          </a:solidFill>
                          <a:effectLst/>
                          <a:latin typeface="+mn-lt"/>
                          <a:ea typeface="+mn-ea"/>
                          <a:cs typeface="+mn-cs"/>
                        </a:rPr>
                        <a:t>Liverpool has well-developed tourism infrastructure, including hotels, transportation, and entertainment venues, to accommodate the influx of visitors for Eurovision.</a:t>
                      </a:r>
                    </a:p>
                    <a:p>
                      <a:endParaRPr lang="en-US" sz="1400" dirty="0"/>
                    </a:p>
                  </a:txBody>
                  <a:tcPr/>
                </a:tc>
                <a:tc>
                  <a:txBody>
                    <a:bodyPr/>
                    <a:lstStyle/>
                    <a:p>
                      <a:r>
                        <a:rPr lang="en-US" sz="1400" dirty="0"/>
                        <a:t>While Liverpool has acceptable venues, they may not be as huge as those in past Eurovision host cities, which might restrict the number of attendance.</a:t>
                      </a:r>
                    </a:p>
                    <a:p>
                      <a:endParaRPr lang="en-US" sz="1400" dirty="0"/>
                    </a:p>
                    <a:p>
                      <a:r>
                        <a:rPr lang="en-US" sz="1400" dirty="0"/>
                        <a:t>The variable weather in Liverpool, particularly in the spring, may offer difficulties for outdoor events or travel issues.</a:t>
                      </a:r>
                    </a:p>
                    <a:p>
                      <a:endParaRPr lang="en-US" sz="1400" dirty="0"/>
                    </a:p>
                    <a:p>
                      <a:r>
                        <a:rPr lang="en-US" sz="1400" dirty="0"/>
                        <a:t>Despite its tourist infrastructure, Liverpool may have issues in managing the number of guests while also providing smooth transportation and lodging arrangements.</a:t>
                      </a:r>
                    </a:p>
                  </a:txBody>
                  <a:tcPr/>
                </a:tc>
                <a:tc>
                  <a:txBody>
                    <a:bodyPr/>
                    <a:lstStyle/>
                    <a:p>
                      <a:r>
                        <a:rPr lang="en-GB" sz="1400" dirty="0"/>
                        <a:t>Hosting Eurovision may bring a substantial economic boost to Liverpool by increasing tourism, commercial prospects, and global visibility.</a:t>
                      </a:r>
                      <a:br>
                        <a:rPr lang="en-GB" sz="1400" dirty="0"/>
                      </a:br>
                      <a:br>
                        <a:rPr lang="en-GB" sz="1400" dirty="0"/>
                      </a:br>
                      <a:r>
                        <a:rPr lang="en-GB" sz="1400" dirty="0"/>
                        <a:t>The event has the potential to promote Liverpool as a tourist destination across the world, drawing visitors in addition to Eurovision attendees.</a:t>
                      </a:r>
                      <a:br>
                        <a:rPr lang="en-GB" sz="1400" dirty="0"/>
                      </a:br>
                      <a:br>
                        <a:rPr lang="en-GB" sz="1400" dirty="0"/>
                      </a:br>
                      <a:r>
                        <a:rPr lang="en-GB" sz="1400" dirty="0"/>
                        <a:t>Successfully hosting Eurovision may create a lasting impression on Liverpool, increasing its position as a cultural and entertainment magnet.</a:t>
                      </a:r>
                      <a:endParaRPr lang="en-GB" sz="1400" kern="1200" dirty="0">
                        <a:solidFill>
                          <a:schemeClr val="dk1"/>
                        </a:solidFill>
                        <a:effectLst/>
                        <a:latin typeface="+mn-lt"/>
                        <a:ea typeface="+mn-ea"/>
                        <a:cs typeface="+mn-cs"/>
                      </a:endParaRPr>
                    </a:p>
                    <a:p>
                      <a:endParaRPr lang="en-US" dirty="0"/>
                    </a:p>
                  </a:txBody>
                  <a:tcPr/>
                </a:tc>
                <a:tc>
                  <a:txBody>
                    <a:bodyPr/>
                    <a:lstStyle/>
                    <a:p>
                      <a:r>
                        <a:rPr lang="en-GB" sz="1400" kern="1200" dirty="0">
                          <a:solidFill>
                            <a:schemeClr val="dk1"/>
                          </a:solidFill>
                          <a:effectLst/>
                          <a:latin typeface="+mn-lt"/>
                          <a:ea typeface="+mn-ea"/>
                          <a:cs typeface="+mn-cs"/>
                        </a:rPr>
                        <a:t>Eurovision may face competition from other major events happening around the same time, both nationally and internationally, potentially diverting attention and resources.</a:t>
                      </a:r>
                    </a:p>
                    <a:p>
                      <a:br>
                        <a:rPr lang="en-GB" sz="1400" kern="1200" dirty="0">
                          <a:solidFill>
                            <a:schemeClr val="dk1"/>
                          </a:solidFill>
                          <a:effectLst/>
                          <a:latin typeface="+mn-lt"/>
                          <a:ea typeface="+mn-ea"/>
                          <a:cs typeface="+mn-cs"/>
                        </a:rPr>
                      </a:br>
                      <a:endParaRPr lang="en-GB" sz="1400" kern="1200" dirty="0">
                        <a:solidFill>
                          <a:schemeClr val="dk1"/>
                        </a:solidFill>
                        <a:effectLst/>
                        <a:latin typeface="+mn-lt"/>
                        <a:ea typeface="+mn-ea"/>
                        <a:cs typeface="+mn-cs"/>
                      </a:endParaRPr>
                    </a:p>
                    <a:p>
                      <a:r>
                        <a:rPr lang="en-GB" sz="1400" kern="1200" dirty="0">
                          <a:solidFill>
                            <a:schemeClr val="dk1"/>
                          </a:solidFill>
                          <a:effectLst/>
                          <a:latin typeface="+mn-lt"/>
                          <a:ea typeface="+mn-ea"/>
                          <a:cs typeface="+mn-cs"/>
                        </a:rPr>
                        <a:t>Eurovision can sometimes become embroiled in political controversies, which may overshadow the event and impact its success.</a:t>
                      </a:r>
                    </a:p>
                    <a:p>
                      <a:br>
                        <a:rPr lang="en-GB" sz="1400" kern="1200" dirty="0">
                          <a:solidFill>
                            <a:schemeClr val="dk1"/>
                          </a:solidFill>
                          <a:effectLst/>
                          <a:latin typeface="+mn-lt"/>
                          <a:ea typeface="+mn-ea"/>
                          <a:cs typeface="+mn-cs"/>
                        </a:rPr>
                      </a:br>
                      <a:endParaRPr lang="en-GB" sz="1400" kern="1200" dirty="0">
                        <a:solidFill>
                          <a:schemeClr val="dk1"/>
                        </a:solidFill>
                        <a:effectLst/>
                        <a:latin typeface="+mn-lt"/>
                        <a:ea typeface="+mn-ea"/>
                        <a:cs typeface="+mn-cs"/>
                      </a:endParaRPr>
                    </a:p>
                    <a:p>
                      <a:r>
                        <a:rPr lang="en-GB" sz="1400" kern="1200" dirty="0">
                          <a:solidFill>
                            <a:schemeClr val="dk1"/>
                          </a:solidFill>
                          <a:effectLst/>
                          <a:latin typeface="+mn-lt"/>
                          <a:ea typeface="+mn-ea"/>
                          <a:cs typeface="+mn-cs"/>
                        </a:rPr>
                        <a:t>Large-scale events like Eurovision are potential targets for security threats, requiring robust security measures and protocols.</a:t>
                      </a:r>
                    </a:p>
                    <a:p>
                      <a:endParaRPr lang="en-US" dirty="0"/>
                    </a:p>
                  </a:txBody>
                  <a:tcPr/>
                </a:tc>
                <a:extLst>
                  <a:ext uri="{0D108BD9-81ED-4DB2-BD59-A6C34878D82A}">
                    <a16:rowId xmlns:a16="http://schemas.microsoft.com/office/drawing/2014/main" val="2689441376"/>
                  </a:ext>
                </a:extLst>
              </a:tr>
            </a:tbl>
          </a:graphicData>
        </a:graphic>
      </p:graphicFrame>
    </p:spTree>
    <p:extLst>
      <p:ext uri="{BB962C8B-B14F-4D97-AF65-F5344CB8AC3E}">
        <p14:creationId xmlns:p14="http://schemas.microsoft.com/office/powerpoint/2010/main" val="791439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0FA77-6FC2-0B1E-A850-B4E407806190}"/>
              </a:ext>
            </a:extLst>
          </p:cNvPr>
          <p:cNvSpPr>
            <a:spLocks noGrp="1"/>
          </p:cNvSpPr>
          <p:nvPr>
            <p:ph type="title"/>
          </p:nvPr>
        </p:nvSpPr>
        <p:spPr>
          <a:xfrm>
            <a:off x="1075767" y="1188637"/>
            <a:ext cx="2988234" cy="4480726"/>
          </a:xfrm>
        </p:spPr>
        <p:txBody>
          <a:bodyPr>
            <a:normAutofit/>
          </a:bodyPr>
          <a:lstStyle/>
          <a:p>
            <a:pPr algn="r"/>
            <a:r>
              <a:rPr lang="en-US" sz="6600"/>
              <a:t>Finding and analysis </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22F16D-DA73-125C-C44D-D12D8C283BE5}"/>
              </a:ext>
            </a:extLst>
          </p:cNvPr>
          <p:cNvSpPr>
            <a:spLocks noGrp="1"/>
          </p:cNvSpPr>
          <p:nvPr>
            <p:ph idx="1"/>
          </p:nvPr>
        </p:nvSpPr>
        <p:spPr>
          <a:xfrm>
            <a:off x="5255260" y="1648870"/>
            <a:ext cx="4702848" cy="3560260"/>
          </a:xfrm>
        </p:spPr>
        <p:txBody>
          <a:bodyPr anchor="ctr">
            <a:normAutofit/>
          </a:bodyPr>
          <a:lstStyle/>
          <a:p>
            <a:pPr marL="0" indent="0">
              <a:buNone/>
            </a:pPr>
            <a:r>
              <a:rPr lang="en-GB" sz="2400">
                <a:effectLst/>
                <a:latin typeface="Calibri" panose="020F0502020204030204" pitchFamily="34" charset="0"/>
                <a:ea typeface="Calibri" panose="020F0502020204030204" pitchFamily="34" charset="0"/>
              </a:rPr>
              <a:t>The findings from the study on the impact of hosting Eurovision in Liverpool on the hospitality sector reveal several significant insights</a:t>
            </a:r>
            <a:r>
              <a:rPr lang="en-GB" sz="2400">
                <a:effectLst/>
              </a:rPr>
              <a:t> </a:t>
            </a:r>
            <a:endParaRPr lang="en-US" sz="2400"/>
          </a:p>
        </p:txBody>
      </p:sp>
    </p:spTree>
    <p:extLst>
      <p:ext uri="{BB962C8B-B14F-4D97-AF65-F5344CB8AC3E}">
        <p14:creationId xmlns:p14="http://schemas.microsoft.com/office/powerpoint/2010/main" val="2585737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C7201-9E71-0A98-938F-D33454A702AD}"/>
              </a:ext>
            </a:extLst>
          </p:cNvPr>
          <p:cNvSpPr>
            <a:spLocks noGrp="1"/>
          </p:cNvSpPr>
          <p:nvPr>
            <p:ph type="title"/>
          </p:nvPr>
        </p:nvSpPr>
        <p:spPr>
          <a:xfrm>
            <a:off x="838200" y="-105930"/>
            <a:ext cx="10515600" cy="1325563"/>
          </a:xfrm>
        </p:spPr>
        <p:txBody>
          <a:bodyPr/>
          <a:lstStyle/>
          <a:p>
            <a:r>
              <a:rPr lang="en-US" dirty="0"/>
              <a:t>Refences </a:t>
            </a:r>
          </a:p>
        </p:txBody>
      </p:sp>
      <p:sp>
        <p:nvSpPr>
          <p:cNvPr id="3" name="Content Placeholder 2">
            <a:extLst>
              <a:ext uri="{FF2B5EF4-FFF2-40B4-BE49-F238E27FC236}">
                <a16:creationId xmlns:a16="http://schemas.microsoft.com/office/drawing/2014/main" id="{576C9912-7B27-9CF6-F10F-0ACAACD45753}"/>
              </a:ext>
            </a:extLst>
          </p:cNvPr>
          <p:cNvSpPr>
            <a:spLocks noGrp="1"/>
          </p:cNvSpPr>
          <p:nvPr>
            <p:ph idx="1"/>
          </p:nvPr>
        </p:nvSpPr>
        <p:spPr>
          <a:xfrm>
            <a:off x="838200" y="966644"/>
            <a:ext cx="10515600" cy="5891356"/>
          </a:xfrm>
        </p:spPr>
        <p:txBody>
          <a:bodyPr>
            <a:normAutofit fontScale="25000" lnSpcReduction="20000"/>
          </a:bodyPr>
          <a:lstStyle/>
          <a:p>
            <a:pPr>
              <a:lnSpc>
                <a:spcPct val="150000"/>
              </a:lnSpc>
            </a:pPr>
            <a:r>
              <a:rPr lang="en-GB" sz="3200" dirty="0" err="1">
                <a:effectLst/>
              </a:rPr>
              <a:t>becky</a:t>
            </a:r>
            <a:r>
              <a:rPr lang="en-GB" sz="3200" dirty="0">
                <a:effectLst/>
              </a:rPr>
              <a:t> (2023) </a:t>
            </a:r>
            <a:r>
              <a:rPr lang="en-GB" sz="3200" i="1" dirty="0">
                <a:effectLst/>
              </a:rPr>
              <a:t>The Long-Term Impact of Eurovision in Liverpool</a:t>
            </a:r>
            <a:r>
              <a:rPr lang="en-GB" sz="3200" dirty="0">
                <a:effectLst/>
              </a:rPr>
              <a:t>, </a:t>
            </a:r>
            <a:r>
              <a:rPr lang="en-GB" sz="3200" i="1" dirty="0" err="1">
                <a:effectLst/>
              </a:rPr>
              <a:t>CityRise</a:t>
            </a:r>
            <a:r>
              <a:rPr lang="en-GB" sz="3200" dirty="0">
                <a:effectLst/>
              </a:rPr>
              <a:t>. Available at: https://</a:t>
            </a:r>
            <a:r>
              <a:rPr lang="en-GB" sz="3200" dirty="0" err="1">
                <a:effectLst/>
              </a:rPr>
              <a:t>www.cityrise.co.uk</a:t>
            </a:r>
            <a:r>
              <a:rPr lang="en-GB" sz="3200" dirty="0">
                <a:effectLst/>
              </a:rPr>
              <a:t>/impact-of-</a:t>
            </a:r>
            <a:r>
              <a:rPr lang="en-GB" sz="3200" dirty="0" err="1">
                <a:effectLst/>
              </a:rPr>
              <a:t>eurovision</a:t>
            </a:r>
            <a:r>
              <a:rPr lang="en-GB" sz="3200" dirty="0">
                <a:effectLst/>
              </a:rPr>
              <a:t>-in-</a:t>
            </a:r>
            <a:r>
              <a:rPr lang="en-GB" sz="3200" dirty="0" err="1">
                <a:effectLst/>
              </a:rPr>
              <a:t>liverpool</a:t>
            </a:r>
            <a:r>
              <a:rPr lang="en-GB" sz="3200" dirty="0">
                <a:effectLst/>
              </a:rPr>
              <a:t>/.</a:t>
            </a:r>
          </a:p>
          <a:p>
            <a:pPr>
              <a:lnSpc>
                <a:spcPct val="150000"/>
              </a:lnSpc>
            </a:pPr>
            <a:r>
              <a:rPr lang="en-GB" sz="3200" dirty="0">
                <a:effectLst/>
              </a:rPr>
              <a:t>CIPD (2023) </a:t>
            </a:r>
            <a:r>
              <a:rPr lang="en-GB" sz="3200" i="1" dirty="0">
                <a:effectLst/>
              </a:rPr>
              <a:t>CIPD | SWOT Analysis | Factsheets</a:t>
            </a:r>
            <a:r>
              <a:rPr lang="en-GB" sz="3200" dirty="0">
                <a:effectLst/>
              </a:rPr>
              <a:t>, </a:t>
            </a:r>
            <a:r>
              <a:rPr lang="en-GB" sz="3200" i="1" dirty="0">
                <a:effectLst/>
              </a:rPr>
              <a:t>CIPD</a:t>
            </a:r>
            <a:r>
              <a:rPr lang="en-GB" sz="3200" dirty="0">
                <a:effectLst/>
              </a:rPr>
              <a:t>. Available at: https://</a:t>
            </a:r>
            <a:r>
              <a:rPr lang="en-GB" sz="3200" dirty="0" err="1">
                <a:effectLst/>
              </a:rPr>
              <a:t>www.cipd.org</a:t>
            </a:r>
            <a:r>
              <a:rPr lang="en-GB" sz="3200" dirty="0">
                <a:effectLst/>
              </a:rPr>
              <a:t>/</a:t>
            </a:r>
            <a:r>
              <a:rPr lang="en-GB" sz="3200" dirty="0" err="1">
                <a:effectLst/>
              </a:rPr>
              <a:t>uk</a:t>
            </a:r>
            <a:r>
              <a:rPr lang="en-GB" sz="3200" dirty="0">
                <a:effectLst/>
              </a:rPr>
              <a:t>/knowledge/factsheets/swot-analysis-factsheet/#:~:text=A%20SWOT%20analysis%20is%20a%20management%20framework%20and%20diagnostic%20tool.</a:t>
            </a:r>
          </a:p>
          <a:p>
            <a:pPr>
              <a:lnSpc>
                <a:spcPct val="150000"/>
              </a:lnSpc>
            </a:pPr>
            <a:r>
              <a:rPr lang="en-GB" sz="3200" dirty="0">
                <a:effectLst/>
              </a:rPr>
              <a:t>Editor (2023) </a:t>
            </a:r>
            <a:r>
              <a:rPr lang="en-GB" sz="3200" i="1" dirty="0">
                <a:effectLst/>
              </a:rPr>
              <a:t>Eurovision Song Contest 2023 visitor figures exceed targets</a:t>
            </a:r>
            <a:r>
              <a:rPr lang="en-GB" sz="3200" dirty="0">
                <a:effectLst/>
              </a:rPr>
              <a:t>, </a:t>
            </a:r>
            <a:r>
              <a:rPr lang="en-GB" sz="3200" i="1" dirty="0">
                <a:effectLst/>
              </a:rPr>
              <a:t>Explore Liverpool</a:t>
            </a:r>
            <a:r>
              <a:rPr lang="en-GB" sz="3200" dirty="0">
                <a:effectLst/>
              </a:rPr>
              <a:t>. Available at: https://</a:t>
            </a:r>
            <a:r>
              <a:rPr lang="en-GB" sz="3200" dirty="0" err="1">
                <a:effectLst/>
              </a:rPr>
              <a:t>www.explore-liverpool.com</a:t>
            </a:r>
            <a:r>
              <a:rPr lang="en-GB" sz="3200" dirty="0">
                <a:effectLst/>
              </a:rPr>
              <a:t>/eurovision-song-contest-2023-visitor-figures-exceed-targets/ (Accessed: 17 February 2024).</a:t>
            </a:r>
          </a:p>
          <a:p>
            <a:pPr>
              <a:lnSpc>
                <a:spcPct val="150000"/>
              </a:lnSpc>
            </a:pPr>
            <a:r>
              <a:rPr lang="en-GB" sz="3200" dirty="0">
                <a:effectLst/>
              </a:rPr>
              <a:t>Eurovision Song Contest (2023) </a:t>
            </a:r>
            <a:r>
              <a:rPr lang="en-GB" sz="3200" i="1" dirty="0">
                <a:effectLst/>
              </a:rPr>
              <a:t>Because Of You: Liverpool 2023’s economic impact</a:t>
            </a:r>
            <a:r>
              <a:rPr lang="en-GB" sz="3200" dirty="0">
                <a:effectLst/>
              </a:rPr>
              <a:t>, </a:t>
            </a:r>
            <a:r>
              <a:rPr lang="en-GB" sz="3200" i="1" dirty="0" err="1">
                <a:effectLst/>
              </a:rPr>
              <a:t>eurovision.tv</a:t>
            </a:r>
            <a:r>
              <a:rPr lang="en-GB" sz="3200" dirty="0">
                <a:effectLst/>
              </a:rPr>
              <a:t>. Available at: https://</a:t>
            </a:r>
            <a:r>
              <a:rPr lang="en-GB" sz="3200" dirty="0" err="1">
                <a:effectLst/>
              </a:rPr>
              <a:t>eurovision.tv</a:t>
            </a:r>
            <a:r>
              <a:rPr lang="en-GB" sz="3200" dirty="0">
                <a:effectLst/>
              </a:rPr>
              <a:t>/story/liverpool-2023-economic-impact#:~:text=Eurovision%20boosted%20the%20Liverpool%20City.</a:t>
            </a:r>
          </a:p>
          <a:p>
            <a:pPr>
              <a:lnSpc>
                <a:spcPct val="150000"/>
              </a:lnSpc>
            </a:pPr>
            <a:r>
              <a:rPr lang="en-GB" sz="3200" dirty="0">
                <a:effectLst/>
              </a:rPr>
              <a:t>Hodgson, N. (2023) </a:t>
            </a:r>
            <a:r>
              <a:rPr lang="en-GB" sz="3200" i="1" dirty="0">
                <a:effectLst/>
              </a:rPr>
              <a:t>Eurovision and The Open help drive growth in Liverpool’s hotel sector | </a:t>
            </a:r>
            <a:r>
              <a:rPr lang="en-GB" sz="3200" i="1" dirty="0" err="1">
                <a:effectLst/>
              </a:rPr>
              <a:t>TheBusinessDesk.com</a:t>
            </a:r>
            <a:r>
              <a:rPr lang="en-GB" sz="3200" dirty="0">
                <a:effectLst/>
              </a:rPr>
              <a:t>, </a:t>
            </a:r>
            <a:r>
              <a:rPr lang="en-GB" sz="3200" i="1" dirty="0">
                <a:effectLst/>
              </a:rPr>
              <a:t>North West</a:t>
            </a:r>
            <a:r>
              <a:rPr lang="en-GB" sz="3200" dirty="0">
                <a:effectLst/>
              </a:rPr>
              <a:t>. Available at: https://</a:t>
            </a:r>
            <a:r>
              <a:rPr lang="en-GB" sz="3200" dirty="0" err="1">
                <a:effectLst/>
              </a:rPr>
              <a:t>www.thebusinessdesk.com</a:t>
            </a:r>
            <a:r>
              <a:rPr lang="en-GB" sz="3200" dirty="0">
                <a:effectLst/>
              </a:rPr>
              <a:t>/northwest/news/2122025-eurovision-and-the-open-help-drive-growth-in-liverpools-hotel-sector.</a:t>
            </a:r>
          </a:p>
          <a:p>
            <a:pPr>
              <a:lnSpc>
                <a:spcPct val="150000"/>
              </a:lnSpc>
            </a:pPr>
            <a:r>
              <a:rPr lang="en-GB" sz="3200" dirty="0">
                <a:effectLst/>
              </a:rPr>
              <a:t>Hughes, I. (2023) </a:t>
            </a:r>
            <a:r>
              <a:rPr lang="en-GB" sz="3200" i="1" dirty="0">
                <a:effectLst/>
              </a:rPr>
              <a:t>Liverpool’s Tourism Sector Continues to Bounce Back</a:t>
            </a:r>
            <a:r>
              <a:rPr lang="en-GB" sz="3200" dirty="0">
                <a:effectLst/>
              </a:rPr>
              <a:t>, </a:t>
            </a:r>
            <a:r>
              <a:rPr lang="en-GB" sz="3200" i="1" dirty="0">
                <a:effectLst/>
              </a:rPr>
              <a:t>Invest Liverpool</a:t>
            </a:r>
            <a:r>
              <a:rPr lang="en-GB" sz="3200" dirty="0">
                <a:effectLst/>
              </a:rPr>
              <a:t>. Available at: https://</a:t>
            </a:r>
            <a:r>
              <a:rPr lang="en-GB" sz="3200" dirty="0" err="1">
                <a:effectLst/>
              </a:rPr>
              <a:t>investliverpool.com</a:t>
            </a:r>
            <a:r>
              <a:rPr lang="en-GB" sz="3200" dirty="0">
                <a:effectLst/>
              </a:rPr>
              <a:t>/news/</a:t>
            </a:r>
            <a:r>
              <a:rPr lang="en-GB" sz="3200" dirty="0" err="1">
                <a:effectLst/>
              </a:rPr>
              <a:t>liverpools</a:t>
            </a:r>
            <a:r>
              <a:rPr lang="en-GB" sz="3200" dirty="0">
                <a:effectLst/>
              </a:rPr>
              <a:t>-tourism-sector-continues-to-bounce-back/.</a:t>
            </a:r>
          </a:p>
          <a:p>
            <a:pPr>
              <a:lnSpc>
                <a:spcPct val="150000"/>
              </a:lnSpc>
            </a:pPr>
            <a:r>
              <a:rPr lang="en-GB" sz="3200" dirty="0" err="1">
                <a:effectLst/>
              </a:rPr>
              <a:t>Latcham</a:t>
            </a:r>
            <a:r>
              <a:rPr lang="en-GB" sz="3200" dirty="0">
                <a:effectLst/>
              </a:rPr>
              <a:t>, S. (2023) </a:t>
            </a:r>
            <a:r>
              <a:rPr lang="en-GB" sz="3200" i="1" dirty="0">
                <a:effectLst/>
              </a:rPr>
              <a:t>City’s Tourism Sector Continues to Bounce Back</a:t>
            </a:r>
            <a:r>
              <a:rPr lang="en-GB" sz="3200" dirty="0">
                <a:effectLst/>
              </a:rPr>
              <a:t>, </a:t>
            </a:r>
            <a:r>
              <a:rPr lang="en-GB" sz="3200" i="1" dirty="0">
                <a:effectLst/>
              </a:rPr>
              <a:t>Liverpool Express</a:t>
            </a:r>
            <a:r>
              <a:rPr lang="en-GB" sz="3200" dirty="0">
                <a:effectLst/>
              </a:rPr>
              <a:t>. Available at: https://</a:t>
            </a:r>
            <a:r>
              <a:rPr lang="en-GB" sz="3200" dirty="0" err="1">
                <a:effectLst/>
              </a:rPr>
              <a:t>liverpoolexpress.co.uk</a:t>
            </a:r>
            <a:r>
              <a:rPr lang="en-GB" sz="3200" dirty="0">
                <a:effectLst/>
              </a:rPr>
              <a:t>/</a:t>
            </a:r>
            <a:r>
              <a:rPr lang="en-GB" sz="3200" dirty="0" err="1">
                <a:effectLst/>
              </a:rPr>
              <a:t>citys</a:t>
            </a:r>
            <a:r>
              <a:rPr lang="en-GB" sz="3200" dirty="0">
                <a:effectLst/>
              </a:rPr>
              <a:t>-tourism-sector-continues-to-bounce-back/.</a:t>
            </a:r>
          </a:p>
          <a:p>
            <a:pPr>
              <a:lnSpc>
                <a:spcPct val="150000"/>
              </a:lnSpc>
            </a:pPr>
            <a:r>
              <a:rPr lang="en-GB" sz="3200" dirty="0">
                <a:effectLst/>
              </a:rPr>
              <a:t>Liverpool City Region (2023) </a:t>
            </a:r>
            <a:r>
              <a:rPr lang="en-GB" sz="3200" i="1" dirty="0">
                <a:effectLst/>
              </a:rPr>
              <a:t>The results are in: Mayor Steve </a:t>
            </a:r>
            <a:r>
              <a:rPr lang="en-GB" sz="3200" i="1" dirty="0" err="1">
                <a:effectLst/>
              </a:rPr>
              <a:t>Rotheram</a:t>
            </a:r>
            <a:r>
              <a:rPr lang="en-GB" sz="3200" i="1" dirty="0">
                <a:effectLst/>
              </a:rPr>
              <a:t> hails success of Eurovision as report reveals £54m economic boost to city region</a:t>
            </a:r>
            <a:r>
              <a:rPr lang="en-GB" sz="3200" dirty="0">
                <a:effectLst/>
              </a:rPr>
              <a:t>, </a:t>
            </a:r>
            <a:r>
              <a:rPr lang="en-GB" sz="3200" i="1" dirty="0" err="1">
                <a:effectLst/>
              </a:rPr>
              <a:t>www.liverpoolcityregion-ca.gov.uk</a:t>
            </a:r>
            <a:r>
              <a:rPr lang="en-GB" sz="3200" dirty="0">
                <a:effectLst/>
              </a:rPr>
              <a:t>. Available at: https://</a:t>
            </a:r>
            <a:r>
              <a:rPr lang="en-GB" sz="3200" dirty="0" err="1">
                <a:effectLst/>
              </a:rPr>
              <a:t>www.liverpoolcityregion-ca.gov.uk</a:t>
            </a:r>
            <a:r>
              <a:rPr lang="en-GB" sz="3200" dirty="0">
                <a:effectLst/>
              </a:rPr>
              <a:t>/news/the-results-are-in-mayor-steve-rotheram-hails-success-of-eurovision-as-report-reveals-54m-economic-boost-to-city-region.</a:t>
            </a:r>
          </a:p>
          <a:p>
            <a:pPr>
              <a:lnSpc>
                <a:spcPct val="150000"/>
              </a:lnSpc>
            </a:pPr>
            <a:r>
              <a:rPr lang="en-GB" sz="3200" dirty="0">
                <a:effectLst/>
              </a:rPr>
              <a:t>Moore, T. (2023) ‘Eurovision 2023: Partnership working for a sustainable employment legacy’, </a:t>
            </a:r>
            <a:r>
              <a:rPr lang="en-GB" sz="3200" i="1" dirty="0">
                <a:effectLst/>
              </a:rPr>
              <a:t>Eurovision Policy Briefing 2</a:t>
            </a:r>
            <a:r>
              <a:rPr lang="en-GB" sz="3200" dirty="0">
                <a:effectLst/>
              </a:rPr>
              <a:t> [Preprint].</a:t>
            </a:r>
          </a:p>
          <a:p>
            <a:pPr>
              <a:lnSpc>
                <a:spcPct val="150000"/>
              </a:lnSpc>
            </a:pPr>
            <a:r>
              <a:rPr lang="en-GB" sz="3200" dirty="0">
                <a:effectLst/>
              </a:rPr>
              <a:t>NatWest (2023) </a:t>
            </a:r>
            <a:r>
              <a:rPr lang="en-GB" sz="3200" i="1" dirty="0">
                <a:effectLst/>
              </a:rPr>
              <a:t>Eurovision fans predicted to spend £40m in Liverpool | NatWest Group</a:t>
            </a:r>
            <a:r>
              <a:rPr lang="en-GB" sz="3200" dirty="0">
                <a:effectLst/>
              </a:rPr>
              <a:t>, </a:t>
            </a:r>
            <a:r>
              <a:rPr lang="en-GB" sz="3200" i="1" dirty="0" err="1">
                <a:effectLst/>
              </a:rPr>
              <a:t>www.natwestgroup.com</a:t>
            </a:r>
            <a:r>
              <a:rPr lang="en-GB" sz="3200" dirty="0">
                <a:effectLst/>
              </a:rPr>
              <a:t>. Available at: https://</a:t>
            </a:r>
            <a:r>
              <a:rPr lang="en-GB" sz="3200" dirty="0" err="1">
                <a:effectLst/>
              </a:rPr>
              <a:t>www.natwestgroup.com</a:t>
            </a:r>
            <a:r>
              <a:rPr lang="en-GB" sz="3200" dirty="0">
                <a:effectLst/>
              </a:rPr>
              <a:t>/news-and-insights/news-room/press-releases/economic-analysis/2023/may/eurovision-fans-predicted-to-spend-40m-in-liverpool.html.</a:t>
            </a:r>
          </a:p>
          <a:p>
            <a:pPr>
              <a:lnSpc>
                <a:spcPct val="150000"/>
              </a:lnSpc>
            </a:pPr>
            <a:r>
              <a:rPr lang="el-GR" sz="3200" dirty="0">
                <a:effectLst/>
              </a:rPr>
              <a:t>Παναγιώτης </a:t>
            </a:r>
            <a:r>
              <a:rPr lang="el-GR" sz="3200" dirty="0" err="1">
                <a:effectLst/>
              </a:rPr>
              <a:t>Νάρης</a:t>
            </a:r>
            <a:r>
              <a:rPr lang="el-GR" sz="3200" dirty="0">
                <a:effectLst/>
              </a:rPr>
              <a:t> (2023) </a:t>
            </a:r>
            <a:r>
              <a:rPr lang="en-GB" sz="3200" i="1" dirty="0">
                <a:effectLst/>
              </a:rPr>
              <a:t>Eurovision 2023: EBU releases Brand Impact Report - OGAE Greece</a:t>
            </a:r>
            <a:r>
              <a:rPr lang="en-GB" sz="3200" dirty="0">
                <a:effectLst/>
              </a:rPr>
              <a:t>, </a:t>
            </a:r>
            <a:r>
              <a:rPr lang="en-GB" sz="3200" i="1" dirty="0">
                <a:effectLst/>
              </a:rPr>
              <a:t>OGAE Greece</a:t>
            </a:r>
            <a:r>
              <a:rPr lang="en-GB" sz="3200" dirty="0">
                <a:effectLst/>
              </a:rPr>
              <a:t>. Available at: https://</a:t>
            </a:r>
            <a:r>
              <a:rPr lang="en-GB" sz="3200" dirty="0" err="1">
                <a:effectLst/>
              </a:rPr>
              <a:t>ogaegreece.com</a:t>
            </a:r>
            <a:r>
              <a:rPr lang="en-GB" sz="3200" dirty="0">
                <a:effectLst/>
              </a:rPr>
              <a:t>/eurovision-2023-brand-impact-report/ (Accessed: 17 February 2024).</a:t>
            </a:r>
          </a:p>
          <a:p>
            <a:pPr>
              <a:lnSpc>
                <a:spcPct val="150000"/>
              </a:lnSpc>
            </a:pPr>
            <a:r>
              <a:rPr lang="en-GB" sz="3200" dirty="0">
                <a:effectLst/>
              </a:rPr>
              <a:t>STR (2023) </a:t>
            </a:r>
            <a:r>
              <a:rPr lang="en-GB" sz="3200" i="1" dirty="0">
                <a:effectLst/>
              </a:rPr>
              <a:t>Coronation, Eurovision driving hotel bookings in key U.K. markets</a:t>
            </a:r>
            <a:r>
              <a:rPr lang="en-GB" sz="3200" dirty="0">
                <a:effectLst/>
              </a:rPr>
              <a:t>, </a:t>
            </a:r>
            <a:r>
              <a:rPr lang="en-GB" sz="3200" i="1" dirty="0">
                <a:effectLst/>
              </a:rPr>
              <a:t>STR</a:t>
            </a:r>
            <a:r>
              <a:rPr lang="en-GB" sz="3200" dirty="0">
                <a:effectLst/>
              </a:rPr>
              <a:t>. str. Available at: https://</a:t>
            </a:r>
            <a:r>
              <a:rPr lang="en-GB" sz="3200" dirty="0" err="1">
                <a:effectLst/>
              </a:rPr>
              <a:t>str.com</a:t>
            </a:r>
            <a:r>
              <a:rPr lang="en-GB" sz="3200" dirty="0">
                <a:effectLst/>
              </a:rPr>
              <a:t>/press-release/str-coronation-</a:t>
            </a:r>
            <a:r>
              <a:rPr lang="en-GB" sz="3200" dirty="0" err="1">
                <a:effectLst/>
              </a:rPr>
              <a:t>eurovision</a:t>
            </a:r>
            <a:r>
              <a:rPr lang="en-GB" sz="3200" dirty="0">
                <a:effectLst/>
              </a:rPr>
              <a:t>-driving-hotel-bookings-key-</a:t>
            </a:r>
            <a:r>
              <a:rPr lang="en-GB" sz="3200" dirty="0" err="1">
                <a:effectLst/>
              </a:rPr>
              <a:t>uk</a:t>
            </a:r>
            <a:r>
              <a:rPr lang="en-GB" sz="3200" dirty="0">
                <a:effectLst/>
              </a:rPr>
              <a:t>-markets (Accessed: 18 February 2024).</a:t>
            </a:r>
          </a:p>
          <a:p>
            <a:pPr>
              <a:lnSpc>
                <a:spcPct val="150000"/>
              </a:lnSpc>
            </a:pPr>
            <a:r>
              <a:rPr lang="en-GB" sz="3200" i="1" dirty="0">
                <a:effectLst/>
              </a:rPr>
              <a:t>The Ripple Effects of Major Events on the Hospitality Sector - </a:t>
            </a:r>
            <a:r>
              <a:rPr lang="en-GB" sz="3200" i="1" dirty="0" err="1">
                <a:effectLst/>
              </a:rPr>
              <a:t>Select.co.uk</a:t>
            </a:r>
            <a:r>
              <a:rPr lang="en-GB" sz="3200" dirty="0">
                <a:effectLst/>
              </a:rPr>
              <a:t> (2023) </a:t>
            </a:r>
            <a:r>
              <a:rPr lang="en-GB" sz="3200" i="1" dirty="0" err="1">
                <a:effectLst/>
              </a:rPr>
              <a:t>www.select.co.uk</a:t>
            </a:r>
            <a:r>
              <a:rPr lang="en-GB" sz="3200" dirty="0">
                <a:effectLst/>
              </a:rPr>
              <a:t>. Available at: https://</a:t>
            </a:r>
            <a:r>
              <a:rPr lang="en-GB" sz="3200" dirty="0" err="1">
                <a:effectLst/>
              </a:rPr>
              <a:t>www.select.co.uk</a:t>
            </a:r>
            <a:r>
              <a:rPr lang="en-GB" sz="3200" dirty="0">
                <a:effectLst/>
              </a:rPr>
              <a:t>/blog/2023/05/the-ripple-effects-of-major-events-on-the-hospitality-sector-a-look-back-at-eurovision-2023-liverpool?source=</a:t>
            </a:r>
            <a:r>
              <a:rPr lang="en-GB" sz="3200" dirty="0" err="1">
                <a:effectLst/>
              </a:rPr>
              <a:t>google.com</a:t>
            </a:r>
            <a:r>
              <a:rPr lang="en-GB" sz="3200" dirty="0">
                <a:effectLst/>
              </a:rPr>
              <a:t>.</a:t>
            </a:r>
          </a:p>
          <a:p>
            <a:pPr>
              <a:lnSpc>
                <a:spcPct val="150000"/>
              </a:lnSpc>
            </a:pPr>
            <a:r>
              <a:rPr lang="en-GB" sz="3200" dirty="0">
                <a:effectLst/>
              </a:rPr>
              <a:t>Tony McDonough (2023) </a:t>
            </a:r>
            <a:r>
              <a:rPr lang="en-GB" sz="3200" i="1" dirty="0">
                <a:effectLst/>
              </a:rPr>
              <a:t>Eurovision drives revenue rise at Liverpool hotels</a:t>
            </a:r>
            <a:r>
              <a:rPr lang="en-GB" sz="3200" dirty="0">
                <a:effectLst/>
              </a:rPr>
              <a:t>, </a:t>
            </a:r>
            <a:r>
              <a:rPr lang="en-GB" sz="3200" i="1" dirty="0">
                <a:effectLst/>
              </a:rPr>
              <a:t>Liverpool Business News</a:t>
            </a:r>
            <a:r>
              <a:rPr lang="en-GB" sz="3200" dirty="0">
                <a:effectLst/>
              </a:rPr>
              <a:t>. Available at: https://</a:t>
            </a:r>
            <a:r>
              <a:rPr lang="en-GB" sz="3200" dirty="0" err="1">
                <a:effectLst/>
              </a:rPr>
              <a:t>lbndaily.co.uk</a:t>
            </a:r>
            <a:r>
              <a:rPr lang="en-GB" sz="3200" dirty="0">
                <a:effectLst/>
              </a:rPr>
              <a:t>/</a:t>
            </a:r>
            <a:r>
              <a:rPr lang="en-GB" sz="3200" dirty="0" err="1">
                <a:effectLst/>
              </a:rPr>
              <a:t>eurovision</a:t>
            </a:r>
            <a:r>
              <a:rPr lang="en-GB" sz="3200" dirty="0">
                <a:effectLst/>
              </a:rPr>
              <a:t>-drives-revenue-rise-at-</a:t>
            </a:r>
            <a:r>
              <a:rPr lang="en-GB" sz="3200" dirty="0" err="1">
                <a:effectLst/>
              </a:rPr>
              <a:t>liverpool</a:t>
            </a:r>
            <a:r>
              <a:rPr lang="en-GB" sz="3200" dirty="0">
                <a:effectLst/>
              </a:rPr>
              <a:t>-hotels/ (Accessed: 22 February 2024).</a:t>
            </a:r>
          </a:p>
          <a:p>
            <a:pPr>
              <a:lnSpc>
                <a:spcPct val="150000"/>
              </a:lnSpc>
            </a:pPr>
            <a:r>
              <a:rPr lang="en-GB" sz="3200" dirty="0">
                <a:effectLst/>
              </a:rPr>
              <a:t>Tucker, E. (2023) </a:t>
            </a:r>
            <a:r>
              <a:rPr lang="en-GB" sz="3200" i="1" dirty="0">
                <a:effectLst/>
              </a:rPr>
              <a:t>Behind Eurovision 2023’s ‘brutally simple’ branding</a:t>
            </a:r>
            <a:r>
              <a:rPr lang="en-GB" sz="3200" dirty="0">
                <a:effectLst/>
              </a:rPr>
              <a:t>, </a:t>
            </a:r>
            <a:r>
              <a:rPr lang="en-GB" sz="3200" i="1" dirty="0">
                <a:effectLst/>
              </a:rPr>
              <a:t>Creative Review</a:t>
            </a:r>
            <a:r>
              <a:rPr lang="en-GB" sz="3200" dirty="0">
                <a:effectLst/>
              </a:rPr>
              <a:t>. Available at: https://</a:t>
            </a:r>
            <a:r>
              <a:rPr lang="en-GB" sz="3200" dirty="0" err="1">
                <a:effectLst/>
              </a:rPr>
              <a:t>www.creativereview.co.uk</a:t>
            </a:r>
            <a:r>
              <a:rPr lang="en-GB" sz="3200" dirty="0">
                <a:effectLst/>
              </a:rPr>
              <a:t>/</a:t>
            </a:r>
            <a:r>
              <a:rPr lang="en-GB" sz="3200" dirty="0" err="1">
                <a:effectLst/>
              </a:rPr>
              <a:t>eurovision</a:t>
            </a:r>
            <a:r>
              <a:rPr lang="en-GB" sz="3200" dirty="0">
                <a:effectLst/>
              </a:rPr>
              <a:t>-branding-</a:t>
            </a:r>
            <a:r>
              <a:rPr lang="en-GB" sz="3200" dirty="0" err="1">
                <a:effectLst/>
              </a:rPr>
              <a:t>superunion</a:t>
            </a:r>
            <a:r>
              <a:rPr lang="en-GB" sz="3200" dirty="0">
                <a:effectLst/>
              </a:rPr>
              <a:t>-starlight/.</a:t>
            </a:r>
          </a:p>
          <a:p>
            <a:pPr>
              <a:lnSpc>
                <a:spcPct val="150000"/>
              </a:lnSpc>
            </a:pPr>
            <a:r>
              <a:rPr lang="en-GB" sz="3200" dirty="0" err="1">
                <a:effectLst/>
              </a:rPr>
              <a:t>Washak</a:t>
            </a:r>
            <a:r>
              <a:rPr lang="en-GB" sz="3200" dirty="0">
                <a:effectLst/>
              </a:rPr>
              <a:t>, J. (2023) </a:t>
            </a:r>
            <a:r>
              <a:rPr lang="en-GB" sz="3200" i="1" dirty="0">
                <a:effectLst/>
              </a:rPr>
              <a:t>🇺🇦🇬🇧 Eurovision 2023: Rylan, Scott Mills &amp; Paddy O’Connell to Host Radio 2 Eurovision Coverage</a:t>
            </a:r>
            <a:r>
              <a:rPr lang="en-GB" sz="3200" dirty="0">
                <a:effectLst/>
              </a:rPr>
              <a:t>, </a:t>
            </a:r>
            <a:r>
              <a:rPr lang="en-GB" sz="3200" i="1" dirty="0" err="1">
                <a:effectLst/>
              </a:rPr>
              <a:t>Eurovoix</a:t>
            </a:r>
            <a:r>
              <a:rPr lang="en-GB" sz="3200" dirty="0">
                <a:effectLst/>
              </a:rPr>
              <a:t>. Available at: https://</a:t>
            </a:r>
            <a:r>
              <a:rPr lang="en-GB" sz="3200" dirty="0" err="1">
                <a:effectLst/>
              </a:rPr>
              <a:t>eurovoix.com</a:t>
            </a:r>
            <a:r>
              <a:rPr lang="en-GB" sz="3200" dirty="0">
                <a:effectLst/>
              </a:rPr>
              <a:t>/2023/04/19/eurovision-2023-rylan-scott-mills-paddy-oconnell/ (Accessed: 17 February 2024).</a:t>
            </a:r>
          </a:p>
          <a:p>
            <a:pPr>
              <a:lnSpc>
                <a:spcPct val="150000"/>
              </a:lnSpc>
            </a:pPr>
            <a:r>
              <a:rPr lang="en-GB" sz="3200" dirty="0">
                <a:effectLst/>
              </a:rPr>
              <a:t>Youngs, I. (2023) ‘Eurovision Song Contest 2023: Why it’s about more than music for Liverpool’, </a:t>
            </a:r>
            <a:r>
              <a:rPr lang="en-GB" sz="3200" i="1" dirty="0">
                <a:effectLst/>
              </a:rPr>
              <a:t>BBC News</a:t>
            </a:r>
            <a:r>
              <a:rPr lang="en-GB" sz="3200" dirty="0">
                <a:effectLst/>
              </a:rPr>
              <a:t>, 2 May. Available at: https://</a:t>
            </a:r>
            <a:r>
              <a:rPr lang="en-GB" sz="3200" dirty="0" err="1">
                <a:effectLst/>
              </a:rPr>
              <a:t>www.bbc.co.uk</a:t>
            </a:r>
            <a:r>
              <a:rPr lang="en-GB" sz="3200" dirty="0">
                <a:effectLst/>
              </a:rPr>
              <a:t>/news/entertainment-arts-65375491.</a:t>
            </a:r>
          </a:p>
          <a:p>
            <a:endParaRPr lang="en-US" dirty="0"/>
          </a:p>
        </p:txBody>
      </p:sp>
    </p:spTree>
    <p:extLst>
      <p:ext uri="{BB962C8B-B14F-4D97-AF65-F5344CB8AC3E}">
        <p14:creationId xmlns:p14="http://schemas.microsoft.com/office/powerpoint/2010/main" val="29959523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6178</TotalTime>
  <Words>1467</Words>
  <Application>Microsoft Macintosh PowerPoint</Application>
  <PresentationFormat>Widescreen</PresentationFormat>
  <Paragraphs>62</Paragraphs>
  <Slides>10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AppleSystemUIFont</vt:lpstr>
      <vt:lpstr>Arial</vt:lpstr>
      <vt:lpstr>Calibri</vt:lpstr>
      <vt:lpstr>Calibri Light</vt:lpstr>
      <vt:lpstr>Söhne</vt:lpstr>
      <vt:lpstr>Times New Roman</vt:lpstr>
      <vt:lpstr>Office Theme</vt:lpstr>
      <vt:lpstr>Scott De Lloyd  Research project and Field Study BMTP5022  Eurovision 2023 </vt:lpstr>
      <vt:lpstr>Eurovision Liverpool 2023</vt:lpstr>
      <vt:lpstr>Methodology</vt:lpstr>
      <vt:lpstr>Increased Demand for Accommodation</vt:lpstr>
      <vt:lpstr>  Increased Tourist Footfall </vt:lpstr>
      <vt:lpstr>Economic Boost</vt:lpstr>
      <vt:lpstr>Promotion and Exposure</vt:lpstr>
      <vt:lpstr>S.W.O.T Eurovision Liverpool 2023</vt:lpstr>
      <vt:lpstr>Finding and analysis </vt:lpstr>
      <vt:lpstr>Refences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and Field Study - Eurovision 2023</dc:title>
  <dc:creator>Scott De Lloyd De Lloyd (2203611)</dc:creator>
  <cp:lastModifiedBy>Scott De Lloyd De Lloyd (2203611)</cp:lastModifiedBy>
  <cp:revision>1</cp:revision>
  <dcterms:created xsi:type="dcterms:W3CDTF">2024-02-17T23:18:18Z</dcterms:created>
  <dcterms:modified xsi:type="dcterms:W3CDTF">2024-02-23T15:52:52Z</dcterms:modified>
</cp:coreProperties>
</file>