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7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28/02/2018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388" y="116632"/>
            <a:ext cx="8229600" cy="648072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Key Concept - GLOBALISATION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76454" y="764704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This concept relates to the growing interdependence of individuals and nations and rapid change in societies. Features of globalisation include;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69073" y="1556792"/>
            <a:ext cx="84969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 the existence of a world-satellite information system;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emergence of global patterns of consumption and consumerism;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cultivation of cosmopolitan lifestyles;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emergence of global sport such as the Olympic Games, world football competitions, and international tennis matches;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spread of world tourism;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decline of the sovereignty of the nation-state;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growth of a global military system;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recognition </a:t>
            </a:r>
            <a:r>
              <a:rPr lang="en-GB" sz="2000" dirty="0"/>
              <a:t>of a world-wide ecological crisis;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development of world-wide health problems such as AIDS;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emergence of world political systems such </a:t>
            </a:r>
            <a:r>
              <a:rPr lang="en-GB" sz="2000" dirty="0" smtClean="0"/>
              <a:t>as the </a:t>
            </a:r>
            <a:r>
              <a:rPr lang="en-GB" sz="2000" dirty="0"/>
              <a:t>United Nations;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creation of global political movements such as Marxism; </a:t>
            </a: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extension </a:t>
            </a:r>
            <a:r>
              <a:rPr lang="en-GB" sz="2000" dirty="0"/>
              <a:t>of the concept of human rights; </a:t>
            </a:r>
            <a:r>
              <a:rPr lang="en-GB" sz="2000" dirty="0" smtClean="0"/>
              <a:t>and,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the </a:t>
            </a:r>
            <a:r>
              <a:rPr lang="en-GB" sz="2000" dirty="0"/>
              <a:t>complex interchange between world religions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90896" y="61653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(Scott, 2014)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6752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build="p"/>
      <p:bldP spid="8" grpId="0"/>
    </p:bldLst>
  </p:timing>
</p:sld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0</TotalTime>
  <Words>154</Words>
  <Application>Microsoft Office PowerPoint</Application>
  <PresentationFormat>On-screen Show (4:3)</PresentationFormat>
  <Paragraphs>16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UWTSD PPT Template (lectures)</vt:lpstr>
      <vt:lpstr>Key Concept - GLOBALISATION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Concept - GLOBALISATION</dc:title>
  <dc:creator>Administrator</dc:creator>
  <cp:lastModifiedBy>Administrator</cp:lastModifiedBy>
  <cp:revision>1</cp:revision>
  <dcterms:created xsi:type="dcterms:W3CDTF">2018-02-28T14:47:22Z</dcterms:created>
  <dcterms:modified xsi:type="dcterms:W3CDTF">2018-02-28T14:47:45Z</dcterms:modified>
</cp:coreProperties>
</file>