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36" d="100"/>
          <a:sy n="136" d="100"/>
        </p:scale>
        <p:origin x="122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475F6-3B73-C775-25EE-7CE2B3C6C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E38F5A-1CC6-F08F-5F31-BBF5908790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13B78D-B6BC-EF75-E3FD-CD1638DF8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136EB-A1DE-4C34-B391-8DD4CE580048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0F3DFB-9C87-F384-BB4A-83D7D8821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FB250-E912-C53F-FEFA-5762DF36C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8EF4-C6D8-41E7-8E3C-CA94ABC88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809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10BED-E46F-D2FC-9568-7E809DA7D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89104-FA04-A7DB-F002-3E515B7712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B28C63-2DF3-787D-B6BD-E711752DC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136EB-A1DE-4C34-B391-8DD4CE580048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14666-50DE-C5FD-F785-62CA8AC7C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76376-76EA-ADDA-2BD1-DDA5AAD08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8EF4-C6D8-41E7-8E3C-CA94ABC88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037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8E5F0-06F9-AD3D-2ACA-C4FA22CF5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1CFE36-4B1B-770D-DDF1-8D86B1C4A5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0BE92B-DDC5-FE3D-8D61-BEE194918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136EB-A1DE-4C34-B391-8DD4CE580048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52C59-2243-8F1C-C64D-3D019E359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2748FF-447D-7F9E-4C04-1E9A117B1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8EF4-C6D8-41E7-8E3C-CA94ABC88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391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7981B-0123-1EC3-3FF4-F48841CDA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DF31E-53D5-80FB-E18B-9701057CF7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42EF8A-B850-5E23-F8F2-DF2C4CD8A2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223FAE-F516-65A6-1501-3511BD3AF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136EB-A1DE-4C34-B391-8DD4CE580048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6638D4-250C-BBE2-2F10-052AD4D8F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E0CE6A-6977-56D4-8D1E-58092ECA3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8EF4-C6D8-41E7-8E3C-CA94ABC88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46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7648F-4388-F8C2-3F3E-E81DDDD75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36A74E-2E54-13F8-5642-D97C7018EA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580491-D8D1-E9EF-6B5E-3414819440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D6D115-1F84-030A-C461-2238C5612C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BE38D9-2A3B-5163-99E0-9CD0F443D1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E74886-E994-9353-B4C2-7BCA76F85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136EB-A1DE-4C34-B391-8DD4CE580048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F3F36-7D8F-47DD-0C0B-7ED07F8FE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A6A849-737C-5A48-8232-55DF1C04B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8EF4-C6D8-41E7-8E3C-CA94ABC88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838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3BA29-7ACE-AE15-DA81-3DF249A98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67263A-2E1A-C5CE-6F63-734135A5B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136EB-A1DE-4C34-B391-8DD4CE580048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E5B7F7-D45B-FA9F-3AD8-45F4BDE57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1D9910-312B-11CA-DB07-3CEC58B4E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8EF4-C6D8-41E7-8E3C-CA94ABC88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894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35100E-36F3-AD7F-59C3-47111B0E5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136EB-A1DE-4C34-B391-8DD4CE580048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98ABFD-C017-53BC-1AE0-75817FE76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FD84A3-16BB-3933-D1A4-6E6FE01EB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8EF4-C6D8-41E7-8E3C-CA94ABC88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576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1DABC-D61F-3DDA-BD91-7EFF7ADB0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B1B59-6125-64ED-9BF4-27FB41315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9C97BD-3BC2-4867-A87D-CD9E8ECAAD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7C5CBD-2EA6-7F16-D804-EC98C1AA4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136EB-A1DE-4C34-B391-8DD4CE580048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BE5F32-DA77-F9AD-3C87-E401AAE2B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E72725-0783-F05F-25A1-CAAB960B7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8EF4-C6D8-41E7-8E3C-CA94ABC88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272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F5DE4-6AC8-94A4-7435-95684E768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C38E2B-6504-AFBE-87E1-0E0359C07E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317441-FCDB-692C-55E2-D5249F02E9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E4CD0F-ECE9-6630-03F9-BFD7411B0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136EB-A1DE-4C34-B391-8DD4CE580048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65D166-BBF7-9E35-A21E-B3A7E420C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0937B4-1925-C8F0-3F02-69B8BBAA5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8EF4-C6D8-41E7-8E3C-CA94ABC88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07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BC2B6-D3E6-8F79-C066-B9D04EB7C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486AD2-7A72-1195-C81C-551762A7B5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1BB8F9-0D58-EAE3-B5E6-0B316FE3F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136EB-A1DE-4C34-B391-8DD4CE580048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466091-8634-5F65-09D5-7F09CCFB5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E6F45D-FDC9-FD1A-DF58-FD666B174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8EF4-C6D8-41E7-8E3C-CA94ABC88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306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2E318E-7AD0-64AF-2097-7AA3D9E7CF6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E296F9-0331-BC18-9870-C701BA4BE9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29C12D-63C4-73C0-0A68-5058AA885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136EB-A1DE-4C34-B391-8DD4CE580048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F5137-8CFD-3E84-2BBF-C4D723172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3C2F38-8D4A-7002-444A-33E3F5F06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8EF4-C6D8-41E7-8E3C-CA94ABC88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396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2DEDC-BA29-388E-1475-C2F9D3104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527A40-CABA-3B4E-5852-1D886085EE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0BE9FC-F21C-13F4-3F9F-7540E310B1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5136EB-A1DE-4C34-B391-8DD4CE580048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8E792E-363B-0EB2-1C9F-5C3702941D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1EB85C-47B6-046E-F383-102FA343388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EE8EF4-C6D8-41E7-8E3C-CA94ABC88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168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3704A-547C-0988-0949-A6B59EFEE6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Hospitality Skills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B7F186-0DEA-0CAF-D833-7AF2E1ED3F3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Flavian Branescu</a:t>
            </a:r>
            <a:br>
              <a:rPr lang="en-US" dirty="0"/>
            </a:br>
            <a:r>
              <a:rPr lang="en-US" dirty="0"/>
              <a:t>BA (Hons) Hospitality &amp; Hotel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346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1" name="Picture 7" descr="Business In Hospitality Industry Services You Should Know It">
            <a:extLst>
              <a:ext uri="{FF2B5EF4-FFF2-40B4-BE49-F238E27FC236}">
                <a16:creationId xmlns:a16="http://schemas.microsoft.com/office/drawing/2014/main" id="{0161CB8F-2673-B27A-C847-A41E78CDB81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5" r="4637" b="-1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8" name="Rectangle 103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A0AC559-ED7A-263A-580A-0EF983482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Introduction to Hospitality Skills</a:t>
            </a:r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CE9D5F89-1A73-CD88-6C32-6D04A358CA31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838200" y="2434201"/>
            <a:ext cx="3822189" cy="3742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lvl="0" fontAlgn="base">
              <a:spcBef>
                <a:spcPct val="0"/>
              </a:spcBef>
              <a:spcAft>
                <a:spcPts val="600"/>
              </a:spcAft>
            </a:pPr>
            <a:r>
              <a:rPr lang="en-US" sz="2000" dirty="0"/>
              <a:t>Why skills are important in hospitality:</a:t>
            </a:r>
          </a:p>
          <a:p>
            <a:pPr lvl="0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Hospitality focuses on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customer experience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Employees interact with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guests and colleagues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Good service requires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professional skills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Skills learned in Business Skills are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very relevant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410265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5 Ways to Improve Business Communication Online | Tikit.AI">
            <a:extLst>
              <a:ext uri="{FF2B5EF4-FFF2-40B4-BE49-F238E27FC236}">
                <a16:creationId xmlns:a16="http://schemas.microsoft.com/office/drawing/2014/main" id="{7BF19E60-5AB3-0C69-E719-4F7CC42670F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18" r="-1" b="15530"/>
          <a:stretch>
            <a:fillRect/>
          </a:stretch>
        </p:blipFill>
        <p:spPr bwMode="auto">
          <a:xfrm>
            <a:off x="-1" y="10"/>
            <a:ext cx="12228129" cy="46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65" name="Group 2064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2060" name="Freeform: Shape 2059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1" name="Freeform: Shape 2060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2" name="Freeform: Shape 2061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2063" name="Freeform: Shape 2062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5276C90-9553-2D5D-5746-7E4F81669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51037"/>
            <a:ext cx="5021782" cy="15099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Communication Skills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ED5D3F0-957B-BEAB-2492-61658BC11997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6460917" y="4780200"/>
            <a:ext cx="4926411" cy="15099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lvl="0" fontAlgn="base">
              <a:spcBef>
                <a:spcPct val="0"/>
              </a:spcBef>
              <a:spcAft>
                <a:spcPts val="600"/>
              </a:spcAft>
            </a:pPr>
            <a:r>
              <a:rPr lang="en-US" sz="1000" dirty="0">
                <a:solidFill>
                  <a:schemeClr val="tx2"/>
                </a:solidFill>
              </a:rPr>
              <a:t>Communication:</a:t>
            </a:r>
          </a:p>
          <a:p>
            <a:pPr lvl="0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Clear communication with guests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Active listening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Explaining information clearly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Supporting teamwork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</a:rPr>
              <a:t>Solving problems quickly</a:t>
            </a:r>
          </a:p>
        </p:txBody>
      </p:sp>
    </p:spTree>
    <p:extLst>
      <p:ext uri="{BB962C8B-B14F-4D97-AF65-F5344CB8AC3E}">
        <p14:creationId xmlns:p14="http://schemas.microsoft.com/office/powerpoint/2010/main" val="36850529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2" name="Rectangle 308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7" name="Picture 5" descr="15 Hotelier Time Management Tips that Really Work">
            <a:extLst>
              <a:ext uri="{FF2B5EF4-FFF2-40B4-BE49-F238E27FC236}">
                <a16:creationId xmlns:a16="http://schemas.microsoft.com/office/drawing/2014/main" id="{8950EB38-AC02-EE04-F532-301368A140A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71" r="12130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4" name="Rectangle 308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9C8DE-1B56-F26A-4598-DC6D50C92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Time Management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22749C-D288-5DBF-54D7-42AD995F47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Time Management: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Fast-paced working environment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Handling multiple tasks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 err="1"/>
              <a:t>Prioritising</a:t>
            </a:r>
            <a:r>
              <a:rPr lang="en-US" altLang="en-US" sz="2000" dirty="0"/>
              <a:t> important duties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Staying </a:t>
            </a:r>
            <a:r>
              <a:rPr lang="en-US" altLang="en-US" sz="2000" dirty="0" err="1"/>
              <a:t>organised</a:t>
            </a:r>
            <a:endParaRPr lang="en-US" altLang="en-US" sz="2000" dirty="0"/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Providing efficient service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50C8F984-99EB-B371-37A8-DDD47C80F6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0079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4" name="Rectangle 4103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4F6CBD-2270-FEF0-B3BC-192790864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Friendly Attitude &amp; Customer Service</a:t>
            </a:r>
          </a:p>
        </p:txBody>
      </p:sp>
      <p:sp>
        <p:nvSpPr>
          <p:cNvPr id="4106" name="Rectangle 410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3FD218-7A5C-7531-F535-72A233BC30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5066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800" dirty="0"/>
              <a:t>Customer Service Skills : 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800" dirty="0"/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sz="1800" dirty="0"/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800" dirty="0"/>
              <a:t>Being friendly and welcoming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800" dirty="0"/>
              <a:t>Showing patience and empathy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800" dirty="0"/>
              <a:t>Creating a positive atmosphere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800" dirty="0"/>
              <a:t>Making guests feel valued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800" dirty="0"/>
              <a:t>Encouraging repeat customers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4108" name="Rectangle 4107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0" name="Rectangle 4109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2" name="Rectangle 411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9" name="Picture 3" descr="5 STAR CUSTOMER SERVICE TRAINING COURSE – Hospitality training course">
            <a:extLst>
              <a:ext uri="{FF2B5EF4-FFF2-40B4-BE49-F238E27FC236}">
                <a16:creationId xmlns:a16="http://schemas.microsoft.com/office/drawing/2014/main" id="{C8281136-ADEE-A603-0911-CDA7E071B11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8" y="1462354"/>
            <a:ext cx="5628018" cy="3700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50CC2201-8467-116B-40E6-0AC832B62A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0796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8" name="Rectangle 5127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ED4850-F428-04A3-F734-30EF1E7BD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Teamwork &amp; Leadership</a:t>
            </a:r>
          </a:p>
        </p:txBody>
      </p:sp>
      <p:sp>
        <p:nvSpPr>
          <p:cNvPr id="5130" name="Rectangle 5129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2" name="Rectangle 513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3" name="Picture 3" descr="🏨 Teamwork in Hospitality: The Key to Exceptional Experiences">
            <a:extLst>
              <a:ext uri="{FF2B5EF4-FFF2-40B4-BE49-F238E27FC236}">
                <a16:creationId xmlns:a16="http://schemas.microsoft.com/office/drawing/2014/main" id="{84E01857-0042-004D-88B8-67AEC92D149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6244" y="1729685"/>
            <a:ext cx="5628018" cy="316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4" name="Rectangle 513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9F77BA-03B2-C0B5-5827-A591DFC164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9012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/>
              <a:t>Teamwork and Leadership: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800" dirty="0"/>
              <a:t>Working effectively with colleagues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800" dirty="0"/>
              <a:t>Supporting team members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800" dirty="0"/>
              <a:t>Good coordination during busy periods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800" dirty="0"/>
              <a:t>Leadership helps guide teams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800" dirty="0"/>
              <a:t>Improves service quality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5136" name="Rectangle 513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BEC59ED-379A-6D15-A39F-6F8636D47C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4566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BAAF2B-8A61-4972-2583-2333DE806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/>
              <a:t>Conclusion</a:t>
            </a:r>
          </a:p>
        </p:txBody>
      </p:sp>
      <p:sp>
        <p:nvSpPr>
          <p:cNvPr id="1033" name="Oval 1032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ow to Use CCM for Effective Post-Purchase Communication">
            <a:extLst>
              <a:ext uri="{FF2B5EF4-FFF2-40B4-BE49-F238E27FC236}">
                <a16:creationId xmlns:a16="http://schemas.microsoft.com/office/drawing/2014/main" id="{F9A3D1AD-D1F2-E9B5-58D2-E90C8345D06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99" r="17350" b="-2"/>
          <a:stretch>
            <a:fillRect/>
          </a:stretch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37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1C2252-55CA-3529-A6BA-2866A2CCE7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Key hospitality skills include: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1700" dirty="0">
              <a:solidFill>
                <a:schemeClr val="tx1">
                  <a:alpha val="80000"/>
                </a:schemeClr>
              </a:solidFill>
            </a:endParaRP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700" dirty="0">
                <a:solidFill>
                  <a:schemeClr val="tx1">
                    <a:alpha val="80000"/>
                  </a:schemeClr>
                </a:solidFill>
              </a:rPr>
              <a:t>Communication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700" dirty="0">
                <a:solidFill>
                  <a:schemeClr val="tx1">
                    <a:alpha val="80000"/>
                  </a:schemeClr>
                </a:solidFill>
              </a:rPr>
              <a:t>Time management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700" dirty="0">
                <a:solidFill>
                  <a:schemeClr val="tx1">
                    <a:alpha val="80000"/>
                  </a:schemeClr>
                </a:solidFill>
              </a:rPr>
              <a:t>Friendly attitude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700" dirty="0">
                <a:solidFill>
                  <a:schemeClr val="tx1">
                    <a:alpha val="80000"/>
                  </a:schemeClr>
                </a:solidFill>
              </a:rPr>
              <a:t>Teamwork</a:t>
            </a:r>
          </a:p>
          <a:p>
            <a:pPr lvl="0" indent="-2286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700" dirty="0">
                <a:solidFill>
                  <a:schemeClr val="tx1">
                    <a:alpha val="80000"/>
                  </a:schemeClr>
                </a:solidFill>
              </a:rPr>
              <a:t>Leadership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These skills help create </a:t>
            </a:r>
            <a:r>
              <a:rPr lang="en-US" sz="1700" b="1" dirty="0">
                <a:solidFill>
                  <a:schemeClr val="tx1">
                    <a:alpha val="80000"/>
                  </a:schemeClr>
                </a:solidFill>
              </a:rPr>
              <a:t>excellent customer experiences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039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041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1">
            <a:extLst>
              <a:ext uri="{FF2B5EF4-FFF2-40B4-BE49-F238E27FC236}">
                <a16:creationId xmlns:a16="http://schemas.microsoft.com/office/drawing/2014/main" id="{2D9E0080-5B23-A473-2645-A98E08B295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04668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160</Words>
  <Application>Microsoft Office PowerPoint</Application>
  <PresentationFormat>Widescreen</PresentationFormat>
  <Paragraphs>52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Hospitality Skills</vt:lpstr>
      <vt:lpstr>Introduction to Hospitality Skills</vt:lpstr>
      <vt:lpstr>Communication Skills</vt:lpstr>
      <vt:lpstr>Time Management</vt:lpstr>
      <vt:lpstr>Friendly Attitude &amp; Customer Service</vt:lpstr>
      <vt:lpstr>Teamwork &amp; Leadership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Flavian Branescu (2434712)</dc:creator>
  <cp:lastModifiedBy>Flavian Branescu (2434712)</cp:lastModifiedBy>
  <cp:revision>2</cp:revision>
  <dcterms:created xsi:type="dcterms:W3CDTF">2026-03-11T20:41:04Z</dcterms:created>
  <dcterms:modified xsi:type="dcterms:W3CDTF">2026-03-12T18:44:03Z</dcterms:modified>
</cp:coreProperties>
</file>