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6FB767-D8C1-438A-BDEA-6F7555DE09E8}" v="85" dt="2023-10-28T14:34:42.512"/>
    <p1510:client id="{843B3988-A5A6-B62E-A1B8-A70A15A8E400}" v="964" dt="2023-10-12T21:16:02.663"/>
    <p1510:client id="{8FBD7BD7-353D-4609-21D8-8EE07B804F71}" v="2" dt="2023-10-25T13:28:14.2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mirun Nessa (2212101)" userId="S::2212101@student.uwtsd.ac.uk::aca17173-a618-48b3-997b-1cdac4c584a7" providerId="AD" clId="Web-{843B3988-A5A6-B62E-A1B8-A70A15A8E400}"/>
    <pc:docChg chg="addSld modSld addMainMaster delMainMaster">
      <pc:chgData name="Jomirun Nessa (2212101)" userId="S::2212101@student.uwtsd.ac.uk::aca17173-a618-48b3-997b-1cdac4c584a7" providerId="AD" clId="Web-{843B3988-A5A6-B62E-A1B8-A70A15A8E400}" dt="2023-10-12T21:16:12.522" v="970"/>
      <pc:docMkLst>
        <pc:docMk/>
      </pc:docMkLst>
      <pc:sldChg chg="addSp modSp mod setBg modClrScheme addAnim chgLayout">
        <pc:chgData name="Jomirun Nessa (2212101)" userId="S::2212101@student.uwtsd.ac.uk::aca17173-a618-48b3-997b-1cdac4c584a7" providerId="AD" clId="Web-{843B3988-A5A6-B62E-A1B8-A70A15A8E400}" dt="2023-10-12T14:28:16.823" v="15" actId="20577"/>
        <pc:sldMkLst>
          <pc:docMk/>
          <pc:sldMk cId="109857222" sldId="256"/>
        </pc:sldMkLst>
        <pc:spChg chg="mod">
          <ac:chgData name="Jomirun Nessa (2212101)" userId="S::2212101@student.uwtsd.ac.uk::aca17173-a618-48b3-997b-1cdac4c584a7" providerId="AD" clId="Web-{843B3988-A5A6-B62E-A1B8-A70A15A8E400}" dt="2023-10-12T14:28:01.463" v="11"/>
          <ac:spMkLst>
            <pc:docMk/>
            <pc:sldMk cId="109857222" sldId="256"/>
            <ac:spMk id="2" creationId="{00000000-0000-0000-0000-000000000000}"/>
          </ac:spMkLst>
        </pc:spChg>
        <pc:spChg chg="mod">
          <ac:chgData name="Jomirun Nessa (2212101)" userId="S::2212101@student.uwtsd.ac.uk::aca17173-a618-48b3-997b-1cdac4c584a7" providerId="AD" clId="Web-{843B3988-A5A6-B62E-A1B8-A70A15A8E400}" dt="2023-10-12T14:28:16.823" v="15" actId="20577"/>
          <ac:spMkLst>
            <pc:docMk/>
            <pc:sldMk cId="109857222" sldId="256"/>
            <ac:spMk id="3" creationId="{00000000-0000-0000-0000-000000000000}"/>
          </ac:spMkLst>
        </pc:spChg>
        <pc:spChg chg="add">
          <ac:chgData name="Jomirun Nessa (2212101)" userId="S::2212101@student.uwtsd.ac.uk::aca17173-a618-48b3-997b-1cdac4c584a7" providerId="AD" clId="Web-{843B3988-A5A6-B62E-A1B8-A70A15A8E400}" dt="2023-10-12T14:28:01.463" v="11"/>
          <ac:spMkLst>
            <pc:docMk/>
            <pc:sldMk cId="109857222" sldId="256"/>
            <ac:spMk id="9" creationId="{4D90D76C-184F-4A96-8FE8-1114F8EE1F56}"/>
          </ac:spMkLst>
        </pc:spChg>
        <pc:spChg chg="add">
          <ac:chgData name="Jomirun Nessa (2212101)" userId="S::2212101@student.uwtsd.ac.uk::aca17173-a618-48b3-997b-1cdac4c584a7" providerId="AD" clId="Web-{843B3988-A5A6-B62E-A1B8-A70A15A8E400}" dt="2023-10-12T14:28:01.463" v="11"/>
          <ac:spMkLst>
            <pc:docMk/>
            <pc:sldMk cId="109857222" sldId="256"/>
            <ac:spMk id="11" creationId="{2F9DE355-E8A7-498B-A6A0-54D03B953F89}"/>
          </ac:spMkLst>
        </pc:spChg>
        <pc:picChg chg="add">
          <ac:chgData name="Jomirun Nessa (2212101)" userId="S::2212101@student.uwtsd.ac.uk::aca17173-a618-48b3-997b-1cdac4c584a7" providerId="AD" clId="Web-{843B3988-A5A6-B62E-A1B8-A70A15A8E400}" dt="2023-10-12T14:28:01.463" v="11"/>
          <ac:picMkLst>
            <pc:docMk/>
            <pc:sldMk cId="109857222" sldId="256"/>
            <ac:picMk id="4" creationId="{11833C83-1071-E9E4-806D-E0C38F99DD5E}"/>
          </ac:picMkLst>
        </pc:picChg>
      </pc:sldChg>
      <pc:sldChg chg="addSp modSp new modTransition">
        <pc:chgData name="Jomirun Nessa (2212101)" userId="S::2212101@student.uwtsd.ac.uk::aca17173-a618-48b3-997b-1cdac4c584a7" providerId="AD" clId="Web-{843B3988-A5A6-B62E-A1B8-A70A15A8E400}" dt="2023-10-12T15:59:43.205" v="503"/>
        <pc:sldMkLst>
          <pc:docMk/>
          <pc:sldMk cId="3725667266" sldId="257"/>
        </pc:sldMkLst>
        <pc:spChg chg="mod">
          <ac:chgData name="Jomirun Nessa (2212101)" userId="S::2212101@student.uwtsd.ac.uk::aca17173-a618-48b3-997b-1cdac4c584a7" providerId="AD" clId="Web-{843B3988-A5A6-B62E-A1B8-A70A15A8E400}" dt="2023-10-12T14:28:39.168" v="26" actId="20577"/>
          <ac:spMkLst>
            <pc:docMk/>
            <pc:sldMk cId="3725667266" sldId="257"/>
            <ac:spMk id="2" creationId="{96F57D16-21EA-A55A-902D-0F39A23555B2}"/>
          </ac:spMkLst>
        </pc:spChg>
        <pc:spChg chg="mod">
          <ac:chgData name="Jomirun Nessa (2212101)" userId="S::2212101@student.uwtsd.ac.uk::aca17173-a618-48b3-997b-1cdac4c584a7" providerId="AD" clId="Web-{843B3988-A5A6-B62E-A1B8-A70A15A8E400}" dt="2023-10-12T14:37:45.252" v="89" actId="20577"/>
          <ac:spMkLst>
            <pc:docMk/>
            <pc:sldMk cId="3725667266" sldId="257"/>
            <ac:spMk id="3" creationId="{25709268-FA6B-CECE-971F-620B18AB5EA6}"/>
          </ac:spMkLst>
        </pc:spChg>
        <pc:picChg chg="add mod">
          <ac:chgData name="Jomirun Nessa (2212101)" userId="S::2212101@student.uwtsd.ac.uk::aca17173-a618-48b3-997b-1cdac4c584a7" providerId="AD" clId="Web-{843B3988-A5A6-B62E-A1B8-A70A15A8E400}" dt="2023-10-12T14:38:13.519" v="99" actId="1076"/>
          <ac:picMkLst>
            <pc:docMk/>
            <pc:sldMk cId="3725667266" sldId="257"/>
            <ac:picMk id="4" creationId="{0323486C-C499-DFC1-1A04-8BACC15ACE23}"/>
          </ac:picMkLst>
        </pc:picChg>
      </pc:sldChg>
      <pc:sldChg chg="addSp delSp modSp new mod modTransition setBg">
        <pc:chgData name="Jomirun Nessa (2212101)" userId="S::2212101@student.uwtsd.ac.uk::aca17173-a618-48b3-997b-1cdac4c584a7" providerId="AD" clId="Web-{843B3988-A5A6-B62E-A1B8-A70A15A8E400}" dt="2023-10-12T15:59:48.768" v="504"/>
        <pc:sldMkLst>
          <pc:docMk/>
          <pc:sldMk cId="2447263143" sldId="258"/>
        </pc:sldMkLst>
        <pc:spChg chg="mod">
          <ac:chgData name="Jomirun Nessa (2212101)" userId="S::2212101@student.uwtsd.ac.uk::aca17173-a618-48b3-997b-1cdac4c584a7" providerId="AD" clId="Web-{843B3988-A5A6-B62E-A1B8-A70A15A8E400}" dt="2023-10-12T15:55:10.891" v="499"/>
          <ac:spMkLst>
            <pc:docMk/>
            <pc:sldMk cId="2447263143" sldId="258"/>
            <ac:spMk id="2" creationId="{4E149919-5402-1B36-CBFF-406AE047DB46}"/>
          </ac:spMkLst>
        </pc:spChg>
        <pc:spChg chg="mod ord">
          <ac:chgData name="Jomirun Nessa (2212101)" userId="S::2212101@student.uwtsd.ac.uk::aca17173-a618-48b3-997b-1cdac4c584a7" providerId="AD" clId="Web-{843B3988-A5A6-B62E-A1B8-A70A15A8E400}" dt="2023-10-12T15:55:10.891" v="499"/>
          <ac:spMkLst>
            <pc:docMk/>
            <pc:sldMk cId="2447263143" sldId="258"/>
            <ac:spMk id="3" creationId="{AD34E617-657C-35AE-774D-58585003E8A3}"/>
          </ac:spMkLst>
        </pc:spChg>
        <pc:spChg chg="add del">
          <ac:chgData name="Jomirun Nessa (2212101)" userId="S::2212101@student.uwtsd.ac.uk::aca17173-a618-48b3-997b-1cdac4c584a7" providerId="AD" clId="Web-{843B3988-A5A6-B62E-A1B8-A70A15A8E400}" dt="2023-10-12T15:55:10.875" v="498"/>
          <ac:spMkLst>
            <pc:docMk/>
            <pc:sldMk cId="2447263143" sldId="258"/>
            <ac:spMk id="10" creationId="{D5330DB3-5CFA-4A1C-8DFC-3CAE24E60F4D}"/>
          </ac:spMkLst>
        </pc:spChg>
        <pc:spChg chg="add del">
          <ac:chgData name="Jomirun Nessa (2212101)" userId="S::2212101@student.uwtsd.ac.uk::aca17173-a618-48b3-997b-1cdac4c584a7" providerId="AD" clId="Web-{843B3988-A5A6-B62E-A1B8-A70A15A8E400}" dt="2023-10-12T15:55:10.875" v="498"/>
          <ac:spMkLst>
            <pc:docMk/>
            <pc:sldMk cId="2447263143" sldId="258"/>
            <ac:spMk id="12" creationId="{217F9F14-9FAD-4036-9393-4470ED0DFDA1}"/>
          </ac:spMkLst>
        </pc:spChg>
        <pc:spChg chg="add">
          <ac:chgData name="Jomirun Nessa (2212101)" userId="S::2212101@student.uwtsd.ac.uk::aca17173-a618-48b3-997b-1cdac4c584a7" providerId="AD" clId="Web-{843B3988-A5A6-B62E-A1B8-A70A15A8E400}" dt="2023-10-12T15:55:10.891" v="499"/>
          <ac:spMkLst>
            <pc:docMk/>
            <pc:sldMk cId="2447263143" sldId="258"/>
            <ac:spMk id="16" creationId="{0BEECA9E-C489-4B62-9103-5A6D60EA2D5A}"/>
          </ac:spMkLst>
        </pc:spChg>
        <pc:spChg chg="add">
          <ac:chgData name="Jomirun Nessa (2212101)" userId="S::2212101@student.uwtsd.ac.uk::aca17173-a618-48b3-997b-1cdac4c584a7" providerId="AD" clId="Web-{843B3988-A5A6-B62E-A1B8-A70A15A8E400}" dt="2023-10-12T15:55:10.891" v="499"/>
          <ac:spMkLst>
            <pc:docMk/>
            <pc:sldMk cId="2447263143" sldId="258"/>
            <ac:spMk id="18" creationId="{F7023783-1BA7-4B53-8EDC-B7F22732FCCC}"/>
          </ac:spMkLst>
        </pc:spChg>
        <pc:grpChg chg="add del">
          <ac:chgData name="Jomirun Nessa (2212101)" userId="S::2212101@student.uwtsd.ac.uk::aca17173-a618-48b3-997b-1cdac4c584a7" providerId="AD" clId="Web-{843B3988-A5A6-B62E-A1B8-A70A15A8E400}" dt="2023-10-12T15:55:10.875" v="498"/>
          <ac:grpSpMkLst>
            <pc:docMk/>
            <pc:sldMk cId="2447263143" sldId="258"/>
            <ac:grpSpMk id="14" creationId="{213B6D00-F6C3-4D23-AC88-BD80EC42F676}"/>
          </ac:grpSpMkLst>
        </pc:grpChg>
        <pc:grpChg chg="add">
          <ac:chgData name="Jomirun Nessa (2212101)" userId="S::2212101@student.uwtsd.ac.uk::aca17173-a618-48b3-997b-1cdac4c584a7" providerId="AD" clId="Web-{843B3988-A5A6-B62E-A1B8-A70A15A8E400}" dt="2023-10-12T15:55:10.891" v="499"/>
          <ac:grpSpMkLst>
            <pc:docMk/>
            <pc:sldMk cId="2447263143" sldId="258"/>
            <ac:grpSpMk id="19" creationId="{1B8B7D45-C71F-4FD6-BE9F-31CB24678177}"/>
          </ac:grpSpMkLst>
        </pc:grpChg>
        <pc:picChg chg="add del mod">
          <ac:chgData name="Jomirun Nessa (2212101)" userId="S::2212101@student.uwtsd.ac.uk::aca17173-a618-48b3-997b-1cdac4c584a7" providerId="AD" clId="Web-{843B3988-A5A6-B62E-A1B8-A70A15A8E400}" dt="2023-10-12T15:54:31.435" v="494"/>
          <ac:picMkLst>
            <pc:docMk/>
            <pc:sldMk cId="2447263143" sldId="258"/>
            <ac:picMk id="4" creationId="{C1DA821F-E4F1-BEC5-5F6D-3CAE55644E47}"/>
          </ac:picMkLst>
        </pc:picChg>
        <pc:picChg chg="add mod">
          <ac:chgData name="Jomirun Nessa (2212101)" userId="S::2212101@student.uwtsd.ac.uk::aca17173-a618-48b3-997b-1cdac4c584a7" providerId="AD" clId="Web-{843B3988-A5A6-B62E-A1B8-A70A15A8E400}" dt="2023-10-12T15:55:15.875" v="500" actId="14100"/>
          <ac:picMkLst>
            <pc:docMk/>
            <pc:sldMk cId="2447263143" sldId="258"/>
            <ac:picMk id="5" creationId="{B410AF5C-8A81-B02B-8280-8E0BEF2AFBBA}"/>
          </ac:picMkLst>
        </pc:picChg>
      </pc:sldChg>
      <pc:sldChg chg="addSp delSp modSp new modTransition">
        <pc:chgData name="Jomirun Nessa (2212101)" userId="S::2212101@student.uwtsd.ac.uk::aca17173-a618-48b3-997b-1cdac4c584a7" providerId="AD" clId="Web-{843B3988-A5A6-B62E-A1B8-A70A15A8E400}" dt="2023-10-12T15:59:24.985" v="502"/>
        <pc:sldMkLst>
          <pc:docMk/>
          <pc:sldMk cId="570257452" sldId="259"/>
        </pc:sldMkLst>
        <pc:spChg chg="mod">
          <ac:chgData name="Jomirun Nessa (2212101)" userId="S::2212101@student.uwtsd.ac.uk::aca17173-a618-48b3-997b-1cdac4c584a7" providerId="AD" clId="Web-{843B3988-A5A6-B62E-A1B8-A70A15A8E400}" dt="2023-10-12T15:07:44.964" v="386" actId="14100"/>
          <ac:spMkLst>
            <pc:docMk/>
            <pc:sldMk cId="570257452" sldId="259"/>
            <ac:spMk id="2" creationId="{96CFF916-15F5-0868-6112-8A2E1A12414C}"/>
          </ac:spMkLst>
        </pc:spChg>
        <pc:spChg chg="mod">
          <ac:chgData name="Jomirun Nessa (2212101)" userId="S::2212101@student.uwtsd.ac.uk::aca17173-a618-48b3-997b-1cdac4c584a7" providerId="AD" clId="Web-{843B3988-A5A6-B62E-A1B8-A70A15A8E400}" dt="2023-10-12T15:07:38.964" v="385" actId="20577"/>
          <ac:spMkLst>
            <pc:docMk/>
            <pc:sldMk cId="570257452" sldId="259"/>
            <ac:spMk id="3" creationId="{4EBE4AC9-4C3C-8902-24F8-05E23BCE6797}"/>
          </ac:spMkLst>
        </pc:spChg>
        <pc:picChg chg="add del mod">
          <ac:chgData name="Jomirun Nessa (2212101)" userId="S::2212101@student.uwtsd.ac.uk::aca17173-a618-48b3-997b-1cdac4c584a7" providerId="AD" clId="Web-{843B3988-A5A6-B62E-A1B8-A70A15A8E400}" dt="2023-10-12T15:09:07.186" v="392"/>
          <ac:picMkLst>
            <pc:docMk/>
            <pc:sldMk cId="570257452" sldId="259"/>
            <ac:picMk id="4" creationId="{9334677B-BF7E-D634-CAB5-7C86DE47EB17}"/>
          </ac:picMkLst>
        </pc:picChg>
      </pc:sldChg>
      <pc:sldChg chg="addSp delSp modSp new mod modTransition setBg">
        <pc:chgData name="Jomirun Nessa (2212101)" userId="S::2212101@student.uwtsd.ac.uk::aca17173-a618-48b3-997b-1cdac4c584a7" providerId="AD" clId="Web-{843B3988-A5A6-B62E-A1B8-A70A15A8E400}" dt="2023-10-12T16:36:24.237" v="647" actId="20577"/>
        <pc:sldMkLst>
          <pc:docMk/>
          <pc:sldMk cId="3292973546" sldId="260"/>
        </pc:sldMkLst>
        <pc:spChg chg="mod">
          <ac:chgData name="Jomirun Nessa (2212101)" userId="S::2212101@student.uwtsd.ac.uk::aca17173-a618-48b3-997b-1cdac4c584a7" providerId="AD" clId="Web-{843B3988-A5A6-B62E-A1B8-A70A15A8E400}" dt="2023-10-12T16:32:25.940" v="550"/>
          <ac:spMkLst>
            <pc:docMk/>
            <pc:sldMk cId="3292973546" sldId="260"/>
            <ac:spMk id="2" creationId="{BC58DA28-FF4E-94D3-9A23-818BA5648E36}"/>
          </ac:spMkLst>
        </pc:spChg>
        <pc:spChg chg="mod">
          <ac:chgData name="Jomirun Nessa (2212101)" userId="S::2212101@student.uwtsd.ac.uk::aca17173-a618-48b3-997b-1cdac4c584a7" providerId="AD" clId="Web-{843B3988-A5A6-B62E-A1B8-A70A15A8E400}" dt="2023-10-12T16:36:24.237" v="647" actId="20577"/>
          <ac:spMkLst>
            <pc:docMk/>
            <pc:sldMk cId="3292973546" sldId="260"/>
            <ac:spMk id="3" creationId="{275111CA-07B3-B5F2-407C-8C98527B1E01}"/>
          </ac:spMkLst>
        </pc:spChg>
        <pc:spChg chg="add del">
          <ac:chgData name="Jomirun Nessa (2212101)" userId="S::2212101@student.uwtsd.ac.uk::aca17173-a618-48b3-997b-1cdac4c584a7" providerId="AD" clId="Web-{843B3988-A5A6-B62E-A1B8-A70A15A8E400}" dt="2023-10-12T16:35:52.094" v="615"/>
          <ac:spMkLst>
            <pc:docMk/>
            <pc:sldMk cId="3292973546" sldId="260"/>
            <ac:spMk id="9" creationId="{8DDAA74B-8E81-4F15-BC0F-4050965FF520}"/>
          </ac:spMkLst>
        </pc:spChg>
        <pc:spChg chg="add del">
          <ac:chgData name="Jomirun Nessa (2212101)" userId="S::2212101@student.uwtsd.ac.uk::aca17173-a618-48b3-997b-1cdac4c584a7" providerId="AD" clId="Web-{843B3988-A5A6-B62E-A1B8-A70A15A8E400}" dt="2023-10-12T16:35:52.094" v="615"/>
          <ac:spMkLst>
            <pc:docMk/>
            <pc:sldMk cId="3292973546" sldId="260"/>
            <ac:spMk id="11" creationId="{374CD4C6-F07B-411C-876A-727559731FF0}"/>
          </ac:spMkLst>
        </pc:spChg>
        <pc:spChg chg="add">
          <ac:chgData name="Jomirun Nessa (2212101)" userId="S::2212101@student.uwtsd.ac.uk::aca17173-a618-48b3-997b-1cdac4c584a7" providerId="AD" clId="Web-{843B3988-A5A6-B62E-A1B8-A70A15A8E400}" dt="2023-10-12T16:35:52.094" v="615"/>
          <ac:spMkLst>
            <pc:docMk/>
            <pc:sldMk cId="3292973546" sldId="260"/>
            <ac:spMk id="16" creationId="{F06B261F-632C-43DC-8DC7-7723B368270D}"/>
          </ac:spMkLst>
        </pc:spChg>
        <pc:spChg chg="add">
          <ac:chgData name="Jomirun Nessa (2212101)" userId="S::2212101@student.uwtsd.ac.uk::aca17173-a618-48b3-997b-1cdac4c584a7" providerId="AD" clId="Web-{843B3988-A5A6-B62E-A1B8-A70A15A8E400}" dt="2023-10-12T16:35:52.094" v="615"/>
          <ac:spMkLst>
            <pc:docMk/>
            <pc:sldMk cId="3292973546" sldId="260"/>
            <ac:spMk id="18" creationId="{4E524C7F-EE50-42C5-9434-7C78CE04445B}"/>
          </ac:spMkLst>
        </pc:spChg>
        <pc:picChg chg="add mod">
          <ac:chgData name="Jomirun Nessa (2212101)" userId="S::2212101@student.uwtsd.ac.uk::aca17173-a618-48b3-997b-1cdac4c584a7" providerId="AD" clId="Web-{843B3988-A5A6-B62E-A1B8-A70A15A8E400}" dt="2023-10-12T16:35:52.094" v="615"/>
          <ac:picMkLst>
            <pc:docMk/>
            <pc:sldMk cId="3292973546" sldId="260"/>
            <ac:picMk id="5" creationId="{D9C5E0E7-D178-0E8A-88F3-5EE2B189EBFF}"/>
          </ac:picMkLst>
        </pc:picChg>
      </pc:sldChg>
      <pc:sldChg chg="addSp delSp modSp new mod modTransition setBg">
        <pc:chgData name="Jomirun Nessa (2212101)" userId="S::2212101@student.uwtsd.ac.uk::aca17173-a618-48b3-997b-1cdac4c584a7" providerId="AD" clId="Web-{843B3988-A5A6-B62E-A1B8-A70A15A8E400}" dt="2023-10-12T21:05:44.147" v="869"/>
        <pc:sldMkLst>
          <pc:docMk/>
          <pc:sldMk cId="1867703827" sldId="261"/>
        </pc:sldMkLst>
        <pc:spChg chg="mod">
          <ac:chgData name="Jomirun Nessa (2212101)" userId="S::2212101@student.uwtsd.ac.uk::aca17173-a618-48b3-997b-1cdac4c584a7" providerId="AD" clId="Web-{843B3988-A5A6-B62E-A1B8-A70A15A8E400}" dt="2023-10-12T21:05:22.584" v="865"/>
          <ac:spMkLst>
            <pc:docMk/>
            <pc:sldMk cId="1867703827" sldId="261"/>
            <ac:spMk id="2" creationId="{D080B633-73B1-68CA-B24F-00DDFCE2047C}"/>
          </ac:spMkLst>
        </pc:spChg>
        <pc:spChg chg="mod ord">
          <ac:chgData name="Jomirun Nessa (2212101)" userId="S::2212101@student.uwtsd.ac.uk::aca17173-a618-48b3-997b-1cdac4c584a7" providerId="AD" clId="Web-{843B3988-A5A6-B62E-A1B8-A70A15A8E400}" dt="2023-10-12T21:05:22.584" v="865"/>
          <ac:spMkLst>
            <pc:docMk/>
            <pc:sldMk cId="1867703827" sldId="261"/>
            <ac:spMk id="3" creationId="{620CAF6C-1440-55F1-CA53-8A6D9E377795}"/>
          </ac:spMkLst>
        </pc:spChg>
        <pc:spChg chg="add del">
          <ac:chgData name="Jomirun Nessa (2212101)" userId="S::2212101@student.uwtsd.ac.uk::aca17173-a618-48b3-997b-1cdac4c584a7" providerId="AD" clId="Web-{843B3988-A5A6-B62E-A1B8-A70A15A8E400}" dt="2023-10-12T20:57:31.622" v="857"/>
          <ac:spMkLst>
            <pc:docMk/>
            <pc:sldMk cId="1867703827" sldId="261"/>
            <ac:spMk id="9" creationId="{F06B261F-632C-43DC-8DC7-7723B368270D}"/>
          </ac:spMkLst>
        </pc:spChg>
        <pc:spChg chg="add del">
          <ac:chgData name="Jomirun Nessa (2212101)" userId="S::2212101@student.uwtsd.ac.uk::aca17173-a618-48b3-997b-1cdac4c584a7" providerId="AD" clId="Web-{843B3988-A5A6-B62E-A1B8-A70A15A8E400}" dt="2023-10-12T20:57:31.622" v="857"/>
          <ac:spMkLst>
            <pc:docMk/>
            <pc:sldMk cId="1867703827" sldId="261"/>
            <ac:spMk id="11" creationId="{4E524C7F-EE50-42C5-9434-7C78CE04445B}"/>
          </ac:spMkLst>
        </pc:spChg>
        <pc:spChg chg="add del">
          <ac:chgData name="Jomirun Nessa (2212101)" userId="S::2212101@student.uwtsd.ac.uk::aca17173-a618-48b3-997b-1cdac4c584a7" providerId="AD" clId="Web-{843B3988-A5A6-B62E-A1B8-A70A15A8E400}" dt="2023-10-12T21:05:22.584" v="865"/>
          <ac:spMkLst>
            <pc:docMk/>
            <pc:sldMk cId="1867703827" sldId="261"/>
            <ac:spMk id="13" creationId="{8DDAA74B-8E81-4F15-BC0F-4050965FF520}"/>
          </ac:spMkLst>
        </pc:spChg>
        <pc:spChg chg="add del">
          <ac:chgData name="Jomirun Nessa (2212101)" userId="S::2212101@student.uwtsd.ac.uk::aca17173-a618-48b3-997b-1cdac4c584a7" providerId="AD" clId="Web-{843B3988-A5A6-B62E-A1B8-A70A15A8E400}" dt="2023-10-12T21:05:22.584" v="865"/>
          <ac:spMkLst>
            <pc:docMk/>
            <pc:sldMk cId="1867703827" sldId="261"/>
            <ac:spMk id="14" creationId="{374CD4C6-F07B-411C-876A-727559731FF0}"/>
          </ac:spMkLst>
        </pc:spChg>
        <pc:spChg chg="add del">
          <ac:chgData name="Jomirun Nessa (2212101)" userId="S::2212101@student.uwtsd.ac.uk::aca17173-a618-48b3-997b-1cdac4c584a7" providerId="AD" clId="Web-{843B3988-A5A6-B62E-A1B8-A70A15A8E400}" dt="2023-10-12T21:05:22.584" v="864"/>
          <ac:spMkLst>
            <pc:docMk/>
            <pc:sldMk cId="1867703827" sldId="261"/>
            <ac:spMk id="19" creationId="{8DDAA74B-8E81-4F15-BC0F-4050965FF520}"/>
          </ac:spMkLst>
        </pc:spChg>
        <pc:spChg chg="add del">
          <ac:chgData name="Jomirun Nessa (2212101)" userId="S::2212101@student.uwtsd.ac.uk::aca17173-a618-48b3-997b-1cdac4c584a7" providerId="AD" clId="Web-{843B3988-A5A6-B62E-A1B8-A70A15A8E400}" dt="2023-10-12T21:05:22.584" v="864"/>
          <ac:spMkLst>
            <pc:docMk/>
            <pc:sldMk cId="1867703827" sldId="261"/>
            <ac:spMk id="21" creationId="{374CD4C6-F07B-411C-876A-727559731FF0}"/>
          </ac:spMkLst>
        </pc:spChg>
        <pc:spChg chg="add">
          <ac:chgData name="Jomirun Nessa (2212101)" userId="S::2212101@student.uwtsd.ac.uk::aca17173-a618-48b3-997b-1cdac4c584a7" providerId="AD" clId="Web-{843B3988-A5A6-B62E-A1B8-A70A15A8E400}" dt="2023-10-12T21:05:22.584" v="865"/>
          <ac:spMkLst>
            <pc:docMk/>
            <pc:sldMk cId="1867703827" sldId="261"/>
            <ac:spMk id="23" creationId="{C28AA5B0-EA1F-42BB-AE4B-1A06337DD243}"/>
          </ac:spMkLst>
        </pc:spChg>
        <pc:spChg chg="add">
          <ac:chgData name="Jomirun Nessa (2212101)" userId="S::2212101@student.uwtsd.ac.uk::aca17173-a618-48b3-997b-1cdac4c584a7" providerId="AD" clId="Web-{843B3988-A5A6-B62E-A1B8-A70A15A8E400}" dt="2023-10-12T21:05:22.584" v="865"/>
          <ac:spMkLst>
            <pc:docMk/>
            <pc:sldMk cId="1867703827" sldId="261"/>
            <ac:spMk id="24" creationId="{4F5B6F84-73EF-47ED-850E-4308B2C0D1E3}"/>
          </ac:spMkLst>
        </pc:spChg>
        <pc:picChg chg="add mod">
          <ac:chgData name="Jomirun Nessa (2212101)" userId="S::2212101@student.uwtsd.ac.uk::aca17173-a618-48b3-997b-1cdac4c584a7" providerId="AD" clId="Web-{843B3988-A5A6-B62E-A1B8-A70A15A8E400}" dt="2023-10-12T21:05:22.584" v="865"/>
          <ac:picMkLst>
            <pc:docMk/>
            <pc:sldMk cId="1867703827" sldId="261"/>
            <ac:picMk id="4" creationId="{F45E5354-F13F-FF86-A868-371AFB57B598}"/>
          </ac:picMkLst>
        </pc:picChg>
      </pc:sldChg>
      <pc:sldChg chg="addSp delSp modSp new mod setBg">
        <pc:chgData name="Jomirun Nessa (2212101)" userId="S::2212101@student.uwtsd.ac.uk::aca17173-a618-48b3-997b-1cdac4c584a7" providerId="AD" clId="Web-{843B3988-A5A6-B62E-A1B8-A70A15A8E400}" dt="2023-10-12T21:16:12.522" v="970"/>
        <pc:sldMkLst>
          <pc:docMk/>
          <pc:sldMk cId="1942207084" sldId="262"/>
        </pc:sldMkLst>
        <pc:spChg chg="mod">
          <ac:chgData name="Jomirun Nessa (2212101)" userId="S::2212101@student.uwtsd.ac.uk::aca17173-a618-48b3-997b-1cdac4c584a7" providerId="AD" clId="Web-{843B3988-A5A6-B62E-A1B8-A70A15A8E400}" dt="2023-10-12T21:16:12.522" v="970"/>
          <ac:spMkLst>
            <pc:docMk/>
            <pc:sldMk cId="1942207084" sldId="262"/>
            <ac:spMk id="2" creationId="{D63F4610-98B3-308B-9915-146F6F6A9602}"/>
          </ac:spMkLst>
        </pc:spChg>
        <pc:spChg chg="add del mod">
          <ac:chgData name="Jomirun Nessa (2212101)" userId="S::2212101@student.uwtsd.ac.uk::aca17173-a618-48b3-997b-1cdac4c584a7" providerId="AD" clId="Web-{843B3988-A5A6-B62E-A1B8-A70A15A8E400}" dt="2023-10-12T21:14:44.052" v="948"/>
          <ac:spMkLst>
            <pc:docMk/>
            <pc:sldMk cId="1942207084" sldId="262"/>
            <ac:spMk id="3" creationId="{E26B9BF5-4396-33DB-16CC-54A4834BD0E7}"/>
          </ac:spMkLst>
        </pc:spChg>
        <pc:spChg chg="add del">
          <ac:chgData name="Jomirun Nessa (2212101)" userId="S::2212101@student.uwtsd.ac.uk::aca17173-a618-48b3-997b-1cdac4c584a7" providerId="AD" clId="Web-{843B3988-A5A6-B62E-A1B8-A70A15A8E400}" dt="2023-10-12T21:14:44.036" v="947"/>
          <ac:spMkLst>
            <pc:docMk/>
            <pc:sldMk cId="1942207084" sldId="262"/>
            <ac:spMk id="9" creationId="{2380A34A-731B-4B77-8D1A-4326EA6123B5}"/>
          </ac:spMkLst>
        </pc:spChg>
        <pc:spChg chg="add del">
          <ac:chgData name="Jomirun Nessa (2212101)" userId="S::2212101@student.uwtsd.ac.uk::aca17173-a618-48b3-997b-1cdac4c584a7" providerId="AD" clId="Web-{843B3988-A5A6-B62E-A1B8-A70A15A8E400}" dt="2023-10-12T21:14:44.036" v="947"/>
          <ac:spMkLst>
            <pc:docMk/>
            <pc:sldMk cId="1942207084" sldId="262"/>
            <ac:spMk id="11" creationId="{72EF3F9A-9717-4ACB-A30D-96694842C4F7}"/>
          </ac:spMkLst>
        </pc:spChg>
        <pc:spChg chg="add del">
          <ac:chgData name="Jomirun Nessa (2212101)" userId="S::2212101@student.uwtsd.ac.uk::aca17173-a618-48b3-997b-1cdac4c584a7" providerId="AD" clId="Web-{843B3988-A5A6-B62E-A1B8-A70A15A8E400}" dt="2023-10-12T21:16:12.522" v="970"/>
          <ac:spMkLst>
            <pc:docMk/>
            <pc:sldMk cId="1942207084" sldId="262"/>
            <ac:spMk id="17" creationId="{F06B261F-632C-43DC-8DC7-7723B368270D}"/>
          </ac:spMkLst>
        </pc:spChg>
        <pc:spChg chg="add del">
          <ac:chgData name="Jomirun Nessa (2212101)" userId="S::2212101@student.uwtsd.ac.uk::aca17173-a618-48b3-997b-1cdac4c584a7" providerId="AD" clId="Web-{843B3988-A5A6-B62E-A1B8-A70A15A8E400}" dt="2023-10-12T21:16:12.522" v="970"/>
          <ac:spMkLst>
            <pc:docMk/>
            <pc:sldMk cId="1942207084" sldId="262"/>
            <ac:spMk id="18" creationId="{4E524C7F-EE50-42C5-9434-7C78CE04445B}"/>
          </ac:spMkLst>
        </pc:spChg>
        <pc:spChg chg="add mod">
          <ac:chgData name="Jomirun Nessa (2212101)" userId="S::2212101@student.uwtsd.ac.uk::aca17173-a618-48b3-997b-1cdac4c584a7" providerId="AD" clId="Web-{843B3988-A5A6-B62E-A1B8-A70A15A8E400}" dt="2023-10-12T21:16:12.522" v="970"/>
          <ac:spMkLst>
            <pc:docMk/>
            <pc:sldMk cId="1942207084" sldId="262"/>
            <ac:spMk id="19" creationId="{E26B9BF5-4396-33DB-16CC-54A4834BD0E7}"/>
          </ac:spMkLst>
        </pc:spChg>
        <pc:spChg chg="add del">
          <ac:chgData name="Jomirun Nessa (2212101)" userId="S::2212101@student.uwtsd.ac.uk::aca17173-a618-48b3-997b-1cdac4c584a7" providerId="AD" clId="Web-{843B3988-A5A6-B62E-A1B8-A70A15A8E400}" dt="2023-10-12T21:16:12.507" v="969"/>
          <ac:spMkLst>
            <pc:docMk/>
            <pc:sldMk cId="1942207084" sldId="262"/>
            <ac:spMk id="26" creationId="{8DDAA74B-8E81-4F15-BC0F-4050965FF520}"/>
          </ac:spMkLst>
        </pc:spChg>
        <pc:spChg chg="add del">
          <ac:chgData name="Jomirun Nessa (2212101)" userId="S::2212101@student.uwtsd.ac.uk::aca17173-a618-48b3-997b-1cdac4c584a7" providerId="AD" clId="Web-{843B3988-A5A6-B62E-A1B8-A70A15A8E400}" dt="2023-10-12T21:16:12.507" v="969"/>
          <ac:spMkLst>
            <pc:docMk/>
            <pc:sldMk cId="1942207084" sldId="262"/>
            <ac:spMk id="28" creationId="{374CD4C6-F07B-411C-876A-727559731FF0}"/>
          </ac:spMkLst>
        </pc:spChg>
        <pc:spChg chg="add">
          <ac:chgData name="Jomirun Nessa (2212101)" userId="S::2212101@student.uwtsd.ac.uk::aca17173-a618-48b3-997b-1cdac4c584a7" providerId="AD" clId="Web-{843B3988-A5A6-B62E-A1B8-A70A15A8E400}" dt="2023-10-12T21:16:12.522" v="970"/>
          <ac:spMkLst>
            <pc:docMk/>
            <pc:sldMk cId="1942207084" sldId="262"/>
            <ac:spMk id="30" creationId="{6FF8DE50-7A65-4407-ADF1-2CD17A919CE0}"/>
          </ac:spMkLst>
        </pc:spChg>
        <pc:spChg chg="add">
          <ac:chgData name="Jomirun Nessa (2212101)" userId="S::2212101@student.uwtsd.ac.uk::aca17173-a618-48b3-997b-1cdac4c584a7" providerId="AD" clId="Web-{843B3988-A5A6-B62E-A1B8-A70A15A8E400}" dt="2023-10-12T21:16:12.522" v="970"/>
          <ac:spMkLst>
            <pc:docMk/>
            <pc:sldMk cId="1942207084" sldId="262"/>
            <ac:spMk id="31" creationId="{4F5B6F84-73EF-47ED-850E-4308B2C0D1E3}"/>
          </ac:spMkLst>
        </pc:spChg>
        <pc:grpChg chg="add del">
          <ac:chgData name="Jomirun Nessa (2212101)" userId="S::2212101@student.uwtsd.ac.uk::aca17173-a618-48b3-997b-1cdac4c584a7" providerId="AD" clId="Web-{843B3988-A5A6-B62E-A1B8-A70A15A8E400}" dt="2023-10-12T21:14:44.036" v="947"/>
          <ac:grpSpMkLst>
            <pc:docMk/>
            <pc:sldMk cId="1942207084" sldId="262"/>
            <ac:grpSpMk id="13" creationId="{D637F229-3203-4783-BAA9-C5F4AE13691C}"/>
          </ac:grpSpMkLst>
        </pc:grpChg>
        <pc:graphicFrameChg chg="add del">
          <ac:chgData name="Jomirun Nessa (2212101)" userId="S::2212101@student.uwtsd.ac.uk::aca17173-a618-48b3-997b-1cdac4c584a7" providerId="AD" clId="Web-{843B3988-A5A6-B62E-A1B8-A70A15A8E400}" dt="2023-10-12T21:14:44.036" v="947"/>
          <ac:graphicFrameMkLst>
            <pc:docMk/>
            <pc:sldMk cId="1942207084" sldId="262"/>
            <ac:graphicFrameMk id="5" creationId="{A2D80F16-FF3C-7E34-11B0-C113C1D280F6}"/>
          </ac:graphicFrameMkLst>
        </pc:graphicFrameChg>
        <pc:picChg chg="add del">
          <ac:chgData name="Jomirun Nessa (2212101)" userId="S::2212101@student.uwtsd.ac.uk::aca17173-a618-48b3-997b-1cdac4c584a7" providerId="AD" clId="Web-{843B3988-A5A6-B62E-A1B8-A70A15A8E400}" dt="2023-10-12T21:16:01.163" v="966"/>
          <ac:picMkLst>
            <pc:docMk/>
            <pc:sldMk cId="1942207084" sldId="262"/>
            <ac:picMk id="20" creationId="{6B99420A-4E0D-7906-6AC8-5ADEED8FEB67}"/>
          </ac:picMkLst>
        </pc:picChg>
        <pc:picChg chg="add mod">
          <ac:chgData name="Jomirun Nessa (2212101)" userId="S::2212101@student.uwtsd.ac.uk::aca17173-a618-48b3-997b-1cdac4c584a7" providerId="AD" clId="Web-{843B3988-A5A6-B62E-A1B8-A70A15A8E400}" dt="2023-10-12T21:16:12.522" v="970"/>
          <ac:picMkLst>
            <pc:docMk/>
            <pc:sldMk cId="1942207084" sldId="262"/>
            <ac:picMk id="21" creationId="{1B567CAE-7438-FE0D-991E-DDA8A3F69D57}"/>
          </ac:picMkLst>
        </pc:picChg>
      </pc:sldChg>
      <pc:sldMasterChg chg="del delSldLayout">
        <pc:chgData name="Jomirun Nessa (2212101)" userId="S::2212101@student.uwtsd.ac.uk::aca17173-a618-48b3-997b-1cdac4c584a7" providerId="AD" clId="Web-{843B3988-A5A6-B62E-A1B8-A70A15A8E400}" dt="2023-10-12T14:28:01.463" v="11"/>
        <pc:sldMasterMkLst>
          <pc:docMk/>
          <pc:sldMasterMk cId="2460954070" sldId="2147483660"/>
        </pc:sldMasterMkLst>
        <pc:sldLayoutChg chg="del">
          <pc:chgData name="Jomirun Nessa (2212101)" userId="S::2212101@student.uwtsd.ac.uk::aca17173-a618-48b3-997b-1cdac4c584a7" providerId="AD" clId="Web-{843B3988-A5A6-B62E-A1B8-A70A15A8E400}" dt="2023-10-12T14:28:01.463" v="11"/>
          <pc:sldLayoutMkLst>
            <pc:docMk/>
            <pc:sldMasterMk cId="2460954070" sldId="2147483660"/>
            <pc:sldLayoutMk cId="2385387890" sldId="2147483661"/>
          </pc:sldLayoutMkLst>
        </pc:sldLayoutChg>
        <pc:sldLayoutChg chg="del">
          <pc:chgData name="Jomirun Nessa (2212101)" userId="S::2212101@student.uwtsd.ac.uk::aca17173-a618-48b3-997b-1cdac4c584a7" providerId="AD" clId="Web-{843B3988-A5A6-B62E-A1B8-A70A15A8E400}" dt="2023-10-12T14:28:01.463" v="11"/>
          <pc:sldLayoutMkLst>
            <pc:docMk/>
            <pc:sldMasterMk cId="2460954070" sldId="2147483660"/>
            <pc:sldLayoutMk cId="949138452" sldId="2147483662"/>
          </pc:sldLayoutMkLst>
        </pc:sldLayoutChg>
        <pc:sldLayoutChg chg="del">
          <pc:chgData name="Jomirun Nessa (2212101)" userId="S::2212101@student.uwtsd.ac.uk::aca17173-a618-48b3-997b-1cdac4c584a7" providerId="AD" clId="Web-{843B3988-A5A6-B62E-A1B8-A70A15A8E400}" dt="2023-10-12T14:28:01.463" v="11"/>
          <pc:sldLayoutMkLst>
            <pc:docMk/>
            <pc:sldMasterMk cId="2460954070" sldId="2147483660"/>
            <pc:sldLayoutMk cId="2591524520" sldId="2147483663"/>
          </pc:sldLayoutMkLst>
        </pc:sldLayoutChg>
        <pc:sldLayoutChg chg="del">
          <pc:chgData name="Jomirun Nessa (2212101)" userId="S::2212101@student.uwtsd.ac.uk::aca17173-a618-48b3-997b-1cdac4c584a7" providerId="AD" clId="Web-{843B3988-A5A6-B62E-A1B8-A70A15A8E400}" dt="2023-10-12T14:28:01.463" v="11"/>
          <pc:sldLayoutMkLst>
            <pc:docMk/>
            <pc:sldMasterMk cId="2460954070" sldId="2147483660"/>
            <pc:sldLayoutMk cId="1203092039" sldId="2147483664"/>
          </pc:sldLayoutMkLst>
        </pc:sldLayoutChg>
        <pc:sldLayoutChg chg="del">
          <pc:chgData name="Jomirun Nessa (2212101)" userId="S::2212101@student.uwtsd.ac.uk::aca17173-a618-48b3-997b-1cdac4c584a7" providerId="AD" clId="Web-{843B3988-A5A6-B62E-A1B8-A70A15A8E400}" dt="2023-10-12T14:28:01.463" v="11"/>
          <pc:sldLayoutMkLst>
            <pc:docMk/>
            <pc:sldMasterMk cId="2460954070" sldId="2147483660"/>
            <pc:sldLayoutMk cId="3733172339" sldId="2147483665"/>
          </pc:sldLayoutMkLst>
        </pc:sldLayoutChg>
        <pc:sldLayoutChg chg="del">
          <pc:chgData name="Jomirun Nessa (2212101)" userId="S::2212101@student.uwtsd.ac.uk::aca17173-a618-48b3-997b-1cdac4c584a7" providerId="AD" clId="Web-{843B3988-A5A6-B62E-A1B8-A70A15A8E400}" dt="2023-10-12T14:28:01.463" v="11"/>
          <pc:sldLayoutMkLst>
            <pc:docMk/>
            <pc:sldMasterMk cId="2460954070" sldId="2147483660"/>
            <pc:sldLayoutMk cId="3210312558" sldId="2147483666"/>
          </pc:sldLayoutMkLst>
        </pc:sldLayoutChg>
        <pc:sldLayoutChg chg="del">
          <pc:chgData name="Jomirun Nessa (2212101)" userId="S::2212101@student.uwtsd.ac.uk::aca17173-a618-48b3-997b-1cdac4c584a7" providerId="AD" clId="Web-{843B3988-A5A6-B62E-A1B8-A70A15A8E400}" dt="2023-10-12T14:28:01.463" v="11"/>
          <pc:sldLayoutMkLst>
            <pc:docMk/>
            <pc:sldMasterMk cId="2460954070" sldId="2147483660"/>
            <pc:sldLayoutMk cId="3146388984" sldId="2147483667"/>
          </pc:sldLayoutMkLst>
        </pc:sldLayoutChg>
        <pc:sldLayoutChg chg="del">
          <pc:chgData name="Jomirun Nessa (2212101)" userId="S::2212101@student.uwtsd.ac.uk::aca17173-a618-48b3-997b-1cdac4c584a7" providerId="AD" clId="Web-{843B3988-A5A6-B62E-A1B8-A70A15A8E400}" dt="2023-10-12T14:28:01.463" v="11"/>
          <pc:sldLayoutMkLst>
            <pc:docMk/>
            <pc:sldMasterMk cId="2460954070" sldId="2147483660"/>
            <pc:sldLayoutMk cId="3171841454" sldId="2147483668"/>
          </pc:sldLayoutMkLst>
        </pc:sldLayoutChg>
        <pc:sldLayoutChg chg="del">
          <pc:chgData name="Jomirun Nessa (2212101)" userId="S::2212101@student.uwtsd.ac.uk::aca17173-a618-48b3-997b-1cdac4c584a7" providerId="AD" clId="Web-{843B3988-A5A6-B62E-A1B8-A70A15A8E400}" dt="2023-10-12T14:28:01.463" v="11"/>
          <pc:sldLayoutMkLst>
            <pc:docMk/>
            <pc:sldMasterMk cId="2460954070" sldId="2147483660"/>
            <pc:sldLayoutMk cId="1718958274" sldId="2147483669"/>
          </pc:sldLayoutMkLst>
        </pc:sldLayoutChg>
        <pc:sldLayoutChg chg="del">
          <pc:chgData name="Jomirun Nessa (2212101)" userId="S::2212101@student.uwtsd.ac.uk::aca17173-a618-48b3-997b-1cdac4c584a7" providerId="AD" clId="Web-{843B3988-A5A6-B62E-A1B8-A70A15A8E400}" dt="2023-10-12T14:28:01.463" v="11"/>
          <pc:sldLayoutMkLst>
            <pc:docMk/>
            <pc:sldMasterMk cId="2460954070" sldId="2147483660"/>
            <pc:sldLayoutMk cId="2202905451" sldId="2147483670"/>
          </pc:sldLayoutMkLst>
        </pc:sldLayoutChg>
        <pc:sldLayoutChg chg="del">
          <pc:chgData name="Jomirun Nessa (2212101)" userId="S::2212101@student.uwtsd.ac.uk::aca17173-a618-48b3-997b-1cdac4c584a7" providerId="AD" clId="Web-{843B3988-A5A6-B62E-A1B8-A70A15A8E400}" dt="2023-10-12T14:28:01.463" v="11"/>
          <pc:sldLayoutMkLst>
            <pc:docMk/>
            <pc:sldMasterMk cId="2460954070" sldId="2147483660"/>
            <pc:sldLayoutMk cId="3479445657" sldId="2147483671"/>
          </pc:sldLayoutMkLst>
        </pc:sldLayoutChg>
      </pc:sldMasterChg>
      <pc:sldMasterChg chg="add addSldLayout">
        <pc:chgData name="Jomirun Nessa (2212101)" userId="S::2212101@student.uwtsd.ac.uk::aca17173-a618-48b3-997b-1cdac4c584a7" providerId="AD" clId="Web-{843B3988-A5A6-B62E-A1B8-A70A15A8E400}" dt="2023-10-12T14:28:01.463" v="11"/>
        <pc:sldMasterMkLst>
          <pc:docMk/>
          <pc:sldMasterMk cId="2751973901" sldId="2147483685"/>
        </pc:sldMasterMkLst>
        <pc:sldLayoutChg chg="add">
          <pc:chgData name="Jomirun Nessa (2212101)" userId="S::2212101@student.uwtsd.ac.uk::aca17173-a618-48b3-997b-1cdac4c584a7" providerId="AD" clId="Web-{843B3988-A5A6-B62E-A1B8-A70A15A8E400}" dt="2023-10-12T14:28:01.463" v="11"/>
          <pc:sldLayoutMkLst>
            <pc:docMk/>
            <pc:sldMasterMk cId="2751973901" sldId="2147483685"/>
            <pc:sldLayoutMk cId="865900756" sldId="2147483674"/>
          </pc:sldLayoutMkLst>
        </pc:sldLayoutChg>
        <pc:sldLayoutChg chg="add">
          <pc:chgData name="Jomirun Nessa (2212101)" userId="S::2212101@student.uwtsd.ac.uk::aca17173-a618-48b3-997b-1cdac4c584a7" providerId="AD" clId="Web-{843B3988-A5A6-B62E-A1B8-A70A15A8E400}" dt="2023-10-12T14:28:01.463" v="11"/>
          <pc:sldLayoutMkLst>
            <pc:docMk/>
            <pc:sldMasterMk cId="2751973901" sldId="2147483685"/>
            <pc:sldLayoutMk cId="3994585756" sldId="2147483675"/>
          </pc:sldLayoutMkLst>
        </pc:sldLayoutChg>
        <pc:sldLayoutChg chg="add">
          <pc:chgData name="Jomirun Nessa (2212101)" userId="S::2212101@student.uwtsd.ac.uk::aca17173-a618-48b3-997b-1cdac4c584a7" providerId="AD" clId="Web-{843B3988-A5A6-B62E-A1B8-A70A15A8E400}" dt="2023-10-12T14:28:01.463" v="11"/>
          <pc:sldLayoutMkLst>
            <pc:docMk/>
            <pc:sldMasterMk cId="2751973901" sldId="2147483685"/>
            <pc:sldLayoutMk cId="1478924844" sldId="2147483676"/>
          </pc:sldLayoutMkLst>
        </pc:sldLayoutChg>
        <pc:sldLayoutChg chg="add">
          <pc:chgData name="Jomirun Nessa (2212101)" userId="S::2212101@student.uwtsd.ac.uk::aca17173-a618-48b3-997b-1cdac4c584a7" providerId="AD" clId="Web-{843B3988-A5A6-B62E-A1B8-A70A15A8E400}" dt="2023-10-12T14:28:01.463" v="11"/>
          <pc:sldLayoutMkLst>
            <pc:docMk/>
            <pc:sldMasterMk cId="2751973901" sldId="2147483685"/>
            <pc:sldLayoutMk cId="1105174248" sldId="2147483677"/>
          </pc:sldLayoutMkLst>
        </pc:sldLayoutChg>
        <pc:sldLayoutChg chg="add">
          <pc:chgData name="Jomirun Nessa (2212101)" userId="S::2212101@student.uwtsd.ac.uk::aca17173-a618-48b3-997b-1cdac4c584a7" providerId="AD" clId="Web-{843B3988-A5A6-B62E-A1B8-A70A15A8E400}" dt="2023-10-12T14:28:01.463" v="11"/>
          <pc:sldLayoutMkLst>
            <pc:docMk/>
            <pc:sldMasterMk cId="2751973901" sldId="2147483685"/>
            <pc:sldLayoutMk cId="3309590531" sldId="2147483678"/>
          </pc:sldLayoutMkLst>
        </pc:sldLayoutChg>
        <pc:sldLayoutChg chg="add">
          <pc:chgData name="Jomirun Nessa (2212101)" userId="S::2212101@student.uwtsd.ac.uk::aca17173-a618-48b3-997b-1cdac4c584a7" providerId="AD" clId="Web-{843B3988-A5A6-B62E-A1B8-A70A15A8E400}" dt="2023-10-12T14:28:01.463" v="11"/>
          <pc:sldLayoutMkLst>
            <pc:docMk/>
            <pc:sldMasterMk cId="2751973901" sldId="2147483685"/>
            <pc:sldLayoutMk cId="323709328" sldId="2147483679"/>
          </pc:sldLayoutMkLst>
        </pc:sldLayoutChg>
        <pc:sldLayoutChg chg="add">
          <pc:chgData name="Jomirun Nessa (2212101)" userId="S::2212101@student.uwtsd.ac.uk::aca17173-a618-48b3-997b-1cdac4c584a7" providerId="AD" clId="Web-{843B3988-A5A6-B62E-A1B8-A70A15A8E400}" dt="2023-10-12T14:28:01.463" v="11"/>
          <pc:sldLayoutMkLst>
            <pc:docMk/>
            <pc:sldMasterMk cId="2751973901" sldId="2147483685"/>
            <pc:sldLayoutMk cId="148071818" sldId="2147483680"/>
          </pc:sldLayoutMkLst>
        </pc:sldLayoutChg>
        <pc:sldLayoutChg chg="add">
          <pc:chgData name="Jomirun Nessa (2212101)" userId="S::2212101@student.uwtsd.ac.uk::aca17173-a618-48b3-997b-1cdac4c584a7" providerId="AD" clId="Web-{843B3988-A5A6-B62E-A1B8-A70A15A8E400}" dt="2023-10-12T14:28:01.463" v="11"/>
          <pc:sldLayoutMkLst>
            <pc:docMk/>
            <pc:sldMasterMk cId="2751973901" sldId="2147483685"/>
            <pc:sldLayoutMk cId="1923438583" sldId="2147483681"/>
          </pc:sldLayoutMkLst>
        </pc:sldLayoutChg>
        <pc:sldLayoutChg chg="add">
          <pc:chgData name="Jomirun Nessa (2212101)" userId="S::2212101@student.uwtsd.ac.uk::aca17173-a618-48b3-997b-1cdac4c584a7" providerId="AD" clId="Web-{843B3988-A5A6-B62E-A1B8-A70A15A8E400}" dt="2023-10-12T14:28:01.463" v="11"/>
          <pc:sldLayoutMkLst>
            <pc:docMk/>
            <pc:sldMasterMk cId="2751973901" sldId="2147483685"/>
            <pc:sldLayoutMk cId="3113649663" sldId="2147483682"/>
          </pc:sldLayoutMkLst>
        </pc:sldLayoutChg>
        <pc:sldLayoutChg chg="add">
          <pc:chgData name="Jomirun Nessa (2212101)" userId="S::2212101@student.uwtsd.ac.uk::aca17173-a618-48b3-997b-1cdac4c584a7" providerId="AD" clId="Web-{843B3988-A5A6-B62E-A1B8-A70A15A8E400}" dt="2023-10-12T14:28:01.463" v="11"/>
          <pc:sldLayoutMkLst>
            <pc:docMk/>
            <pc:sldMasterMk cId="2751973901" sldId="2147483685"/>
            <pc:sldLayoutMk cId="2481109188" sldId="2147483683"/>
          </pc:sldLayoutMkLst>
        </pc:sldLayoutChg>
        <pc:sldLayoutChg chg="add">
          <pc:chgData name="Jomirun Nessa (2212101)" userId="S::2212101@student.uwtsd.ac.uk::aca17173-a618-48b3-997b-1cdac4c584a7" providerId="AD" clId="Web-{843B3988-A5A6-B62E-A1B8-A70A15A8E400}" dt="2023-10-12T14:28:01.463" v="11"/>
          <pc:sldLayoutMkLst>
            <pc:docMk/>
            <pc:sldMasterMk cId="2751973901" sldId="2147483685"/>
            <pc:sldLayoutMk cId="2401730874" sldId="2147483684"/>
          </pc:sldLayoutMkLst>
        </pc:sldLayoutChg>
      </pc:sldMasterChg>
    </pc:docChg>
  </pc:docChgLst>
  <pc:docChgLst>
    <pc:chgData name="Jomirun Nessa (2212101)" userId="S::2212101@student.uwtsd.ac.uk::aca17173-a618-48b3-997b-1cdac4c584a7" providerId="AD" clId="Web-{8FBD7BD7-353D-4609-21D8-8EE07B804F71}"/>
    <pc:docChg chg="sldOrd">
      <pc:chgData name="Jomirun Nessa (2212101)" userId="S::2212101@student.uwtsd.ac.uk::aca17173-a618-48b3-997b-1cdac4c584a7" providerId="AD" clId="Web-{8FBD7BD7-353D-4609-21D8-8EE07B804F71}" dt="2023-10-25T13:28:14.213" v="1"/>
      <pc:docMkLst>
        <pc:docMk/>
      </pc:docMkLst>
      <pc:sldChg chg="ord">
        <pc:chgData name="Jomirun Nessa (2212101)" userId="S::2212101@student.uwtsd.ac.uk::aca17173-a618-48b3-997b-1cdac4c584a7" providerId="AD" clId="Web-{8FBD7BD7-353D-4609-21D8-8EE07B804F71}" dt="2023-10-25T13:28:14.213" v="1"/>
        <pc:sldMkLst>
          <pc:docMk/>
          <pc:sldMk cId="109857222" sldId="256"/>
        </pc:sldMkLst>
      </pc:sldChg>
      <pc:sldChg chg="ord">
        <pc:chgData name="Jomirun Nessa (2212101)" userId="S::2212101@student.uwtsd.ac.uk::aca17173-a618-48b3-997b-1cdac4c584a7" providerId="AD" clId="Web-{8FBD7BD7-353D-4609-21D8-8EE07B804F71}" dt="2023-10-25T13:27:15.196" v="0"/>
        <pc:sldMkLst>
          <pc:docMk/>
          <pc:sldMk cId="570257452" sldId="259"/>
        </pc:sldMkLst>
      </pc:sldChg>
    </pc:docChg>
  </pc:docChgLst>
  <pc:docChgLst>
    <pc:chgData name="Jomirun Nessa (2212101)" userId="S::2212101@student.uwtsd.ac.uk::aca17173-a618-48b3-997b-1cdac4c584a7" providerId="AD" clId="Web-{3F6FB767-D8C1-438A-BDEA-6F7555DE09E8}"/>
    <pc:docChg chg="addSld modSld sldOrd">
      <pc:chgData name="Jomirun Nessa (2212101)" userId="S::2212101@student.uwtsd.ac.uk::aca17173-a618-48b3-997b-1cdac4c584a7" providerId="AD" clId="Web-{3F6FB767-D8C1-438A-BDEA-6F7555DE09E8}" dt="2023-10-28T14:34:42.512" v="83" actId="1076"/>
      <pc:docMkLst>
        <pc:docMk/>
      </pc:docMkLst>
      <pc:sldChg chg="ord">
        <pc:chgData name="Jomirun Nessa (2212101)" userId="S::2212101@student.uwtsd.ac.uk::aca17173-a618-48b3-997b-1cdac4c584a7" providerId="AD" clId="Web-{3F6FB767-D8C1-438A-BDEA-6F7555DE09E8}" dt="2023-10-28T14:32:30.547" v="60"/>
        <pc:sldMkLst>
          <pc:docMk/>
          <pc:sldMk cId="109857222" sldId="256"/>
        </pc:sldMkLst>
      </pc:sldChg>
      <pc:sldChg chg="ord">
        <pc:chgData name="Jomirun Nessa (2212101)" userId="S::2212101@student.uwtsd.ac.uk::aca17173-a618-48b3-997b-1cdac4c584a7" providerId="AD" clId="Web-{3F6FB767-D8C1-438A-BDEA-6F7555DE09E8}" dt="2023-10-28T14:32:38.078" v="62"/>
        <pc:sldMkLst>
          <pc:docMk/>
          <pc:sldMk cId="1942207084" sldId="262"/>
        </pc:sldMkLst>
      </pc:sldChg>
      <pc:sldChg chg="modSp new ord">
        <pc:chgData name="Jomirun Nessa (2212101)" userId="S::2212101@student.uwtsd.ac.uk::aca17173-a618-48b3-997b-1cdac4c584a7" providerId="AD" clId="Web-{3F6FB767-D8C1-438A-BDEA-6F7555DE09E8}" dt="2023-10-28T14:34:42.512" v="83" actId="1076"/>
        <pc:sldMkLst>
          <pc:docMk/>
          <pc:sldMk cId="2750192645" sldId="263"/>
        </pc:sldMkLst>
        <pc:spChg chg="mod">
          <ac:chgData name="Jomirun Nessa (2212101)" userId="S::2212101@student.uwtsd.ac.uk::aca17173-a618-48b3-997b-1cdac4c584a7" providerId="AD" clId="Web-{3F6FB767-D8C1-438A-BDEA-6F7555DE09E8}" dt="2023-10-28T14:23:38.838" v="3" actId="20577"/>
          <ac:spMkLst>
            <pc:docMk/>
            <pc:sldMk cId="2750192645" sldId="263"/>
            <ac:spMk id="2" creationId="{84C5C0F8-6D17-4ED6-1837-FFA6E199F9EF}"/>
          </ac:spMkLst>
        </pc:spChg>
        <pc:spChg chg="mod">
          <ac:chgData name="Jomirun Nessa (2212101)" userId="S::2212101@student.uwtsd.ac.uk::aca17173-a618-48b3-997b-1cdac4c584a7" providerId="AD" clId="Web-{3F6FB767-D8C1-438A-BDEA-6F7555DE09E8}" dt="2023-10-28T14:34:42.512" v="83" actId="1076"/>
          <ac:spMkLst>
            <pc:docMk/>
            <pc:sldMk cId="2750192645" sldId="263"/>
            <ac:spMk id="3" creationId="{1692A81A-21D5-8710-CD02-D18B5007C58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50666DC1-CD27-4874-9484-9D06C59FE4D0}"/>
              </a:ext>
            </a:extLst>
          </p:cNvPr>
          <p:cNvSpPr/>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77579F-F417-47C2-AC03-911CCED021DB}"/>
              </a:ext>
            </a:extLst>
          </p:cNvPr>
          <p:cNvSpPr>
            <a:spLocks noGrp="1"/>
          </p:cNvSpPr>
          <p:nvPr>
            <p:ph type="ctrTitle"/>
          </p:nvPr>
        </p:nvSpPr>
        <p:spPr>
          <a:xfrm>
            <a:off x="484552" y="447675"/>
            <a:ext cx="8397511" cy="2714625"/>
          </a:xfrm>
        </p:spPr>
        <p:txBody>
          <a:bodyPr anchor="b">
            <a:normAutofit/>
          </a:bodyPr>
          <a:lstStyle>
            <a:lvl1pPr algn="l">
              <a:defRPr sz="54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643E600-28DA-4780-9E00-2E12F74FF621}"/>
              </a:ext>
            </a:extLst>
          </p:cNvPr>
          <p:cNvSpPr>
            <a:spLocks noGrp="1"/>
          </p:cNvSpPr>
          <p:nvPr>
            <p:ph type="subTitle" idx="1"/>
          </p:nvPr>
        </p:nvSpPr>
        <p:spPr>
          <a:xfrm>
            <a:off x="484552" y="3602037"/>
            <a:ext cx="8397511" cy="2460625"/>
          </a:xfrm>
        </p:spPr>
        <p:txBody>
          <a:bodyPr>
            <a:normAutofit/>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0E6F1DC-ADFB-42C9-AB34-FCB38C8123FC}"/>
              </a:ext>
            </a:extLst>
          </p:cNvPr>
          <p:cNvSpPr>
            <a:spLocks noGrp="1"/>
          </p:cNvSpPr>
          <p:nvPr>
            <p:ph type="dt" sz="half" idx="10"/>
          </p:nvPr>
        </p:nvSpPr>
        <p:spPr/>
        <p:txBody>
          <a:bodyPr/>
          <a:lstStyle/>
          <a:p>
            <a:fld id="{92538219-6E45-4D12-B767-46F92D5844D4}" type="datetime1">
              <a:rPr lang="en-US" smtClean="0"/>
              <a:t>10/28/2023</a:t>
            </a:fld>
            <a:endParaRPr lang="en-US"/>
          </a:p>
        </p:txBody>
      </p:sp>
      <p:sp>
        <p:nvSpPr>
          <p:cNvPr id="5" name="Footer Placeholder 4">
            <a:extLst>
              <a:ext uri="{FF2B5EF4-FFF2-40B4-BE49-F238E27FC236}">
                <a16:creationId xmlns:a16="http://schemas.microsoft.com/office/drawing/2014/main" id="{EE799E6D-BBA8-4A15-94DA-DBE8A4FDE6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803C82-8719-4FAC-94BF-2A91335FB58A}"/>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48071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9CF16-986E-4D90-AA40-CDB46E2332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A6F14DA-A783-43BC-8F15-95408B89DE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58C48B6-C394-452A-94D9-D4802755D841}"/>
              </a:ext>
            </a:extLst>
          </p:cNvPr>
          <p:cNvSpPr>
            <a:spLocks noGrp="1"/>
          </p:cNvSpPr>
          <p:nvPr>
            <p:ph type="dt" sz="half" idx="10"/>
          </p:nvPr>
        </p:nvSpPr>
        <p:spPr/>
        <p:txBody>
          <a:bodyPr/>
          <a:lstStyle/>
          <a:p>
            <a:fld id="{8BB296A2-D8F0-4E17-BFD0-A6C902250D59}" type="datetime1">
              <a:rPr lang="en-US" smtClean="0"/>
              <a:t>10/28/2023</a:t>
            </a:fld>
            <a:endParaRPr lang="en-US"/>
          </a:p>
        </p:txBody>
      </p:sp>
      <p:sp>
        <p:nvSpPr>
          <p:cNvPr id="5" name="Footer Placeholder 4">
            <a:extLst>
              <a:ext uri="{FF2B5EF4-FFF2-40B4-BE49-F238E27FC236}">
                <a16:creationId xmlns:a16="http://schemas.microsoft.com/office/drawing/2014/main" id="{43858A8A-3DD0-41C8-9F48-F4309FA195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706C92-7C02-4D34-B3E5-D549A7A36BD3}"/>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9234385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66F9FA-E6B8-4CFC-B3F1-0C075546EE33}"/>
              </a:ext>
            </a:extLst>
          </p:cNvPr>
          <p:cNvSpPr/>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16F270-B2AA-4935-885F-5924B1F63A3E}"/>
              </a:ext>
            </a:extLst>
          </p:cNvPr>
          <p:cNvSpPr>
            <a:spLocks noGrp="1"/>
          </p:cNvSpPr>
          <p:nvPr>
            <p:ph type="title"/>
          </p:nvPr>
        </p:nvSpPr>
        <p:spPr>
          <a:xfrm>
            <a:off x="484552" y="457200"/>
            <a:ext cx="10862898" cy="2724151"/>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22658E-3D87-4D5A-A602-847153CC4845}"/>
              </a:ext>
            </a:extLst>
          </p:cNvPr>
          <p:cNvSpPr>
            <a:spLocks noGrp="1"/>
          </p:cNvSpPr>
          <p:nvPr>
            <p:ph type="body" idx="1"/>
          </p:nvPr>
        </p:nvSpPr>
        <p:spPr>
          <a:xfrm>
            <a:off x="484552" y="3695701"/>
            <a:ext cx="10862898" cy="2393950"/>
          </a:xfrm>
        </p:spPr>
        <p:txBody>
          <a:bodyPr>
            <a:normAutofit/>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AB1D84-A229-45B1-BD42-0DC0CE9F8DE9}"/>
              </a:ext>
            </a:extLst>
          </p:cNvPr>
          <p:cNvSpPr>
            <a:spLocks noGrp="1"/>
          </p:cNvSpPr>
          <p:nvPr>
            <p:ph type="dt" sz="half" idx="10"/>
          </p:nvPr>
        </p:nvSpPr>
        <p:spPr/>
        <p:txBody>
          <a:bodyPr/>
          <a:lstStyle/>
          <a:p>
            <a:fld id="{D9108C9C-1ACB-4C84-A002-C7E0E45B937A}" type="datetime1">
              <a:rPr lang="en-US" smtClean="0"/>
              <a:t>10/28/2023</a:t>
            </a:fld>
            <a:endParaRPr lang="en-US"/>
          </a:p>
        </p:txBody>
      </p:sp>
      <p:sp>
        <p:nvSpPr>
          <p:cNvPr id="5" name="Footer Placeholder 4">
            <a:extLst>
              <a:ext uri="{FF2B5EF4-FFF2-40B4-BE49-F238E27FC236}">
                <a16:creationId xmlns:a16="http://schemas.microsoft.com/office/drawing/2014/main" id="{2664EEF4-D461-49D7-8F24-8BFE2444B6D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44055A-7488-4646-9E88-692036EA22DE}"/>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1136496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F1F74-ED26-4F8B-BF51-3533D8404E5A}"/>
              </a:ext>
            </a:extLst>
          </p:cNvPr>
          <p:cNvSpPr>
            <a:spLocks noGrp="1"/>
          </p:cNvSpPr>
          <p:nvPr>
            <p:ph type="title"/>
          </p:nvPr>
        </p:nvSpPr>
        <p:spPr>
          <a:xfrm>
            <a:off x="484552" y="365760"/>
            <a:ext cx="11264536" cy="168751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201D2D7-7F18-43E0-9B2E-3FCD83CC83BC}"/>
              </a:ext>
            </a:extLst>
          </p:cNvPr>
          <p:cNvSpPr>
            <a:spLocks noGrp="1"/>
          </p:cNvSpPr>
          <p:nvPr>
            <p:ph sz="half" idx="1"/>
          </p:nvPr>
        </p:nvSpPr>
        <p:spPr>
          <a:xfrm>
            <a:off x="484552" y="2552699"/>
            <a:ext cx="5323703" cy="3624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8FCBBB66-EB7D-4F8C-9C78-1D1C88846469}"/>
              </a:ext>
            </a:extLst>
          </p:cNvPr>
          <p:cNvSpPr>
            <a:spLocks noGrp="1"/>
          </p:cNvSpPr>
          <p:nvPr>
            <p:ph sz="half" idx="2"/>
          </p:nvPr>
        </p:nvSpPr>
        <p:spPr>
          <a:xfrm>
            <a:off x="6270162" y="2552699"/>
            <a:ext cx="5323703" cy="3624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7A684E6-393D-4587-AA45-E6734FB47AEC}"/>
              </a:ext>
            </a:extLst>
          </p:cNvPr>
          <p:cNvSpPr>
            <a:spLocks noGrp="1"/>
          </p:cNvSpPr>
          <p:nvPr>
            <p:ph type="dt" sz="half" idx="10"/>
          </p:nvPr>
        </p:nvSpPr>
        <p:spPr/>
        <p:txBody>
          <a:bodyPr/>
          <a:lstStyle/>
          <a:p>
            <a:fld id="{F49AF2A5-B297-4977-9E5B-4D3050E23689}" type="datetime1">
              <a:rPr lang="en-US" smtClean="0"/>
              <a:t>10/28/2023</a:t>
            </a:fld>
            <a:endParaRPr lang="en-US"/>
          </a:p>
        </p:txBody>
      </p:sp>
      <p:sp>
        <p:nvSpPr>
          <p:cNvPr id="6" name="Footer Placeholder 5">
            <a:extLst>
              <a:ext uri="{FF2B5EF4-FFF2-40B4-BE49-F238E27FC236}">
                <a16:creationId xmlns:a16="http://schemas.microsoft.com/office/drawing/2014/main" id="{0A1D8EE0-0333-4ABC-AE18-10DD5071CF2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F452369-A8F0-4709-8372-B420A67DB7C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4811091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91592-4621-4D72-BC2D-F2C439F81B81}"/>
              </a:ext>
            </a:extLst>
          </p:cNvPr>
          <p:cNvSpPr>
            <a:spLocks noGrp="1"/>
          </p:cNvSpPr>
          <p:nvPr>
            <p:ph type="title"/>
          </p:nvPr>
        </p:nvSpPr>
        <p:spPr>
          <a:xfrm>
            <a:off x="484552" y="365759"/>
            <a:ext cx="10870836" cy="169164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4B823F5-0A90-4666-BE88-2BE0D0A61603}"/>
              </a:ext>
            </a:extLst>
          </p:cNvPr>
          <p:cNvSpPr>
            <a:spLocks noGrp="1"/>
          </p:cNvSpPr>
          <p:nvPr>
            <p:ph type="body" idx="1"/>
          </p:nvPr>
        </p:nvSpPr>
        <p:spPr>
          <a:xfrm>
            <a:off x="484552" y="2436473"/>
            <a:ext cx="5332026"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EC6A7C-6260-463D-B3FD-71A07ACD0669}"/>
              </a:ext>
            </a:extLst>
          </p:cNvPr>
          <p:cNvSpPr>
            <a:spLocks noGrp="1"/>
          </p:cNvSpPr>
          <p:nvPr>
            <p:ph sz="half" idx="2"/>
          </p:nvPr>
        </p:nvSpPr>
        <p:spPr>
          <a:xfrm>
            <a:off x="484552" y="3409051"/>
            <a:ext cx="5332026" cy="27806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7BF2AF8D-90ED-4512-9423-C91BF73A99B2}"/>
              </a:ext>
            </a:extLst>
          </p:cNvPr>
          <p:cNvSpPr>
            <a:spLocks noGrp="1"/>
          </p:cNvSpPr>
          <p:nvPr>
            <p:ph type="body" sz="quarter" idx="3"/>
          </p:nvPr>
        </p:nvSpPr>
        <p:spPr>
          <a:xfrm>
            <a:off x="6270162" y="2436473"/>
            <a:ext cx="5358285"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D838EA-E20D-4CC3-83C2-AFE0DE9F7376}"/>
              </a:ext>
            </a:extLst>
          </p:cNvPr>
          <p:cNvSpPr>
            <a:spLocks noGrp="1"/>
          </p:cNvSpPr>
          <p:nvPr>
            <p:ph sz="quarter" idx="4"/>
          </p:nvPr>
        </p:nvSpPr>
        <p:spPr>
          <a:xfrm>
            <a:off x="6270162" y="3409051"/>
            <a:ext cx="5358285" cy="27806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3603F8A-08E1-4160-9B7E-E0CA4BF8EC3C}"/>
              </a:ext>
            </a:extLst>
          </p:cNvPr>
          <p:cNvSpPr>
            <a:spLocks noGrp="1"/>
          </p:cNvSpPr>
          <p:nvPr>
            <p:ph type="dt" sz="half" idx="10"/>
          </p:nvPr>
        </p:nvSpPr>
        <p:spPr/>
        <p:txBody>
          <a:bodyPr/>
          <a:lstStyle/>
          <a:p>
            <a:fld id="{70127434-4794-409A-9547-04789BA47588}" type="datetime1">
              <a:rPr lang="en-US" smtClean="0"/>
              <a:t>10/28/2023</a:t>
            </a:fld>
            <a:endParaRPr lang="en-US"/>
          </a:p>
        </p:txBody>
      </p:sp>
      <p:sp>
        <p:nvSpPr>
          <p:cNvPr id="8" name="Footer Placeholder 7">
            <a:extLst>
              <a:ext uri="{FF2B5EF4-FFF2-40B4-BE49-F238E27FC236}">
                <a16:creationId xmlns:a16="http://schemas.microsoft.com/office/drawing/2014/main" id="{118291AB-3C5C-4BE1-9E50-02F4893363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A596E64-CD6C-4CF7-8624-FA4AE9760EEB}"/>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4017308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562B3-06A0-4F2F-96EC-A062DAE2FE7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8FC0095-49F0-4A83-AE8C-9D13E15C2BD8}"/>
              </a:ext>
            </a:extLst>
          </p:cNvPr>
          <p:cNvSpPr>
            <a:spLocks noGrp="1"/>
          </p:cNvSpPr>
          <p:nvPr>
            <p:ph type="dt" sz="half" idx="10"/>
          </p:nvPr>
        </p:nvSpPr>
        <p:spPr/>
        <p:txBody>
          <a:bodyPr/>
          <a:lstStyle/>
          <a:p>
            <a:fld id="{85658635-357A-4E3D-B824-A5CEFDB8449C}" type="datetime1">
              <a:rPr lang="en-US" smtClean="0"/>
              <a:t>10/28/2023</a:t>
            </a:fld>
            <a:endParaRPr lang="en-US"/>
          </a:p>
        </p:txBody>
      </p:sp>
      <p:sp>
        <p:nvSpPr>
          <p:cNvPr id="4" name="Footer Placeholder 3">
            <a:extLst>
              <a:ext uri="{FF2B5EF4-FFF2-40B4-BE49-F238E27FC236}">
                <a16:creationId xmlns:a16="http://schemas.microsoft.com/office/drawing/2014/main" id="{61824898-D4EA-497A-8FC8-43E0D0213BE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44821F6-2C08-450C-A18C-702D7384292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3095905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FFE119-5FCA-4D9C-9C07-1B81A0BF3BFF}"/>
              </a:ext>
            </a:extLst>
          </p:cNvPr>
          <p:cNvSpPr>
            <a:spLocks noGrp="1"/>
          </p:cNvSpPr>
          <p:nvPr>
            <p:ph type="dt" sz="half" idx="10"/>
          </p:nvPr>
        </p:nvSpPr>
        <p:spPr/>
        <p:txBody>
          <a:bodyPr/>
          <a:lstStyle/>
          <a:p>
            <a:fld id="{7E86FF77-2719-4AD0-8740-0B90FF5D1EFB}" type="datetime1">
              <a:rPr lang="en-US" smtClean="0"/>
              <a:t>10/28/2023</a:t>
            </a:fld>
            <a:endParaRPr lang="en-US"/>
          </a:p>
        </p:txBody>
      </p:sp>
      <p:sp>
        <p:nvSpPr>
          <p:cNvPr id="3" name="Footer Placeholder 2">
            <a:extLst>
              <a:ext uri="{FF2B5EF4-FFF2-40B4-BE49-F238E27FC236}">
                <a16:creationId xmlns:a16="http://schemas.microsoft.com/office/drawing/2014/main" id="{2A2C5995-6284-4D7F-AB1C-CA8FE63A786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11E4B0D-9C21-48D0-9438-C473706814B3}"/>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8659007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90AF76DA-8F95-47D9-9EB6-B1EC93437387}"/>
              </a:ext>
            </a:extLst>
          </p:cNvPr>
          <p:cNvGrpSpPr/>
          <p:nvPr/>
        </p:nvGrpSpPr>
        <p:grpSpPr>
          <a:xfrm>
            <a:off x="2" y="0"/>
            <a:ext cx="6095998" cy="6858002"/>
            <a:chOff x="1" y="4563942"/>
            <a:chExt cx="12192005" cy="2294060"/>
          </a:xfrm>
        </p:grpSpPr>
        <p:sp>
          <p:nvSpPr>
            <p:cNvPr id="28" name="Rectangle 27">
              <a:extLst>
                <a:ext uri="{FF2B5EF4-FFF2-40B4-BE49-F238E27FC236}">
                  <a16:creationId xmlns:a16="http://schemas.microsoft.com/office/drawing/2014/main" id="{31355B14-077B-4BA1-962D-6E97D93FFCCC}"/>
                </a:ext>
              </a:extLst>
            </p:cNvPr>
            <p:cNvSpPr/>
            <p:nvPr/>
          </p:nvSpPr>
          <p:spPr>
            <a:xfrm>
              <a:off x="10" y="4563942"/>
              <a:ext cx="12191996" cy="22940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7230B99F-AC6F-4973-A35E-16C87C38711D}"/>
                </a:ext>
              </a:extLst>
            </p:cNvPr>
            <p:cNvSpPr/>
            <p:nvPr/>
          </p:nvSpPr>
          <p:spPr>
            <a:xfrm>
              <a:off x="1" y="4563942"/>
              <a:ext cx="12192000" cy="229406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58E41614-9483-47F8-A429-FB0D1C5AA89A}"/>
              </a:ext>
            </a:extLst>
          </p:cNvPr>
          <p:cNvSpPr/>
          <p:nvPr/>
        </p:nvSpPr>
        <p:spPr>
          <a:xfrm>
            <a:off x="0" y="0"/>
            <a:ext cx="6095999"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B5E91C-3C4F-40A2-BCC6-918D3BEDD24B}"/>
              </a:ext>
            </a:extLst>
          </p:cNvPr>
          <p:cNvSpPr>
            <a:spLocks noGrp="1"/>
          </p:cNvSpPr>
          <p:nvPr>
            <p:ph type="title"/>
          </p:nvPr>
        </p:nvSpPr>
        <p:spPr>
          <a:xfrm>
            <a:off x="484552" y="457200"/>
            <a:ext cx="5287234" cy="1600200"/>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330F113-1C61-4F74-BD5B-727668BBEAFC}"/>
              </a:ext>
            </a:extLst>
          </p:cNvPr>
          <p:cNvSpPr>
            <a:spLocks noGrp="1"/>
          </p:cNvSpPr>
          <p:nvPr>
            <p:ph idx="1"/>
          </p:nvPr>
        </p:nvSpPr>
        <p:spPr>
          <a:xfrm>
            <a:off x="6270162" y="457201"/>
            <a:ext cx="5085226"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10EB228-A180-4DF6-9D5B-2CF86B6B9BB0}"/>
              </a:ext>
            </a:extLst>
          </p:cNvPr>
          <p:cNvSpPr>
            <a:spLocks noGrp="1"/>
          </p:cNvSpPr>
          <p:nvPr>
            <p:ph type="body" sz="half" idx="2"/>
          </p:nvPr>
        </p:nvSpPr>
        <p:spPr>
          <a:xfrm>
            <a:off x="484552" y="2514600"/>
            <a:ext cx="5287234" cy="3354388"/>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913719-D65D-4BAE-97B7-FAE8F39982EF}"/>
              </a:ext>
            </a:extLst>
          </p:cNvPr>
          <p:cNvSpPr>
            <a:spLocks noGrp="1"/>
          </p:cNvSpPr>
          <p:nvPr>
            <p:ph type="dt" sz="half" idx="10"/>
          </p:nvPr>
        </p:nvSpPr>
        <p:spPr/>
        <p:txBody>
          <a:bodyPr/>
          <a:lstStyle/>
          <a:p>
            <a:fld id="{6E441C83-1089-48B9-8B65-293D4C236D35}" type="datetime1">
              <a:rPr lang="en-US" smtClean="0"/>
              <a:t>10/28/2023</a:t>
            </a:fld>
            <a:endParaRPr lang="en-US"/>
          </a:p>
        </p:txBody>
      </p:sp>
      <p:sp>
        <p:nvSpPr>
          <p:cNvPr id="6" name="Footer Placeholder 5">
            <a:extLst>
              <a:ext uri="{FF2B5EF4-FFF2-40B4-BE49-F238E27FC236}">
                <a16:creationId xmlns:a16="http://schemas.microsoft.com/office/drawing/2014/main" id="{F747F5BB-DC3C-45D1-A0D2-05168FECA2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C344BA3-19DB-4072-9A2C-08C92361AF9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9945857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0A6909D-DC0B-4221-8140-21E981D896AF}"/>
              </a:ext>
            </a:extLst>
          </p:cNvPr>
          <p:cNvGrpSpPr/>
          <p:nvPr/>
        </p:nvGrpSpPr>
        <p:grpSpPr>
          <a:xfrm>
            <a:off x="2" y="0"/>
            <a:ext cx="6095998" cy="6858002"/>
            <a:chOff x="1" y="4563942"/>
            <a:chExt cx="12192005" cy="2294060"/>
          </a:xfrm>
        </p:grpSpPr>
        <p:sp>
          <p:nvSpPr>
            <p:cNvPr id="9" name="Rectangle 8">
              <a:extLst>
                <a:ext uri="{FF2B5EF4-FFF2-40B4-BE49-F238E27FC236}">
                  <a16:creationId xmlns:a16="http://schemas.microsoft.com/office/drawing/2014/main" id="{53D581C2-F39E-4958-A3F3-BB65AB1C5E66}"/>
                </a:ext>
              </a:extLst>
            </p:cNvPr>
            <p:cNvSpPr/>
            <p:nvPr/>
          </p:nvSpPr>
          <p:spPr>
            <a:xfrm>
              <a:off x="10" y="4563942"/>
              <a:ext cx="12191996" cy="22940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FD77040-27EF-4D2C-8D34-32337B0C8544}"/>
                </a:ext>
              </a:extLst>
            </p:cNvPr>
            <p:cNvSpPr/>
            <p:nvPr/>
          </p:nvSpPr>
          <p:spPr>
            <a:xfrm>
              <a:off x="1" y="4563942"/>
              <a:ext cx="12192000" cy="229406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1A26D20-69F8-4BBC-98C0-BEB470AB8284}"/>
              </a:ext>
            </a:extLst>
          </p:cNvPr>
          <p:cNvSpPr/>
          <p:nvPr/>
        </p:nvSpPr>
        <p:spPr>
          <a:xfrm>
            <a:off x="0" y="0"/>
            <a:ext cx="6095999"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47B6BC-4B2A-4001-9634-47473F82701E}"/>
              </a:ext>
            </a:extLst>
          </p:cNvPr>
          <p:cNvSpPr>
            <a:spLocks noGrp="1"/>
          </p:cNvSpPr>
          <p:nvPr>
            <p:ph type="title"/>
          </p:nvPr>
        </p:nvSpPr>
        <p:spPr>
          <a:xfrm>
            <a:off x="484552" y="457200"/>
            <a:ext cx="5211519" cy="1600200"/>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497D074-2CCB-4AB8-A7A0-7847D3C1EF8A}"/>
              </a:ext>
            </a:extLst>
          </p:cNvPr>
          <p:cNvSpPr>
            <a:spLocks noGrp="1"/>
          </p:cNvSpPr>
          <p:nvPr>
            <p:ph type="pic" idx="1"/>
          </p:nvPr>
        </p:nvSpPr>
        <p:spPr>
          <a:xfrm>
            <a:off x="6270162" y="457201"/>
            <a:ext cx="5085226"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51FB94BD-D906-4213-9F31-1BE17A86F926}"/>
              </a:ext>
            </a:extLst>
          </p:cNvPr>
          <p:cNvSpPr>
            <a:spLocks noGrp="1"/>
          </p:cNvSpPr>
          <p:nvPr>
            <p:ph type="body" sz="half" idx="2"/>
          </p:nvPr>
        </p:nvSpPr>
        <p:spPr>
          <a:xfrm>
            <a:off x="484552" y="2514600"/>
            <a:ext cx="5211519" cy="3354388"/>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1B8431-70CB-4E9F-8A49-CDFF18554212}"/>
              </a:ext>
            </a:extLst>
          </p:cNvPr>
          <p:cNvSpPr>
            <a:spLocks noGrp="1"/>
          </p:cNvSpPr>
          <p:nvPr>
            <p:ph type="dt" sz="half" idx="10"/>
          </p:nvPr>
        </p:nvSpPr>
        <p:spPr/>
        <p:txBody>
          <a:bodyPr/>
          <a:lstStyle/>
          <a:p>
            <a:fld id="{D162FE45-CC1E-47DB-8B82-6CF0636FBDB8}" type="datetime1">
              <a:rPr lang="en-US" smtClean="0"/>
              <a:t>10/28/2023</a:t>
            </a:fld>
            <a:endParaRPr lang="en-US"/>
          </a:p>
        </p:txBody>
      </p:sp>
      <p:sp>
        <p:nvSpPr>
          <p:cNvPr id="6" name="Footer Placeholder 5">
            <a:extLst>
              <a:ext uri="{FF2B5EF4-FFF2-40B4-BE49-F238E27FC236}">
                <a16:creationId xmlns:a16="http://schemas.microsoft.com/office/drawing/2014/main" id="{ADD2F293-170E-410E-88BF-187A63C5E0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BED93A2-588D-43B5-B6FA-0B7892E6E13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4789248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68A33-CB96-4CB1-9941-753BD0824C9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43EB269-70DF-4510-A313-336226558E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1EA3CC-B2DC-4E87-826C-B885A7E62819}"/>
              </a:ext>
            </a:extLst>
          </p:cNvPr>
          <p:cNvSpPr>
            <a:spLocks noGrp="1"/>
          </p:cNvSpPr>
          <p:nvPr>
            <p:ph type="dt" sz="half" idx="10"/>
          </p:nvPr>
        </p:nvSpPr>
        <p:spPr/>
        <p:txBody>
          <a:bodyPr/>
          <a:lstStyle/>
          <a:p>
            <a:fld id="{836430B8-6059-41E5-A5DC-C07A76F5859A}" type="datetime1">
              <a:rPr lang="en-US" smtClean="0"/>
              <a:t>10/28/2023</a:t>
            </a:fld>
            <a:endParaRPr lang="en-US"/>
          </a:p>
        </p:txBody>
      </p:sp>
      <p:sp>
        <p:nvSpPr>
          <p:cNvPr id="5" name="Footer Placeholder 4">
            <a:extLst>
              <a:ext uri="{FF2B5EF4-FFF2-40B4-BE49-F238E27FC236}">
                <a16:creationId xmlns:a16="http://schemas.microsoft.com/office/drawing/2014/main" id="{7AF37F52-A7C4-4E21-A12A-02546D4775A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66031F-5A79-48A7-8EDC-DDD9A9E4B9F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1051742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9188483-96C4-4E9C-AA6A-E70005461AEE}"/>
              </a:ext>
            </a:extLst>
          </p:cNvPr>
          <p:cNvSpPr/>
          <p:nvPr/>
        </p:nvSpPr>
        <p:spPr>
          <a:xfrm>
            <a:off x="9144000" y="0"/>
            <a:ext cx="3048000" cy="6854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0E4FCD54-7F0B-446E-9998-93E7BD7CE74D}"/>
              </a:ext>
            </a:extLst>
          </p:cNvPr>
          <p:cNvSpPr>
            <a:spLocks noGrp="1"/>
          </p:cNvSpPr>
          <p:nvPr>
            <p:ph type="title" orient="vert"/>
          </p:nvPr>
        </p:nvSpPr>
        <p:spPr>
          <a:xfrm>
            <a:off x="9534222" y="365125"/>
            <a:ext cx="2238678"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0766238-BBF1-4672-BC09-746C6967E5DF}"/>
              </a:ext>
            </a:extLst>
          </p:cNvPr>
          <p:cNvSpPr>
            <a:spLocks noGrp="1"/>
          </p:cNvSpPr>
          <p:nvPr>
            <p:ph type="body" orient="vert" idx="1"/>
          </p:nvPr>
        </p:nvSpPr>
        <p:spPr>
          <a:xfrm>
            <a:off x="484552" y="365125"/>
            <a:ext cx="8374062"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8F32A5-B67B-45C1-B454-12E9FBE0C869}"/>
              </a:ext>
            </a:extLst>
          </p:cNvPr>
          <p:cNvSpPr>
            <a:spLocks noGrp="1"/>
          </p:cNvSpPr>
          <p:nvPr>
            <p:ph type="dt" sz="half" idx="10"/>
          </p:nvPr>
        </p:nvSpPr>
        <p:spPr/>
        <p:txBody>
          <a:bodyPr/>
          <a:lstStyle/>
          <a:p>
            <a:fld id="{A09D0CB7-D16E-4358-B7F4-EA4A24554592}" type="datetime1">
              <a:rPr lang="en-US" smtClean="0"/>
              <a:t>10/28/2023</a:t>
            </a:fld>
            <a:endParaRPr lang="en-US"/>
          </a:p>
        </p:txBody>
      </p:sp>
      <p:sp>
        <p:nvSpPr>
          <p:cNvPr id="5" name="Footer Placeholder 4">
            <a:extLst>
              <a:ext uri="{FF2B5EF4-FFF2-40B4-BE49-F238E27FC236}">
                <a16:creationId xmlns:a16="http://schemas.microsoft.com/office/drawing/2014/main" id="{48E91896-9441-4636-89D5-84E5932A1EDB}"/>
              </a:ext>
            </a:extLst>
          </p:cNvPr>
          <p:cNvSpPr>
            <a:spLocks noGrp="1"/>
          </p:cNvSpPr>
          <p:nvPr>
            <p:ph type="ftr" sz="quarter" idx="11"/>
          </p:nvPr>
        </p:nvSpPr>
        <p:spPr>
          <a:xfrm>
            <a:off x="3228110" y="6356350"/>
            <a:ext cx="4114800" cy="365125"/>
          </a:xfrm>
        </p:spPr>
        <p:txBody>
          <a:bodyPr/>
          <a:lstStyle/>
          <a:p>
            <a:endParaRPr lang="en-US" dirty="0"/>
          </a:p>
        </p:txBody>
      </p:sp>
      <p:sp>
        <p:nvSpPr>
          <p:cNvPr id="6" name="Slide Number Placeholder 5">
            <a:extLst>
              <a:ext uri="{FF2B5EF4-FFF2-40B4-BE49-F238E27FC236}">
                <a16:creationId xmlns:a16="http://schemas.microsoft.com/office/drawing/2014/main" id="{88937DFE-7F48-4EB0-83BC-A93F342D2618}"/>
              </a:ext>
            </a:extLst>
          </p:cNvPr>
          <p:cNvSpPr>
            <a:spLocks noGrp="1"/>
          </p:cNvSpPr>
          <p:nvPr>
            <p:ph type="sldNum" sz="quarter" idx="12"/>
          </p:nvPr>
        </p:nvSpPr>
        <p:spPr/>
        <p:txBody>
          <a:bodyPr/>
          <a:lstStyle>
            <a:lvl1pPr>
              <a:defRPr>
                <a:solidFill>
                  <a:schemeClr val="bg1">
                    <a:alpha val="80000"/>
                  </a:schemeClr>
                </a:solidFill>
              </a:defRPr>
            </a:lvl1pPr>
          </a:lstStyle>
          <a:p>
            <a:fld id="{1F646F3F-274D-499B-ABBE-824EB4ABDC3D}" type="slidenum">
              <a:rPr lang="en-US" smtClean="0"/>
              <a:pPr/>
              <a:t>‹#›</a:t>
            </a:fld>
            <a:endParaRPr lang="en-US" dirty="0"/>
          </a:p>
        </p:txBody>
      </p:sp>
    </p:spTree>
    <p:extLst>
      <p:ext uri="{BB962C8B-B14F-4D97-AF65-F5344CB8AC3E}">
        <p14:creationId xmlns:p14="http://schemas.microsoft.com/office/powerpoint/2010/main" val="323709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A26A151-13BF-4305-A6DC-9DC7C9877195}"/>
              </a:ext>
            </a:extLst>
          </p:cNvPr>
          <p:cNvSpPr/>
          <p:nvPr/>
        </p:nvSpPr>
        <p:spPr>
          <a:xfrm>
            <a:off x="0" y="0"/>
            <a:ext cx="12192000"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3DEE6AE3-3BCC-4B3B-AC4E-60F91014449A}"/>
              </a:ext>
            </a:extLst>
          </p:cNvPr>
          <p:cNvSpPr>
            <a:spLocks noGrp="1"/>
          </p:cNvSpPr>
          <p:nvPr>
            <p:ph type="title"/>
          </p:nvPr>
        </p:nvSpPr>
        <p:spPr>
          <a:xfrm>
            <a:off x="484552" y="365125"/>
            <a:ext cx="10869248" cy="168751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4CB514A-E7EA-41A8-ADBA-85CA1DF6D349}"/>
              </a:ext>
            </a:extLst>
          </p:cNvPr>
          <p:cNvSpPr>
            <a:spLocks noGrp="1"/>
          </p:cNvSpPr>
          <p:nvPr>
            <p:ph type="body" idx="1"/>
          </p:nvPr>
        </p:nvSpPr>
        <p:spPr>
          <a:xfrm>
            <a:off x="484552" y="2576513"/>
            <a:ext cx="10869248" cy="36004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9CB0BD-D6E3-4B3D-BCBB-6FECA5D6323C}"/>
              </a:ext>
            </a:extLst>
          </p:cNvPr>
          <p:cNvSpPr>
            <a:spLocks noGrp="1"/>
          </p:cNvSpPr>
          <p:nvPr>
            <p:ph type="dt" sz="half" idx="2"/>
          </p:nvPr>
        </p:nvSpPr>
        <p:spPr>
          <a:xfrm>
            <a:off x="146221" y="6357208"/>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1FC8E16-3C03-4238-9C6F-B34F3D10F77E}" type="datetime1">
              <a:rPr lang="en-US" smtClean="0"/>
              <a:t>10/28/2023</a:t>
            </a:fld>
            <a:endParaRPr lang="en-US" dirty="0"/>
          </a:p>
        </p:txBody>
      </p:sp>
      <p:sp>
        <p:nvSpPr>
          <p:cNvPr id="5" name="Footer Placeholder 4">
            <a:extLst>
              <a:ext uri="{FF2B5EF4-FFF2-40B4-BE49-F238E27FC236}">
                <a16:creationId xmlns:a16="http://schemas.microsoft.com/office/drawing/2014/main" id="{A84147F7-B466-4892-BE27-876F947515C8}"/>
              </a:ext>
            </a:extLst>
          </p:cNvPr>
          <p:cNvSpPr>
            <a:spLocks noGrp="1"/>
          </p:cNvSpPr>
          <p:nvPr>
            <p:ph type="ftr" sz="quarter" idx="3"/>
          </p:nvPr>
        </p:nvSpPr>
        <p:spPr>
          <a:xfrm>
            <a:off x="6270162" y="6356350"/>
            <a:ext cx="4114800"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64B4FE0-65CC-4435-A6AF-150E52F35BB8}"/>
              </a:ext>
            </a:extLst>
          </p:cNvPr>
          <p:cNvSpPr>
            <a:spLocks noGrp="1"/>
          </p:cNvSpPr>
          <p:nvPr>
            <p:ph type="sldNum" sz="quarter" idx="4"/>
          </p:nvPr>
        </p:nvSpPr>
        <p:spPr>
          <a:xfrm>
            <a:off x="10764983" y="6356350"/>
            <a:ext cx="1280796"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F646F3F-274D-499B-ABBE-824EB4ABDC3D}" type="slidenum">
              <a:rPr lang="en-US" smtClean="0"/>
              <a:pPr/>
              <a:t>‹#›</a:t>
            </a:fld>
            <a:endParaRPr lang="en-US" dirty="0"/>
          </a:p>
        </p:txBody>
      </p:sp>
    </p:spTree>
    <p:extLst>
      <p:ext uri="{BB962C8B-B14F-4D97-AF65-F5344CB8AC3E}">
        <p14:creationId xmlns:p14="http://schemas.microsoft.com/office/powerpoint/2010/main" val="2751973901"/>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hf sldNum="0" hdr="0" ftr="0" dt="0"/>
  <p:txStyles>
    <p:titleStyle>
      <a:lvl1pPr algn="l" defTabSz="914400" rtl="0" eaLnBrk="1" latinLnBrk="0" hangingPunct="1">
        <a:lnSpc>
          <a:spcPct val="100000"/>
        </a:lnSpc>
        <a:spcBef>
          <a:spcPct val="0"/>
        </a:spcBef>
        <a:buNone/>
        <a:defRPr sz="5400" kern="1200">
          <a:solidFill>
            <a:schemeClr val="bg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rd.com/list/hotels-with-good-customer-service/" TargetMode="External"/><Relationship Id="rId13" Type="http://schemas.openxmlformats.org/officeDocument/2006/relationships/hyperlink" Target="https://martech.org/what-is-customer-experience-and-why-does-it-matter/" TargetMode="External"/><Relationship Id="rId3" Type="http://schemas.openxmlformats.org/officeDocument/2006/relationships/hyperlink" Target="https://www.repustate.com/blog/guest-service-experience/" TargetMode="External"/><Relationship Id="rId7" Type="http://schemas.openxmlformats.org/officeDocument/2006/relationships/hyperlink" Target="https://www.hospitalitynet.org/news/4097251.html" TargetMode="External"/><Relationship Id="rId12" Type="http://schemas.openxmlformats.org/officeDocument/2006/relationships/hyperlink" Target="https://uk.business.trustpilot.com/reviews/learn-from-customers/5-reasons-why-customer-experience-is-the-pulse-of-every-business" TargetMode="External"/><Relationship Id="rId2" Type="http://schemas.openxmlformats.org/officeDocument/2006/relationships/hyperlink" Target="https://mv.linkedin.com/in/abdullahassan" TargetMode="External"/><Relationship Id="rId16" Type="http://schemas.openxmlformats.org/officeDocument/2006/relationships/hyperlink" Target="https://www.kapturecrm.com/blog/21-common-customer-complaints-in-hospitality-avoid-them/" TargetMode="External"/><Relationship Id="rId1" Type="http://schemas.openxmlformats.org/officeDocument/2006/relationships/slideLayout" Target="../slideLayouts/slideLayout2.xml"/><Relationship Id="rId6" Type="http://schemas.openxmlformats.org/officeDocument/2006/relationships/hyperlink" Target="https://cothm.ae/hotel-experience-5-stages-of-guest-journey/" TargetMode="External"/><Relationship Id="rId11" Type="http://schemas.openxmlformats.org/officeDocument/2006/relationships/hyperlink" Target="https://www.forbes.com/sites/forbesagencycouncil/2023/04/21/the-customer-experience-lessons-from-luxury-hotels/" TargetMode="External"/><Relationship Id="rId5" Type="http://schemas.openxmlformats.org/officeDocument/2006/relationships/hyperlink" Target="https://medium.com/@seo.unibask/why-is-guest-experience-important-in-hospitality-a8c290a9a79d" TargetMode="External"/><Relationship Id="rId15" Type="http://schemas.openxmlformats.org/officeDocument/2006/relationships/hyperlink" Target="https://journals.sagepub.com/doi/10.1177/10963480221132758" TargetMode="External"/><Relationship Id="rId10" Type="http://schemas.openxmlformats.org/officeDocument/2006/relationships/hyperlink" Target="https://www.sprinklr.com/blog/hotel-customer-experience/" TargetMode="External"/><Relationship Id="rId4" Type="http://schemas.openxmlformats.org/officeDocument/2006/relationships/hyperlink" Target="https://www.hotelminder.com/what-is-guest-experience-in-the-hospitality-industry" TargetMode="External"/><Relationship Id="rId9" Type="http://schemas.openxmlformats.org/officeDocument/2006/relationships/hyperlink" Target="https://hospitalityinsights.ehl.edu/luxury-hotels-unique-customer-experience" TargetMode="External"/><Relationship Id="rId14" Type="http://schemas.openxmlformats.org/officeDocument/2006/relationships/hyperlink" Target="https://www.hotelmanagement.net/operate/3-silent-killers-your-customer-experi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90D76C-184F-4A96-8FE8-1114F8EE1F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DE355-E8A7-498B-A6A0-54D03B953F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3644" cy="68613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84552" y="1122363"/>
            <a:ext cx="4910841" cy="2387600"/>
          </a:xfrm>
        </p:spPr>
        <p:txBody>
          <a:bodyPr>
            <a:normAutofit/>
          </a:bodyPr>
          <a:lstStyle/>
          <a:p>
            <a:r>
              <a:rPr lang="en-GB">
                <a:ea typeface="+mj-lt"/>
                <a:cs typeface="+mj-lt"/>
              </a:rPr>
              <a:t>Hospitality and Guest Service </a:t>
            </a:r>
            <a:endParaRPr lang="en-US" dirty="0"/>
          </a:p>
        </p:txBody>
      </p:sp>
      <p:sp>
        <p:nvSpPr>
          <p:cNvPr id="3" name="Subtitle 2"/>
          <p:cNvSpPr>
            <a:spLocks noGrp="1"/>
          </p:cNvSpPr>
          <p:nvPr>
            <p:ph type="subTitle" idx="1"/>
          </p:nvPr>
        </p:nvSpPr>
        <p:spPr>
          <a:xfrm>
            <a:off x="484552" y="4232334"/>
            <a:ext cx="4910841" cy="1025466"/>
          </a:xfrm>
        </p:spPr>
        <p:txBody>
          <a:bodyPr vert="horz" lIns="91440" tIns="45720" rIns="91440" bIns="45720" rtlCol="0" anchor="t">
            <a:normAutofit/>
          </a:bodyPr>
          <a:lstStyle/>
          <a:p>
            <a:r>
              <a:rPr lang="en-GB" dirty="0">
                <a:solidFill>
                  <a:schemeClr val="bg1"/>
                </a:solidFill>
                <a:cs typeface="Calibri"/>
              </a:rPr>
              <a:t>Jomirun Nessa 2212101</a:t>
            </a:r>
            <a:endParaRPr lang="en-GB" dirty="0">
              <a:solidFill>
                <a:schemeClr val="bg1"/>
              </a:solidFill>
            </a:endParaRPr>
          </a:p>
        </p:txBody>
      </p:sp>
      <p:pic>
        <p:nvPicPr>
          <p:cNvPr id="4" name="Picture 3">
            <a:extLst>
              <a:ext uri="{FF2B5EF4-FFF2-40B4-BE49-F238E27FC236}">
                <a16:creationId xmlns:a16="http://schemas.microsoft.com/office/drawing/2014/main" id="{11833C83-1071-E9E4-806D-E0C38F99DD5E}"/>
              </a:ext>
            </a:extLst>
          </p:cNvPr>
          <p:cNvPicPr>
            <a:picLocks noChangeAspect="1"/>
          </p:cNvPicPr>
          <p:nvPr/>
        </p:nvPicPr>
        <p:blipFill rotWithShape="1">
          <a:blip r:embed="rId2"/>
          <a:srcRect l="767" r="52263" b="6250"/>
          <a:stretch/>
        </p:blipFill>
        <p:spPr>
          <a:xfrm>
            <a:off x="6083645" y="10"/>
            <a:ext cx="6108356" cy="6857990"/>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57D16-21EA-A55A-902D-0F39A23555B2}"/>
              </a:ext>
            </a:extLst>
          </p:cNvPr>
          <p:cNvSpPr>
            <a:spLocks noGrp="1"/>
          </p:cNvSpPr>
          <p:nvPr>
            <p:ph type="title"/>
          </p:nvPr>
        </p:nvSpPr>
        <p:spPr/>
        <p:txBody>
          <a:bodyPr>
            <a:normAutofit fontScale="90000"/>
          </a:bodyPr>
          <a:lstStyle/>
          <a:p>
            <a:r>
              <a:rPr lang="en-GB" dirty="0"/>
              <a:t>What is Hospitality and Guest Service?</a:t>
            </a:r>
          </a:p>
        </p:txBody>
      </p:sp>
      <p:sp>
        <p:nvSpPr>
          <p:cNvPr id="3" name="Content Placeholder 2">
            <a:extLst>
              <a:ext uri="{FF2B5EF4-FFF2-40B4-BE49-F238E27FC236}">
                <a16:creationId xmlns:a16="http://schemas.microsoft.com/office/drawing/2014/main" id="{25709268-FA6B-CECE-971F-620B18AB5EA6}"/>
              </a:ext>
            </a:extLst>
          </p:cNvPr>
          <p:cNvSpPr>
            <a:spLocks noGrp="1"/>
          </p:cNvSpPr>
          <p:nvPr>
            <p:ph idx="1"/>
          </p:nvPr>
        </p:nvSpPr>
        <p:spPr/>
        <p:txBody>
          <a:bodyPr vert="horz" lIns="91440" tIns="45720" rIns="91440" bIns="45720" rtlCol="0" anchor="t">
            <a:normAutofit/>
          </a:bodyPr>
          <a:lstStyle/>
          <a:p>
            <a:r>
              <a:rPr lang="en-GB" dirty="0"/>
              <a:t>Hospitality and Guest Service is, to put it in its most simple terms, the way you cater to your patrons. How you treat them, what experience you want to give them, and what feelings you want them to remember</a:t>
            </a:r>
          </a:p>
        </p:txBody>
      </p:sp>
      <p:pic>
        <p:nvPicPr>
          <p:cNvPr id="4" name="Picture 3" descr="Guest Services Assistant (Nights),Holiday Inn Brighton Seafront, Brighton |  Kew Green Hotels">
            <a:extLst>
              <a:ext uri="{FF2B5EF4-FFF2-40B4-BE49-F238E27FC236}">
                <a16:creationId xmlns:a16="http://schemas.microsoft.com/office/drawing/2014/main" id="{0323486C-C499-DFC1-1A04-8BACC15ACE23}"/>
              </a:ext>
            </a:extLst>
          </p:cNvPr>
          <p:cNvPicPr>
            <a:picLocks noChangeAspect="1"/>
          </p:cNvPicPr>
          <p:nvPr/>
        </p:nvPicPr>
        <p:blipFill>
          <a:blip r:embed="rId2"/>
          <a:stretch>
            <a:fillRect/>
          </a:stretch>
        </p:blipFill>
        <p:spPr>
          <a:xfrm>
            <a:off x="6295437" y="4701821"/>
            <a:ext cx="5857050" cy="2214502"/>
          </a:xfrm>
          <a:prstGeom prst="rect">
            <a:avLst/>
          </a:prstGeom>
        </p:spPr>
      </p:pic>
    </p:spTree>
    <p:extLst>
      <p:ext uri="{BB962C8B-B14F-4D97-AF65-F5344CB8AC3E}">
        <p14:creationId xmlns:p14="http://schemas.microsoft.com/office/powerpoint/2010/main" val="3725667266"/>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7023783-1BA7-4B53-8EDC-B7F22732FC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1B8B7D45-C71F-4FD6-BE9F-31CB2467817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05878"/>
            <a:ext cx="12192000" cy="4552121"/>
            <a:chOff x="6096002" y="-9073"/>
            <a:chExt cx="6095998" cy="6867073"/>
          </a:xfrm>
        </p:grpSpPr>
        <p:sp>
          <p:nvSpPr>
            <p:cNvPr id="13" name="Rectangle 12">
              <a:extLst>
                <a:ext uri="{FF2B5EF4-FFF2-40B4-BE49-F238E27FC236}">
                  <a16:creationId xmlns:a16="http://schemas.microsoft.com/office/drawing/2014/main" id="{4F0E55DB-2DD2-4990-952E-AF7499C79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9073"/>
              <a:ext cx="6095998" cy="686707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131DE2E-D7A0-4137-B8A6-3F996F89AD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6987"/>
              <a:ext cx="6095998" cy="6864987"/>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6" name="Rectangle 15">
            <a:extLst>
              <a:ext uri="{FF2B5EF4-FFF2-40B4-BE49-F238E27FC236}">
                <a16:creationId xmlns:a16="http://schemas.microsoft.com/office/drawing/2014/main" id="{0BEECA9E-C489-4B62-9103-5A6D60EA2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2913"/>
            <a:ext cx="6095996" cy="231879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149919-5402-1B36-CBFF-406AE047DB46}"/>
              </a:ext>
            </a:extLst>
          </p:cNvPr>
          <p:cNvSpPr>
            <a:spLocks noGrp="1"/>
          </p:cNvSpPr>
          <p:nvPr>
            <p:ph type="title"/>
          </p:nvPr>
        </p:nvSpPr>
        <p:spPr>
          <a:xfrm>
            <a:off x="484552" y="398495"/>
            <a:ext cx="5251230" cy="1601755"/>
          </a:xfrm>
        </p:spPr>
        <p:txBody>
          <a:bodyPr>
            <a:normAutofit/>
          </a:bodyPr>
          <a:lstStyle/>
          <a:p>
            <a:pPr>
              <a:lnSpc>
                <a:spcPct val="90000"/>
              </a:lnSpc>
            </a:pPr>
            <a:r>
              <a:rPr lang="en-GB" sz="3400"/>
              <a:t>What are some ways to better your guest service?</a:t>
            </a:r>
          </a:p>
        </p:txBody>
      </p:sp>
      <p:pic>
        <p:nvPicPr>
          <p:cNvPr id="5" name="Picture 4" descr="5-star hotel concierge for film productions - what's that? - ProductionPro">
            <a:extLst>
              <a:ext uri="{FF2B5EF4-FFF2-40B4-BE49-F238E27FC236}">
                <a16:creationId xmlns:a16="http://schemas.microsoft.com/office/drawing/2014/main" id="{B410AF5C-8A81-B02B-8280-8E0BEF2AFBBA}"/>
              </a:ext>
            </a:extLst>
          </p:cNvPr>
          <p:cNvPicPr>
            <a:picLocks noChangeAspect="1"/>
          </p:cNvPicPr>
          <p:nvPr/>
        </p:nvPicPr>
        <p:blipFill>
          <a:blip r:embed="rId2"/>
          <a:stretch>
            <a:fillRect/>
          </a:stretch>
        </p:blipFill>
        <p:spPr>
          <a:xfrm>
            <a:off x="6659022" y="136526"/>
            <a:ext cx="4417451" cy="2218546"/>
          </a:xfrm>
          <a:prstGeom prst="rect">
            <a:avLst/>
          </a:prstGeom>
        </p:spPr>
      </p:pic>
      <p:sp>
        <p:nvSpPr>
          <p:cNvPr id="3" name="Content Placeholder 2">
            <a:extLst>
              <a:ext uri="{FF2B5EF4-FFF2-40B4-BE49-F238E27FC236}">
                <a16:creationId xmlns:a16="http://schemas.microsoft.com/office/drawing/2014/main" id="{AD34E617-657C-35AE-774D-58585003E8A3}"/>
              </a:ext>
            </a:extLst>
          </p:cNvPr>
          <p:cNvSpPr>
            <a:spLocks noGrp="1"/>
          </p:cNvSpPr>
          <p:nvPr>
            <p:ph idx="1"/>
          </p:nvPr>
        </p:nvSpPr>
        <p:spPr>
          <a:xfrm>
            <a:off x="484551" y="2665270"/>
            <a:ext cx="10228475" cy="3496539"/>
          </a:xfrm>
        </p:spPr>
        <p:txBody>
          <a:bodyPr vert="horz" lIns="91440" tIns="45720" rIns="91440" bIns="45720" rtlCol="0">
            <a:normAutofit/>
          </a:bodyPr>
          <a:lstStyle/>
          <a:p>
            <a:pPr marL="342900" indent="-342900">
              <a:buFont typeface="Calibri" panose="020B0604020202020204" pitchFamily="34" charset="0"/>
              <a:buChar char="-"/>
            </a:pPr>
            <a:r>
              <a:rPr lang="en-GB" dirty="0"/>
              <a:t>Fresh, Ready-to-order breakfast </a:t>
            </a:r>
          </a:p>
          <a:p>
            <a:pPr marL="342900" indent="-342900">
              <a:buFont typeface="Calibri" panose="020B0604020202020204" pitchFamily="34" charset="0"/>
              <a:buChar char="-"/>
            </a:pPr>
            <a:r>
              <a:rPr lang="en-GB" dirty="0"/>
              <a:t>Complimentary towels/drinks</a:t>
            </a:r>
          </a:p>
          <a:p>
            <a:pPr marL="342900" indent="-342900">
              <a:buFont typeface="Calibri" panose="020B0604020202020204" pitchFamily="34" charset="0"/>
              <a:buChar char="-"/>
            </a:pPr>
            <a:r>
              <a:rPr lang="en-GB" dirty="0"/>
              <a:t>Newspapers delivered to suites every morning</a:t>
            </a:r>
          </a:p>
          <a:p>
            <a:pPr marL="342900" indent="-342900">
              <a:buFont typeface="Calibri" panose="020B0604020202020204" pitchFamily="34" charset="0"/>
              <a:buChar char="-"/>
            </a:pPr>
            <a:r>
              <a:rPr lang="en-GB" dirty="0"/>
              <a:t>Meals be delivered to a room if requested</a:t>
            </a:r>
          </a:p>
          <a:p>
            <a:pPr marL="342900" indent="-342900">
              <a:buFont typeface="Calibri" panose="020B0604020202020204" pitchFamily="34" charset="0"/>
              <a:buChar char="-"/>
            </a:pPr>
            <a:r>
              <a:rPr lang="en-GB" dirty="0"/>
              <a:t>Concierge (A hotel employee who focuses on helping guests with reservations for restaurants, activities </a:t>
            </a:r>
            <a:r>
              <a:rPr lang="en-GB"/>
              <a:t>etc.</a:t>
            </a:r>
            <a:endParaRPr lang="en-GB" dirty="0"/>
          </a:p>
          <a:p>
            <a:pPr marL="342900" indent="-342900">
              <a:buFont typeface="Calibri" panose="020B0604020202020204" pitchFamily="34" charset="0"/>
              <a:buChar char="-"/>
            </a:pPr>
            <a:endParaRPr lang="en-GB" dirty="0"/>
          </a:p>
        </p:txBody>
      </p:sp>
    </p:spTree>
    <p:extLst>
      <p:ext uri="{BB962C8B-B14F-4D97-AF65-F5344CB8AC3E}">
        <p14:creationId xmlns:p14="http://schemas.microsoft.com/office/powerpoint/2010/main" val="2447263143"/>
      </p:ext>
    </p:extLst>
  </p:cSld>
  <p:clrMapOvr>
    <a:masterClrMapping/>
  </p:clrMapOvr>
  <p:transition spd="slow">
    <p:cove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FF916-15F5-0868-6112-8A2E1A12414C}"/>
              </a:ext>
            </a:extLst>
          </p:cNvPr>
          <p:cNvSpPr>
            <a:spLocks noGrp="1"/>
          </p:cNvSpPr>
          <p:nvPr>
            <p:ph type="title"/>
          </p:nvPr>
        </p:nvSpPr>
        <p:spPr>
          <a:xfrm>
            <a:off x="484552" y="365125"/>
            <a:ext cx="8112878" cy="1687513"/>
          </a:xfrm>
        </p:spPr>
        <p:txBody>
          <a:bodyPr>
            <a:normAutofit fontScale="90000"/>
          </a:bodyPr>
          <a:lstStyle/>
          <a:p>
            <a:r>
              <a:rPr lang="en-GB" dirty="0"/>
              <a:t>5 steps to Customer/Guest Service</a:t>
            </a:r>
          </a:p>
        </p:txBody>
      </p:sp>
      <p:sp>
        <p:nvSpPr>
          <p:cNvPr id="3" name="Content Placeholder 2">
            <a:extLst>
              <a:ext uri="{FF2B5EF4-FFF2-40B4-BE49-F238E27FC236}">
                <a16:creationId xmlns:a16="http://schemas.microsoft.com/office/drawing/2014/main" id="{4EBE4AC9-4C3C-8902-24F8-05E23BCE6797}"/>
              </a:ext>
            </a:extLst>
          </p:cNvPr>
          <p:cNvSpPr>
            <a:spLocks noGrp="1"/>
          </p:cNvSpPr>
          <p:nvPr>
            <p:ph idx="1"/>
          </p:nvPr>
        </p:nvSpPr>
        <p:spPr/>
        <p:txBody>
          <a:bodyPr vert="horz" lIns="91440" tIns="45720" rIns="91440" bIns="45720" rtlCol="0" anchor="t">
            <a:normAutofit/>
          </a:bodyPr>
          <a:lstStyle/>
          <a:p>
            <a:pPr marL="457200" indent="-457200">
              <a:buAutoNum type="arabicPeriod"/>
            </a:pPr>
            <a:r>
              <a:rPr lang="en-GB" sz="1600" dirty="0"/>
              <a:t>Know your target audience; Who are your target demographic? How will you cater to them e.g. An Older Clientele will prefer less active/loud activities</a:t>
            </a:r>
          </a:p>
          <a:p>
            <a:pPr marL="457200" indent="-457200">
              <a:buAutoNum type="arabicPeriod"/>
            </a:pPr>
            <a:r>
              <a:rPr lang="en-GB" sz="1600" dirty="0"/>
              <a:t>Maintaining a positive environment; If your employees are being negative, it affects the guests and their overall mood</a:t>
            </a:r>
          </a:p>
          <a:p>
            <a:pPr marL="457200" indent="-457200">
              <a:buAutoNum type="arabicPeriod"/>
            </a:pPr>
            <a:r>
              <a:rPr lang="en-GB" sz="1600" dirty="0"/>
              <a:t>Resolving issues quickly; Any problem, no matter the size, should be dealt with as fast as possible. Wasting customer time is one of the worst things you can do</a:t>
            </a:r>
          </a:p>
          <a:p>
            <a:pPr marL="457200" indent="-457200">
              <a:buAutoNum type="arabicPeriod"/>
            </a:pPr>
            <a:r>
              <a:rPr lang="en-GB" sz="1600" dirty="0"/>
              <a:t>Provide Proactive support; Not just doing the basic work, but going a step above and doing more for your guests is guaranteed to give them a positive experience and have a bigger chance for them to return</a:t>
            </a:r>
          </a:p>
          <a:p>
            <a:pPr marL="457200" indent="-457200">
              <a:buAutoNum type="arabicPeriod"/>
            </a:pPr>
            <a:r>
              <a:rPr lang="en-GB" sz="1600" dirty="0"/>
              <a:t>Put your customers on top; Focus on them and revolve the experience around them instead of an activity or product</a:t>
            </a:r>
          </a:p>
          <a:p>
            <a:pPr marL="457200" indent="-457200">
              <a:buAutoNum type="arabicPeriod"/>
            </a:pPr>
            <a:endParaRPr lang="en-GB" sz="1600" dirty="0"/>
          </a:p>
        </p:txBody>
      </p:sp>
    </p:spTree>
    <p:extLst>
      <p:ext uri="{BB962C8B-B14F-4D97-AF65-F5344CB8AC3E}">
        <p14:creationId xmlns:p14="http://schemas.microsoft.com/office/powerpoint/2010/main" val="570257452"/>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06B261F-632C-43DC-8DC7-7723B3682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E524C7F-EE50-42C5-9434-7C78CE044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3644" cy="68613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58DA28-FF4E-94D3-9A23-818BA5648E36}"/>
              </a:ext>
            </a:extLst>
          </p:cNvPr>
          <p:cNvSpPr>
            <a:spLocks noGrp="1"/>
          </p:cNvSpPr>
          <p:nvPr>
            <p:ph type="title"/>
          </p:nvPr>
        </p:nvSpPr>
        <p:spPr>
          <a:xfrm>
            <a:off x="484552" y="365125"/>
            <a:ext cx="5022630" cy="2430030"/>
          </a:xfrm>
        </p:spPr>
        <p:txBody>
          <a:bodyPr>
            <a:normAutofit/>
          </a:bodyPr>
          <a:lstStyle/>
          <a:p>
            <a:pPr>
              <a:lnSpc>
                <a:spcPct val="90000"/>
              </a:lnSpc>
            </a:pPr>
            <a:r>
              <a:rPr lang="en-GB" dirty="0"/>
              <a:t>Why is Guest Service so Important?</a:t>
            </a:r>
            <a:endParaRPr lang="en-GB"/>
          </a:p>
        </p:txBody>
      </p:sp>
      <p:sp>
        <p:nvSpPr>
          <p:cNvPr id="3" name="Content Placeholder 2">
            <a:extLst>
              <a:ext uri="{FF2B5EF4-FFF2-40B4-BE49-F238E27FC236}">
                <a16:creationId xmlns:a16="http://schemas.microsoft.com/office/drawing/2014/main" id="{275111CA-07B3-B5F2-407C-8C98527B1E01}"/>
              </a:ext>
            </a:extLst>
          </p:cNvPr>
          <p:cNvSpPr>
            <a:spLocks noGrp="1"/>
          </p:cNvSpPr>
          <p:nvPr>
            <p:ph idx="1"/>
          </p:nvPr>
        </p:nvSpPr>
        <p:spPr>
          <a:xfrm>
            <a:off x="484552" y="3054927"/>
            <a:ext cx="5022630" cy="3122036"/>
          </a:xfrm>
        </p:spPr>
        <p:txBody>
          <a:bodyPr vert="horz" lIns="91440" tIns="45720" rIns="91440" bIns="45720" rtlCol="0" anchor="t">
            <a:normAutofit/>
          </a:bodyPr>
          <a:lstStyle/>
          <a:p>
            <a:pPr marL="342900" indent="-342900">
              <a:buFont typeface="Calibri" panose="020B0604020202020204" pitchFamily="34" charset="0"/>
              <a:buChar char="-"/>
            </a:pPr>
            <a:r>
              <a:rPr lang="en-GB" dirty="0">
                <a:solidFill>
                  <a:schemeClr val="bg1"/>
                </a:solidFill>
              </a:rPr>
              <a:t>It gives guests a better experience, bettering the hotel's reputation</a:t>
            </a:r>
          </a:p>
          <a:p>
            <a:pPr marL="342900" indent="-342900">
              <a:buFont typeface="Calibri" panose="020B0604020202020204" pitchFamily="34" charset="0"/>
              <a:buChar char="-"/>
            </a:pPr>
            <a:r>
              <a:rPr lang="en-GB" dirty="0">
                <a:solidFill>
                  <a:schemeClr val="bg1"/>
                </a:solidFill>
              </a:rPr>
              <a:t>It gives Guests an overall better experience</a:t>
            </a:r>
          </a:p>
          <a:p>
            <a:pPr marL="342900" indent="-342900">
              <a:buFont typeface="Calibri" panose="020B0604020202020204" pitchFamily="34" charset="0"/>
              <a:buChar char="-"/>
            </a:pPr>
            <a:r>
              <a:rPr lang="en-GB" dirty="0">
                <a:solidFill>
                  <a:schemeClr val="bg1"/>
                </a:solidFill>
              </a:rPr>
              <a:t>Customer Retention; This gives us returning patrons who can bring in new guests with them</a:t>
            </a:r>
          </a:p>
          <a:p>
            <a:endParaRPr lang="en-GB">
              <a:solidFill>
                <a:schemeClr val="bg1"/>
              </a:solidFill>
            </a:endParaRPr>
          </a:p>
          <a:p>
            <a:pPr marL="342900" indent="-342900">
              <a:buFont typeface="Calibri" panose="020B0604020202020204" pitchFamily="34" charset="0"/>
              <a:buChar char="-"/>
            </a:pPr>
            <a:endParaRPr lang="en-GB">
              <a:solidFill>
                <a:schemeClr val="bg1"/>
              </a:solidFill>
            </a:endParaRPr>
          </a:p>
        </p:txBody>
      </p:sp>
      <p:pic>
        <p:nvPicPr>
          <p:cNvPr id="5" name="Picture 4" descr="Hotel reception bell">
            <a:extLst>
              <a:ext uri="{FF2B5EF4-FFF2-40B4-BE49-F238E27FC236}">
                <a16:creationId xmlns:a16="http://schemas.microsoft.com/office/drawing/2014/main" id="{D9C5E0E7-D178-0E8A-88F3-5EE2B189EBFF}"/>
              </a:ext>
            </a:extLst>
          </p:cNvPr>
          <p:cNvPicPr>
            <a:picLocks noChangeAspect="1"/>
          </p:cNvPicPr>
          <p:nvPr/>
        </p:nvPicPr>
        <p:blipFill rotWithShape="1">
          <a:blip r:embed="rId2"/>
          <a:srcRect l="19024" r="21522" b="-1"/>
          <a:stretch/>
        </p:blipFill>
        <p:spPr>
          <a:xfrm>
            <a:off x="6083644" y="10"/>
            <a:ext cx="6108356" cy="6857990"/>
          </a:xfrm>
          <a:prstGeom prst="rect">
            <a:avLst/>
          </a:prstGeom>
        </p:spPr>
      </p:pic>
    </p:spTree>
    <p:extLst>
      <p:ext uri="{BB962C8B-B14F-4D97-AF65-F5344CB8AC3E}">
        <p14:creationId xmlns:p14="http://schemas.microsoft.com/office/powerpoint/2010/main" val="3292973546"/>
      </p:ext>
    </p:extLst>
  </p:cSld>
  <p:clrMapOvr>
    <a:masterClrMapping/>
  </p:clrMapOvr>
  <p:transition spd="med">
    <p:pull/>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C28AA5B0-EA1F-42BB-AE4B-1A06337DD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F5B6F84-73EF-47ED-850E-4308B2C0D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8111"/>
            <a:ext cx="12192000" cy="22798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80B633-73B1-68CA-B24F-00DDFCE2047C}"/>
              </a:ext>
            </a:extLst>
          </p:cNvPr>
          <p:cNvSpPr>
            <a:spLocks noGrp="1"/>
          </p:cNvSpPr>
          <p:nvPr>
            <p:ph type="title"/>
          </p:nvPr>
        </p:nvSpPr>
        <p:spPr>
          <a:xfrm>
            <a:off x="484552" y="4799988"/>
            <a:ext cx="10869248" cy="1506684"/>
          </a:xfrm>
        </p:spPr>
        <p:txBody>
          <a:bodyPr anchor="ctr">
            <a:normAutofit/>
          </a:bodyPr>
          <a:lstStyle/>
          <a:p>
            <a:r>
              <a:rPr lang="en-GB" dirty="0"/>
              <a:t>Hospitality: Six Senses</a:t>
            </a:r>
          </a:p>
        </p:txBody>
      </p:sp>
      <p:pic>
        <p:nvPicPr>
          <p:cNvPr id="4" name="Picture 3" descr="History">
            <a:extLst>
              <a:ext uri="{FF2B5EF4-FFF2-40B4-BE49-F238E27FC236}">
                <a16:creationId xmlns:a16="http://schemas.microsoft.com/office/drawing/2014/main" id="{F45E5354-F13F-FF86-A868-371AFB57B598}"/>
              </a:ext>
            </a:extLst>
          </p:cNvPr>
          <p:cNvPicPr>
            <a:picLocks noChangeAspect="1"/>
          </p:cNvPicPr>
          <p:nvPr/>
        </p:nvPicPr>
        <p:blipFill rotWithShape="1">
          <a:blip r:embed="rId2"/>
          <a:srcRect t="24880" b="18795"/>
          <a:stretch/>
        </p:blipFill>
        <p:spPr>
          <a:xfrm>
            <a:off x="20" y="10"/>
            <a:ext cx="6095979" cy="4578101"/>
          </a:xfrm>
          <a:prstGeom prst="rect">
            <a:avLst/>
          </a:prstGeom>
        </p:spPr>
      </p:pic>
      <p:sp>
        <p:nvSpPr>
          <p:cNvPr id="3" name="Content Placeholder 2">
            <a:extLst>
              <a:ext uri="{FF2B5EF4-FFF2-40B4-BE49-F238E27FC236}">
                <a16:creationId xmlns:a16="http://schemas.microsoft.com/office/drawing/2014/main" id="{620CAF6C-1440-55F1-CA53-8A6D9E377795}"/>
              </a:ext>
            </a:extLst>
          </p:cNvPr>
          <p:cNvSpPr>
            <a:spLocks noGrp="1"/>
          </p:cNvSpPr>
          <p:nvPr>
            <p:ph idx="1"/>
          </p:nvPr>
        </p:nvSpPr>
        <p:spPr>
          <a:xfrm>
            <a:off x="6531319" y="221876"/>
            <a:ext cx="4822482" cy="4155142"/>
          </a:xfrm>
        </p:spPr>
        <p:txBody>
          <a:bodyPr vert="horz" lIns="91440" tIns="45720" rIns="91440" bIns="45720" rtlCol="0">
            <a:normAutofit/>
          </a:bodyPr>
          <a:lstStyle/>
          <a:p>
            <a:pPr>
              <a:lnSpc>
                <a:spcPct val="110000"/>
              </a:lnSpc>
            </a:pPr>
            <a:r>
              <a:rPr lang="en-GB" sz="1700" b="1"/>
              <a:t>How do Six Senses offer a great guest experience with guest service?</a:t>
            </a:r>
            <a:endParaRPr lang="en-US" sz="1700" b="1"/>
          </a:p>
          <a:p>
            <a:pPr>
              <a:lnSpc>
                <a:spcPct val="110000"/>
              </a:lnSpc>
            </a:pPr>
            <a:r>
              <a:rPr lang="en-GB" sz="1700"/>
              <a:t>Six Senses offer a range of guest experiences for all ages, with amazing services provided in your stay. For example, guests are offered a range of activities to do without any extra fees, as well as room service for every patron. </a:t>
            </a:r>
          </a:p>
          <a:p>
            <a:pPr>
              <a:lnSpc>
                <a:spcPct val="110000"/>
              </a:lnSpc>
            </a:pPr>
            <a:r>
              <a:rPr lang="en-GB" sz="1700"/>
              <a:t>As well as this, Six Senses offer GEMs (Guest Experience Makers) who are there to help with scheduling what activities a guest will do and help with decision making with their extended knowledge</a:t>
            </a:r>
          </a:p>
        </p:txBody>
      </p:sp>
    </p:spTree>
    <p:extLst>
      <p:ext uri="{BB962C8B-B14F-4D97-AF65-F5344CB8AC3E}">
        <p14:creationId xmlns:p14="http://schemas.microsoft.com/office/powerpoint/2010/main" val="1867703827"/>
      </p:ext>
    </p:extLst>
  </p:cSld>
  <p:clrMapOvr>
    <a:masterClrMapping/>
  </p:clrMapOvr>
  <p:transition spd="slow">
    <p:randomBar dir="vert"/>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6FF8DE50-7A65-4407-ADF1-2CD17A919C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F5B6F84-73EF-47ED-850E-4308B2C0D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798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3F4610-98B3-308B-9915-146F6F6A9602}"/>
              </a:ext>
            </a:extLst>
          </p:cNvPr>
          <p:cNvSpPr>
            <a:spLocks noGrp="1"/>
          </p:cNvSpPr>
          <p:nvPr>
            <p:ph type="title"/>
          </p:nvPr>
        </p:nvSpPr>
        <p:spPr>
          <a:xfrm>
            <a:off x="484552" y="365125"/>
            <a:ext cx="10869248" cy="1530910"/>
          </a:xfrm>
        </p:spPr>
        <p:txBody>
          <a:bodyPr>
            <a:normAutofit/>
          </a:bodyPr>
          <a:lstStyle/>
          <a:p>
            <a:r>
              <a:rPr lang="en-GB" dirty="0"/>
              <a:t>In Conclusion</a:t>
            </a:r>
          </a:p>
        </p:txBody>
      </p:sp>
      <p:sp>
        <p:nvSpPr>
          <p:cNvPr id="19" name="Content Placeholder 2">
            <a:extLst>
              <a:ext uri="{FF2B5EF4-FFF2-40B4-BE49-F238E27FC236}">
                <a16:creationId xmlns:a16="http://schemas.microsoft.com/office/drawing/2014/main" id="{E26B9BF5-4396-33DB-16CC-54A4834BD0E7}"/>
              </a:ext>
            </a:extLst>
          </p:cNvPr>
          <p:cNvSpPr>
            <a:spLocks noGrp="1"/>
          </p:cNvSpPr>
          <p:nvPr>
            <p:ph idx="1"/>
          </p:nvPr>
        </p:nvSpPr>
        <p:spPr>
          <a:xfrm>
            <a:off x="484552" y="2837329"/>
            <a:ext cx="5331229" cy="3339634"/>
          </a:xfrm>
        </p:spPr>
        <p:txBody>
          <a:bodyPr vert="horz" lIns="91440" tIns="45720" rIns="91440" bIns="45720" rtlCol="0">
            <a:normAutofit/>
          </a:bodyPr>
          <a:lstStyle/>
          <a:p>
            <a:pPr marL="342900" indent="-342900">
              <a:lnSpc>
                <a:spcPct val="110000"/>
              </a:lnSpc>
              <a:buFont typeface="Calibri" panose="020B0604020202020204" pitchFamily="34" charset="0"/>
              <a:buChar char="-"/>
            </a:pPr>
            <a:r>
              <a:rPr lang="en-GB"/>
              <a:t>Guest Experience is a crucial element in the success of hotels</a:t>
            </a:r>
          </a:p>
          <a:p>
            <a:pPr marL="342900" indent="-342900">
              <a:lnSpc>
                <a:spcPct val="110000"/>
              </a:lnSpc>
              <a:buFont typeface="Calibri" panose="020B0604020202020204" pitchFamily="34" charset="0"/>
              <a:buChar char="-"/>
            </a:pPr>
            <a:r>
              <a:rPr lang="en-GB"/>
              <a:t>It's what elevates a guests' stay</a:t>
            </a:r>
          </a:p>
          <a:p>
            <a:pPr marL="342900" indent="-342900">
              <a:lnSpc>
                <a:spcPct val="110000"/>
              </a:lnSpc>
              <a:buFont typeface="Calibri" panose="020B0604020202020204" pitchFamily="34" charset="0"/>
              <a:buChar char="-"/>
            </a:pPr>
            <a:r>
              <a:rPr lang="en-GB"/>
              <a:t>Without a proper array of Guest Services, your hotel cannot be as successful as it can be.</a:t>
            </a:r>
          </a:p>
          <a:p>
            <a:pPr marL="342900" indent="-342900">
              <a:lnSpc>
                <a:spcPct val="110000"/>
              </a:lnSpc>
              <a:buFont typeface="Calibri" panose="020B0604020202020204" pitchFamily="34" charset="0"/>
              <a:buChar char="-"/>
            </a:pPr>
            <a:r>
              <a:rPr lang="en-GB"/>
              <a:t>Guest Experience is what gets people to come back</a:t>
            </a:r>
          </a:p>
        </p:txBody>
      </p:sp>
      <p:pic>
        <p:nvPicPr>
          <p:cNvPr id="21" name="Picture 20" descr="Investing in Human Capital Is Essential for a Successful Hotel">
            <a:extLst>
              <a:ext uri="{FF2B5EF4-FFF2-40B4-BE49-F238E27FC236}">
                <a16:creationId xmlns:a16="http://schemas.microsoft.com/office/drawing/2014/main" id="{1B567CAE-7438-FE0D-991E-DDA8A3F69D57}"/>
              </a:ext>
            </a:extLst>
          </p:cNvPr>
          <p:cNvPicPr>
            <a:picLocks noChangeAspect="1"/>
          </p:cNvPicPr>
          <p:nvPr/>
        </p:nvPicPr>
        <p:blipFill rotWithShape="1">
          <a:blip r:embed="rId2"/>
          <a:srcRect l="6329" r="4787" b="-3"/>
          <a:stretch/>
        </p:blipFill>
        <p:spPr>
          <a:xfrm>
            <a:off x="6095998" y="2279889"/>
            <a:ext cx="6095998" cy="4578111"/>
          </a:xfrm>
          <a:prstGeom prst="rect">
            <a:avLst/>
          </a:prstGeom>
        </p:spPr>
      </p:pic>
    </p:spTree>
    <p:extLst>
      <p:ext uri="{BB962C8B-B14F-4D97-AF65-F5344CB8AC3E}">
        <p14:creationId xmlns:p14="http://schemas.microsoft.com/office/powerpoint/2010/main" val="19422070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5C0F8-6D17-4ED6-1837-FFA6E199F9E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692A81A-21D5-8710-CD02-D18B5007C580}"/>
              </a:ext>
            </a:extLst>
          </p:cNvPr>
          <p:cNvSpPr>
            <a:spLocks noGrp="1"/>
          </p:cNvSpPr>
          <p:nvPr>
            <p:ph idx="1"/>
          </p:nvPr>
        </p:nvSpPr>
        <p:spPr>
          <a:xfrm>
            <a:off x="484552" y="2449513"/>
            <a:ext cx="10869248" cy="3881664"/>
          </a:xfrm>
        </p:spPr>
        <p:txBody>
          <a:bodyPr vert="horz" lIns="91440" tIns="45720" rIns="91440" bIns="45720" rtlCol="0" anchor="t">
            <a:normAutofit lnSpcReduction="10000"/>
          </a:bodyPr>
          <a:lstStyle/>
          <a:p>
            <a:r>
              <a:rPr lang="en-GB" sz="1100" dirty="0">
                <a:ea typeface="+mn-lt"/>
                <a:cs typeface="+mn-lt"/>
                <a:hlinkClick r:id="rId2"/>
              </a:rPr>
              <a:t>https://mv.linkedin.com/in/abdullahassan</a:t>
            </a:r>
            <a:r>
              <a:rPr lang="en-GB" sz="1100" dirty="0">
                <a:ea typeface="+mn-lt"/>
                <a:cs typeface="+mn-lt"/>
              </a:rPr>
              <a:t>  - Six Senses GEM  </a:t>
            </a:r>
            <a:r>
              <a:rPr lang="en-GB" sz="1100" dirty="0">
                <a:ea typeface="+mn-lt"/>
                <a:cs typeface="+mn-lt"/>
                <a:hlinkClick r:id="rId3"/>
              </a:rPr>
              <a:t>https://www.repustate.com/blog/guest-service-experience/</a:t>
            </a:r>
            <a:endParaRPr lang="en-US" sz="1100" dirty="0">
              <a:ea typeface="+mn-lt"/>
              <a:cs typeface="+mn-lt"/>
            </a:endParaRPr>
          </a:p>
          <a:p>
            <a:r>
              <a:rPr lang="en-GB" sz="1100" dirty="0">
                <a:ea typeface="+mn-lt"/>
                <a:cs typeface="+mn-lt"/>
                <a:hlinkClick r:id="rId4"/>
              </a:rPr>
              <a:t>https://www.hotelminder.com/what-is-guest-experience-in-the-hospitality-industry</a:t>
            </a:r>
            <a:endParaRPr lang="en-GB">
              <a:ea typeface="+mn-lt"/>
              <a:cs typeface="+mn-lt"/>
            </a:endParaRPr>
          </a:p>
          <a:p>
            <a:r>
              <a:rPr lang="en-GB" sz="1100" dirty="0">
                <a:ea typeface="+mn-lt"/>
                <a:cs typeface="+mn-lt"/>
                <a:hlinkClick r:id="rId5"/>
              </a:rPr>
              <a:t>https://medium.com/@seo.unibask/why-is-guest-experience-important-in-hospitality-a8c290a9a79d</a:t>
            </a:r>
            <a:endParaRPr lang="en-GB"/>
          </a:p>
          <a:p>
            <a:r>
              <a:rPr lang="en-GB" sz="1100" dirty="0">
                <a:ea typeface="+mn-lt"/>
                <a:cs typeface="+mn-lt"/>
                <a:hlinkClick r:id="rId6"/>
              </a:rPr>
              <a:t>https://cothm.ae/hotel-experience-5-stages-of-guest-journey/</a:t>
            </a:r>
            <a:r>
              <a:rPr lang="en-GB" sz="1100" dirty="0">
                <a:ea typeface="+mn-lt"/>
                <a:cs typeface="+mn-lt"/>
              </a:rPr>
              <a:t>  </a:t>
            </a:r>
            <a:r>
              <a:rPr lang="en-GB" sz="1100" dirty="0">
                <a:ea typeface="+mn-lt"/>
                <a:cs typeface="+mn-lt"/>
                <a:hlinkClick r:id="rId7"/>
              </a:rPr>
              <a:t>https://www.hospitalitynet.org/news/4097251.html</a:t>
            </a:r>
            <a:endParaRPr lang="en-GB"/>
          </a:p>
          <a:p>
            <a:r>
              <a:rPr lang="en-GB" sz="1100" dirty="0">
                <a:ea typeface="+mn-lt"/>
                <a:cs typeface="+mn-lt"/>
                <a:hlinkClick r:id="rId8"/>
              </a:rPr>
              <a:t>https://www.rd.com/list/hotels-with-good-customer-service/</a:t>
            </a:r>
            <a:r>
              <a:rPr lang="en-GB" sz="1100" dirty="0">
                <a:ea typeface="+mn-lt"/>
                <a:cs typeface="+mn-lt"/>
              </a:rPr>
              <a:t>  </a:t>
            </a:r>
            <a:r>
              <a:rPr lang="en-GB" sz="1100" dirty="0">
                <a:ea typeface="+mn-lt"/>
                <a:cs typeface="+mn-lt"/>
                <a:hlinkClick r:id="rId9"/>
              </a:rPr>
              <a:t>https://hospitalityinsights.ehl.edu/luxury-hotels-unique-customer-experience</a:t>
            </a:r>
            <a:endParaRPr lang="en-GB"/>
          </a:p>
          <a:p>
            <a:r>
              <a:rPr lang="en-GB" sz="1100" dirty="0">
                <a:ea typeface="+mn-lt"/>
                <a:cs typeface="+mn-lt"/>
                <a:hlinkClick r:id="rId10"/>
              </a:rPr>
              <a:t>https://www.sprinklr.com/blog/hotel-customer-experience/</a:t>
            </a:r>
            <a:r>
              <a:rPr lang="en-GB" sz="1100" dirty="0">
                <a:ea typeface="+mn-lt"/>
                <a:cs typeface="+mn-lt"/>
              </a:rPr>
              <a:t> </a:t>
            </a:r>
            <a:endParaRPr lang="en-GB">
              <a:ea typeface="+mn-lt"/>
              <a:cs typeface="+mn-lt"/>
            </a:endParaRPr>
          </a:p>
          <a:p>
            <a:r>
              <a:rPr lang="en-GB" sz="1100" dirty="0">
                <a:ea typeface="+mn-lt"/>
                <a:cs typeface="+mn-lt"/>
                <a:hlinkClick r:id="rId11"/>
              </a:rPr>
              <a:t>https://www.forbes.com/sites/forbesagencycouncil/2023/04/21/the-customer-experience-lessons-from-luxury-hotels/</a:t>
            </a:r>
            <a:endParaRPr lang="en-GB"/>
          </a:p>
          <a:p>
            <a:r>
              <a:rPr lang="en-GB" sz="1100" dirty="0">
                <a:ea typeface="+mn-lt"/>
                <a:cs typeface="+mn-lt"/>
                <a:hlinkClick r:id="rId12"/>
              </a:rPr>
              <a:t>https://uk.business.trustpilot.com/reviews/learn-from-customers/5-reasons-why-customer-experience-is-the-pulse-of-every-business</a:t>
            </a:r>
            <a:endParaRPr lang="en-GB"/>
          </a:p>
          <a:p>
            <a:r>
              <a:rPr lang="en-GB" sz="1100" dirty="0">
                <a:ea typeface="+mn-lt"/>
                <a:cs typeface="+mn-lt"/>
                <a:hlinkClick r:id="rId13"/>
              </a:rPr>
              <a:t>https://martech.org/what-is-customer-experience-and-why-does-it-matter/</a:t>
            </a:r>
            <a:endParaRPr lang="en-GB"/>
          </a:p>
          <a:p>
            <a:r>
              <a:rPr lang="en-GB" sz="1100" dirty="0">
                <a:ea typeface="+mn-lt"/>
                <a:cs typeface="+mn-lt"/>
                <a:hlinkClick r:id="rId14"/>
              </a:rPr>
              <a:t>https://www.hotelmanagement.net/operate/3-silent-killers-your-customer-experience</a:t>
            </a:r>
            <a:endParaRPr lang="en-GB" dirty="0"/>
          </a:p>
          <a:p>
            <a:r>
              <a:rPr lang="en-GB" sz="1100" dirty="0">
                <a:ea typeface="+mn-lt"/>
                <a:cs typeface="+mn-lt"/>
                <a:hlinkClick r:id="rId15"/>
              </a:rPr>
              <a:t>https://journals.sagepub.com/doi/10.1177/10963480221132758</a:t>
            </a:r>
            <a:endParaRPr lang="en-GB"/>
          </a:p>
          <a:p>
            <a:r>
              <a:rPr lang="en-GB" sz="1100" dirty="0">
                <a:ea typeface="+mn-lt"/>
                <a:cs typeface="+mn-lt"/>
                <a:hlinkClick r:id="rId16"/>
              </a:rPr>
              <a:t>https://www.kapturecrm.com/blog/21-common-customer-complaints-in-hospitality-avoid-them/</a:t>
            </a:r>
            <a:endParaRPr lang="en-GB"/>
          </a:p>
          <a:p>
            <a:endParaRPr lang="en-GB" sz="1100" dirty="0"/>
          </a:p>
          <a:p>
            <a:endParaRPr lang="en-GB" sz="1100" dirty="0"/>
          </a:p>
          <a:p>
            <a:endParaRPr lang="en-GB" sz="1100" dirty="0"/>
          </a:p>
          <a:p>
            <a:endParaRPr lang="en-GB" sz="1100" dirty="0"/>
          </a:p>
          <a:p>
            <a:endParaRPr lang="en-GB" sz="1100" dirty="0"/>
          </a:p>
          <a:p>
            <a:endParaRPr lang="en-GB" sz="1100" dirty="0"/>
          </a:p>
          <a:p>
            <a:endParaRPr lang="en-GB" sz="1100" dirty="0"/>
          </a:p>
        </p:txBody>
      </p:sp>
    </p:spTree>
    <p:extLst>
      <p:ext uri="{BB962C8B-B14F-4D97-AF65-F5344CB8AC3E}">
        <p14:creationId xmlns:p14="http://schemas.microsoft.com/office/powerpoint/2010/main" val="2750192645"/>
      </p:ext>
    </p:extLst>
  </p:cSld>
  <p:clrMapOvr>
    <a:masterClrMapping/>
  </p:clrMapOvr>
</p:sld>
</file>

<file path=ppt/theme/theme1.xml><?xml version="1.0" encoding="utf-8"?>
<a:theme xmlns:a="http://schemas.openxmlformats.org/drawingml/2006/main" name="MatrixVTI">
  <a:themeElements>
    <a:clrScheme name="AnalogousFromLightSeedRightStep">
      <a:dk1>
        <a:srgbClr val="000000"/>
      </a:dk1>
      <a:lt1>
        <a:srgbClr val="FFFFFF"/>
      </a:lt1>
      <a:dk2>
        <a:srgbClr val="412824"/>
      </a:dk2>
      <a:lt2>
        <a:srgbClr val="E2E8E4"/>
      </a:lt2>
      <a:accent1>
        <a:srgbClr val="C593B6"/>
      </a:accent1>
      <a:accent2>
        <a:srgbClr val="BA7F90"/>
      </a:accent2>
      <a:accent3>
        <a:srgbClr val="C59A94"/>
      </a:accent3>
      <a:accent4>
        <a:srgbClr val="BA9F7F"/>
      </a:accent4>
      <a:accent5>
        <a:srgbClr val="A7A57E"/>
      </a:accent5>
      <a:accent6>
        <a:srgbClr val="97AB75"/>
      </a:accent6>
      <a:hlink>
        <a:srgbClr val="568E66"/>
      </a:hlink>
      <a:folHlink>
        <a:srgbClr val="7F7F7F"/>
      </a:folHlink>
    </a:clrScheme>
    <a:fontScheme name="Custom 4">
      <a:majorFont>
        <a:latin typeface="Bahnschrif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trixVTI" id="{A2576CCC-A559-4FD4-A542-772649F65A84}" vid="{5CBC41A9-80A0-44C6-90CD-6D863034352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MatrixVTI</vt:lpstr>
      <vt:lpstr>Hospitality and Guest Service </vt:lpstr>
      <vt:lpstr>What is Hospitality and Guest Service?</vt:lpstr>
      <vt:lpstr>What are some ways to better your guest service?</vt:lpstr>
      <vt:lpstr>5 steps to Customer/Guest Service</vt:lpstr>
      <vt:lpstr>Why is Guest Service so Important?</vt:lpstr>
      <vt:lpstr>Hospitality: Six Senses</vt:lpstr>
      <vt:lpstr>In 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and Guest Service </dc:title>
  <dc:creator/>
  <cp:lastModifiedBy/>
  <cp:revision>280</cp:revision>
  <dcterms:created xsi:type="dcterms:W3CDTF">2023-10-12T14:27:24Z</dcterms:created>
  <dcterms:modified xsi:type="dcterms:W3CDTF">2023-10-28T14:34:47Z</dcterms:modified>
</cp:coreProperties>
</file>