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83" r:id="rId8"/>
    <p:sldId id="259" r:id="rId9"/>
    <p:sldId id="260" r:id="rId10"/>
    <p:sldId id="270" r:id="rId11"/>
    <p:sldId id="271" r:id="rId12"/>
    <p:sldId id="272" r:id="rId13"/>
    <p:sldId id="273" r:id="rId14"/>
    <p:sldId id="257" r:id="rId15"/>
    <p:sldId id="258" r:id="rId16"/>
    <p:sldId id="274" r:id="rId17"/>
    <p:sldId id="275" r:id="rId18"/>
    <p:sldId id="276" r:id="rId19"/>
    <p:sldId id="277" r:id="rId20"/>
    <p:sldId id="278" r:id="rId21"/>
    <p:sldId id="279" r:id="rId22"/>
    <p:sldId id="280" r:id="rId23"/>
    <p:sldId id="281"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9BF45-BD4D-4121-97FA-5BE1952EC4D9}" v="139" dt="2026-01-29T18:31:52.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82" d="100"/>
          <a:sy n="82" d="100"/>
        </p:scale>
        <p:origin x="57"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Parkes" userId="6ff6d858-4985-4f23-87ac-e9437038cfd4" providerId="ADAL" clId="{0A80A4D3-C745-4766-91B4-0240999B20E3}"/>
    <pc:docChg chg="custSel addSld delSld modSld">
      <pc:chgData name="Ruth Parkes" userId="6ff6d858-4985-4f23-87ac-e9437038cfd4" providerId="ADAL" clId="{0A80A4D3-C745-4766-91B4-0240999B20E3}" dt="2026-01-29T18:31:52.154" v="264" actId="27636"/>
      <pc:docMkLst>
        <pc:docMk/>
      </pc:docMkLst>
      <pc:sldChg chg="addSp modSp mod">
        <pc:chgData name="Ruth Parkes" userId="6ff6d858-4985-4f23-87ac-e9437038cfd4" providerId="ADAL" clId="{0A80A4D3-C745-4766-91B4-0240999B20E3}" dt="2026-01-29T17:48:08.168" v="51" actId="1076"/>
        <pc:sldMkLst>
          <pc:docMk/>
          <pc:sldMk cId="3053837800" sldId="256"/>
        </pc:sldMkLst>
        <pc:picChg chg="add mod">
          <ac:chgData name="Ruth Parkes" userId="6ff6d858-4985-4f23-87ac-e9437038cfd4" providerId="ADAL" clId="{0A80A4D3-C745-4766-91B4-0240999B20E3}" dt="2026-01-29T17:48:08.168" v="51" actId="1076"/>
          <ac:picMkLst>
            <pc:docMk/>
            <pc:sldMk cId="3053837800" sldId="256"/>
            <ac:picMk id="3" creationId="{C7B54769-198B-9595-ACB3-8C6C514EE3E9}"/>
          </ac:picMkLst>
        </pc:picChg>
      </pc:sldChg>
      <pc:sldChg chg="addSp modSp mod">
        <pc:chgData name="Ruth Parkes" userId="6ff6d858-4985-4f23-87ac-e9437038cfd4" providerId="ADAL" clId="{0A80A4D3-C745-4766-91B4-0240999B20E3}" dt="2026-01-29T17:56:35.288" v="111" actId="1076"/>
        <pc:sldMkLst>
          <pc:docMk/>
          <pc:sldMk cId="1459747510" sldId="257"/>
        </pc:sldMkLst>
        <pc:spChg chg="mod">
          <ac:chgData name="Ruth Parkes" userId="6ff6d858-4985-4f23-87ac-e9437038cfd4" providerId="ADAL" clId="{0A80A4D3-C745-4766-91B4-0240999B20E3}" dt="2026-01-29T17:54:58.661" v="95"/>
          <ac:spMkLst>
            <pc:docMk/>
            <pc:sldMk cId="1459747510" sldId="257"/>
            <ac:spMk id="2" creationId="{70F01CE7-9434-A5E8-D428-984084F41818}"/>
          </ac:spMkLst>
        </pc:spChg>
        <pc:spChg chg="mod">
          <ac:chgData name="Ruth Parkes" userId="6ff6d858-4985-4f23-87ac-e9437038cfd4" providerId="ADAL" clId="{0A80A4D3-C745-4766-91B4-0240999B20E3}" dt="2026-01-29T17:56:32.060" v="110" actId="27636"/>
          <ac:spMkLst>
            <pc:docMk/>
            <pc:sldMk cId="1459747510" sldId="257"/>
            <ac:spMk id="3" creationId="{A2903DD9-6F9E-035B-CB18-D0436E88F77B}"/>
          </ac:spMkLst>
        </pc:spChg>
        <pc:picChg chg="add mod">
          <ac:chgData name="Ruth Parkes" userId="6ff6d858-4985-4f23-87ac-e9437038cfd4" providerId="ADAL" clId="{0A80A4D3-C745-4766-91B4-0240999B20E3}" dt="2026-01-29T17:56:35.288" v="111" actId="1076"/>
          <ac:picMkLst>
            <pc:docMk/>
            <pc:sldMk cId="1459747510" sldId="257"/>
            <ac:picMk id="5" creationId="{39702777-A34A-84C2-02CE-631A576394E5}"/>
          </ac:picMkLst>
        </pc:picChg>
      </pc:sldChg>
      <pc:sldChg chg="modSp mod">
        <pc:chgData name="Ruth Parkes" userId="6ff6d858-4985-4f23-87ac-e9437038cfd4" providerId="ADAL" clId="{0A80A4D3-C745-4766-91B4-0240999B20E3}" dt="2026-01-29T17:58:39.746" v="127" actId="27636"/>
        <pc:sldMkLst>
          <pc:docMk/>
          <pc:sldMk cId="2469224491" sldId="258"/>
        </pc:sldMkLst>
        <pc:spChg chg="mod">
          <ac:chgData name="Ruth Parkes" userId="6ff6d858-4985-4f23-87ac-e9437038cfd4" providerId="ADAL" clId="{0A80A4D3-C745-4766-91B4-0240999B20E3}" dt="2026-01-29T17:56:48.420" v="112"/>
          <ac:spMkLst>
            <pc:docMk/>
            <pc:sldMk cId="2469224491" sldId="258"/>
            <ac:spMk id="2" creationId="{CB25004C-6F40-348B-98E6-30346A2D23C3}"/>
          </ac:spMkLst>
        </pc:spChg>
        <pc:spChg chg="mod">
          <ac:chgData name="Ruth Parkes" userId="6ff6d858-4985-4f23-87ac-e9437038cfd4" providerId="ADAL" clId="{0A80A4D3-C745-4766-91B4-0240999B20E3}" dt="2026-01-29T17:58:39.746" v="127" actId="27636"/>
          <ac:spMkLst>
            <pc:docMk/>
            <pc:sldMk cId="2469224491" sldId="258"/>
            <ac:spMk id="3" creationId="{B7E2D424-00E1-6BFE-76FB-AA87EDA4C281}"/>
          </ac:spMkLst>
        </pc:spChg>
      </pc:sldChg>
      <pc:sldChg chg="modSp new mod">
        <pc:chgData name="Ruth Parkes" userId="6ff6d858-4985-4f23-87ac-e9437038cfd4" providerId="ADAL" clId="{0A80A4D3-C745-4766-91B4-0240999B20E3}" dt="2026-01-29T17:46:04.367" v="38" actId="5793"/>
        <pc:sldMkLst>
          <pc:docMk/>
          <pc:sldMk cId="2801734436" sldId="259"/>
        </pc:sldMkLst>
        <pc:spChg chg="mod">
          <ac:chgData name="Ruth Parkes" userId="6ff6d858-4985-4f23-87ac-e9437038cfd4" providerId="ADAL" clId="{0A80A4D3-C745-4766-91B4-0240999B20E3}" dt="2026-01-29T17:45:00.065" v="26"/>
          <ac:spMkLst>
            <pc:docMk/>
            <pc:sldMk cId="2801734436" sldId="259"/>
            <ac:spMk id="2" creationId="{8C6E2F38-5251-1E83-C8EA-118DAA4F6D24}"/>
          </ac:spMkLst>
        </pc:spChg>
        <pc:spChg chg="mod">
          <ac:chgData name="Ruth Parkes" userId="6ff6d858-4985-4f23-87ac-e9437038cfd4" providerId="ADAL" clId="{0A80A4D3-C745-4766-91B4-0240999B20E3}" dt="2026-01-29T17:46:04.367" v="38" actId="5793"/>
          <ac:spMkLst>
            <pc:docMk/>
            <pc:sldMk cId="2801734436" sldId="259"/>
            <ac:spMk id="3" creationId="{1E84A33F-EB14-39A0-A272-E2F7D85352FE}"/>
          </ac:spMkLst>
        </pc:spChg>
      </pc:sldChg>
      <pc:sldChg chg="addSp modSp new mod">
        <pc:chgData name="Ruth Parkes" userId="6ff6d858-4985-4f23-87ac-e9437038cfd4" providerId="ADAL" clId="{0A80A4D3-C745-4766-91B4-0240999B20E3}" dt="2026-01-29T18:26:11.820" v="231" actId="5793"/>
        <pc:sldMkLst>
          <pc:docMk/>
          <pc:sldMk cId="2256651576" sldId="260"/>
        </pc:sldMkLst>
        <pc:spChg chg="mod">
          <ac:chgData name="Ruth Parkes" userId="6ff6d858-4985-4f23-87ac-e9437038cfd4" providerId="ADAL" clId="{0A80A4D3-C745-4766-91B4-0240999B20E3}" dt="2026-01-29T17:46:14.835" v="39"/>
          <ac:spMkLst>
            <pc:docMk/>
            <pc:sldMk cId="2256651576" sldId="260"/>
            <ac:spMk id="2" creationId="{4E19A8BB-030F-7C62-E80B-741566F6ADF1}"/>
          </ac:spMkLst>
        </pc:spChg>
        <pc:spChg chg="mod">
          <ac:chgData name="Ruth Parkes" userId="6ff6d858-4985-4f23-87ac-e9437038cfd4" providerId="ADAL" clId="{0A80A4D3-C745-4766-91B4-0240999B20E3}" dt="2026-01-29T18:26:11.820" v="231" actId="5793"/>
          <ac:spMkLst>
            <pc:docMk/>
            <pc:sldMk cId="2256651576" sldId="260"/>
            <ac:spMk id="3" creationId="{D1987AD4-CA0A-CE3D-42E5-FB01B72F66B6}"/>
          </ac:spMkLst>
        </pc:spChg>
        <pc:picChg chg="add mod">
          <ac:chgData name="Ruth Parkes" userId="6ff6d858-4985-4f23-87ac-e9437038cfd4" providerId="ADAL" clId="{0A80A4D3-C745-4766-91B4-0240999B20E3}" dt="2026-01-29T17:48:21.593" v="52" actId="1076"/>
          <ac:picMkLst>
            <pc:docMk/>
            <pc:sldMk cId="2256651576" sldId="260"/>
            <ac:picMk id="5" creationId="{61A5CD94-8C60-E3EC-8384-6498DB6D96C8}"/>
          </ac:picMkLst>
        </pc:picChg>
      </pc:sldChg>
      <pc:sldChg chg="new del">
        <pc:chgData name="Ruth Parkes" userId="6ff6d858-4985-4f23-87ac-e9437038cfd4" providerId="ADAL" clId="{0A80A4D3-C745-4766-91B4-0240999B20E3}" dt="2026-01-29T14:08:50.707" v="13" actId="2696"/>
        <pc:sldMkLst>
          <pc:docMk/>
          <pc:sldMk cId="3140491235" sldId="261"/>
        </pc:sldMkLst>
      </pc:sldChg>
      <pc:sldChg chg="new del">
        <pc:chgData name="Ruth Parkes" userId="6ff6d858-4985-4f23-87ac-e9437038cfd4" providerId="ADAL" clId="{0A80A4D3-C745-4766-91B4-0240999B20E3}" dt="2026-01-29T14:08:54.988" v="14" actId="2696"/>
        <pc:sldMkLst>
          <pc:docMk/>
          <pc:sldMk cId="3901808265" sldId="262"/>
        </pc:sldMkLst>
      </pc:sldChg>
      <pc:sldChg chg="new del">
        <pc:chgData name="Ruth Parkes" userId="6ff6d858-4985-4f23-87ac-e9437038cfd4" providerId="ADAL" clId="{0A80A4D3-C745-4766-91B4-0240999B20E3}" dt="2026-01-29T14:08:59.235" v="15" actId="2696"/>
        <pc:sldMkLst>
          <pc:docMk/>
          <pc:sldMk cId="625024953" sldId="263"/>
        </pc:sldMkLst>
      </pc:sldChg>
      <pc:sldChg chg="new del">
        <pc:chgData name="Ruth Parkes" userId="6ff6d858-4985-4f23-87ac-e9437038cfd4" providerId="ADAL" clId="{0A80A4D3-C745-4766-91B4-0240999B20E3}" dt="2026-01-29T14:09:03.095" v="16" actId="2696"/>
        <pc:sldMkLst>
          <pc:docMk/>
          <pc:sldMk cId="2924478357" sldId="264"/>
        </pc:sldMkLst>
      </pc:sldChg>
      <pc:sldChg chg="new del">
        <pc:chgData name="Ruth Parkes" userId="6ff6d858-4985-4f23-87ac-e9437038cfd4" providerId="ADAL" clId="{0A80A4D3-C745-4766-91B4-0240999B20E3}" dt="2026-01-29T14:09:08.567" v="17" actId="2696"/>
        <pc:sldMkLst>
          <pc:docMk/>
          <pc:sldMk cId="2096347550" sldId="265"/>
        </pc:sldMkLst>
      </pc:sldChg>
      <pc:sldChg chg="new del">
        <pc:chgData name="Ruth Parkes" userId="6ff6d858-4985-4f23-87ac-e9437038cfd4" providerId="ADAL" clId="{0A80A4D3-C745-4766-91B4-0240999B20E3}" dt="2026-01-29T14:09:13.914" v="18" actId="2696"/>
        <pc:sldMkLst>
          <pc:docMk/>
          <pc:sldMk cId="769941892" sldId="266"/>
        </pc:sldMkLst>
      </pc:sldChg>
      <pc:sldChg chg="new del">
        <pc:chgData name="Ruth Parkes" userId="6ff6d858-4985-4f23-87ac-e9437038cfd4" providerId="ADAL" clId="{0A80A4D3-C745-4766-91B4-0240999B20E3}" dt="2026-01-29T14:09:38.782" v="25" actId="2696"/>
        <pc:sldMkLst>
          <pc:docMk/>
          <pc:sldMk cId="4042676151" sldId="267"/>
        </pc:sldMkLst>
      </pc:sldChg>
      <pc:sldChg chg="new del">
        <pc:chgData name="Ruth Parkes" userId="6ff6d858-4985-4f23-87ac-e9437038cfd4" providerId="ADAL" clId="{0A80A4D3-C745-4766-91B4-0240999B20E3}" dt="2026-01-29T14:09:28.787" v="23" actId="2696"/>
        <pc:sldMkLst>
          <pc:docMk/>
          <pc:sldMk cId="3857787998" sldId="268"/>
        </pc:sldMkLst>
      </pc:sldChg>
      <pc:sldChg chg="modSp new del mod">
        <pc:chgData name="Ruth Parkes" userId="6ff6d858-4985-4f23-87ac-e9437038cfd4" providerId="ADAL" clId="{0A80A4D3-C745-4766-91B4-0240999B20E3}" dt="2026-01-29T14:09:33.915" v="24" actId="2696"/>
        <pc:sldMkLst>
          <pc:docMk/>
          <pc:sldMk cId="2213307230" sldId="269"/>
        </pc:sldMkLst>
        <pc:spChg chg="mod">
          <ac:chgData name="Ruth Parkes" userId="6ff6d858-4985-4f23-87ac-e9437038cfd4" providerId="ADAL" clId="{0A80A4D3-C745-4766-91B4-0240999B20E3}" dt="2026-01-28T09:42:40.159" v="12" actId="20577"/>
          <ac:spMkLst>
            <pc:docMk/>
            <pc:sldMk cId="2213307230" sldId="269"/>
            <ac:spMk id="2" creationId="{E625CCFD-AE55-2EC4-F5DD-8326CEF32F29}"/>
          </ac:spMkLst>
        </pc:spChg>
      </pc:sldChg>
      <pc:sldChg chg="modSp new mod">
        <pc:chgData name="Ruth Parkes" userId="6ff6d858-4985-4f23-87ac-e9437038cfd4" providerId="ADAL" clId="{0A80A4D3-C745-4766-91B4-0240999B20E3}" dt="2026-01-29T17:49:46.667" v="61" actId="114"/>
        <pc:sldMkLst>
          <pc:docMk/>
          <pc:sldMk cId="520572396" sldId="270"/>
        </pc:sldMkLst>
        <pc:spChg chg="mod">
          <ac:chgData name="Ruth Parkes" userId="6ff6d858-4985-4f23-87ac-e9437038cfd4" providerId="ADAL" clId="{0A80A4D3-C745-4766-91B4-0240999B20E3}" dt="2026-01-29T17:48:37.769" v="53"/>
          <ac:spMkLst>
            <pc:docMk/>
            <pc:sldMk cId="520572396" sldId="270"/>
            <ac:spMk id="2" creationId="{D251DE8A-BCC2-73E5-F915-FD9449488804}"/>
          </ac:spMkLst>
        </pc:spChg>
        <pc:spChg chg="mod">
          <ac:chgData name="Ruth Parkes" userId="6ff6d858-4985-4f23-87ac-e9437038cfd4" providerId="ADAL" clId="{0A80A4D3-C745-4766-91B4-0240999B20E3}" dt="2026-01-29T17:49:46.667" v="61" actId="114"/>
          <ac:spMkLst>
            <pc:docMk/>
            <pc:sldMk cId="520572396" sldId="270"/>
            <ac:spMk id="3" creationId="{D65F092C-669E-ADB3-1410-73C11CBF9BE2}"/>
          </ac:spMkLst>
        </pc:spChg>
      </pc:sldChg>
      <pc:sldChg chg="modSp new mod">
        <pc:chgData name="Ruth Parkes" userId="6ff6d858-4985-4f23-87ac-e9437038cfd4" providerId="ADAL" clId="{0A80A4D3-C745-4766-91B4-0240999B20E3}" dt="2026-01-29T17:52:01.727" v="71"/>
        <pc:sldMkLst>
          <pc:docMk/>
          <pc:sldMk cId="311830225" sldId="271"/>
        </pc:sldMkLst>
        <pc:spChg chg="mod">
          <ac:chgData name="Ruth Parkes" userId="6ff6d858-4985-4f23-87ac-e9437038cfd4" providerId="ADAL" clId="{0A80A4D3-C745-4766-91B4-0240999B20E3}" dt="2026-01-29T17:52:01.727" v="71"/>
          <ac:spMkLst>
            <pc:docMk/>
            <pc:sldMk cId="311830225" sldId="271"/>
            <ac:spMk id="2" creationId="{A6A7256C-8C8F-E12C-6FCA-43B877875600}"/>
          </ac:spMkLst>
        </pc:spChg>
        <pc:spChg chg="mod">
          <ac:chgData name="Ruth Parkes" userId="6ff6d858-4985-4f23-87ac-e9437038cfd4" providerId="ADAL" clId="{0A80A4D3-C745-4766-91B4-0240999B20E3}" dt="2026-01-29T17:51:03.825" v="70" actId="27636"/>
          <ac:spMkLst>
            <pc:docMk/>
            <pc:sldMk cId="311830225" sldId="271"/>
            <ac:spMk id="3" creationId="{CBDCA8B5-D858-54BF-4113-BEEF38C02D5E}"/>
          </ac:spMkLst>
        </pc:spChg>
      </pc:sldChg>
      <pc:sldChg chg="modSp new mod">
        <pc:chgData name="Ruth Parkes" userId="6ff6d858-4985-4f23-87ac-e9437038cfd4" providerId="ADAL" clId="{0A80A4D3-C745-4766-91B4-0240999B20E3}" dt="2026-01-29T17:53:33.474" v="86" actId="114"/>
        <pc:sldMkLst>
          <pc:docMk/>
          <pc:sldMk cId="1174041172" sldId="272"/>
        </pc:sldMkLst>
        <pc:spChg chg="mod">
          <ac:chgData name="Ruth Parkes" userId="6ff6d858-4985-4f23-87ac-e9437038cfd4" providerId="ADAL" clId="{0A80A4D3-C745-4766-91B4-0240999B20E3}" dt="2026-01-29T17:52:05.418" v="72"/>
          <ac:spMkLst>
            <pc:docMk/>
            <pc:sldMk cId="1174041172" sldId="272"/>
            <ac:spMk id="2" creationId="{56BFCDDB-4B40-15BD-0362-ED70675996BF}"/>
          </ac:spMkLst>
        </pc:spChg>
        <pc:spChg chg="mod">
          <ac:chgData name="Ruth Parkes" userId="6ff6d858-4985-4f23-87ac-e9437038cfd4" providerId="ADAL" clId="{0A80A4D3-C745-4766-91B4-0240999B20E3}" dt="2026-01-29T17:53:33.474" v="86" actId="114"/>
          <ac:spMkLst>
            <pc:docMk/>
            <pc:sldMk cId="1174041172" sldId="272"/>
            <ac:spMk id="3" creationId="{22D515DF-F6E8-BD96-8DD0-7FFE29B8EF18}"/>
          </ac:spMkLst>
        </pc:spChg>
      </pc:sldChg>
      <pc:sldChg chg="modSp new">
        <pc:chgData name="Ruth Parkes" userId="6ff6d858-4985-4f23-87ac-e9437038cfd4" providerId="ADAL" clId="{0A80A4D3-C745-4766-91B4-0240999B20E3}" dt="2026-01-29T17:54:45.226" v="94"/>
        <pc:sldMkLst>
          <pc:docMk/>
          <pc:sldMk cId="295405188" sldId="273"/>
        </pc:sldMkLst>
        <pc:spChg chg="mod">
          <ac:chgData name="Ruth Parkes" userId="6ff6d858-4985-4f23-87ac-e9437038cfd4" providerId="ADAL" clId="{0A80A4D3-C745-4766-91B4-0240999B20E3}" dt="2026-01-29T17:54:45.226" v="94"/>
          <ac:spMkLst>
            <pc:docMk/>
            <pc:sldMk cId="295405188" sldId="273"/>
            <ac:spMk id="2" creationId="{4C0759BE-2F70-681B-91CB-E29CC5FA2641}"/>
          </ac:spMkLst>
        </pc:spChg>
        <pc:spChg chg="mod">
          <ac:chgData name="Ruth Parkes" userId="6ff6d858-4985-4f23-87ac-e9437038cfd4" providerId="ADAL" clId="{0A80A4D3-C745-4766-91B4-0240999B20E3}" dt="2026-01-29T17:54:36.044" v="93"/>
          <ac:spMkLst>
            <pc:docMk/>
            <pc:sldMk cId="295405188" sldId="273"/>
            <ac:spMk id="3" creationId="{0AA2C607-F3FA-5DD0-63B6-581A16E3B884}"/>
          </ac:spMkLst>
        </pc:spChg>
      </pc:sldChg>
      <pc:sldChg chg="modSp new">
        <pc:chgData name="Ruth Parkes" userId="6ff6d858-4985-4f23-87ac-e9437038cfd4" providerId="ADAL" clId="{0A80A4D3-C745-4766-91B4-0240999B20E3}" dt="2026-01-29T17:59:29.397" v="132"/>
        <pc:sldMkLst>
          <pc:docMk/>
          <pc:sldMk cId="3654675217" sldId="274"/>
        </pc:sldMkLst>
        <pc:spChg chg="mod">
          <ac:chgData name="Ruth Parkes" userId="6ff6d858-4985-4f23-87ac-e9437038cfd4" providerId="ADAL" clId="{0A80A4D3-C745-4766-91B4-0240999B20E3}" dt="2026-01-29T17:59:02.438" v="129"/>
          <ac:spMkLst>
            <pc:docMk/>
            <pc:sldMk cId="3654675217" sldId="274"/>
            <ac:spMk id="2" creationId="{F9B42023-483D-062F-E10A-626CECE61A0A}"/>
          </ac:spMkLst>
        </pc:spChg>
        <pc:spChg chg="mod">
          <ac:chgData name="Ruth Parkes" userId="6ff6d858-4985-4f23-87ac-e9437038cfd4" providerId="ADAL" clId="{0A80A4D3-C745-4766-91B4-0240999B20E3}" dt="2026-01-29T17:59:29.397" v="132"/>
          <ac:spMkLst>
            <pc:docMk/>
            <pc:sldMk cId="3654675217" sldId="274"/>
            <ac:spMk id="3" creationId="{6D96C581-5F73-C142-0814-E5174827750C}"/>
          </ac:spMkLst>
        </pc:spChg>
      </pc:sldChg>
      <pc:sldChg chg="modSp new mod">
        <pc:chgData name="Ruth Parkes" userId="6ff6d858-4985-4f23-87ac-e9437038cfd4" providerId="ADAL" clId="{0A80A4D3-C745-4766-91B4-0240999B20E3}" dt="2026-01-29T18:01:45.641" v="145" actId="114"/>
        <pc:sldMkLst>
          <pc:docMk/>
          <pc:sldMk cId="1128640142" sldId="275"/>
        </pc:sldMkLst>
        <pc:spChg chg="mod">
          <ac:chgData name="Ruth Parkes" userId="6ff6d858-4985-4f23-87ac-e9437038cfd4" providerId="ADAL" clId="{0A80A4D3-C745-4766-91B4-0240999B20E3}" dt="2026-01-29T18:00:04.883" v="134"/>
          <ac:spMkLst>
            <pc:docMk/>
            <pc:sldMk cId="1128640142" sldId="275"/>
            <ac:spMk id="2" creationId="{849274A8-332F-9F1C-49C2-E984CDA08F5D}"/>
          </ac:spMkLst>
        </pc:spChg>
        <pc:spChg chg="mod">
          <ac:chgData name="Ruth Parkes" userId="6ff6d858-4985-4f23-87ac-e9437038cfd4" providerId="ADAL" clId="{0A80A4D3-C745-4766-91B4-0240999B20E3}" dt="2026-01-29T18:01:45.641" v="145" actId="114"/>
          <ac:spMkLst>
            <pc:docMk/>
            <pc:sldMk cId="1128640142" sldId="275"/>
            <ac:spMk id="3" creationId="{38C77624-4680-B8E5-D983-B5FD6BEBDD78}"/>
          </ac:spMkLst>
        </pc:spChg>
      </pc:sldChg>
      <pc:sldChg chg="modSp new mod">
        <pc:chgData name="Ruth Parkes" userId="6ff6d858-4985-4f23-87ac-e9437038cfd4" providerId="ADAL" clId="{0A80A4D3-C745-4766-91B4-0240999B20E3}" dt="2026-01-29T18:03:34.780" v="156" actId="5793"/>
        <pc:sldMkLst>
          <pc:docMk/>
          <pc:sldMk cId="4102252009" sldId="276"/>
        </pc:sldMkLst>
        <pc:spChg chg="mod">
          <ac:chgData name="Ruth Parkes" userId="6ff6d858-4985-4f23-87ac-e9437038cfd4" providerId="ADAL" clId="{0A80A4D3-C745-4766-91B4-0240999B20E3}" dt="2026-01-29T18:02:34.032" v="147"/>
          <ac:spMkLst>
            <pc:docMk/>
            <pc:sldMk cId="4102252009" sldId="276"/>
            <ac:spMk id="2" creationId="{A22CD2C2-E231-5296-9E62-67F639357EB2}"/>
          </ac:spMkLst>
        </pc:spChg>
        <pc:spChg chg="mod">
          <ac:chgData name="Ruth Parkes" userId="6ff6d858-4985-4f23-87ac-e9437038cfd4" providerId="ADAL" clId="{0A80A4D3-C745-4766-91B4-0240999B20E3}" dt="2026-01-29T18:03:34.780" v="156" actId="5793"/>
          <ac:spMkLst>
            <pc:docMk/>
            <pc:sldMk cId="4102252009" sldId="276"/>
            <ac:spMk id="3" creationId="{EDCC29D7-28B7-BFAB-71A3-78669D4A49B9}"/>
          </ac:spMkLst>
        </pc:spChg>
      </pc:sldChg>
      <pc:sldChg chg="modSp new mod">
        <pc:chgData name="Ruth Parkes" userId="6ff6d858-4985-4f23-87ac-e9437038cfd4" providerId="ADAL" clId="{0A80A4D3-C745-4766-91B4-0240999B20E3}" dt="2026-01-29T18:05:11.844" v="172"/>
        <pc:sldMkLst>
          <pc:docMk/>
          <pc:sldMk cId="406645628" sldId="277"/>
        </pc:sldMkLst>
        <pc:spChg chg="mod">
          <ac:chgData name="Ruth Parkes" userId="6ff6d858-4985-4f23-87ac-e9437038cfd4" providerId="ADAL" clId="{0A80A4D3-C745-4766-91B4-0240999B20E3}" dt="2026-01-29T18:05:11.844" v="172"/>
          <ac:spMkLst>
            <pc:docMk/>
            <pc:sldMk cId="406645628" sldId="277"/>
            <ac:spMk id="2" creationId="{0E6B7DBC-A600-1633-7018-6B83B9A7B1C3}"/>
          </ac:spMkLst>
        </pc:spChg>
        <pc:spChg chg="mod">
          <ac:chgData name="Ruth Parkes" userId="6ff6d858-4985-4f23-87ac-e9437038cfd4" providerId="ADAL" clId="{0A80A4D3-C745-4766-91B4-0240999B20E3}" dt="2026-01-29T18:05:04.036" v="171" actId="5793"/>
          <ac:spMkLst>
            <pc:docMk/>
            <pc:sldMk cId="406645628" sldId="277"/>
            <ac:spMk id="3" creationId="{0D48432B-2610-CC3F-83BE-B5CD160760EA}"/>
          </ac:spMkLst>
        </pc:spChg>
      </pc:sldChg>
      <pc:sldChg chg="new del">
        <pc:chgData name="Ruth Parkes" userId="6ff6d858-4985-4f23-87ac-e9437038cfd4" providerId="ADAL" clId="{0A80A4D3-C745-4766-91B4-0240999B20E3}" dt="2026-01-29T18:03:59.003" v="158" actId="2696"/>
        <pc:sldMkLst>
          <pc:docMk/>
          <pc:sldMk cId="936172037" sldId="277"/>
        </pc:sldMkLst>
      </pc:sldChg>
      <pc:sldChg chg="add del">
        <pc:chgData name="Ruth Parkes" userId="6ff6d858-4985-4f23-87ac-e9437038cfd4" providerId="ADAL" clId="{0A80A4D3-C745-4766-91B4-0240999B20E3}" dt="2026-01-29T18:04:13.742" v="162" actId="2696"/>
        <pc:sldMkLst>
          <pc:docMk/>
          <pc:sldMk cId="1463622458" sldId="278"/>
        </pc:sldMkLst>
      </pc:sldChg>
      <pc:sldChg chg="modSp new mod">
        <pc:chgData name="Ruth Parkes" userId="6ff6d858-4985-4f23-87ac-e9437038cfd4" providerId="ADAL" clId="{0A80A4D3-C745-4766-91B4-0240999B20E3}" dt="2026-01-29T18:07:02.259" v="191" actId="5793"/>
        <pc:sldMkLst>
          <pc:docMk/>
          <pc:sldMk cId="3608970326" sldId="278"/>
        </pc:sldMkLst>
        <pc:spChg chg="mod">
          <ac:chgData name="Ruth Parkes" userId="6ff6d858-4985-4f23-87ac-e9437038cfd4" providerId="ADAL" clId="{0A80A4D3-C745-4766-91B4-0240999B20E3}" dt="2026-01-29T18:06:54.914" v="187"/>
          <ac:spMkLst>
            <pc:docMk/>
            <pc:sldMk cId="3608970326" sldId="278"/>
            <ac:spMk id="2" creationId="{41A7DE50-BE28-CA0B-FBA1-A0C2C572F3EE}"/>
          </ac:spMkLst>
        </pc:spChg>
        <pc:spChg chg="mod">
          <ac:chgData name="Ruth Parkes" userId="6ff6d858-4985-4f23-87ac-e9437038cfd4" providerId="ADAL" clId="{0A80A4D3-C745-4766-91B4-0240999B20E3}" dt="2026-01-29T18:07:02.259" v="191" actId="5793"/>
          <ac:spMkLst>
            <pc:docMk/>
            <pc:sldMk cId="3608970326" sldId="278"/>
            <ac:spMk id="3" creationId="{A33E7AEE-DEF7-E8D0-852E-42287BC312F2}"/>
          </ac:spMkLst>
        </pc:spChg>
      </pc:sldChg>
      <pc:sldChg chg="modSp new mod">
        <pc:chgData name="Ruth Parkes" userId="6ff6d858-4985-4f23-87ac-e9437038cfd4" providerId="ADAL" clId="{0A80A4D3-C745-4766-91B4-0240999B20E3}" dt="2026-01-29T18:28:26.874" v="232" actId="5793"/>
        <pc:sldMkLst>
          <pc:docMk/>
          <pc:sldMk cId="2720459314" sldId="279"/>
        </pc:sldMkLst>
        <pc:spChg chg="mod">
          <ac:chgData name="Ruth Parkes" userId="6ff6d858-4985-4f23-87ac-e9437038cfd4" providerId="ADAL" clId="{0A80A4D3-C745-4766-91B4-0240999B20E3}" dt="2026-01-29T18:07:23.125" v="193"/>
          <ac:spMkLst>
            <pc:docMk/>
            <pc:sldMk cId="2720459314" sldId="279"/>
            <ac:spMk id="2" creationId="{2A0FF18D-A07A-9451-DDCD-AA56A52B57D7}"/>
          </ac:spMkLst>
        </pc:spChg>
        <pc:spChg chg="mod">
          <ac:chgData name="Ruth Parkes" userId="6ff6d858-4985-4f23-87ac-e9437038cfd4" providerId="ADAL" clId="{0A80A4D3-C745-4766-91B4-0240999B20E3}" dt="2026-01-29T18:28:26.874" v="232" actId="5793"/>
          <ac:spMkLst>
            <pc:docMk/>
            <pc:sldMk cId="2720459314" sldId="279"/>
            <ac:spMk id="3" creationId="{ECDAB615-0FC7-1B45-1015-69C8CE21B05D}"/>
          </ac:spMkLst>
        </pc:spChg>
      </pc:sldChg>
      <pc:sldChg chg="add del">
        <pc:chgData name="Ruth Parkes" userId="6ff6d858-4985-4f23-87ac-e9437038cfd4" providerId="ADAL" clId="{0A80A4D3-C745-4766-91B4-0240999B20E3}" dt="2026-01-29T18:04:18.041" v="163" actId="2696"/>
        <pc:sldMkLst>
          <pc:docMk/>
          <pc:sldMk cId="3363788933" sldId="279"/>
        </pc:sldMkLst>
      </pc:sldChg>
      <pc:sldChg chg="modSp new mod">
        <pc:chgData name="Ruth Parkes" userId="6ff6d858-4985-4f23-87ac-e9437038cfd4" providerId="ADAL" clId="{0A80A4D3-C745-4766-91B4-0240999B20E3}" dt="2026-01-29T18:09:27.971" v="222" actId="114"/>
        <pc:sldMkLst>
          <pc:docMk/>
          <pc:sldMk cId="3664684079" sldId="280"/>
        </pc:sldMkLst>
        <pc:spChg chg="mod">
          <ac:chgData name="Ruth Parkes" userId="6ff6d858-4985-4f23-87ac-e9437038cfd4" providerId="ADAL" clId="{0A80A4D3-C745-4766-91B4-0240999B20E3}" dt="2026-01-29T18:08:52.798" v="216"/>
          <ac:spMkLst>
            <pc:docMk/>
            <pc:sldMk cId="3664684079" sldId="280"/>
            <ac:spMk id="2" creationId="{CB8E7685-F7AB-3B61-A758-1BA8F3745964}"/>
          </ac:spMkLst>
        </pc:spChg>
        <pc:spChg chg="mod">
          <ac:chgData name="Ruth Parkes" userId="6ff6d858-4985-4f23-87ac-e9437038cfd4" providerId="ADAL" clId="{0A80A4D3-C745-4766-91B4-0240999B20E3}" dt="2026-01-29T18:09:27.971" v="222" actId="114"/>
          <ac:spMkLst>
            <pc:docMk/>
            <pc:sldMk cId="3664684079" sldId="280"/>
            <ac:spMk id="3" creationId="{4667EE23-370D-BB99-172C-F597D1093C35}"/>
          </ac:spMkLst>
        </pc:spChg>
      </pc:sldChg>
      <pc:sldChg chg="modSp new mod">
        <pc:chgData name="Ruth Parkes" userId="6ff6d858-4985-4f23-87ac-e9437038cfd4" providerId="ADAL" clId="{0A80A4D3-C745-4766-91B4-0240999B20E3}" dt="2026-01-29T18:29:27.159" v="242" actId="114"/>
        <pc:sldMkLst>
          <pc:docMk/>
          <pc:sldMk cId="4038587588" sldId="281"/>
        </pc:sldMkLst>
        <pc:spChg chg="mod">
          <ac:chgData name="Ruth Parkes" userId="6ff6d858-4985-4f23-87ac-e9437038cfd4" providerId="ADAL" clId="{0A80A4D3-C745-4766-91B4-0240999B20E3}" dt="2026-01-29T18:09:41.336" v="224"/>
          <ac:spMkLst>
            <pc:docMk/>
            <pc:sldMk cId="4038587588" sldId="281"/>
            <ac:spMk id="2" creationId="{80D31D75-5EBA-A200-4AA6-4D9C17BE83E6}"/>
          </ac:spMkLst>
        </pc:spChg>
        <pc:spChg chg="mod">
          <ac:chgData name="Ruth Parkes" userId="6ff6d858-4985-4f23-87ac-e9437038cfd4" providerId="ADAL" clId="{0A80A4D3-C745-4766-91B4-0240999B20E3}" dt="2026-01-29T18:29:27.159" v="242" actId="114"/>
          <ac:spMkLst>
            <pc:docMk/>
            <pc:sldMk cId="4038587588" sldId="281"/>
            <ac:spMk id="3" creationId="{F8B71C7D-E2BB-4726-28BF-05C89924CE2B}"/>
          </ac:spMkLst>
        </pc:spChg>
      </pc:sldChg>
      <pc:sldChg chg="modSp new mod">
        <pc:chgData name="Ruth Parkes" userId="6ff6d858-4985-4f23-87ac-e9437038cfd4" providerId="ADAL" clId="{0A80A4D3-C745-4766-91B4-0240999B20E3}" dt="2026-01-29T18:30:23.979" v="252" actId="5793"/>
        <pc:sldMkLst>
          <pc:docMk/>
          <pc:sldMk cId="3167968833" sldId="282"/>
        </pc:sldMkLst>
        <pc:spChg chg="mod">
          <ac:chgData name="Ruth Parkes" userId="6ff6d858-4985-4f23-87ac-e9437038cfd4" providerId="ADAL" clId="{0A80A4D3-C745-4766-91B4-0240999B20E3}" dt="2026-01-29T18:29:39.016" v="244"/>
          <ac:spMkLst>
            <pc:docMk/>
            <pc:sldMk cId="3167968833" sldId="282"/>
            <ac:spMk id="2" creationId="{8B6143D0-34BC-0F4A-D1B1-FAF941E4D054}"/>
          </ac:spMkLst>
        </pc:spChg>
        <pc:spChg chg="mod">
          <ac:chgData name="Ruth Parkes" userId="6ff6d858-4985-4f23-87ac-e9437038cfd4" providerId="ADAL" clId="{0A80A4D3-C745-4766-91B4-0240999B20E3}" dt="2026-01-29T18:30:23.979" v="252" actId="5793"/>
          <ac:spMkLst>
            <pc:docMk/>
            <pc:sldMk cId="3167968833" sldId="282"/>
            <ac:spMk id="3" creationId="{2C8A5CCA-F531-FD72-80C6-F1AB43F75BD7}"/>
          </ac:spMkLst>
        </pc:spChg>
      </pc:sldChg>
      <pc:sldChg chg="modSp new mod">
        <pc:chgData name="Ruth Parkes" userId="6ff6d858-4985-4f23-87ac-e9437038cfd4" providerId="ADAL" clId="{0A80A4D3-C745-4766-91B4-0240999B20E3}" dt="2026-01-29T18:31:52.154" v="264" actId="27636"/>
        <pc:sldMkLst>
          <pc:docMk/>
          <pc:sldMk cId="1177798086" sldId="283"/>
        </pc:sldMkLst>
        <pc:spChg chg="mod">
          <ac:chgData name="Ruth Parkes" userId="6ff6d858-4985-4f23-87ac-e9437038cfd4" providerId="ADAL" clId="{0A80A4D3-C745-4766-91B4-0240999B20E3}" dt="2026-01-29T18:30:52.299" v="254"/>
          <ac:spMkLst>
            <pc:docMk/>
            <pc:sldMk cId="1177798086" sldId="283"/>
            <ac:spMk id="2" creationId="{C1401EC7-E1C2-E76F-D3B5-8A0F9FD9AD02}"/>
          </ac:spMkLst>
        </pc:spChg>
        <pc:spChg chg="mod">
          <ac:chgData name="Ruth Parkes" userId="6ff6d858-4985-4f23-87ac-e9437038cfd4" providerId="ADAL" clId="{0A80A4D3-C745-4766-91B4-0240999B20E3}" dt="2026-01-29T18:31:52.154" v="264" actId="27636"/>
          <ac:spMkLst>
            <pc:docMk/>
            <pc:sldMk cId="1177798086" sldId="283"/>
            <ac:spMk id="3" creationId="{2E150EBB-9E15-7DC4-9DA6-B128FBE354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B54769-198B-9595-ACB3-8C6C514EE3E9}"/>
              </a:ext>
            </a:extLst>
          </p:cNvPr>
          <p:cNvPicPr>
            <a:picLocks noChangeAspect="1"/>
          </p:cNvPicPr>
          <p:nvPr/>
        </p:nvPicPr>
        <p:blipFill>
          <a:blip r:embed="rId2"/>
          <a:stretch>
            <a:fillRect/>
          </a:stretch>
        </p:blipFill>
        <p:spPr>
          <a:xfrm>
            <a:off x="1579996" y="560120"/>
            <a:ext cx="9046875" cy="3262190"/>
          </a:xfrm>
          <a:prstGeom prst="rect">
            <a:avLst/>
          </a:prstGeom>
        </p:spPr>
      </p:pic>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01EC7-E1C2-E76F-D3B5-8A0F9FD9AD02}"/>
              </a:ext>
            </a:extLst>
          </p:cNvPr>
          <p:cNvSpPr>
            <a:spLocks noGrp="1"/>
          </p:cNvSpPr>
          <p:nvPr>
            <p:ph type="title"/>
          </p:nvPr>
        </p:nvSpPr>
        <p:spPr/>
        <p:txBody>
          <a:bodyPr/>
          <a:lstStyle/>
          <a:p>
            <a:r>
              <a:rPr lang="en-GB" dirty="0"/>
              <a:t>Alexander </a:t>
            </a:r>
          </a:p>
        </p:txBody>
      </p:sp>
      <p:sp>
        <p:nvSpPr>
          <p:cNvPr id="3" name="Content Placeholder 2">
            <a:extLst>
              <a:ext uri="{FF2B5EF4-FFF2-40B4-BE49-F238E27FC236}">
                <a16:creationId xmlns:a16="http://schemas.microsoft.com/office/drawing/2014/main" id="{2E150EBB-9E15-7DC4-9DA6-B128FBE354C2}"/>
              </a:ext>
            </a:extLst>
          </p:cNvPr>
          <p:cNvSpPr>
            <a:spLocks noGrp="1"/>
          </p:cNvSpPr>
          <p:nvPr>
            <p:ph idx="1"/>
          </p:nvPr>
        </p:nvSpPr>
        <p:spPr/>
        <p:txBody>
          <a:bodyPr>
            <a:normAutofit fontScale="92500"/>
          </a:bodyPr>
          <a:lstStyle/>
          <a:p>
            <a:r>
              <a:rPr lang="en-GB" dirty="0"/>
              <a:t>"Alexander assumes that he knows his role in history and that his knowledge gives him the power to control his fate. This assumption, however, is shown to be flawed when set against the Christ-</a:t>
            </a:r>
            <a:r>
              <a:rPr lang="en-GB" dirty="0" err="1"/>
              <a:t>centered</a:t>
            </a:r>
            <a:r>
              <a:rPr lang="en-GB" dirty="0"/>
              <a:t> history of Walter and his contemporaries. His limited knowledge of the future only blinds him." (Lafferty p. 63) </a:t>
            </a:r>
          </a:p>
          <a:p>
            <a:r>
              <a:rPr lang="en-GB" dirty="0"/>
              <a:t>“The readers share with the narrator the ability to incorporate the repeated patterns perceived by the pagans into the larger framework of salvation history." (Lafferty p. 62) </a:t>
            </a:r>
          </a:p>
          <a:p>
            <a:r>
              <a:rPr lang="en-GB" dirty="0"/>
              <a:t>"Christian historiography offers a unified understanding of time." (Lafferty p. 63) </a:t>
            </a:r>
          </a:p>
        </p:txBody>
      </p:sp>
    </p:spTree>
    <p:extLst>
      <p:ext uri="{BB962C8B-B14F-4D97-AF65-F5344CB8AC3E}">
        <p14:creationId xmlns:p14="http://schemas.microsoft.com/office/powerpoint/2010/main" val="1177798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E2F38-5251-1E83-C8EA-118DAA4F6D24}"/>
              </a:ext>
            </a:extLst>
          </p:cNvPr>
          <p:cNvSpPr>
            <a:spLocks noGrp="1"/>
          </p:cNvSpPr>
          <p:nvPr>
            <p:ph type="title"/>
          </p:nvPr>
        </p:nvSpPr>
        <p:spPr/>
        <p:txBody>
          <a:bodyPr/>
          <a:lstStyle/>
          <a:p>
            <a:r>
              <a:rPr lang="en-GB" dirty="0"/>
              <a:t>Purpose? (debated!) </a:t>
            </a:r>
          </a:p>
        </p:txBody>
      </p:sp>
      <p:sp>
        <p:nvSpPr>
          <p:cNvPr id="3" name="Content Placeholder 2">
            <a:extLst>
              <a:ext uri="{FF2B5EF4-FFF2-40B4-BE49-F238E27FC236}">
                <a16:creationId xmlns:a16="http://schemas.microsoft.com/office/drawing/2014/main" id="{1E84A33F-EB14-39A0-A272-E2F7D85352FE}"/>
              </a:ext>
            </a:extLst>
          </p:cNvPr>
          <p:cNvSpPr>
            <a:spLocks noGrp="1"/>
          </p:cNvSpPr>
          <p:nvPr>
            <p:ph idx="1"/>
          </p:nvPr>
        </p:nvSpPr>
        <p:spPr/>
        <p:txBody>
          <a:bodyPr/>
          <a:lstStyle/>
          <a:p>
            <a:pPr marL="0" indent="0">
              <a:buNone/>
            </a:pPr>
            <a:r>
              <a:rPr lang="en-GB" dirty="0"/>
              <a:t>● Alexander as ideal hero? </a:t>
            </a:r>
          </a:p>
          <a:p>
            <a:r>
              <a:rPr lang="en-GB" dirty="0"/>
              <a:t>“godlike hero” and “the ideal of what a warrior should be” (Cary, The Medieval Alexander 1956) </a:t>
            </a:r>
          </a:p>
          <a:p>
            <a:pPr marL="0" indent="0">
              <a:buNone/>
            </a:pPr>
            <a:r>
              <a:rPr lang="en-GB" dirty="0"/>
              <a:t>● Dennis Kratz (Mocking Epic 1980) argues that the </a:t>
            </a:r>
            <a:r>
              <a:rPr lang="en-GB" dirty="0" err="1"/>
              <a:t>Alexandreis</a:t>
            </a:r>
            <a:r>
              <a:rPr lang="en-GB" dirty="0"/>
              <a:t> was intended to satirize the heroes of ancient epic: </a:t>
            </a:r>
          </a:p>
          <a:p>
            <a:r>
              <a:rPr lang="en-GB" dirty="0"/>
              <a:t>“attacks the pursuit of worldly fame”</a:t>
            </a:r>
          </a:p>
        </p:txBody>
      </p:sp>
    </p:spTree>
    <p:extLst>
      <p:ext uri="{BB962C8B-B14F-4D97-AF65-F5344CB8AC3E}">
        <p14:creationId xmlns:p14="http://schemas.microsoft.com/office/powerpoint/2010/main" val="2801734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A8BB-030F-7C62-E80B-741566F6ADF1}"/>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D1987AD4-CA0A-CE3D-42E5-FB01B72F66B6}"/>
              </a:ext>
            </a:extLst>
          </p:cNvPr>
          <p:cNvSpPr>
            <a:spLocks noGrp="1"/>
          </p:cNvSpPr>
          <p:nvPr>
            <p:ph idx="1"/>
          </p:nvPr>
        </p:nvSpPr>
        <p:spPr/>
        <p:txBody>
          <a:bodyPr/>
          <a:lstStyle/>
          <a:p>
            <a:pPr marL="0" indent="0">
              <a:buNone/>
            </a:pPr>
            <a:r>
              <a:rPr lang="en-GB" dirty="0"/>
              <a:t>● mapped onto contemporary figures? Wiener argues Alexander was a typological model for Philip Augustus (Phillip II, king of France 1180-1223). (2001. </a:t>
            </a:r>
            <a:r>
              <a:rPr lang="en-GB" i="1" dirty="0"/>
              <a:t>Proles </a:t>
            </a:r>
            <a:r>
              <a:rPr lang="en-GB" i="1" dirty="0" err="1"/>
              <a:t>vaesana</a:t>
            </a:r>
            <a:r>
              <a:rPr lang="en-GB" i="1" dirty="0"/>
              <a:t> Philippi totius malleus </a:t>
            </a:r>
            <a:r>
              <a:rPr lang="de-DE" i="1" dirty="0" err="1"/>
              <a:t>orbis</a:t>
            </a:r>
            <a:r>
              <a:rPr lang="de-DE" i="1" dirty="0"/>
              <a:t>: die </a:t>
            </a:r>
            <a:r>
              <a:rPr lang="de-DE" i="1" dirty="0" err="1"/>
              <a:t>Alexandreis</a:t>
            </a:r>
            <a:r>
              <a:rPr lang="de-DE" i="1" dirty="0"/>
              <a:t> des Walter von </a:t>
            </a:r>
            <a:r>
              <a:rPr lang="de-DE" i="1" dirty="0" err="1"/>
              <a:t>Chatillon</a:t>
            </a:r>
            <a:r>
              <a:rPr lang="de-DE" i="1" dirty="0"/>
              <a:t> und ihre Neudeutung von Lucans </a:t>
            </a:r>
            <a:r>
              <a:rPr lang="de-DE" i="1" dirty="0" err="1"/>
              <a:t>Pharsalia</a:t>
            </a:r>
            <a:r>
              <a:rPr lang="de-DE" i="1" dirty="0"/>
              <a:t> im Sinne des typologischen </a:t>
            </a:r>
            <a:r>
              <a:rPr lang="de-DE" i="1" dirty="0" err="1"/>
              <a:t>Geschichtsverstândnisses</a:t>
            </a:r>
            <a:r>
              <a:rPr lang="de-DE" dirty="0"/>
              <a:t>). </a:t>
            </a:r>
            <a:r>
              <a:rPr lang="de-DE" dirty="0" err="1"/>
              <a:t>Role</a:t>
            </a:r>
            <a:r>
              <a:rPr lang="de-DE" dirty="0"/>
              <a:t> </a:t>
            </a:r>
            <a:r>
              <a:rPr lang="de-DE" dirty="0" err="1"/>
              <a:t>model</a:t>
            </a:r>
            <a:r>
              <a:rPr lang="de-DE" dirty="0"/>
              <a:t>? </a:t>
            </a:r>
          </a:p>
          <a:p>
            <a:r>
              <a:rPr lang="en-GB" dirty="0"/>
              <a:t>“Linked with this role is that of Alexander as a strong ruler, whom Walter can offer as a model to his own King of France.” (Wright p26)</a:t>
            </a:r>
          </a:p>
        </p:txBody>
      </p:sp>
      <p:pic>
        <p:nvPicPr>
          <p:cNvPr id="5" name="Picture 4">
            <a:extLst>
              <a:ext uri="{FF2B5EF4-FFF2-40B4-BE49-F238E27FC236}">
                <a16:creationId xmlns:a16="http://schemas.microsoft.com/office/drawing/2014/main" id="{61A5CD94-8C60-E3EC-8384-6498DB6D96C8}"/>
              </a:ext>
            </a:extLst>
          </p:cNvPr>
          <p:cNvPicPr>
            <a:picLocks noChangeAspect="1"/>
          </p:cNvPicPr>
          <p:nvPr/>
        </p:nvPicPr>
        <p:blipFill>
          <a:blip r:embed="rId2"/>
          <a:stretch>
            <a:fillRect/>
          </a:stretch>
        </p:blipFill>
        <p:spPr>
          <a:xfrm>
            <a:off x="9986647" y="4279796"/>
            <a:ext cx="1442824" cy="1447918"/>
          </a:xfrm>
          <a:prstGeom prst="rect">
            <a:avLst/>
          </a:prstGeom>
        </p:spPr>
      </p:pic>
    </p:spTree>
    <p:extLst>
      <p:ext uri="{BB962C8B-B14F-4D97-AF65-F5344CB8AC3E}">
        <p14:creationId xmlns:p14="http://schemas.microsoft.com/office/powerpoint/2010/main" val="2256651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1DE8A-BCC2-73E5-F915-FD9449488804}"/>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D65F092C-669E-ADB3-1410-73C11CBF9BE2}"/>
              </a:ext>
            </a:extLst>
          </p:cNvPr>
          <p:cNvSpPr>
            <a:spLocks noGrp="1"/>
          </p:cNvSpPr>
          <p:nvPr>
            <p:ph idx="1"/>
          </p:nvPr>
        </p:nvSpPr>
        <p:spPr/>
        <p:txBody>
          <a:bodyPr/>
          <a:lstStyle/>
          <a:p>
            <a:r>
              <a:rPr lang="en-GB" dirty="0"/>
              <a:t>“If pious prayers and tearful lamentation / moved mercy from on high to grant the Franks / a king like this, the True Faith would shine forth / unhindered through the earth, and Parthia,/ broken by our arms, would beg unbidden / for baptism’s renewal, while high Carthage, / which long lay ruined, soon would rise again / at mention of Christ’s name. The penalties / that Spain deserved to pay under great Charles / would be exacted by the cross’s banners, / and every race and tongue would sing of Jesus, / and freely would approach the holy font / under Reims’ holy bishop’s tutelage.” (</a:t>
            </a:r>
            <a:r>
              <a:rPr lang="en-GB" i="1" dirty="0"/>
              <a:t>Alex</a:t>
            </a:r>
            <a:r>
              <a:rPr lang="en-GB" dirty="0"/>
              <a:t>. 5.510-20)</a:t>
            </a:r>
          </a:p>
        </p:txBody>
      </p:sp>
    </p:spTree>
    <p:extLst>
      <p:ext uri="{BB962C8B-B14F-4D97-AF65-F5344CB8AC3E}">
        <p14:creationId xmlns:p14="http://schemas.microsoft.com/office/powerpoint/2010/main" val="520572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7256C-8C8F-E12C-6FCA-43B877875600}"/>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CBDCA8B5-D858-54BF-4113-BEEF38C02D5E}"/>
              </a:ext>
            </a:extLst>
          </p:cNvPr>
          <p:cNvSpPr>
            <a:spLocks noGrp="1"/>
          </p:cNvSpPr>
          <p:nvPr>
            <p:ph idx="1"/>
          </p:nvPr>
        </p:nvSpPr>
        <p:spPr/>
        <p:txBody>
          <a:bodyPr>
            <a:normAutofit lnSpcReduction="10000"/>
          </a:bodyPr>
          <a:lstStyle/>
          <a:p>
            <a:r>
              <a:rPr lang="en-GB" dirty="0"/>
              <a:t>“Parthia, Carthage, and Spain represent points of the compass and also, of course, Islam. France’s Alexander would be no ordinary Crusader setting out to rescue the Holy Places; his aim would be no less than a new world empire to be the guardian of the Christian faith, in defiance of the established scheme of universal history, which allotted that rule to Rome. Moreover, ‘Parthia’ and ‘Carthage’ are no idle poetic archaisms. The new French empire would undo Roman history ancient and modern: it would vanquish Rome’s own unvanquished enemy, and resuscitate the enemy that Rome had destroyed, as well as avenge the defeat of Rome’s second founder, Charlemagne” (</a:t>
            </a:r>
            <a:r>
              <a:rPr lang="en-GB" dirty="0" err="1"/>
              <a:t>Dionisotti</a:t>
            </a:r>
            <a:r>
              <a:rPr lang="en-GB" dirty="0"/>
              <a:t> 87, who has early dating of poem)</a:t>
            </a:r>
          </a:p>
        </p:txBody>
      </p:sp>
    </p:spTree>
    <p:extLst>
      <p:ext uri="{BB962C8B-B14F-4D97-AF65-F5344CB8AC3E}">
        <p14:creationId xmlns:p14="http://schemas.microsoft.com/office/powerpoint/2010/main" val="311830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FCDDB-4B40-15BD-0362-ED70675996BF}"/>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22D515DF-F6E8-BD96-8DD0-7FFE29B8EF18}"/>
              </a:ext>
            </a:extLst>
          </p:cNvPr>
          <p:cNvSpPr>
            <a:spLocks noGrp="1"/>
          </p:cNvSpPr>
          <p:nvPr>
            <p:ph idx="1"/>
          </p:nvPr>
        </p:nvSpPr>
        <p:spPr/>
        <p:txBody>
          <a:bodyPr/>
          <a:lstStyle/>
          <a:p>
            <a:pPr marL="0" indent="0">
              <a:buNone/>
            </a:pPr>
            <a:r>
              <a:rPr lang="en-GB" dirty="0"/>
              <a:t>● Alexander as agent of god/proto-crusader? </a:t>
            </a:r>
          </a:p>
          <a:p>
            <a:r>
              <a:rPr lang="en-GB" dirty="0"/>
              <a:t>“At this point in the poem, three books from its conclusion, Alexander has already served his purpose in God’s divine plan: once the Persian Empire has fallen, and its power been transferred to the Greeks, Alexander’s role in world history is over” (Lafferty 1994, 81)</a:t>
            </a:r>
          </a:p>
          <a:p>
            <a:r>
              <a:rPr lang="en-GB" dirty="0"/>
              <a:t>"The tomb of Darius, which Walter describes in an </a:t>
            </a:r>
            <a:r>
              <a:rPr lang="en-GB" i="1" dirty="0"/>
              <a:t>ekphrasis</a:t>
            </a:r>
            <a:r>
              <a:rPr lang="en-GB" dirty="0"/>
              <a:t> in </a:t>
            </a:r>
            <a:r>
              <a:rPr lang="en-GB" i="1" dirty="0" err="1"/>
              <a:t>Alexandreis</a:t>
            </a:r>
            <a:r>
              <a:rPr lang="en-GB" dirty="0"/>
              <a:t> 7, questions the relevance of history, even salvation history, to secular kings in their </a:t>
            </a:r>
            <a:r>
              <a:rPr lang="en-GB" dirty="0" err="1"/>
              <a:t>wordly</a:t>
            </a:r>
            <a:r>
              <a:rPr lang="en-GB" dirty="0"/>
              <a:t> concerns" (Lafferty p. 126) </a:t>
            </a:r>
          </a:p>
        </p:txBody>
      </p:sp>
    </p:spTree>
    <p:extLst>
      <p:ext uri="{BB962C8B-B14F-4D97-AF65-F5344CB8AC3E}">
        <p14:creationId xmlns:p14="http://schemas.microsoft.com/office/powerpoint/2010/main" val="1174041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759BE-2F70-681B-91CB-E29CC5FA2641}"/>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0AA2C607-F3FA-5DD0-63B6-581A16E3B884}"/>
              </a:ext>
            </a:extLst>
          </p:cNvPr>
          <p:cNvSpPr>
            <a:spLocks noGrp="1"/>
          </p:cNvSpPr>
          <p:nvPr>
            <p:ph idx="1"/>
          </p:nvPr>
        </p:nvSpPr>
        <p:spPr/>
        <p:txBody>
          <a:bodyPr/>
          <a:lstStyle/>
          <a:p>
            <a:r>
              <a:rPr lang="en-GB" dirty="0"/>
              <a:t>“By means of Biblical parallels, Walter also makes it clear that Alexander has a part to play in the history of salvation, and hence that he can often legitimately be viewed as God’s agent punishing the wicked on earth. Moreover, Alexander’s campaigns in the East had a special significance for Walter’s twelfth-century audience. The poem was written less than eighty years after the successful conclusion of the First Crusade, and in the decade before the Third Crusade was to set off. Alexander, then, can be seen as a kind of proto-crusader whose campaigns justify the West’s assaults on the East. (Wright p26)</a:t>
            </a:r>
          </a:p>
        </p:txBody>
      </p:sp>
    </p:spTree>
    <p:extLst>
      <p:ext uri="{BB962C8B-B14F-4D97-AF65-F5344CB8AC3E}">
        <p14:creationId xmlns:p14="http://schemas.microsoft.com/office/powerpoint/2010/main" val="295405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a:normAutofit fontScale="92500" lnSpcReduction="10000"/>
          </a:bodyPr>
          <a:lstStyle/>
          <a:p>
            <a:r>
              <a:rPr lang="en-GB" dirty="0"/>
              <a:t>● anti-Roman slant? (due to rise of Greek philosophy? Nb figure of Aristotle in book 1) </a:t>
            </a:r>
          </a:p>
          <a:p>
            <a:r>
              <a:rPr lang="en-GB" dirty="0"/>
              <a:t>"the secular and anti-Roman character … might .. be seen as a literary concomitant to the increasingly secular, and increasingly Greek, philosophy burgeoning in the schools of Paris." (</a:t>
            </a:r>
            <a:r>
              <a:rPr lang="en-GB" dirty="0" err="1"/>
              <a:t>Dionisotti</a:t>
            </a:r>
            <a:r>
              <a:rPr lang="en-GB" dirty="0"/>
              <a:t>) </a:t>
            </a:r>
          </a:p>
          <a:p>
            <a:endParaRPr lang="en-GB" dirty="0"/>
          </a:p>
          <a:p>
            <a:pPr marL="0" indent="0">
              <a:buNone/>
            </a:pPr>
            <a:r>
              <a:rPr lang="en-GB" dirty="0"/>
              <a:t>● link to politics? Nb Pope Alexander III (pope 1159-81) who spent </a:t>
            </a:r>
          </a:p>
          <a:p>
            <a:pPr marL="0" indent="0">
              <a:buNone/>
            </a:pPr>
            <a:r>
              <a:rPr lang="en-GB" dirty="0"/>
              <a:t>much of his time as pope outside Rome because Barbarossa had a preferred candidate.</a:t>
            </a:r>
          </a:p>
        </p:txBody>
      </p:sp>
      <p:pic>
        <p:nvPicPr>
          <p:cNvPr id="5" name="Picture 4">
            <a:extLst>
              <a:ext uri="{FF2B5EF4-FFF2-40B4-BE49-F238E27FC236}">
                <a16:creationId xmlns:a16="http://schemas.microsoft.com/office/drawing/2014/main" id="{39702777-A34A-84C2-02CE-631A576394E5}"/>
              </a:ext>
            </a:extLst>
          </p:cNvPr>
          <p:cNvPicPr>
            <a:picLocks noChangeAspect="1"/>
          </p:cNvPicPr>
          <p:nvPr/>
        </p:nvPicPr>
        <p:blipFill>
          <a:blip r:embed="rId2"/>
          <a:stretch>
            <a:fillRect/>
          </a:stretch>
        </p:blipFill>
        <p:spPr>
          <a:xfrm>
            <a:off x="10741628" y="3247207"/>
            <a:ext cx="960482" cy="1285916"/>
          </a:xfrm>
          <a:prstGeom prst="rect">
            <a:avLst/>
          </a:prstGeom>
        </p:spPr>
      </p:pic>
    </p:spTree>
    <p:extLst>
      <p:ext uri="{BB962C8B-B14F-4D97-AF65-F5344CB8AC3E}">
        <p14:creationId xmlns:p14="http://schemas.microsoft.com/office/powerpoint/2010/main" val="1459747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p:txBody>
          <a:bodyPr/>
          <a:lstStyle/>
          <a:p>
            <a:r>
              <a:rPr lang="en-GB" dirty="0"/>
              <a:t>Purpose</a:t>
            </a:r>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p:txBody>
          <a:bodyPr>
            <a:normAutofit fontScale="92500" lnSpcReduction="20000"/>
          </a:bodyPr>
          <a:lstStyle/>
          <a:p>
            <a:pPr marL="0" indent="0">
              <a:buNone/>
            </a:pPr>
            <a:r>
              <a:rPr lang="en-GB" dirty="0"/>
              <a:t>● contrary to tradition, Alexander conquers whole world (Europe surrenders at Babylon) </a:t>
            </a:r>
          </a:p>
          <a:p>
            <a:pPr marL="0" indent="0">
              <a:buNone/>
            </a:pPr>
            <a:r>
              <a:rPr lang="en-GB" dirty="0"/>
              <a:t>“How generously the Duke of Macedon / dispensed his wealth, with what a splendid host / he conquered Darius’ and Porus’ lands, / tell us, Muse; how Greece laughed in her triumph, / and once again to Corinth tribute came / home from the Persians- these are deeds well known / through all the earth. Had sufferance of the Fates / allowed this man to live till our own day, / unbroken by the ravages of age, Fame would never have sung the victory-song / for Caesar, and all glory of Rome’s race / would lie abject, the great blaze of his worth / engulfing that pale flame. The Wain's slow stars / would grow more languid still, and /Lucifer would turn pale at the rising of his sun. (</a:t>
            </a:r>
            <a:r>
              <a:rPr lang="en-GB" i="1" dirty="0"/>
              <a:t>Alex</a:t>
            </a:r>
            <a:r>
              <a:rPr lang="en-GB" dirty="0"/>
              <a:t>. 1.1-11)</a:t>
            </a:r>
          </a:p>
        </p:txBody>
      </p:sp>
    </p:spTree>
    <p:extLst>
      <p:ext uri="{BB962C8B-B14F-4D97-AF65-F5344CB8AC3E}">
        <p14:creationId xmlns:p14="http://schemas.microsoft.com/office/powerpoint/2010/main" val="2469224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2023-483D-062F-E10A-626CECE61A0A}"/>
              </a:ext>
            </a:extLst>
          </p:cNvPr>
          <p:cNvSpPr>
            <a:spLocks noGrp="1"/>
          </p:cNvSpPr>
          <p:nvPr>
            <p:ph type="title"/>
          </p:nvPr>
        </p:nvSpPr>
        <p:spPr/>
        <p:txBody>
          <a:bodyPr/>
          <a:lstStyle/>
          <a:p>
            <a:r>
              <a:rPr lang="en-GB" dirty="0"/>
              <a:t>Anti-Rome? </a:t>
            </a:r>
          </a:p>
        </p:txBody>
      </p:sp>
      <p:sp>
        <p:nvSpPr>
          <p:cNvPr id="3" name="Content Placeholder 2">
            <a:extLst>
              <a:ext uri="{FF2B5EF4-FFF2-40B4-BE49-F238E27FC236}">
                <a16:creationId xmlns:a16="http://schemas.microsoft.com/office/drawing/2014/main" id="{6D96C581-5F73-C142-0814-E5174827750C}"/>
              </a:ext>
            </a:extLst>
          </p:cNvPr>
          <p:cNvSpPr>
            <a:spLocks noGrp="1"/>
          </p:cNvSpPr>
          <p:nvPr>
            <p:ph idx="1"/>
          </p:nvPr>
        </p:nvSpPr>
        <p:spPr/>
        <p:txBody>
          <a:bodyPr/>
          <a:lstStyle/>
          <a:p>
            <a:r>
              <a:rPr lang="en-GB" dirty="0"/>
              <a:t>“The Eusebian doctrine, that the Roman Empire had been ordained by God to further and maintain Christianity, was the common ground underlying even the most divergent theories of papal versus imperial power: it is excluded from Walter’s vision” (</a:t>
            </a:r>
            <a:r>
              <a:rPr lang="en-GB" dirty="0" err="1"/>
              <a:t>Dionisotti</a:t>
            </a:r>
            <a:r>
              <a:rPr lang="en-GB" dirty="0"/>
              <a:t>)</a:t>
            </a:r>
          </a:p>
        </p:txBody>
      </p:sp>
    </p:spTree>
    <p:extLst>
      <p:ext uri="{BB962C8B-B14F-4D97-AF65-F5344CB8AC3E}">
        <p14:creationId xmlns:p14="http://schemas.microsoft.com/office/powerpoint/2010/main" val="3654675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274A8-332F-9F1C-49C2-E984CDA08F5D}"/>
              </a:ext>
            </a:extLst>
          </p:cNvPr>
          <p:cNvSpPr>
            <a:spLocks noGrp="1"/>
          </p:cNvSpPr>
          <p:nvPr>
            <p:ph type="title"/>
          </p:nvPr>
        </p:nvSpPr>
        <p:spPr/>
        <p:txBody>
          <a:bodyPr/>
          <a:lstStyle/>
          <a:p>
            <a:r>
              <a:rPr lang="en-GB" dirty="0"/>
              <a:t>Anti-Rome </a:t>
            </a:r>
          </a:p>
        </p:txBody>
      </p:sp>
      <p:sp>
        <p:nvSpPr>
          <p:cNvPr id="3" name="Content Placeholder 2">
            <a:extLst>
              <a:ext uri="{FF2B5EF4-FFF2-40B4-BE49-F238E27FC236}">
                <a16:creationId xmlns:a16="http://schemas.microsoft.com/office/drawing/2014/main" id="{38C77624-4680-B8E5-D983-B5FD6BEBDD78}"/>
              </a:ext>
            </a:extLst>
          </p:cNvPr>
          <p:cNvSpPr>
            <a:spLocks noGrp="1"/>
          </p:cNvSpPr>
          <p:nvPr>
            <p:ph idx="1"/>
          </p:nvPr>
        </p:nvSpPr>
        <p:spPr/>
        <p:txBody>
          <a:bodyPr>
            <a:normAutofit fontScale="92500" lnSpcReduction="10000"/>
          </a:bodyPr>
          <a:lstStyle/>
          <a:p>
            <a:r>
              <a:rPr lang="en-GB" dirty="0"/>
              <a:t>“never did boastful Rome receive her victor / with adulation of so fine a triumph, … / ...And rightly: / for if you recollect the wondrous deeds / of kings, and praise them justly by their titles; / if you recall with what a meagre host / the Macedonian approached such deeds, / in flower of tender youth, against world conquerors, / and in how brief a time the whole world lay/ before the knees of Alexander – then / that whole array of dukes will seem mere rabble, /whether the men the Spanish poet sings / with high-flown melody, or those whom Claudian / distinguishes by his lofty verses’ strains. / Lucan would blush to sing his victory song / for Caesar and the fall of Rome; Honorius / would yield to Macedonia’s bright arms.” (</a:t>
            </a:r>
            <a:r>
              <a:rPr lang="en-GB" i="1" dirty="0"/>
              <a:t>Alex</a:t>
            </a:r>
            <a:r>
              <a:rPr lang="en-GB" dirty="0"/>
              <a:t>. 5.491-9)</a:t>
            </a:r>
          </a:p>
        </p:txBody>
      </p:sp>
    </p:spTree>
    <p:extLst>
      <p:ext uri="{BB962C8B-B14F-4D97-AF65-F5344CB8AC3E}">
        <p14:creationId xmlns:p14="http://schemas.microsoft.com/office/powerpoint/2010/main" val="1128640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D2C2-E231-5296-9E62-67F639357EB2}"/>
              </a:ext>
            </a:extLst>
          </p:cNvPr>
          <p:cNvSpPr>
            <a:spLocks noGrp="1"/>
          </p:cNvSpPr>
          <p:nvPr>
            <p:ph type="title"/>
          </p:nvPr>
        </p:nvSpPr>
        <p:spPr/>
        <p:txBody>
          <a:bodyPr/>
          <a:lstStyle/>
          <a:p>
            <a:r>
              <a:rPr lang="en-GB" dirty="0"/>
              <a:t>purpose </a:t>
            </a:r>
          </a:p>
        </p:txBody>
      </p:sp>
      <p:sp>
        <p:nvSpPr>
          <p:cNvPr id="3" name="Content Placeholder 2">
            <a:extLst>
              <a:ext uri="{FF2B5EF4-FFF2-40B4-BE49-F238E27FC236}">
                <a16:creationId xmlns:a16="http://schemas.microsoft.com/office/drawing/2014/main" id="{EDCC29D7-28B7-BFAB-71A3-78669D4A49B9}"/>
              </a:ext>
            </a:extLst>
          </p:cNvPr>
          <p:cNvSpPr>
            <a:spLocks noGrp="1"/>
          </p:cNvSpPr>
          <p:nvPr>
            <p:ph idx="1"/>
          </p:nvPr>
        </p:nvSpPr>
        <p:spPr/>
        <p:txBody>
          <a:bodyPr/>
          <a:lstStyle/>
          <a:p>
            <a:pPr marL="0" indent="0">
              <a:buNone/>
            </a:pPr>
            <a:r>
              <a:rPr lang="en-GB" dirty="0"/>
              <a:t>● aim of musing on poetry and gaining poetic glory </a:t>
            </a:r>
          </a:p>
          <a:p>
            <a:r>
              <a:rPr lang="en-GB" dirty="0"/>
              <a:t>“But you … / … receive, O great / prelate, the zealous </a:t>
            </a:r>
            <a:r>
              <a:rPr lang="en-GB" dirty="0" err="1"/>
              <a:t>labor</a:t>
            </a:r>
            <a:r>
              <a:rPr lang="en-GB" dirty="0"/>
              <a:t> of your Walter./ Do not disdain to join around your brow / the poet’s ivy to the sacred mitre. / For though this song may be unworthy of / so great a bishop, yet when spirit passes / from mortal limbs, together we shall live. / Surviving with his poet, William’s glory / shall live undying through all time to come.” (</a:t>
            </a:r>
            <a:r>
              <a:rPr lang="en-GB" i="1" dirty="0"/>
              <a:t>Alex</a:t>
            </a:r>
            <a:r>
              <a:rPr lang="en-GB" dirty="0"/>
              <a:t>. 10. 461-9)</a:t>
            </a:r>
          </a:p>
        </p:txBody>
      </p:sp>
    </p:spTree>
    <p:extLst>
      <p:ext uri="{BB962C8B-B14F-4D97-AF65-F5344CB8AC3E}">
        <p14:creationId xmlns:p14="http://schemas.microsoft.com/office/powerpoint/2010/main" val="4102252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B7DBC-A600-1633-7018-6B83B9A7B1C3}"/>
              </a:ext>
            </a:extLst>
          </p:cNvPr>
          <p:cNvSpPr>
            <a:spLocks noGrp="1"/>
          </p:cNvSpPr>
          <p:nvPr>
            <p:ph type="title"/>
          </p:nvPr>
        </p:nvSpPr>
        <p:spPr/>
        <p:txBody>
          <a:bodyPr/>
          <a:lstStyle/>
          <a:p>
            <a:r>
              <a:rPr lang="en-GB" dirty="0"/>
              <a:t>purpose</a:t>
            </a:r>
          </a:p>
        </p:txBody>
      </p:sp>
      <p:sp>
        <p:nvSpPr>
          <p:cNvPr id="3" name="Content Placeholder 2">
            <a:extLst>
              <a:ext uri="{FF2B5EF4-FFF2-40B4-BE49-F238E27FC236}">
                <a16:creationId xmlns:a16="http://schemas.microsoft.com/office/drawing/2014/main" id="{0D48432B-2610-CC3F-83BE-B5CD160760EA}"/>
              </a:ext>
            </a:extLst>
          </p:cNvPr>
          <p:cNvSpPr>
            <a:spLocks noGrp="1"/>
          </p:cNvSpPr>
          <p:nvPr>
            <p:ph idx="1"/>
          </p:nvPr>
        </p:nvSpPr>
        <p:spPr/>
        <p:txBody>
          <a:bodyPr/>
          <a:lstStyle/>
          <a:p>
            <a:pPr marL="0" indent="0">
              <a:buNone/>
            </a:pPr>
            <a:r>
              <a:rPr lang="en-GB" dirty="0"/>
              <a:t>● morality? Alexander as exemplum? </a:t>
            </a:r>
          </a:p>
          <a:p>
            <a:r>
              <a:rPr lang="en-GB" dirty="0"/>
              <a:t>“a man who was born to teach this bad lesson to the world, that so many lands may obey one lord” </a:t>
            </a:r>
          </a:p>
          <a:p>
            <a:r>
              <a:rPr lang="en-GB" dirty="0"/>
              <a:t>(literally “as a not useful example [exemplum] to the world”, Lucan 10.26-7)</a:t>
            </a:r>
          </a:p>
        </p:txBody>
      </p:sp>
    </p:spTree>
    <p:extLst>
      <p:ext uri="{BB962C8B-B14F-4D97-AF65-F5344CB8AC3E}">
        <p14:creationId xmlns:p14="http://schemas.microsoft.com/office/powerpoint/2010/main" val="406645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DE50-BE28-CA0B-FBA1-A0C2C572F3EE}"/>
              </a:ext>
            </a:extLst>
          </p:cNvPr>
          <p:cNvSpPr>
            <a:spLocks noGrp="1"/>
          </p:cNvSpPr>
          <p:nvPr>
            <p:ph type="title"/>
          </p:nvPr>
        </p:nvSpPr>
        <p:spPr/>
        <p:txBody>
          <a:bodyPr/>
          <a:lstStyle/>
          <a:p>
            <a:r>
              <a:rPr lang="en-GB" dirty="0"/>
              <a:t>characterization of Alexander:</a:t>
            </a:r>
          </a:p>
        </p:txBody>
      </p:sp>
      <p:sp>
        <p:nvSpPr>
          <p:cNvPr id="3" name="Content Placeholder 2">
            <a:extLst>
              <a:ext uri="{FF2B5EF4-FFF2-40B4-BE49-F238E27FC236}">
                <a16:creationId xmlns:a16="http://schemas.microsoft.com/office/drawing/2014/main" id="{A33E7AEE-DEF7-E8D0-852E-42287BC312F2}"/>
              </a:ext>
            </a:extLst>
          </p:cNvPr>
          <p:cNvSpPr>
            <a:spLocks noGrp="1"/>
          </p:cNvSpPr>
          <p:nvPr>
            <p:ph idx="1"/>
          </p:nvPr>
        </p:nvSpPr>
        <p:spPr/>
        <p:txBody>
          <a:bodyPr/>
          <a:lstStyle/>
          <a:p>
            <a:pPr marL="0" indent="0">
              <a:buNone/>
            </a:pPr>
            <a:r>
              <a:rPr lang="en-GB" dirty="0"/>
              <a:t>e.g. </a:t>
            </a:r>
          </a:p>
          <a:p>
            <a:pPr marL="0" indent="0">
              <a:buNone/>
            </a:pPr>
            <a:r>
              <a:rPr lang="en-GB" dirty="0"/>
              <a:t>● lonely </a:t>
            </a:r>
          </a:p>
          <a:p>
            <a:pPr marL="0" indent="0">
              <a:buNone/>
            </a:pPr>
            <a:r>
              <a:rPr lang="en-GB" dirty="0"/>
              <a:t>● single-minded pursuit of his aims</a:t>
            </a:r>
          </a:p>
          <a:p>
            <a:r>
              <a:rPr lang="en-GB" dirty="0"/>
              <a:t>“I’ll not be dragged away from the arms and chariots of Darius, not even if the true messenger Mercury swoops down despatched from on high to tell me that my own mother and sisters have been raped by the Persians.” (Alex. 5.243-6: rejects Bellona’s advice to stop chasing Darius)</a:t>
            </a:r>
          </a:p>
        </p:txBody>
      </p:sp>
    </p:spTree>
    <p:extLst>
      <p:ext uri="{BB962C8B-B14F-4D97-AF65-F5344CB8AC3E}">
        <p14:creationId xmlns:p14="http://schemas.microsoft.com/office/powerpoint/2010/main" val="3608970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FF18D-A07A-9451-DDCD-AA56A52B57D7}"/>
              </a:ext>
            </a:extLst>
          </p:cNvPr>
          <p:cNvSpPr>
            <a:spLocks noGrp="1"/>
          </p:cNvSpPr>
          <p:nvPr>
            <p:ph type="title"/>
          </p:nvPr>
        </p:nvSpPr>
        <p:spPr/>
        <p:txBody>
          <a:bodyPr/>
          <a:lstStyle/>
          <a:p>
            <a:r>
              <a:rPr lang="en-GB" dirty="0"/>
              <a:t>characterization of Alexander:</a:t>
            </a:r>
          </a:p>
        </p:txBody>
      </p:sp>
      <p:sp>
        <p:nvSpPr>
          <p:cNvPr id="3" name="Content Placeholder 2">
            <a:extLst>
              <a:ext uri="{FF2B5EF4-FFF2-40B4-BE49-F238E27FC236}">
                <a16:creationId xmlns:a16="http://schemas.microsoft.com/office/drawing/2014/main" id="{ECDAB615-0FC7-1B45-1015-69C8CE21B05D}"/>
              </a:ext>
            </a:extLst>
          </p:cNvPr>
          <p:cNvSpPr>
            <a:spLocks noGrp="1"/>
          </p:cNvSpPr>
          <p:nvPr>
            <p:ph idx="1"/>
          </p:nvPr>
        </p:nvSpPr>
        <p:spPr/>
        <p:txBody>
          <a:bodyPr>
            <a:normAutofit fontScale="92500" lnSpcReduction="20000"/>
          </a:bodyPr>
          <a:lstStyle/>
          <a:p>
            <a:pPr marL="0" indent="0">
              <a:buNone/>
            </a:pPr>
            <a:r>
              <a:rPr lang="en-GB" dirty="0"/>
              <a:t>● pious and impious</a:t>
            </a:r>
          </a:p>
          <a:p>
            <a:r>
              <a:rPr lang="en-GB" dirty="0"/>
              <a:t>“I am summoned, though resistant and unwilling .. to a new realm” (Alex. 10.416-7, Alexander’s last words: thinks he is being summoned to lead forces of heaven against the giants) </a:t>
            </a:r>
          </a:p>
          <a:p>
            <a:r>
              <a:rPr lang="en-GB" dirty="0"/>
              <a:t>“[these words] constitute, in the context of Christian Latin epic, the very apotheosis of blasphemous megalomania.” (Wright) </a:t>
            </a:r>
          </a:p>
          <a:p>
            <a:r>
              <a:rPr lang="en-GB" dirty="0"/>
              <a:t>god-fighting giant (single-handedly climbs walls, like Statius’ blasphemous Capaneus in the epic </a:t>
            </a:r>
            <a:r>
              <a:rPr lang="en-GB" i="1" dirty="0"/>
              <a:t>Thebaid</a:t>
            </a:r>
            <a:r>
              <a:rPr lang="en-GB" dirty="0"/>
              <a:t>) </a:t>
            </a:r>
          </a:p>
          <a:p>
            <a:r>
              <a:rPr lang="en-GB" dirty="0"/>
              <a:t>Megalomaniac; crosses limits</a:t>
            </a:r>
          </a:p>
          <a:p>
            <a:pPr marL="0" indent="0">
              <a:buNone/>
            </a:pPr>
            <a:r>
              <a:rPr lang="en-GB" dirty="0"/>
              <a:t>● moral ambiguity</a:t>
            </a:r>
          </a:p>
        </p:txBody>
      </p:sp>
    </p:spTree>
    <p:extLst>
      <p:ext uri="{BB962C8B-B14F-4D97-AF65-F5344CB8AC3E}">
        <p14:creationId xmlns:p14="http://schemas.microsoft.com/office/powerpoint/2010/main" val="2720459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E7685-F7AB-3B61-A758-1BA8F3745964}"/>
              </a:ext>
            </a:extLst>
          </p:cNvPr>
          <p:cNvSpPr>
            <a:spLocks noGrp="1"/>
          </p:cNvSpPr>
          <p:nvPr>
            <p:ph type="title"/>
          </p:nvPr>
        </p:nvSpPr>
        <p:spPr/>
        <p:txBody>
          <a:bodyPr/>
          <a:lstStyle/>
          <a:p>
            <a:r>
              <a:rPr lang="en-GB" dirty="0"/>
              <a:t>moralizing</a:t>
            </a:r>
          </a:p>
        </p:txBody>
      </p:sp>
      <p:sp>
        <p:nvSpPr>
          <p:cNvPr id="3" name="Content Placeholder 2">
            <a:extLst>
              <a:ext uri="{FF2B5EF4-FFF2-40B4-BE49-F238E27FC236}">
                <a16:creationId xmlns:a16="http://schemas.microsoft.com/office/drawing/2014/main" id="{4667EE23-370D-BB99-172C-F597D1093C35}"/>
              </a:ext>
            </a:extLst>
          </p:cNvPr>
          <p:cNvSpPr>
            <a:spLocks noGrp="1"/>
          </p:cNvSpPr>
          <p:nvPr>
            <p:ph idx="1"/>
          </p:nvPr>
        </p:nvSpPr>
        <p:spPr/>
        <p:txBody>
          <a:bodyPr/>
          <a:lstStyle/>
          <a:p>
            <a:r>
              <a:rPr lang="en-GB" dirty="0"/>
              <a:t>“Thus will the Great One serve / as an example. Five feet of carved stone / sufficed for his abode in </a:t>
            </a:r>
            <a:r>
              <a:rPr lang="en-GB" dirty="0" err="1"/>
              <a:t>tunneled</a:t>
            </a:r>
            <a:r>
              <a:rPr lang="en-GB" dirty="0"/>
              <a:t> earth, / for whom the world held insufficient space” (</a:t>
            </a:r>
            <a:r>
              <a:rPr lang="en-GB" i="1" dirty="0"/>
              <a:t>Alex</a:t>
            </a:r>
            <a:r>
              <a:rPr lang="en-GB" dirty="0"/>
              <a:t>. 10.448-50) </a:t>
            </a:r>
          </a:p>
          <a:p>
            <a:r>
              <a:rPr lang="en-GB" dirty="0"/>
              <a:t>Fickle/transient fortune (which is shown supporting Alexander for most of his life)</a:t>
            </a:r>
          </a:p>
        </p:txBody>
      </p:sp>
    </p:spTree>
    <p:extLst>
      <p:ext uri="{BB962C8B-B14F-4D97-AF65-F5344CB8AC3E}">
        <p14:creationId xmlns:p14="http://schemas.microsoft.com/office/powerpoint/2010/main" val="3664684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1D75-5EBA-A200-4AA6-4D9C17BE83E6}"/>
              </a:ext>
            </a:extLst>
          </p:cNvPr>
          <p:cNvSpPr>
            <a:spLocks noGrp="1"/>
          </p:cNvSpPr>
          <p:nvPr>
            <p:ph type="title"/>
          </p:nvPr>
        </p:nvSpPr>
        <p:spPr/>
        <p:txBody>
          <a:bodyPr/>
          <a:lstStyle/>
          <a:p>
            <a:r>
              <a:rPr lang="en-GB" dirty="0"/>
              <a:t>moralizing</a:t>
            </a:r>
          </a:p>
        </p:txBody>
      </p:sp>
      <p:sp>
        <p:nvSpPr>
          <p:cNvPr id="3" name="Content Placeholder 2">
            <a:extLst>
              <a:ext uri="{FF2B5EF4-FFF2-40B4-BE49-F238E27FC236}">
                <a16:creationId xmlns:a16="http://schemas.microsoft.com/office/drawing/2014/main" id="{F8B71C7D-E2BB-4726-28BF-05C89924CE2B}"/>
              </a:ext>
            </a:extLst>
          </p:cNvPr>
          <p:cNvSpPr>
            <a:spLocks noGrp="1"/>
          </p:cNvSpPr>
          <p:nvPr>
            <p:ph idx="1"/>
          </p:nvPr>
        </p:nvSpPr>
        <p:spPr/>
        <p:txBody>
          <a:bodyPr>
            <a:normAutofit fontScale="92500" lnSpcReduction="20000"/>
          </a:bodyPr>
          <a:lstStyle/>
          <a:p>
            <a:r>
              <a:rPr lang="en-GB" dirty="0"/>
              <a:t>“when the royal pleasure of the Persians / fell in his grasp and drew him to their ways, / and opulence, the mother of excess,/ convinced him all was lawful, Fortune spoiled / his prior nature / His earlier piety towards his foes / gave way to murderous hatred of his friends; / he turned at last to war within his house” (Alex. 3.245-52) (remember Curtius and corruption of Alexander) BUT not really developed </a:t>
            </a:r>
          </a:p>
          <a:p>
            <a:r>
              <a:rPr lang="en-GB" dirty="0"/>
              <a:t>“The schooling that impressed once-tender youth / had taught the true adornment of the soul, /the lineaments of life’s perfection. Yet / the wealth of Babylon, the slothful pleasures / its populace enjoyed, made slack the workings / of inborn virtue’s rigor. Vile corruption / stained all that city’s customs; unmixed wine / warmed every heart to Venus’ venal evils.” (</a:t>
            </a:r>
            <a:r>
              <a:rPr lang="en-GB" i="1" dirty="0"/>
              <a:t>Alex</a:t>
            </a:r>
            <a:r>
              <a:rPr lang="en-GB" dirty="0"/>
              <a:t>. 6.16-23); men shown corrupted</a:t>
            </a:r>
          </a:p>
        </p:txBody>
      </p:sp>
    </p:spTree>
    <p:extLst>
      <p:ext uri="{BB962C8B-B14F-4D97-AF65-F5344CB8AC3E}">
        <p14:creationId xmlns:p14="http://schemas.microsoft.com/office/powerpoint/2010/main" val="4038587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143D0-34BC-0F4A-D1B1-FAF941E4D054}"/>
              </a:ext>
            </a:extLst>
          </p:cNvPr>
          <p:cNvSpPr>
            <a:spLocks noGrp="1"/>
          </p:cNvSpPr>
          <p:nvPr>
            <p:ph type="title"/>
          </p:nvPr>
        </p:nvSpPr>
        <p:spPr/>
        <p:txBody>
          <a:bodyPr/>
          <a:lstStyle/>
          <a:p>
            <a:r>
              <a:rPr lang="en-GB" dirty="0"/>
              <a:t>Alexander</a:t>
            </a:r>
          </a:p>
        </p:txBody>
      </p:sp>
      <p:sp>
        <p:nvSpPr>
          <p:cNvPr id="3" name="Content Placeholder 2">
            <a:extLst>
              <a:ext uri="{FF2B5EF4-FFF2-40B4-BE49-F238E27FC236}">
                <a16:creationId xmlns:a16="http://schemas.microsoft.com/office/drawing/2014/main" id="{2C8A5CCA-F531-FD72-80C6-F1AB43F75BD7}"/>
              </a:ext>
            </a:extLst>
          </p:cNvPr>
          <p:cNvSpPr>
            <a:spLocks noGrp="1"/>
          </p:cNvSpPr>
          <p:nvPr>
            <p:ph idx="1"/>
          </p:nvPr>
        </p:nvSpPr>
        <p:spPr/>
        <p:txBody>
          <a:bodyPr/>
          <a:lstStyle/>
          <a:p>
            <a:r>
              <a:rPr lang="en-GB" dirty="0"/>
              <a:t>“The upshot is a poem not so much about Alexander the Great but … about political and military power; power that requires a combination of passion and skill, and extremes of both </a:t>
            </a:r>
            <a:r>
              <a:rPr lang="en-GB" dirty="0" err="1"/>
              <a:t>selfobsession</a:t>
            </a:r>
            <a:r>
              <a:rPr lang="en-GB" dirty="0"/>
              <a:t> and self-denial” (</a:t>
            </a:r>
            <a:r>
              <a:rPr lang="en-GB" dirty="0" err="1"/>
              <a:t>Dionisotti</a:t>
            </a:r>
            <a:r>
              <a:rPr lang="en-GB" dirty="0"/>
              <a:t> p84) </a:t>
            </a:r>
          </a:p>
          <a:p>
            <a:pPr marL="0" indent="0">
              <a:buNone/>
            </a:pPr>
            <a:r>
              <a:rPr lang="en-GB" dirty="0"/>
              <a:t>● mixed character </a:t>
            </a:r>
          </a:p>
          <a:p>
            <a:pPr marL="0" indent="0">
              <a:buNone/>
            </a:pPr>
            <a:r>
              <a:rPr lang="en-GB" dirty="0"/>
              <a:t>● limited knowledge</a:t>
            </a:r>
          </a:p>
        </p:txBody>
      </p:sp>
    </p:spTree>
    <p:extLst>
      <p:ext uri="{BB962C8B-B14F-4D97-AF65-F5344CB8AC3E}">
        <p14:creationId xmlns:p14="http://schemas.microsoft.com/office/powerpoint/2010/main" val="316796883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1802</Words>
  <Application>Microsoft Office PowerPoint</Application>
  <PresentationFormat>Widescreen</PresentationFormat>
  <Paragraphs>64</Paragraphs>
  <Slides>19</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19</vt:i4>
      </vt:variant>
    </vt:vector>
  </HeadingPairs>
  <TitlesOfParts>
    <vt:vector size="25" baseType="lpstr">
      <vt:lpstr>Arial</vt:lpstr>
      <vt:lpstr>Calibri</vt:lpstr>
      <vt:lpstr>Calibri Light</vt:lpstr>
      <vt:lpstr>UWTSD Holding Page</vt:lpstr>
      <vt:lpstr>UWTSD Text 2</vt:lpstr>
      <vt:lpstr>UWTSD Logo Variations place image in Background</vt:lpstr>
      <vt:lpstr>PowerPoint Presentation</vt:lpstr>
      <vt:lpstr>Alexander </vt:lpstr>
      <vt:lpstr>Purpose? (debated!) </vt:lpstr>
      <vt:lpstr>Purpose </vt:lpstr>
      <vt:lpstr>purpose </vt:lpstr>
      <vt:lpstr>Purpose </vt:lpstr>
      <vt:lpstr>Purpose </vt:lpstr>
      <vt:lpstr>Purpose </vt:lpstr>
      <vt:lpstr>Purpose </vt:lpstr>
      <vt:lpstr>Purpose</vt:lpstr>
      <vt:lpstr>Anti-Rome? </vt:lpstr>
      <vt:lpstr>Anti-Rome </vt:lpstr>
      <vt:lpstr>purpose </vt:lpstr>
      <vt:lpstr>purpose</vt:lpstr>
      <vt:lpstr>characterization of Alexander:</vt:lpstr>
      <vt:lpstr>characterization of Alexander:</vt:lpstr>
      <vt:lpstr>moralizing</vt:lpstr>
      <vt:lpstr>moralizing</vt:lpstr>
      <vt:lpstr>Alexander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Ruth Parkes</cp:lastModifiedBy>
  <cp:revision>18</cp:revision>
  <dcterms:created xsi:type="dcterms:W3CDTF">2021-03-09T15:35:42Z</dcterms:created>
  <dcterms:modified xsi:type="dcterms:W3CDTF">2026-01-29T18:32:05Z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