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72" r:id="rId4"/>
    <p:sldId id="261" r:id="rId5"/>
    <p:sldId id="266" r:id="rId6"/>
    <p:sldId id="268" r:id="rId7"/>
    <p:sldId id="279" r:id="rId8"/>
    <p:sldId id="276" r:id="rId9"/>
    <p:sldId id="273" r:id="rId10"/>
    <p:sldId id="274" r:id="rId11"/>
    <p:sldId id="277" r:id="rId12"/>
    <p:sldId id="275"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528B7-CE34-2999-0DD3-8DD54DD8BD41}" v="422" dt="2026-03-26T13:34:01.107"/>
    <p1510:client id="{87647E1C-A3BC-3A59-ADE0-285A184CDD1F}" v="169" dt="2026-03-26T14:34:05.905"/>
    <p1510:client id="{AD3CDAE6-B8B4-85F5-B222-B5EC19B74CEE}" v="1983" dt="2026-03-24T15:02:25.113"/>
    <p1510:client id="{D9F0EE14-131B-25E6-8394-7CD64D75F437}" v="43" dt="2026-03-26T13:54:22.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Jones (2411533)" userId="S::2411533@student.uwtsd.ac.uk::1ac0636d-815a-457e-b669-187941f4dd76" providerId="AD" clId="Web-{B90E1E70-B719-126A-A1F4-506BE57F0426}"/>
    <pc:docChg chg="delSld modSld">
      <pc:chgData name="Chris Jones (2411533)" userId="S::2411533@student.uwtsd.ac.uk::1ac0636d-815a-457e-b669-187941f4dd76" providerId="AD" clId="Web-{B90E1E70-B719-126A-A1F4-506BE57F0426}" dt="2026-03-24T10:54:48.082" v="511" actId="20577"/>
      <pc:docMkLst>
        <pc:docMk/>
      </pc:docMkLst>
      <pc:sldChg chg="addSp delSp modSp mod setBg">
        <pc:chgData name="Chris Jones (2411533)" userId="S::2411533@student.uwtsd.ac.uk::1ac0636d-815a-457e-b669-187941f4dd76" providerId="AD" clId="Web-{B90E1E70-B719-126A-A1F4-506BE57F0426}" dt="2026-03-24T10:39:03.675" v="226" actId="14100"/>
        <pc:sldMkLst>
          <pc:docMk/>
          <pc:sldMk cId="109857222" sldId="256"/>
        </pc:sldMkLst>
        <pc:spChg chg="mod">
          <ac:chgData name="Chris Jones (2411533)" userId="S::2411533@student.uwtsd.ac.uk::1ac0636d-815a-457e-b669-187941f4dd76" providerId="AD" clId="Web-{B90E1E70-B719-126A-A1F4-506BE57F0426}" dt="2026-03-24T10:38:31.956" v="220"/>
          <ac:spMkLst>
            <pc:docMk/>
            <pc:sldMk cId="109857222" sldId="256"/>
            <ac:spMk id="2" creationId="{00000000-0000-0000-0000-000000000000}"/>
          </ac:spMkLst>
        </pc:spChg>
        <pc:spChg chg="mod">
          <ac:chgData name="Chris Jones (2411533)" userId="S::2411533@student.uwtsd.ac.uk::1ac0636d-815a-457e-b669-187941f4dd76" providerId="AD" clId="Web-{B90E1E70-B719-126A-A1F4-506BE57F0426}" dt="2026-03-24T10:38:31.956" v="220"/>
          <ac:spMkLst>
            <pc:docMk/>
            <pc:sldMk cId="109857222" sldId="256"/>
            <ac:spMk id="3" creationId="{00000000-0000-0000-0000-000000000000}"/>
          </ac:spMkLst>
        </pc:spChg>
        <pc:spChg chg="add">
          <ac:chgData name="Chris Jones (2411533)" userId="S::2411533@student.uwtsd.ac.uk::1ac0636d-815a-457e-b669-187941f4dd76" providerId="AD" clId="Web-{B90E1E70-B719-126A-A1F4-506BE57F0426}" dt="2026-03-24T10:38:31.956" v="220"/>
          <ac:spMkLst>
            <pc:docMk/>
            <pc:sldMk cId="109857222" sldId="256"/>
            <ac:spMk id="69" creationId="{F12E7CC5-C78B-4EBD-9565-3FA00FAA6CF2}"/>
          </ac:spMkLst>
        </pc:spChg>
        <pc:spChg chg="add">
          <ac:chgData name="Chris Jones (2411533)" userId="S::2411533@student.uwtsd.ac.uk::1ac0636d-815a-457e-b669-187941f4dd76" providerId="AD" clId="Web-{B90E1E70-B719-126A-A1F4-506BE57F0426}" dt="2026-03-24T10:38:31.956" v="220"/>
          <ac:spMkLst>
            <pc:docMk/>
            <pc:sldMk cId="109857222" sldId="256"/>
            <ac:spMk id="70" creationId="{3A4529A5-F675-429F-8044-01372BB13422}"/>
          </ac:spMkLst>
        </pc:spChg>
        <pc:spChg chg="add">
          <ac:chgData name="Chris Jones (2411533)" userId="S::2411533@student.uwtsd.ac.uk::1ac0636d-815a-457e-b669-187941f4dd76" providerId="AD" clId="Web-{B90E1E70-B719-126A-A1F4-506BE57F0426}" dt="2026-03-24T10:38:31.956" v="220"/>
          <ac:spMkLst>
            <pc:docMk/>
            <pc:sldMk cId="109857222" sldId="256"/>
            <ac:spMk id="71" creationId="{63DAB858-5A0C-4AFF-AAC6-705EDF8DB733}"/>
          </ac:spMkLst>
        </pc:spChg>
        <pc:picChg chg="add mod ord">
          <ac:chgData name="Chris Jones (2411533)" userId="S::2411533@student.uwtsd.ac.uk::1ac0636d-815a-457e-b669-187941f4dd76" providerId="AD" clId="Web-{B90E1E70-B719-126A-A1F4-506BE57F0426}" dt="2026-03-24T10:39:03.675" v="226" actId="14100"/>
          <ac:picMkLst>
            <pc:docMk/>
            <pc:sldMk cId="109857222" sldId="256"/>
            <ac:picMk id="4" creationId="{972F80C0-FF00-4B61-6152-10C55706600C}"/>
          </ac:picMkLst>
        </pc:picChg>
      </pc:sldChg>
      <pc:sldChg chg="addSp modSp mod setBg">
        <pc:chgData name="Chris Jones (2411533)" userId="S::2411533@student.uwtsd.ac.uk::1ac0636d-815a-457e-b669-187941f4dd76" providerId="AD" clId="Web-{B90E1E70-B719-126A-A1F4-506BE57F0426}" dt="2026-03-24T10:49:59.870" v="244"/>
        <pc:sldMkLst>
          <pc:docMk/>
          <pc:sldMk cId="1201409800" sldId="261"/>
        </pc:sldMkLst>
        <pc:spChg chg="mod">
          <ac:chgData name="Chris Jones (2411533)" userId="S::2411533@student.uwtsd.ac.uk::1ac0636d-815a-457e-b669-187941f4dd76" providerId="AD" clId="Web-{B90E1E70-B719-126A-A1F4-506BE57F0426}" dt="2026-03-24T10:49:59.870" v="244"/>
          <ac:spMkLst>
            <pc:docMk/>
            <pc:sldMk cId="1201409800" sldId="261"/>
            <ac:spMk id="2" creationId="{7A93DEB3-A5E0-BA46-92D3-54709770348E}"/>
          </ac:spMkLst>
        </pc:spChg>
        <pc:spChg chg="mod">
          <ac:chgData name="Chris Jones (2411533)" userId="S::2411533@student.uwtsd.ac.uk::1ac0636d-815a-457e-b669-187941f4dd76" providerId="AD" clId="Web-{B90E1E70-B719-126A-A1F4-506BE57F0426}" dt="2026-03-24T10:49:59.870" v="244"/>
          <ac:spMkLst>
            <pc:docMk/>
            <pc:sldMk cId="1201409800" sldId="261"/>
            <ac:spMk id="3" creationId="{A17F1AEF-EBFC-9989-2542-300E0D81C5EA}"/>
          </ac:spMkLst>
        </pc:spChg>
        <pc:spChg chg="add">
          <ac:chgData name="Chris Jones (2411533)" userId="S::2411533@student.uwtsd.ac.uk::1ac0636d-815a-457e-b669-187941f4dd76" providerId="AD" clId="Web-{B90E1E70-B719-126A-A1F4-506BE57F0426}" dt="2026-03-24T10:49:59.870" v="244"/>
          <ac:spMkLst>
            <pc:docMk/>
            <pc:sldMk cId="1201409800" sldId="261"/>
            <ac:spMk id="8" creationId="{907EF6B7-1338-4443-8C46-6A318D952DFD}"/>
          </ac:spMkLst>
        </pc:spChg>
        <pc:spChg chg="add">
          <ac:chgData name="Chris Jones (2411533)" userId="S::2411533@student.uwtsd.ac.uk::1ac0636d-815a-457e-b669-187941f4dd76" providerId="AD" clId="Web-{B90E1E70-B719-126A-A1F4-506BE57F0426}" dt="2026-03-24T10:49:59.870" v="244"/>
          <ac:spMkLst>
            <pc:docMk/>
            <pc:sldMk cId="1201409800" sldId="261"/>
            <ac:spMk id="10" creationId="{DAAE4CDD-124C-4DCF-9584-B6033B545DD5}"/>
          </ac:spMkLst>
        </pc:spChg>
        <pc:spChg chg="add">
          <ac:chgData name="Chris Jones (2411533)" userId="S::2411533@student.uwtsd.ac.uk::1ac0636d-815a-457e-b669-187941f4dd76" providerId="AD" clId="Web-{B90E1E70-B719-126A-A1F4-506BE57F0426}" dt="2026-03-24T10:49:59.870" v="244"/>
          <ac:spMkLst>
            <pc:docMk/>
            <pc:sldMk cId="1201409800" sldId="261"/>
            <ac:spMk id="12" creationId="{081E4A58-353D-44AE-B2FC-2A74E2E400F7}"/>
          </ac:spMkLst>
        </pc:spChg>
      </pc:sldChg>
      <pc:sldChg chg="addSp delSp modSp mod setBg">
        <pc:chgData name="Chris Jones (2411533)" userId="S::2411533@student.uwtsd.ac.uk::1ac0636d-815a-457e-b669-187941f4dd76" providerId="AD" clId="Web-{B90E1E70-B719-126A-A1F4-506BE57F0426}" dt="2026-03-24T10:49:26.822" v="240"/>
        <pc:sldMkLst>
          <pc:docMk/>
          <pc:sldMk cId="138739534" sldId="266"/>
        </pc:sldMkLst>
        <pc:spChg chg="mod">
          <ac:chgData name="Chris Jones (2411533)" userId="S::2411533@student.uwtsd.ac.uk::1ac0636d-815a-457e-b669-187941f4dd76" providerId="AD" clId="Web-{B90E1E70-B719-126A-A1F4-506BE57F0426}" dt="2026-03-24T10:49:26.822" v="240"/>
          <ac:spMkLst>
            <pc:docMk/>
            <pc:sldMk cId="138739534" sldId="266"/>
            <ac:spMk id="2" creationId="{E0469C97-3528-5F0A-0C35-EBCFA46883C3}"/>
          </ac:spMkLst>
        </pc:spChg>
        <pc:spChg chg="add">
          <ac:chgData name="Chris Jones (2411533)" userId="S::2411533@student.uwtsd.ac.uk::1ac0636d-815a-457e-b669-187941f4dd76" providerId="AD" clId="Web-{B90E1E70-B719-126A-A1F4-506BE57F0426}" dt="2026-03-24T10:49:26.822" v="240"/>
          <ac:spMkLst>
            <pc:docMk/>
            <pc:sldMk cId="138739534" sldId="266"/>
            <ac:spMk id="9" creationId="{C05CBC3C-2E5A-4839-8B9B-2E5A6ADF0F58}"/>
          </ac:spMkLst>
        </pc:spChg>
        <pc:spChg chg="add">
          <ac:chgData name="Chris Jones (2411533)" userId="S::2411533@student.uwtsd.ac.uk::1ac0636d-815a-457e-b669-187941f4dd76" providerId="AD" clId="Web-{B90E1E70-B719-126A-A1F4-506BE57F0426}" dt="2026-03-24T10:49:26.822" v="240"/>
          <ac:spMkLst>
            <pc:docMk/>
            <pc:sldMk cId="138739534" sldId="266"/>
            <ac:spMk id="11" creationId="{DB5B423A-57CC-4C58-AA26-8E2E862B03A0}"/>
          </ac:spMkLst>
        </pc:spChg>
        <pc:graphicFrameChg chg="add">
          <ac:chgData name="Chris Jones (2411533)" userId="S::2411533@student.uwtsd.ac.uk::1ac0636d-815a-457e-b669-187941f4dd76" providerId="AD" clId="Web-{B90E1E70-B719-126A-A1F4-506BE57F0426}" dt="2026-03-24T10:49:26.822" v="240"/>
          <ac:graphicFrameMkLst>
            <pc:docMk/>
            <pc:sldMk cId="138739534" sldId="266"/>
            <ac:graphicFrameMk id="5" creationId="{762F7422-C9D7-D457-3D8C-82F0258351C2}"/>
          </ac:graphicFrameMkLst>
        </pc:graphicFrameChg>
      </pc:sldChg>
      <pc:sldChg chg="addSp modSp mod setBg">
        <pc:chgData name="Chris Jones (2411533)" userId="S::2411533@student.uwtsd.ac.uk::1ac0636d-815a-457e-b669-187941f4dd76" providerId="AD" clId="Web-{B90E1E70-B719-126A-A1F4-506BE57F0426}" dt="2026-03-24T10:49:03.180" v="239"/>
        <pc:sldMkLst>
          <pc:docMk/>
          <pc:sldMk cId="2676521434" sldId="268"/>
        </pc:sldMkLst>
        <pc:spChg chg="mod">
          <ac:chgData name="Chris Jones (2411533)" userId="S::2411533@student.uwtsd.ac.uk::1ac0636d-815a-457e-b669-187941f4dd76" providerId="AD" clId="Web-{B90E1E70-B719-126A-A1F4-506BE57F0426}" dt="2026-03-24T10:49:03.180" v="239"/>
          <ac:spMkLst>
            <pc:docMk/>
            <pc:sldMk cId="2676521434" sldId="268"/>
            <ac:spMk id="2" creationId="{5AC06DC9-CBA6-A352-F8DD-3AA2EFA64E74}"/>
          </ac:spMkLst>
        </pc:spChg>
        <pc:spChg chg="mod">
          <ac:chgData name="Chris Jones (2411533)" userId="S::2411533@student.uwtsd.ac.uk::1ac0636d-815a-457e-b669-187941f4dd76" providerId="AD" clId="Web-{B90E1E70-B719-126A-A1F4-506BE57F0426}" dt="2026-03-24T10:49:03.180" v="239"/>
          <ac:spMkLst>
            <pc:docMk/>
            <pc:sldMk cId="2676521434" sldId="268"/>
            <ac:spMk id="3" creationId="{C39788C3-ED1B-0529-27B3-CCF826E6D708}"/>
          </ac:spMkLst>
        </pc:spChg>
        <pc:spChg chg="add">
          <ac:chgData name="Chris Jones (2411533)" userId="S::2411533@student.uwtsd.ac.uk::1ac0636d-815a-457e-b669-187941f4dd76" providerId="AD" clId="Web-{B90E1E70-B719-126A-A1F4-506BE57F0426}" dt="2026-03-24T10:49:03.180" v="239"/>
          <ac:spMkLst>
            <pc:docMk/>
            <pc:sldMk cId="2676521434" sldId="268"/>
            <ac:spMk id="8" creationId="{907EF6B7-1338-4443-8C46-6A318D952DFD}"/>
          </ac:spMkLst>
        </pc:spChg>
        <pc:spChg chg="add">
          <ac:chgData name="Chris Jones (2411533)" userId="S::2411533@student.uwtsd.ac.uk::1ac0636d-815a-457e-b669-187941f4dd76" providerId="AD" clId="Web-{B90E1E70-B719-126A-A1F4-506BE57F0426}" dt="2026-03-24T10:49:03.180" v="239"/>
          <ac:spMkLst>
            <pc:docMk/>
            <pc:sldMk cId="2676521434" sldId="268"/>
            <ac:spMk id="10" creationId="{DAAE4CDD-124C-4DCF-9584-B6033B545DD5}"/>
          </ac:spMkLst>
        </pc:spChg>
        <pc:spChg chg="add">
          <ac:chgData name="Chris Jones (2411533)" userId="S::2411533@student.uwtsd.ac.uk::1ac0636d-815a-457e-b669-187941f4dd76" providerId="AD" clId="Web-{B90E1E70-B719-126A-A1F4-506BE57F0426}" dt="2026-03-24T10:49:03.180" v="239"/>
          <ac:spMkLst>
            <pc:docMk/>
            <pc:sldMk cId="2676521434" sldId="268"/>
            <ac:spMk id="12" creationId="{081E4A58-353D-44AE-B2FC-2A74E2E400F7}"/>
          </ac:spMkLst>
        </pc:spChg>
      </pc:sldChg>
      <pc:sldChg chg="addSp delSp modSp mod setBg">
        <pc:chgData name="Chris Jones (2411533)" userId="S::2411533@student.uwtsd.ac.uk::1ac0636d-815a-457e-b669-187941f4dd76" providerId="AD" clId="Web-{B90E1E70-B719-126A-A1F4-506BE57F0426}" dt="2026-03-24T10:47:34.331" v="237"/>
        <pc:sldMkLst>
          <pc:docMk/>
          <pc:sldMk cId="2823313083" sldId="273"/>
        </pc:sldMkLst>
        <pc:spChg chg="mod">
          <ac:chgData name="Chris Jones (2411533)" userId="S::2411533@student.uwtsd.ac.uk::1ac0636d-815a-457e-b669-187941f4dd76" providerId="AD" clId="Web-{B90E1E70-B719-126A-A1F4-506BE57F0426}" dt="2026-03-24T10:47:34.315" v="236"/>
          <ac:spMkLst>
            <pc:docMk/>
            <pc:sldMk cId="2823313083" sldId="273"/>
            <ac:spMk id="2" creationId="{29015004-D80D-7A0A-0B50-5DA2A6DC865A}"/>
          </ac:spMkLst>
        </pc:spChg>
        <pc:spChg chg="add">
          <ac:chgData name="Chris Jones (2411533)" userId="S::2411533@student.uwtsd.ac.uk::1ac0636d-815a-457e-b669-187941f4dd76" providerId="AD" clId="Web-{B90E1E70-B719-126A-A1F4-506BE57F0426}" dt="2026-03-24T10:47:34.331" v="237"/>
          <ac:spMkLst>
            <pc:docMk/>
            <pc:sldMk cId="2823313083" sldId="273"/>
            <ac:spMk id="29" creationId="{907EF6B7-1338-4443-8C46-6A318D952DFD}"/>
          </ac:spMkLst>
        </pc:spChg>
        <pc:spChg chg="add">
          <ac:chgData name="Chris Jones (2411533)" userId="S::2411533@student.uwtsd.ac.uk::1ac0636d-815a-457e-b669-187941f4dd76" providerId="AD" clId="Web-{B90E1E70-B719-126A-A1F4-506BE57F0426}" dt="2026-03-24T10:47:34.331" v="237"/>
          <ac:spMkLst>
            <pc:docMk/>
            <pc:sldMk cId="2823313083" sldId="273"/>
            <ac:spMk id="31" creationId="{DAAE4CDD-124C-4DCF-9584-B6033B545DD5}"/>
          </ac:spMkLst>
        </pc:spChg>
        <pc:spChg chg="add">
          <ac:chgData name="Chris Jones (2411533)" userId="S::2411533@student.uwtsd.ac.uk::1ac0636d-815a-457e-b669-187941f4dd76" providerId="AD" clId="Web-{B90E1E70-B719-126A-A1F4-506BE57F0426}" dt="2026-03-24T10:47:34.331" v="237"/>
          <ac:spMkLst>
            <pc:docMk/>
            <pc:sldMk cId="2823313083" sldId="273"/>
            <ac:spMk id="33" creationId="{081E4A58-353D-44AE-B2FC-2A74E2E400F7}"/>
          </ac:spMkLst>
        </pc:spChg>
        <pc:spChg chg="add">
          <ac:chgData name="Chris Jones (2411533)" userId="S::2411533@student.uwtsd.ac.uk::1ac0636d-815a-457e-b669-187941f4dd76" providerId="AD" clId="Web-{B90E1E70-B719-126A-A1F4-506BE57F0426}" dt="2026-03-24T10:47:34.331" v="237"/>
          <ac:spMkLst>
            <pc:docMk/>
            <pc:sldMk cId="2823313083" sldId="273"/>
            <ac:spMk id="38" creationId="{C5EB5CEF-40E0-F81C-DFD2-B6179AF3189B}"/>
          </ac:spMkLst>
        </pc:spChg>
      </pc:sldChg>
      <pc:sldChg chg="addSp delSp modSp mod setBg">
        <pc:chgData name="Chris Jones (2411533)" userId="S::2411533@student.uwtsd.ac.uk::1ac0636d-815a-457e-b669-187941f4dd76" providerId="AD" clId="Web-{B90E1E70-B719-126A-A1F4-506BE57F0426}" dt="2026-03-24T10:52:25.812" v="360" actId="20577"/>
        <pc:sldMkLst>
          <pc:docMk/>
          <pc:sldMk cId="2466684520" sldId="274"/>
        </pc:sldMkLst>
        <pc:spChg chg="mod">
          <ac:chgData name="Chris Jones (2411533)" userId="S::2411533@student.uwtsd.ac.uk::1ac0636d-815a-457e-b669-187941f4dd76" providerId="AD" clId="Web-{B90E1E70-B719-126A-A1F4-506BE57F0426}" dt="2026-03-24T10:51:19.670" v="270" actId="20577"/>
          <ac:spMkLst>
            <pc:docMk/>
            <pc:sldMk cId="2466684520" sldId="274"/>
            <ac:spMk id="2" creationId="{A7549802-8182-294B-07AE-1183B73401F0}"/>
          </ac:spMkLst>
        </pc:spChg>
        <pc:spChg chg="mod">
          <ac:chgData name="Chris Jones (2411533)" userId="S::2411533@student.uwtsd.ac.uk::1ac0636d-815a-457e-b669-187941f4dd76" providerId="AD" clId="Web-{B90E1E70-B719-126A-A1F4-506BE57F0426}" dt="2026-03-24T10:52:25.812" v="360" actId="20577"/>
          <ac:spMkLst>
            <pc:docMk/>
            <pc:sldMk cId="2466684520" sldId="274"/>
            <ac:spMk id="3" creationId="{F3525CB9-C06A-9118-97AE-3DCA3717A885}"/>
          </ac:spMkLst>
        </pc:spChg>
      </pc:sldChg>
      <pc:sldChg chg="addSp delSp modSp mod setBg">
        <pc:chgData name="Chris Jones (2411533)" userId="S::2411533@student.uwtsd.ac.uk::1ac0636d-815a-457e-b669-187941f4dd76" providerId="AD" clId="Web-{B90E1E70-B719-126A-A1F4-506BE57F0426}" dt="2026-03-24T10:54:48.082" v="511" actId="20577"/>
        <pc:sldMkLst>
          <pc:docMk/>
          <pc:sldMk cId="804213965" sldId="275"/>
        </pc:sldMkLst>
        <pc:spChg chg="mod">
          <ac:chgData name="Chris Jones (2411533)" userId="S::2411533@student.uwtsd.ac.uk::1ac0636d-815a-457e-b669-187941f4dd76" providerId="AD" clId="Web-{B90E1E70-B719-126A-A1F4-506BE57F0426}" dt="2026-03-24T10:51:34.483" v="296"/>
          <ac:spMkLst>
            <pc:docMk/>
            <pc:sldMk cId="804213965" sldId="275"/>
            <ac:spMk id="2" creationId="{959D84AB-32D1-327F-43B8-B41DB65EFB36}"/>
          </ac:spMkLst>
        </pc:spChg>
        <pc:spChg chg="add">
          <ac:chgData name="Chris Jones (2411533)" userId="S::2411533@student.uwtsd.ac.uk::1ac0636d-815a-457e-b669-187941f4dd76" providerId="AD" clId="Web-{B90E1E70-B719-126A-A1F4-506BE57F0426}" dt="2026-03-24T10:51:34.483" v="296"/>
          <ac:spMkLst>
            <pc:docMk/>
            <pc:sldMk cId="804213965" sldId="275"/>
            <ac:spMk id="22" creationId="{907EF6B7-1338-4443-8C46-6A318D952DFD}"/>
          </ac:spMkLst>
        </pc:spChg>
        <pc:spChg chg="add">
          <ac:chgData name="Chris Jones (2411533)" userId="S::2411533@student.uwtsd.ac.uk::1ac0636d-815a-457e-b669-187941f4dd76" providerId="AD" clId="Web-{B90E1E70-B719-126A-A1F4-506BE57F0426}" dt="2026-03-24T10:51:34.483" v="296"/>
          <ac:spMkLst>
            <pc:docMk/>
            <pc:sldMk cId="804213965" sldId="275"/>
            <ac:spMk id="23" creationId="{DAAE4CDD-124C-4DCF-9584-B6033B545DD5}"/>
          </ac:spMkLst>
        </pc:spChg>
        <pc:spChg chg="add">
          <ac:chgData name="Chris Jones (2411533)" userId="S::2411533@student.uwtsd.ac.uk::1ac0636d-815a-457e-b669-187941f4dd76" providerId="AD" clId="Web-{B90E1E70-B719-126A-A1F4-506BE57F0426}" dt="2026-03-24T10:51:34.483" v="296"/>
          <ac:spMkLst>
            <pc:docMk/>
            <pc:sldMk cId="804213965" sldId="275"/>
            <ac:spMk id="24" creationId="{081E4A58-353D-44AE-B2FC-2A74E2E400F7}"/>
          </ac:spMkLst>
        </pc:spChg>
      </pc:sldChg>
    </pc:docChg>
  </pc:docChgLst>
  <pc:docChgLst>
    <pc:chgData name="Freya Marshall (2517487)" userId="S::2517487@student.uwtsd.ac.uk::7ecdf170-caca-45aa-9cc6-4a80b64d189b" providerId="AD" clId="Web-{30DD75C1-EA7F-8D02-6DA3-B2D390BEB945}"/>
    <pc:docChg chg="addSld modSld sldOrd">
      <pc:chgData name="Freya Marshall (2517487)" userId="S::2517487@student.uwtsd.ac.uk::7ecdf170-caca-45aa-9cc6-4a80b64d189b" providerId="AD" clId="Web-{30DD75C1-EA7F-8D02-6DA3-B2D390BEB945}" dt="2026-03-17T10:51:27.069" v="751" actId="20577"/>
      <pc:docMkLst>
        <pc:docMk/>
      </pc:docMkLst>
      <pc:sldChg chg="modSp">
        <pc:chgData name="Freya Marshall (2517487)" userId="S::2517487@student.uwtsd.ac.uk::7ecdf170-caca-45aa-9cc6-4a80b64d189b" providerId="AD" clId="Web-{30DD75C1-EA7F-8D02-6DA3-B2D390BEB945}" dt="2026-03-17T10:05:52.989" v="4" actId="20577"/>
        <pc:sldMkLst>
          <pc:docMk/>
          <pc:sldMk cId="109857222" sldId="256"/>
        </pc:sldMkLst>
        <pc:spChg chg="mod">
          <ac:chgData name="Freya Marshall (2517487)" userId="S::2517487@student.uwtsd.ac.uk::7ecdf170-caca-45aa-9cc6-4a80b64d189b" providerId="AD" clId="Web-{30DD75C1-EA7F-8D02-6DA3-B2D390BEB945}" dt="2026-03-17T10:05:52.989" v="4" actId="20577"/>
          <ac:spMkLst>
            <pc:docMk/>
            <pc:sldMk cId="109857222" sldId="256"/>
            <ac:spMk id="2" creationId="{00000000-0000-0000-0000-000000000000}"/>
          </ac:spMkLst>
        </pc:spChg>
      </pc:sldChg>
      <pc:sldChg chg="modSp new">
        <pc:chgData name="Freya Marshall (2517487)" userId="S::2517487@student.uwtsd.ac.uk::7ecdf170-caca-45aa-9cc6-4a80b64d189b" providerId="AD" clId="Web-{30DD75C1-EA7F-8D02-6DA3-B2D390BEB945}" dt="2026-03-17T10:28:08.079" v="351" actId="14100"/>
        <pc:sldMkLst>
          <pc:docMk/>
          <pc:sldMk cId="1947173907" sldId="257"/>
        </pc:sldMkLst>
        <pc:spChg chg="mod">
          <ac:chgData name="Freya Marshall (2517487)" userId="S::2517487@student.uwtsd.ac.uk::7ecdf170-caca-45aa-9cc6-4a80b64d189b" providerId="AD" clId="Web-{30DD75C1-EA7F-8D02-6DA3-B2D390BEB945}" dt="2026-03-17T10:08:28.855" v="12" actId="20577"/>
          <ac:spMkLst>
            <pc:docMk/>
            <pc:sldMk cId="1947173907" sldId="257"/>
            <ac:spMk id="2" creationId="{994223F7-1438-B70B-2063-1315BD6569FB}"/>
          </ac:spMkLst>
        </pc:spChg>
        <pc:spChg chg="mod">
          <ac:chgData name="Freya Marshall (2517487)" userId="S::2517487@student.uwtsd.ac.uk::7ecdf170-caca-45aa-9cc6-4a80b64d189b" providerId="AD" clId="Web-{30DD75C1-EA7F-8D02-6DA3-B2D390BEB945}" dt="2026-03-17T10:28:08.079" v="351" actId="14100"/>
          <ac:spMkLst>
            <pc:docMk/>
            <pc:sldMk cId="1947173907" sldId="257"/>
            <ac:spMk id="3" creationId="{50DCF6A5-3AAA-243D-9168-8A1C5E73A8E1}"/>
          </ac:spMkLst>
        </pc:spChg>
      </pc:sldChg>
      <pc:sldChg chg="addSp modSp new ord">
        <pc:chgData name="Freya Marshall (2517487)" userId="S::2517487@student.uwtsd.ac.uk::7ecdf170-caca-45aa-9cc6-4a80b64d189b" providerId="AD" clId="Web-{30DD75C1-EA7F-8D02-6DA3-B2D390BEB945}" dt="2026-03-17T10:51:27.069" v="751" actId="20577"/>
        <pc:sldMkLst>
          <pc:docMk/>
          <pc:sldMk cId="1201409800" sldId="261"/>
        </pc:sldMkLst>
        <pc:spChg chg="mod">
          <ac:chgData name="Freya Marshall (2517487)" userId="S::2517487@student.uwtsd.ac.uk::7ecdf170-caca-45aa-9cc6-4a80b64d189b" providerId="AD" clId="Web-{30DD75C1-EA7F-8D02-6DA3-B2D390BEB945}" dt="2026-03-17T10:38:48.357" v="726" actId="20577"/>
          <ac:spMkLst>
            <pc:docMk/>
            <pc:sldMk cId="1201409800" sldId="261"/>
            <ac:spMk id="2" creationId="{7A93DEB3-A5E0-BA46-92D3-54709770348E}"/>
          </ac:spMkLst>
        </pc:spChg>
      </pc:sldChg>
    </pc:docChg>
  </pc:docChgLst>
  <pc:docChgLst>
    <pc:chgData name="Freya Marshall (2517487)" userId="S::2517487@student.uwtsd.ac.uk::7ecdf170-caca-45aa-9cc6-4a80b64d189b" providerId="AD" clId="Web-{87647E1C-A3BC-3A59-ADE0-285A184CDD1F}"/>
    <pc:docChg chg="addSld delSld modSld sldOrd">
      <pc:chgData name="Freya Marshall (2517487)" userId="S::2517487@student.uwtsd.ac.uk::7ecdf170-caca-45aa-9cc6-4a80b64d189b" providerId="AD" clId="Web-{87647E1C-A3BC-3A59-ADE0-285A184CDD1F}" dt="2026-03-26T14:34:05.905" v="160" actId="1076"/>
      <pc:docMkLst>
        <pc:docMk/>
      </pc:docMkLst>
      <pc:sldChg chg="addSp modSp">
        <pc:chgData name="Freya Marshall (2517487)" userId="S::2517487@student.uwtsd.ac.uk::7ecdf170-caca-45aa-9cc6-4a80b64d189b" providerId="AD" clId="Web-{87647E1C-A3BC-3A59-ADE0-285A184CDD1F}" dt="2026-03-26T13:55:26.519" v="23" actId="1076"/>
        <pc:sldMkLst>
          <pc:docMk/>
          <pc:sldMk cId="138739534" sldId="266"/>
        </pc:sldMkLst>
        <pc:spChg chg="add mod">
          <ac:chgData name="Freya Marshall (2517487)" userId="S::2517487@student.uwtsd.ac.uk::7ecdf170-caca-45aa-9cc6-4a80b64d189b" providerId="AD" clId="Web-{87647E1C-A3BC-3A59-ADE0-285A184CDD1F}" dt="2026-03-26T13:55:26.519" v="23" actId="1076"/>
          <ac:spMkLst>
            <pc:docMk/>
            <pc:sldMk cId="138739534" sldId="266"/>
            <ac:spMk id="16" creationId="{62D6CE59-2F98-0711-3D3A-401F6D3BEEA3}"/>
          </ac:spMkLst>
        </pc:spChg>
      </pc:sldChg>
      <pc:sldChg chg="modSp">
        <pc:chgData name="Freya Marshall (2517487)" userId="S::2517487@student.uwtsd.ac.uk::7ecdf170-caca-45aa-9cc6-4a80b64d189b" providerId="AD" clId="Web-{87647E1C-A3BC-3A59-ADE0-285A184CDD1F}" dt="2026-03-26T13:56:55.879" v="27" actId="20577"/>
        <pc:sldMkLst>
          <pc:docMk/>
          <pc:sldMk cId="2676521434" sldId="268"/>
        </pc:sldMkLst>
        <pc:spChg chg="mod">
          <ac:chgData name="Freya Marshall (2517487)" userId="S::2517487@student.uwtsd.ac.uk::7ecdf170-caca-45aa-9cc6-4a80b64d189b" providerId="AD" clId="Web-{87647E1C-A3BC-3A59-ADE0-285A184CDD1F}" dt="2026-03-26T13:56:55.879" v="27" actId="20577"/>
          <ac:spMkLst>
            <pc:docMk/>
            <pc:sldMk cId="2676521434" sldId="268"/>
            <ac:spMk id="3" creationId="{C39788C3-ED1B-0529-27B3-CCF826E6D708}"/>
          </ac:spMkLst>
        </pc:spChg>
      </pc:sldChg>
      <pc:sldChg chg="addSp delSp modSp del">
        <pc:chgData name="Freya Marshall (2517487)" userId="S::2517487@student.uwtsd.ac.uk::7ecdf170-caca-45aa-9cc6-4a80b64d189b" providerId="AD" clId="Web-{87647E1C-A3BC-3A59-ADE0-285A184CDD1F}" dt="2026-03-26T14:03:17.548" v="61"/>
        <pc:sldMkLst>
          <pc:docMk/>
          <pc:sldMk cId="185834481" sldId="271"/>
        </pc:sldMkLst>
        <pc:spChg chg="mod">
          <ac:chgData name="Freya Marshall (2517487)" userId="S::2517487@student.uwtsd.ac.uk::7ecdf170-caca-45aa-9cc6-4a80b64d189b" providerId="AD" clId="Web-{87647E1C-A3BC-3A59-ADE0-285A184CDD1F}" dt="2026-03-26T13:58:41.318" v="36"/>
          <ac:spMkLst>
            <pc:docMk/>
            <pc:sldMk cId="185834481" sldId="271"/>
            <ac:spMk id="2" creationId="{193EC246-25D2-9CA1-02EB-0E779B712757}"/>
          </ac:spMkLst>
        </pc:spChg>
        <pc:spChg chg="add del">
          <ac:chgData name="Freya Marshall (2517487)" userId="S::2517487@student.uwtsd.ac.uk::7ecdf170-caca-45aa-9cc6-4a80b64d189b" providerId="AD" clId="Web-{87647E1C-A3BC-3A59-ADE0-285A184CDD1F}" dt="2026-03-26T13:58:41.318" v="36"/>
          <ac:spMkLst>
            <pc:docMk/>
            <pc:sldMk cId="185834481" sldId="271"/>
            <ac:spMk id="20" creationId="{C05CBC3C-2E5A-4839-8B9B-2E5A6ADF0F58}"/>
          </ac:spMkLst>
        </pc:spChg>
        <pc:spChg chg="add del">
          <ac:chgData name="Freya Marshall (2517487)" userId="S::2517487@student.uwtsd.ac.uk::7ecdf170-caca-45aa-9cc6-4a80b64d189b" providerId="AD" clId="Web-{87647E1C-A3BC-3A59-ADE0-285A184CDD1F}" dt="2026-03-26T13:58:41.318" v="36"/>
          <ac:spMkLst>
            <pc:docMk/>
            <pc:sldMk cId="185834481" sldId="271"/>
            <ac:spMk id="22" creationId="{DB5B423A-57CC-4C58-AA26-8E2E862B03A0}"/>
          </ac:spMkLst>
        </pc:spChg>
        <pc:spChg chg="add">
          <ac:chgData name="Freya Marshall (2517487)" userId="S::2517487@student.uwtsd.ac.uk::7ecdf170-caca-45aa-9cc6-4a80b64d189b" providerId="AD" clId="Web-{87647E1C-A3BC-3A59-ADE0-285A184CDD1F}" dt="2026-03-26T13:58:41.318" v="36"/>
          <ac:spMkLst>
            <pc:docMk/>
            <pc:sldMk cId="185834481" sldId="271"/>
            <ac:spMk id="39" creationId="{45D37F4E-DDB4-456B-97E0-9937730A039F}"/>
          </ac:spMkLst>
        </pc:spChg>
        <pc:spChg chg="add">
          <ac:chgData name="Freya Marshall (2517487)" userId="S::2517487@student.uwtsd.ac.uk::7ecdf170-caca-45aa-9cc6-4a80b64d189b" providerId="AD" clId="Web-{87647E1C-A3BC-3A59-ADE0-285A184CDD1F}" dt="2026-03-26T13:58:41.318" v="36"/>
          <ac:spMkLst>
            <pc:docMk/>
            <pc:sldMk cId="185834481" sldId="271"/>
            <ac:spMk id="40" creationId="{B2DD41CD-8F47-4F56-AD12-4E2FF7696987}"/>
          </ac:spMkLst>
        </pc:spChg>
        <pc:spChg chg="add del">
          <ac:chgData name="Freya Marshall (2517487)" userId="S::2517487@student.uwtsd.ac.uk::7ecdf170-caca-45aa-9cc6-4a80b64d189b" providerId="AD" clId="Web-{87647E1C-A3BC-3A59-ADE0-285A184CDD1F}" dt="2026-03-26T13:57:58.942" v="29"/>
          <ac:spMkLst>
            <pc:docMk/>
            <pc:sldMk cId="185834481" sldId="271"/>
            <ac:spMk id="42" creationId="{45D37F4E-DDB4-456B-97E0-9937730A039F}"/>
          </ac:spMkLst>
        </pc:spChg>
        <pc:spChg chg="add del">
          <ac:chgData name="Freya Marshall (2517487)" userId="S::2517487@student.uwtsd.ac.uk::7ecdf170-caca-45aa-9cc6-4a80b64d189b" providerId="AD" clId="Web-{87647E1C-A3BC-3A59-ADE0-285A184CDD1F}" dt="2026-03-26T13:57:58.942" v="29"/>
          <ac:spMkLst>
            <pc:docMk/>
            <pc:sldMk cId="185834481" sldId="271"/>
            <ac:spMk id="44" creationId="{B2DD41CD-8F47-4F56-AD12-4E2FF7696987}"/>
          </ac:spMkLst>
        </pc:spChg>
        <pc:spChg chg="add del">
          <ac:chgData name="Freya Marshall (2517487)" userId="S::2517487@student.uwtsd.ac.uk::7ecdf170-caca-45aa-9cc6-4a80b64d189b" providerId="AD" clId="Web-{87647E1C-A3BC-3A59-ADE0-285A184CDD1F}" dt="2026-03-26T13:58:03.286" v="31"/>
          <ac:spMkLst>
            <pc:docMk/>
            <pc:sldMk cId="185834481" sldId="271"/>
            <ac:spMk id="46" creationId="{45D37F4E-DDB4-456B-97E0-9937730A039F}"/>
          </ac:spMkLst>
        </pc:spChg>
        <pc:spChg chg="add del">
          <ac:chgData name="Freya Marshall (2517487)" userId="S::2517487@student.uwtsd.ac.uk::7ecdf170-caca-45aa-9cc6-4a80b64d189b" providerId="AD" clId="Web-{87647E1C-A3BC-3A59-ADE0-285A184CDD1F}" dt="2026-03-26T13:58:03.286" v="31"/>
          <ac:spMkLst>
            <pc:docMk/>
            <pc:sldMk cId="185834481" sldId="271"/>
            <ac:spMk id="47" creationId="{B2DD41CD-8F47-4F56-AD12-4E2FF7696987}"/>
          </ac:spMkLst>
        </pc:spChg>
        <pc:spChg chg="add del">
          <ac:chgData name="Freya Marshall (2517487)" userId="S::2517487@student.uwtsd.ac.uk::7ecdf170-caca-45aa-9cc6-4a80b64d189b" providerId="AD" clId="Web-{87647E1C-A3BC-3A59-ADE0-285A184CDD1F}" dt="2026-03-26T13:58:21.692" v="33"/>
          <ac:spMkLst>
            <pc:docMk/>
            <pc:sldMk cId="185834481" sldId="271"/>
            <ac:spMk id="49" creationId="{45D37F4E-DDB4-456B-97E0-9937730A039F}"/>
          </ac:spMkLst>
        </pc:spChg>
        <pc:spChg chg="add del">
          <ac:chgData name="Freya Marshall (2517487)" userId="S::2517487@student.uwtsd.ac.uk::7ecdf170-caca-45aa-9cc6-4a80b64d189b" providerId="AD" clId="Web-{87647E1C-A3BC-3A59-ADE0-285A184CDD1F}" dt="2026-03-26T13:58:21.692" v="33"/>
          <ac:spMkLst>
            <pc:docMk/>
            <pc:sldMk cId="185834481" sldId="271"/>
            <ac:spMk id="50" creationId="{B2DD41CD-8F47-4F56-AD12-4E2FF7696987}"/>
          </ac:spMkLst>
        </pc:spChg>
        <pc:spChg chg="add del">
          <ac:chgData name="Freya Marshall (2517487)" userId="S::2517487@student.uwtsd.ac.uk::7ecdf170-caca-45aa-9cc6-4a80b64d189b" providerId="AD" clId="Web-{87647E1C-A3BC-3A59-ADE0-285A184CDD1F}" dt="2026-03-26T13:58:32.849" v="35"/>
          <ac:spMkLst>
            <pc:docMk/>
            <pc:sldMk cId="185834481" sldId="271"/>
            <ac:spMk id="52" creationId="{77C59BEC-C4CC-4741-B975-08C543178D3D}"/>
          </ac:spMkLst>
        </pc:spChg>
        <pc:spChg chg="add del">
          <ac:chgData name="Freya Marshall (2517487)" userId="S::2517487@student.uwtsd.ac.uk::7ecdf170-caca-45aa-9cc6-4a80b64d189b" providerId="AD" clId="Web-{87647E1C-A3BC-3A59-ADE0-285A184CDD1F}" dt="2026-03-26T13:58:32.849" v="35"/>
          <ac:spMkLst>
            <pc:docMk/>
            <pc:sldMk cId="185834481" sldId="271"/>
            <ac:spMk id="53" creationId="{72DEF309-605D-4117-9340-6D589B6C3A34}"/>
          </ac:spMkLst>
        </pc:spChg>
        <pc:spChg chg="add del">
          <ac:chgData name="Freya Marshall (2517487)" userId="S::2517487@student.uwtsd.ac.uk::7ecdf170-caca-45aa-9cc6-4a80b64d189b" providerId="AD" clId="Web-{87647E1C-A3BC-3A59-ADE0-285A184CDD1F}" dt="2026-03-26T13:58:32.849" v="35"/>
          <ac:spMkLst>
            <pc:docMk/>
            <pc:sldMk cId="185834481" sldId="271"/>
            <ac:spMk id="54" creationId="{A7B99495-F43F-4D80-A44F-2CB4764EB90B}"/>
          </ac:spMkLst>
        </pc:spChg>
        <pc:graphicFrameChg chg="mod ord modGraphic">
          <ac:chgData name="Freya Marshall (2517487)" userId="S::2517487@student.uwtsd.ac.uk::7ecdf170-caca-45aa-9cc6-4a80b64d189b" providerId="AD" clId="Web-{87647E1C-A3BC-3A59-ADE0-285A184CDD1F}" dt="2026-03-26T13:58:41.318" v="36"/>
          <ac:graphicFrameMkLst>
            <pc:docMk/>
            <pc:sldMk cId="185834481" sldId="271"/>
            <ac:graphicFrameMk id="5" creationId="{95CC7E2F-2035-F1E1-B748-960448CA3508}"/>
          </ac:graphicFrameMkLst>
        </pc:graphicFrameChg>
        <pc:picChg chg="mod">
          <ac:chgData name="Freya Marshall (2517487)" userId="S::2517487@student.uwtsd.ac.uk::7ecdf170-caca-45aa-9cc6-4a80b64d189b" providerId="AD" clId="Web-{87647E1C-A3BC-3A59-ADE0-285A184CDD1F}" dt="2026-03-26T14:03:08.454" v="60"/>
          <ac:picMkLst>
            <pc:docMk/>
            <pc:sldMk cId="185834481" sldId="271"/>
            <ac:picMk id="37" creationId="{00CF4C29-5950-FF04-3D95-7A528E542A62}"/>
          </ac:picMkLst>
        </pc:picChg>
      </pc:sldChg>
      <pc:sldChg chg="addAnim delAnim modAnim">
        <pc:chgData name="Freya Marshall (2517487)" userId="S::2517487@student.uwtsd.ac.uk::7ecdf170-caca-45aa-9cc6-4a80b64d189b" providerId="AD" clId="Web-{87647E1C-A3BC-3A59-ADE0-285A184CDD1F}" dt="2026-03-26T14:23:56.927" v="99"/>
        <pc:sldMkLst>
          <pc:docMk/>
          <pc:sldMk cId="3439208232" sldId="272"/>
        </pc:sldMkLst>
      </pc:sldChg>
      <pc:sldChg chg="addSp modSp">
        <pc:chgData name="Freya Marshall (2517487)" userId="S::2517487@student.uwtsd.ac.uk::7ecdf170-caca-45aa-9cc6-4a80b64d189b" providerId="AD" clId="Web-{87647E1C-A3BC-3A59-ADE0-285A184CDD1F}" dt="2026-03-26T14:33:12.357" v="149" actId="1076"/>
        <pc:sldMkLst>
          <pc:docMk/>
          <pc:sldMk cId="804213965" sldId="275"/>
        </pc:sldMkLst>
        <pc:spChg chg="add mod">
          <ac:chgData name="Freya Marshall (2517487)" userId="S::2517487@student.uwtsd.ac.uk::7ecdf170-caca-45aa-9cc6-4a80b64d189b" providerId="AD" clId="Web-{87647E1C-A3BC-3A59-ADE0-285A184CDD1F}" dt="2026-03-26T14:32:47.685" v="147" actId="14100"/>
          <ac:spMkLst>
            <pc:docMk/>
            <pc:sldMk cId="804213965" sldId="275"/>
            <ac:spMk id="3" creationId="{232F59AF-4AB5-74F8-05C3-F44728A3E568}"/>
          </ac:spMkLst>
        </pc:spChg>
        <pc:spChg chg="mod">
          <ac:chgData name="Freya Marshall (2517487)" userId="S::2517487@student.uwtsd.ac.uk::7ecdf170-caca-45aa-9cc6-4a80b64d189b" providerId="AD" clId="Web-{87647E1C-A3BC-3A59-ADE0-285A184CDD1F}" dt="2026-03-26T14:33:12.357" v="149" actId="1076"/>
          <ac:spMkLst>
            <pc:docMk/>
            <pc:sldMk cId="804213965" sldId="275"/>
            <ac:spMk id="5" creationId="{E2ADEEAB-E566-6226-0318-D433F4829983}"/>
          </ac:spMkLst>
        </pc:spChg>
        <pc:spChg chg="mod">
          <ac:chgData name="Freya Marshall (2517487)" userId="S::2517487@student.uwtsd.ac.uk::7ecdf170-caca-45aa-9cc6-4a80b64d189b" providerId="AD" clId="Web-{87647E1C-A3BC-3A59-ADE0-285A184CDD1F}" dt="2026-03-26T14:31:24.388" v="132" actId="1076"/>
          <ac:spMkLst>
            <pc:docMk/>
            <pc:sldMk cId="804213965" sldId="275"/>
            <ac:spMk id="6" creationId="{2D43EAD0-D75D-E6A6-F26F-6663E131B775}"/>
          </ac:spMkLst>
        </pc:spChg>
      </pc:sldChg>
      <pc:sldChg chg="addAnim modAnim">
        <pc:chgData name="Freya Marshall (2517487)" userId="S::2517487@student.uwtsd.ac.uk::7ecdf170-caca-45aa-9cc6-4a80b64d189b" providerId="AD" clId="Web-{87647E1C-A3BC-3A59-ADE0-285A184CDD1F}" dt="2026-03-26T14:29:06.823" v="117"/>
        <pc:sldMkLst>
          <pc:docMk/>
          <pc:sldMk cId="2652151421" sldId="276"/>
        </pc:sldMkLst>
      </pc:sldChg>
      <pc:sldChg chg="modSp">
        <pc:chgData name="Freya Marshall (2517487)" userId="S::2517487@student.uwtsd.ac.uk::7ecdf170-caca-45aa-9cc6-4a80b64d189b" providerId="AD" clId="Web-{87647E1C-A3BC-3A59-ADE0-285A184CDD1F}" dt="2026-03-26T14:30:26.543" v="120" actId="14100"/>
        <pc:sldMkLst>
          <pc:docMk/>
          <pc:sldMk cId="3754219100" sldId="277"/>
        </pc:sldMkLst>
        <pc:spChg chg="mod">
          <ac:chgData name="Freya Marshall (2517487)" userId="S::2517487@student.uwtsd.ac.uk::7ecdf170-caca-45aa-9cc6-4a80b64d189b" providerId="AD" clId="Web-{87647E1C-A3BC-3A59-ADE0-285A184CDD1F}" dt="2026-03-26T14:19:23.901" v="76" actId="1076"/>
          <ac:spMkLst>
            <pc:docMk/>
            <pc:sldMk cId="3754219100" sldId="277"/>
            <ac:spMk id="2" creationId="{FC405E55-0D29-6CBF-CBD6-DB01D5895C6B}"/>
          </ac:spMkLst>
        </pc:spChg>
        <pc:spChg chg="mod">
          <ac:chgData name="Freya Marshall (2517487)" userId="S::2517487@student.uwtsd.ac.uk::7ecdf170-caca-45aa-9cc6-4a80b64d189b" providerId="AD" clId="Web-{87647E1C-A3BC-3A59-ADE0-285A184CDD1F}" dt="2026-03-26T14:30:26.543" v="120" actId="14100"/>
          <ac:spMkLst>
            <pc:docMk/>
            <pc:sldMk cId="3754219100" sldId="277"/>
            <ac:spMk id="3" creationId="{0BB3D0E8-EFA9-F78E-3E5F-21F0D8311389}"/>
          </ac:spMkLst>
        </pc:spChg>
      </pc:sldChg>
      <pc:sldChg chg="modSp">
        <pc:chgData name="Freya Marshall (2517487)" userId="S::2517487@student.uwtsd.ac.uk::7ecdf170-caca-45aa-9cc6-4a80b64d189b" providerId="AD" clId="Web-{87647E1C-A3BC-3A59-ADE0-285A184CDD1F}" dt="2026-03-26T14:34:05.905" v="160" actId="1076"/>
        <pc:sldMkLst>
          <pc:docMk/>
          <pc:sldMk cId="2025469098" sldId="278"/>
        </pc:sldMkLst>
        <pc:spChg chg="mod">
          <ac:chgData name="Freya Marshall (2517487)" userId="S::2517487@student.uwtsd.ac.uk::7ecdf170-caca-45aa-9cc6-4a80b64d189b" providerId="AD" clId="Web-{87647E1C-A3BC-3A59-ADE0-285A184CDD1F}" dt="2026-03-26T14:33:53.139" v="157" actId="14100"/>
          <ac:spMkLst>
            <pc:docMk/>
            <pc:sldMk cId="2025469098" sldId="278"/>
            <ac:spMk id="5" creationId="{49DC32F8-887E-C1C2-A5DE-5D52908FCDB6}"/>
          </ac:spMkLst>
        </pc:spChg>
        <pc:spChg chg="mod">
          <ac:chgData name="Freya Marshall (2517487)" userId="S::2517487@student.uwtsd.ac.uk::7ecdf170-caca-45aa-9cc6-4a80b64d189b" providerId="AD" clId="Web-{87647E1C-A3BC-3A59-ADE0-285A184CDD1F}" dt="2026-03-26T14:34:05.905" v="160" actId="1076"/>
          <ac:spMkLst>
            <pc:docMk/>
            <pc:sldMk cId="2025469098" sldId="278"/>
            <ac:spMk id="6" creationId="{920D1DA6-8486-216C-5B26-E2A12C5C6039}"/>
          </ac:spMkLst>
        </pc:spChg>
      </pc:sldChg>
      <pc:sldChg chg="addSp delSp modSp add ord replId">
        <pc:chgData name="Freya Marshall (2517487)" userId="S::2517487@student.uwtsd.ac.uk::7ecdf170-caca-45aa-9cc6-4a80b64d189b" providerId="AD" clId="Web-{87647E1C-A3BC-3A59-ADE0-285A184CDD1F}" dt="2026-03-26T14:17:42.956" v="74"/>
        <pc:sldMkLst>
          <pc:docMk/>
          <pc:sldMk cId="1066823855" sldId="279"/>
        </pc:sldMkLst>
        <pc:spChg chg="mod">
          <ac:chgData name="Freya Marshall (2517487)" userId="S::2517487@student.uwtsd.ac.uk::7ecdf170-caca-45aa-9cc6-4a80b64d189b" providerId="AD" clId="Web-{87647E1C-A3BC-3A59-ADE0-285A184CDD1F}" dt="2026-03-26T14:01:48.981" v="41" actId="20577"/>
          <ac:spMkLst>
            <pc:docMk/>
            <pc:sldMk cId="1066823855" sldId="279"/>
            <ac:spMk id="2" creationId="{0DC08F49-C1BB-8C59-01DE-04D7A96051A6}"/>
          </ac:spMkLst>
        </pc:spChg>
        <pc:spChg chg="del">
          <ac:chgData name="Freya Marshall (2517487)" userId="S::2517487@student.uwtsd.ac.uk::7ecdf170-caca-45aa-9cc6-4a80b64d189b" providerId="AD" clId="Web-{87647E1C-A3BC-3A59-ADE0-285A184CDD1F}" dt="2026-03-26T14:01:55.293" v="44"/>
          <ac:spMkLst>
            <pc:docMk/>
            <pc:sldMk cId="1066823855" sldId="279"/>
            <ac:spMk id="9" creationId="{ACB63F30-13C1-EDDC-FDB2-9FFB0DAD359B}"/>
          </ac:spMkLst>
        </pc:spChg>
        <pc:spChg chg="del">
          <ac:chgData name="Freya Marshall (2517487)" userId="S::2517487@student.uwtsd.ac.uk::7ecdf170-caca-45aa-9cc6-4a80b64d189b" providerId="AD" clId="Web-{87647E1C-A3BC-3A59-ADE0-285A184CDD1F}" dt="2026-03-26T14:01:55.262" v="42"/>
          <ac:spMkLst>
            <pc:docMk/>
            <pc:sldMk cId="1066823855" sldId="279"/>
            <ac:spMk id="16" creationId="{C838AF48-B964-2F6F-D000-92619132F225}"/>
          </ac:spMkLst>
        </pc:spChg>
        <pc:spChg chg="del">
          <ac:chgData name="Freya Marshall (2517487)" userId="S::2517487@student.uwtsd.ac.uk::7ecdf170-caca-45aa-9cc6-4a80b64d189b" providerId="AD" clId="Web-{87647E1C-A3BC-3A59-ADE0-285A184CDD1F}" dt="2026-03-26T14:01:58.497" v="45"/>
          <ac:spMkLst>
            <pc:docMk/>
            <pc:sldMk cId="1066823855" sldId="279"/>
            <ac:spMk id="18" creationId="{AB586A46-5F2D-983A-3D99-27DF1CA44AB4}"/>
          </ac:spMkLst>
        </pc:spChg>
        <pc:spChg chg="add del mod">
          <ac:chgData name="Freya Marshall (2517487)" userId="S::2517487@student.uwtsd.ac.uk::7ecdf170-caca-45aa-9cc6-4a80b64d189b" providerId="AD" clId="Web-{87647E1C-A3BC-3A59-ADE0-285A184CDD1F}" dt="2026-03-26T14:02:01.388" v="46"/>
          <ac:spMkLst>
            <pc:docMk/>
            <pc:sldMk cId="1066823855" sldId="279"/>
            <ac:spMk id="29" creationId="{8F7DC714-5B0C-40CE-B79F-952AA7DE5301}"/>
          </ac:spMkLst>
        </pc:spChg>
        <pc:spChg chg="add del">
          <ac:chgData name="Freya Marshall (2517487)" userId="S::2517487@student.uwtsd.ac.uk::7ecdf170-caca-45aa-9cc6-4a80b64d189b" providerId="AD" clId="Web-{87647E1C-A3BC-3A59-ADE0-285A184CDD1F}" dt="2026-03-26T14:02:29.139" v="56"/>
          <ac:spMkLst>
            <pc:docMk/>
            <pc:sldMk cId="1066823855" sldId="279"/>
            <ac:spMk id="31" creationId="{7D52A5B8-1CAE-A2EC-2A71-0DB32AC57EDE}"/>
          </ac:spMkLst>
        </pc:spChg>
        <pc:graphicFrameChg chg="del">
          <ac:chgData name="Freya Marshall (2517487)" userId="S::2517487@student.uwtsd.ac.uk::7ecdf170-caca-45aa-9cc6-4a80b64d189b" providerId="AD" clId="Web-{87647E1C-A3BC-3A59-ADE0-285A184CDD1F}" dt="2026-03-26T14:01:55.293" v="43"/>
          <ac:graphicFrameMkLst>
            <pc:docMk/>
            <pc:sldMk cId="1066823855" sldId="279"/>
            <ac:graphicFrameMk id="5" creationId="{C96301DB-CD83-B4F7-B1FA-4E7DE70723A2}"/>
          </ac:graphicFrameMkLst>
        </pc:graphicFrameChg>
        <pc:graphicFrameChg chg="add del mod">
          <ac:chgData name="Freya Marshall (2517487)" userId="S::2517487@student.uwtsd.ac.uk::7ecdf170-caca-45aa-9cc6-4a80b64d189b" providerId="AD" clId="Web-{87647E1C-A3BC-3A59-ADE0-285A184CDD1F}" dt="2026-03-26T14:02:29.139" v="54"/>
          <ac:graphicFrameMkLst>
            <pc:docMk/>
            <pc:sldMk cId="1066823855" sldId="279"/>
            <ac:graphicFrameMk id="35" creationId="{B19BDC54-CE55-6EAD-4B1C-63D63D889285}"/>
          </ac:graphicFrameMkLst>
        </pc:graphicFrameChg>
        <pc:graphicFrameChg chg="add mod modGraphic">
          <ac:chgData name="Freya Marshall (2517487)" userId="S::2517487@student.uwtsd.ac.uk::7ecdf170-caca-45aa-9cc6-4a80b64d189b" providerId="AD" clId="Web-{87647E1C-A3BC-3A59-ADE0-285A184CDD1F}" dt="2026-03-26T14:17:42.956" v="74"/>
          <ac:graphicFrameMkLst>
            <pc:docMk/>
            <pc:sldMk cId="1066823855" sldId="279"/>
            <ac:graphicFrameMk id="87" creationId="{40FDC554-BA33-19CA-100C-6E556DE4C4C6}"/>
          </ac:graphicFrameMkLst>
        </pc:graphicFrameChg>
        <pc:picChg chg="add del mod">
          <ac:chgData name="Freya Marshall (2517487)" userId="S::2517487@student.uwtsd.ac.uk::7ecdf170-caca-45aa-9cc6-4a80b64d189b" providerId="AD" clId="Web-{87647E1C-A3BC-3A59-ADE0-285A184CDD1F}" dt="2026-03-26T14:02:29.139" v="55"/>
          <ac:picMkLst>
            <pc:docMk/>
            <pc:sldMk cId="1066823855" sldId="279"/>
            <ac:picMk id="33" creationId="{2D81F067-F0F6-5D11-2C7D-C80FE174458D}"/>
          </ac:picMkLst>
        </pc:picChg>
        <pc:picChg chg="add mod">
          <ac:chgData name="Freya Marshall (2517487)" userId="S::2517487@student.uwtsd.ac.uk::7ecdf170-caca-45aa-9cc6-4a80b64d189b" providerId="AD" clId="Web-{87647E1C-A3BC-3A59-ADE0-285A184CDD1F}" dt="2026-03-26T14:05:19.272" v="72" actId="1076"/>
          <ac:picMkLst>
            <pc:docMk/>
            <pc:sldMk cId="1066823855" sldId="279"/>
            <ac:picMk id="118" creationId="{65A43276-945B-27F1-FED6-61A33BF80034}"/>
          </ac:picMkLst>
        </pc:picChg>
      </pc:sldChg>
    </pc:docChg>
  </pc:docChgLst>
  <pc:docChgLst>
    <pc:chgData name="Freya Marshall (2517487)" userId="S::2517487@student.uwtsd.ac.uk::7ecdf170-caca-45aa-9cc6-4a80b64d189b" providerId="AD" clId="Web-{2B687A4D-0633-CD5A-3BA6-96546166F51B}"/>
    <pc:docChg chg="addSld delSld modSld">
      <pc:chgData name="Freya Marshall (2517487)" userId="S::2517487@student.uwtsd.ac.uk::7ecdf170-caca-45aa-9cc6-4a80b64d189b" providerId="AD" clId="Web-{2B687A4D-0633-CD5A-3BA6-96546166F51B}" dt="2026-03-24T10:55:33.856" v="1304"/>
      <pc:docMkLst>
        <pc:docMk/>
      </pc:docMkLst>
      <pc:sldChg chg="delSp modSp">
        <pc:chgData name="Freya Marshall (2517487)" userId="S::2517487@student.uwtsd.ac.uk::7ecdf170-caca-45aa-9cc6-4a80b64d189b" providerId="AD" clId="Web-{2B687A4D-0633-CD5A-3BA6-96546166F51B}" dt="2026-03-24T10:05:43.090" v="742"/>
        <pc:sldMkLst>
          <pc:docMk/>
          <pc:sldMk cId="1201409800" sldId="261"/>
        </pc:sldMkLst>
      </pc:sldChg>
      <pc:sldChg chg="addSp delSp modSp new mod setBg modNotes">
        <pc:chgData name="Freya Marshall (2517487)" userId="S::2517487@student.uwtsd.ac.uk::7ecdf170-caca-45aa-9cc6-4a80b64d189b" providerId="AD" clId="Web-{2B687A4D-0633-CD5A-3BA6-96546166F51B}" dt="2026-03-24T10:55:33.856" v="1304"/>
        <pc:sldMkLst>
          <pc:docMk/>
          <pc:sldMk cId="3439208232" sldId="272"/>
        </pc:sldMkLst>
        <pc:spChg chg="mod">
          <ac:chgData name="Freya Marshall (2517487)" userId="S::2517487@student.uwtsd.ac.uk::7ecdf170-caca-45aa-9cc6-4a80b64d189b" providerId="AD" clId="Web-{2B687A4D-0633-CD5A-3BA6-96546166F51B}" dt="2026-03-24T10:52:46.617" v="1299" actId="20577"/>
          <ac:spMkLst>
            <pc:docMk/>
            <pc:sldMk cId="3439208232" sldId="272"/>
            <ac:spMk id="2" creationId="{A1C5A01B-4D09-82EA-633C-7D3C2706D968}"/>
          </ac:spMkLst>
        </pc:spChg>
        <pc:spChg chg="add mod">
          <ac:chgData name="Freya Marshall (2517487)" userId="S::2517487@student.uwtsd.ac.uk::7ecdf170-caca-45aa-9cc6-4a80b64d189b" providerId="AD" clId="Web-{2B687A4D-0633-CD5A-3BA6-96546166F51B}" dt="2026-03-24T10:55:33.856" v="1304"/>
          <ac:spMkLst>
            <pc:docMk/>
            <pc:sldMk cId="3439208232" sldId="272"/>
            <ac:spMk id="5" creationId="{04355C5E-8000-D285-85EE-F9215A172DAD}"/>
          </ac:spMkLst>
        </pc:spChg>
        <pc:spChg chg="add mod">
          <ac:chgData name="Freya Marshall (2517487)" userId="S::2517487@student.uwtsd.ac.uk::7ecdf170-caca-45aa-9cc6-4a80b64d189b" providerId="AD" clId="Web-{2B687A4D-0633-CD5A-3BA6-96546166F51B}" dt="2026-03-24T10:19:13.517" v="943" actId="14100"/>
          <ac:spMkLst>
            <pc:docMk/>
            <pc:sldMk cId="3439208232" sldId="272"/>
            <ac:spMk id="6" creationId="{6D7655BD-58A0-3F6D-D501-480EEB166EE5}"/>
          </ac:spMkLst>
        </pc:spChg>
        <pc:spChg chg="add mod">
          <ac:chgData name="Freya Marshall (2517487)" userId="S::2517487@student.uwtsd.ac.uk::7ecdf170-caca-45aa-9cc6-4a80b64d189b" providerId="AD" clId="Web-{2B687A4D-0633-CD5A-3BA6-96546166F51B}" dt="2026-03-24T10:17:40.311" v="914"/>
          <ac:spMkLst>
            <pc:docMk/>
            <pc:sldMk cId="3439208232" sldId="272"/>
            <ac:spMk id="7" creationId="{8326C693-DD23-AC01-0884-57046AF3BC7E}"/>
          </ac:spMkLst>
        </pc:spChg>
        <pc:spChg chg="add del mod">
          <ac:chgData name="Freya Marshall (2517487)" userId="S::2517487@student.uwtsd.ac.uk::7ecdf170-caca-45aa-9cc6-4a80b64d189b" providerId="AD" clId="Web-{2B687A4D-0633-CD5A-3BA6-96546166F51B}" dt="2026-03-24T10:19:16.705" v="944" actId="1076"/>
          <ac:spMkLst>
            <pc:docMk/>
            <pc:sldMk cId="3439208232" sldId="272"/>
            <ac:spMk id="8" creationId="{A41E5529-A2D7-9761-D749-360F5AA754A0}"/>
          </ac:spMkLst>
        </pc:spChg>
        <pc:spChg chg="add mod">
          <ac:chgData name="Freya Marshall (2517487)" userId="S::2517487@student.uwtsd.ac.uk::7ecdf170-caca-45aa-9cc6-4a80b64d189b" providerId="AD" clId="Web-{2B687A4D-0633-CD5A-3BA6-96546166F51B}" dt="2026-03-24T10:17:42.764" v="915"/>
          <ac:spMkLst>
            <pc:docMk/>
            <pc:sldMk cId="3439208232" sldId="272"/>
            <ac:spMk id="9" creationId="{B9B65BB0-6941-57BA-ADA7-EB5BBCE8DCE8}"/>
          </ac:spMkLst>
        </pc:spChg>
      </pc:sldChg>
      <pc:sldChg chg="addSp delSp modSp new modNotes">
        <pc:chgData name="Freya Marshall (2517487)" userId="S::2517487@student.uwtsd.ac.uk::7ecdf170-caca-45aa-9cc6-4a80b64d189b" providerId="AD" clId="Web-{2B687A4D-0633-CD5A-3BA6-96546166F51B}" dt="2026-03-24T10:53:00.945" v="1301" actId="14100"/>
        <pc:sldMkLst>
          <pc:docMk/>
          <pc:sldMk cId="2652151421" sldId="276"/>
        </pc:sldMkLst>
        <pc:spChg chg="mod">
          <ac:chgData name="Freya Marshall (2517487)" userId="S::2517487@student.uwtsd.ac.uk::7ecdf170-caca-45aa-9cc6-4a80b64d189b" providerId="AD" clId="Web-{2B687A4D-0633-CD5A-3BA6-96546166F51B}" dt="2026-03-24T10:41:12.989" v="1229" actId="1076"/>
          <ac:spMkLst>
            <pc:docMk/>
            <pc:sldMk cId="2652151421" sldId="276"/>
            <ac:spMk id="2" creationId="{E60DD483-BEF2-3445-9ADF-1CD03F173F09}"/>
          </ac:spMkLst>
        </pc:spChg>
        <pc:spChg chg="mod">
          <ac:chgData name="Freya Marshall (2517487)" userId="S::2517487@student.uwtsd.ac.uk::7ecdf170-caca-45aa-9cc6-4a80b64d189b" providerId="AD" clId="Web-{2B687A4D-0633-CD5A-3BA6-96546166F51B}" dt="2026-03-24T10:53:00.945" v="1301" actId="14100"/>
          <ac:spMkLst>
            <pc:docMk/>
            <pc:sldMk cId="2652151421" sldId="276"/>
            <ac:spMk id="3" creationId="{0DA01997-E7B5-B227-19D4-DBD3CC1F37AF}"/>
          </ac:spMkLst>
        </pc:spChg>
        <pc:spChg chg="add mod">
          <ac:chgData name="Freya Marshall (2517487)" userId="S::2517487@student.uwtsd.ac.uk::7ecdf170-caca-45aa-9cc6-4a80b64d189b" providerId="AD" clId="Web-{2B687A4D-0633-CD5A-3BA6-96546166F51B}" dt="2026-03-24T10:44:39.223" v="1269"/>
          <ac:spMkLst>
            <pc:docMk/>
            <pc:sldMk cId="2652151421" sldId="276"/>
            <ac:spMk id="4" creationId="{2DAE3461-C4C5-C53D-4D29-88534DD3BB05}"/>
          </ac:spMkLst>
        </pc:spChg>
        <pc:spChg chg="add mod">
          <ac:chgData name="Freya Marshall (2517487)" userId="S::2517487@student.uwtsd.ac.uk::7ecdf170-caca-45aa-9cc6-4a80b64d189b" providerId="AD" clId="Web-{2B687A4D-0633-CD5A-3BA6-96546166F51B}" dt="2026-03-24T10:45:17.228" v="1280" actId="1076"/>
          <ac:spMkLst>
            <pc:docMk/>
            <pc:sldMk cId="2652151421" sldId="276"/>
            <ac:spMk id="5" creationId="{CD83DE66-0D81-2EFE-7B24-EFBFB47A0BF3}"/>
          </ac:spMkLst>
        </pc:spChg>
        <pc:spChg chg="add mod">
          <ac:chgData name="Freya Marshall (2517487)" userId="S::2517487@student.uwtsd.ac.uk::7ecdf170-caca-45aa-9cc6-4a80b64d189b" providerId="AD" clId="Web-{2B687A4D-0633-CD5A-3BA6-96546166F51B}" dt="2026-03-24T10:45:35.636" v="1281" actId="1076"/>
          <ac:spMkLst>
            <pc:docMk/>
            <pc:sldMk cId="2652151421" sldId="276"/>
            <ac:spMk id="6" creationId="{5DC5C6D5-94BF-EF22-5179-425C77392EBC}"/>
          </ac:spMkLst>
        </pc:spChg>
        <pc:spChg chg="add mod">
          <ac:chgData name="Freya Marshall (2517487)" userId="S::2517487@student.uwtsd.ac.uk::7ecdf170-caca-45aa-9cc6-4a80b64d189b" providerId="AD" clId="Web-{2B687A4D-0633-CD5A-3BA6-96546166F51B}" dt="2026-03-24T10:45:39.605" v="1282" actId="1076"/>
          <ac:spMkLst>
            <pc:docMk/>
            <pc:sldMk cId="2652151421" sldId="276"/>
            <ac:spMk id="7" creationId="{7298C7B1-D29F-5FD6-9560-A4980F045CB7}"/>
          </ac:spMkLst>
        </pc:spChg>
        <pc:spChg chg="add mod">
          <ac:chgData name="Freya Marshall (2517487)" userId="S::2517487@student.uwtsd.ac.uk::7ecdf170-caca-45aa-9cc6-4a80b64d189b" providerId="AD" clId="Web-{2B687A4D-0633-CD5A-3BA6-96546166F51B}" dt="2026-03-24T10:45:44.343" v="1283" actId="1076"/>
          <ac:spMkLst>
            <pc:docMk/>
            <pc:sldMk cId="2652151421" sldId="276"/>
            <ac:spMk id="8" creationId="{5D8D397F-C947-B867-52F9-420A42F27967}"/>
          </ac:spMkLst>
        </pc:spChg>
        <pc:cxnChg chg="add mod">
          <ac:chgData name="Freya Marshall (2517487)" userId="S::2517487@student.uwtsd.ac.uk::7ecdf170-caca-45aa-9cc6-4a80b64d189b" providerId="AD" clId="Web-{2B687A4D-0633-CD5A-3BA6-96546166F51B}" dt="2026-03-24T10:45:50.232" v="1284" actId="1076"/>
          <ac:cxnSpMkLst>
            <pc:docMk/>
            <pc:sldMk cId="2652151421" sldId="276"/>
            <ac:cxnSpMk id="9" creationId="{6DB7ED29-E4F2-AAB2-3E45-5B08B26AD49D}"/>
          </ac:cxnSpMkLst>
        </pc:cxnChg>
        <pc:cxnChg chg="add mod">
          <ac:chgData name="Freya Marshall (2517487)" userId="S::2517487@student.uwtsd.ac.uk::7ecdf170-caca-45aa-9cc6-4a80b64d189b" providerId="AD" clId="Web-{2B687A4D-0633-CD5A-3BA6-96546166F51B}" dt="2026-03-24T10:46:11.906" v="1289" actId="1076"/>
          <ac:cxnSpMkLst>
            <pc:docMk/>
            <pc:sldMk cId="2652151421" sldId="276"/>
            <ac:cxnSpMk id="10" creationId="{0AA8E892-2025-FB1D-DB0F-DD20F2D541AE}"/>
          </ac:cxnSpMkLst>
        </pc:cxnChg>
        <pc:cxnChg chg="add mod">
          <ac:chgData name="Freya Marshall (2517487)" userId="S::2517487@student.uwtsd.ac.uk::7ecdf170-caca-45aa-9cc6-4a80b64d189b" providerId="AD" clId="Web-{2B687A4D-0633-CD5A-3BA6-96546166F51B}" dt="2026-03-24T10:46:22.500" v="1291" actId="14100"/>
          <ac:cxnSpMkLst>
            <pc:docMk/>
            <pc:sldMk cId="2652151421" sldId="276"/>
            <ac:cxnSpMk id="11" creationId="{678A654D-57D1-FE7C-8814-00C50BF61F4F}"/>
          </ac:cxnSpMkLst>
        </pc:cxnChg>
        <pc:cxnChg chg="add mod">
          <ac:chgData name="Freya Marshall (2517487)" userId="S::2517487@student.uwtsd.ac.uk::7ecdf170-caca-45aa-9cc6-4a80b64d189b" providerId="AD" clId="Web-{2B687A4D-0633-CD5A-3BA6-96546166F51B}" dt="2026-03-24T10:46:04.780" v="1288" actId="1076"/>
          <ac:cxnSpMkLst>
            <pc:docMk/>
            <pc:sldMk cId="2652151421" sldId="276"/>
            <ac:cxnSpMk id="12" creationId="{7856F381-B2CB-CD5A-4F65-92B2413C577B}"/>
          </ac:cxnSpMkLst>
        </pc:cxnChg>
      </pc:sldChg>
    </pc:docChg>
  </pc:docChgLst>
  <pc:docChgLst>
    <pc:chgData name="Chris Jones (2411533)" userId="S::2411533@student.uwtsd.ac.uk::1ac0636d-815a-457e-b669-187941f4dd76" providerId="AD" clId="Web-{98A35401-6258-D3AE-FB56-640C386716D6}"/>
    <pc:docChg chg="addSld modSld">
      <pc:chgData name="Chris Jones (2411533)" userId="S::2411533@student.uwtsd.ac.uk::1ac0636d-815a-457e-b669-187941f4dd76" providerId="AD" clId="Web-{98A35401-6258-D3AE-FB56-640C386716D6}" dt="2026-03-17T10:56:05.752" v="177" actId="20577"/>
      <pc:docMkLst>
        <pc:docMk/>
      </pc:docMkLst>
      <pc:sldChg chg="modSp">
        <pc:chgData name="Chris Jones (2411533)" userId="S::2411533@student.uwtsd.ac.uk::1ac0636d-815a-457e-b669-187941f4dd76" providerId="AD" clId="Web-{98A35401-6258-D3AE-FB56-640C386716D6}" dt="2026-03-17T10:46:11.550" v="35" actId="20577"/>
        <pc:sldMkLst>
          <pc:docMk/>
          <pc:sldMk cId="1201409800" sldId="261"/>
        </pc:sldMkLst>
        <pc:spChg chg="mod">
          <ac:chgData name="Chris Jones (2411533)" userId="S::2411533@student.uwtsd.ac.uk::1ac0636d-815a-457e-b669-187941f4dd76" providerId="AD" clId="Web-{98A35401-6258-D3AE-FB56-640C386716D6}" dt="2026-03-17T10:46:11.550" v="35" actId="20577"/>
          <ac:spMkLst>
            <pc:docMk/>
            <pc:sldMk cId="1201409800" sldId="261"/>
            <ac:spMk id="3" creationId="{A17F1AEF-EBFC-9989-2542-300E0D81C5EA}"/>
          </ac:spMkLst>
        </pc:spChg>
      </pc:sldChg>
      <pc:sldChg chg="modSp new">
        <pc:chgData name="Chris Jones (2411533)" userId="S::2411533@student.uwtsd.ac.uk::1ac0636d-815a-457e-b669-187941f4dd76" providerId="AD" clId="Web-{98A35401-6258-D3AE-FB56-640C386716D6}" dt="2026-03-17T10:55:42.283" v="162" actId="20577"/>
        <pc:sldMkLst>
          <pc:docMk/>
          <pc:sldMk cId="138739534" sldId="266"/>
        </pc:sldMkLst>
        <pc:spChg chg="mod">
          <ac:chgData name="Chris Jones (2411533)" userId="S::2411533@student.uwtsd.ac.uk::1ac0636d-815a-457e-b669-187941f4dd76" providerId="AD" clId="Web-{98A35401-6258-D3AE-FB56-640C386716D6}" dt="2026-03-17T10:51:05.278" v="77" actId="20577"/>
          <ac:spMkLst>
            <pc:docMk/>
            <pc:sldMk cId="138739534" sldId="266"/>
            <ac:spMk id="2" creationId="{E0469C97-3528-5F0A-0C35-EBCFA46883C3}"/>
          </ac:spMkLst>
        </pc:spChg>
      </pc:sldChg>
      <pc:sldChg chg="modSp new">
        <pc:chgData name="Chris Jones (2411533)" userId="S::2411533@student.uwtsd.ac.uk::1ac0636d-815a-457e-b669-187941f4dd76" providerId="AD" clId="Web-{98A35401-6258-D3AE-FB56-640C386716D6}" dt="2026-03-17T10:55:16.657" v="137" actId="20577"/>
        <pc:sldMkLst>
          <pc:docMk/>
          <pc:sldMk cId="2676521434" sldId="268"/>
        </pc:sldMkLst>
        <pc:spChg chg="mod">
          <ac:chgData name="Chris Jones (2411533)" userId="S::2411533@student.uwtsd.ac.uk::1ac0636d-815a-457e-b669-187941f4dd76" providerId="AD" clId="Web-{98A35401-6258-D3AE-FB56-640C386716D6}" dt="2026-03-17T10:52:07.232" v="83" actId="20577"/>
          <ac:spMkLst>
            <pc:docMk/>
            <pc:sldMk cId="2676521434" sldId="268"/>
            <ac:spMk id="2" creationId="{5AC06DC9-CBA6-A352-F8DD-3AA2EFA64E74}"/>
          </ac:spMkLst>
        </pc:spChg>
        <pc:spChg chg="mod">
          <ac:chgData name="Chris Jones (2411533)" userId="S::2411533@student.uwtsd.ac.uk::1ac0636d-815a-457e-b669-187941f4dd76" providerId="AD" clId="Web-{98A35401-6258-D3AE-FB56-640C386716D6}" dt="2026-03-17T10:55:16.657" v="137" actId="20577"/>
          <ac:spMkLst>
            <pc:docMk/>
            <pc:sldMk cId="2676521434" sldId="268"/>
            <ac:spMk id="3" creationId="{C39788C3-ED1B-0529-27B3-CCF826E6D708}"/>
          </ac:spMkLst>
        </pc:spChg>
      </pc:sldChg>
    </pc:docChg>
  </pc:docChgLst>
  <pc:docChgLst>
    <pc:chgData name="Cody Peacey (2404220)" userId="S::2404220@student.uwtsd.ac.uk::c61715be-090d-41a2-8824-9a6b14011cee" providerId="AD" clId="Web-{C1010DED-06AE-E367-BF19-47B8833E436B}"/>
    <pc:docChg chg="addSld delSld modSld sldOrd">
      <pc:chgData name="Cody Peacey (2404220)" userId="S::2404220@student.uwtsd.ac.uk::c61715be-090d-41a2-8824-9a6b14011cee" providerId="AD" clId="Web-{C1010DED-06AE-E367-BF19-47B8833E436B}" dt="2026-03-24T09:51:42.297" v="233" actId="20577"/>
      <pc:docMkLst>
        <pc:docMk/>
      </pc:docMkLst>
      <pc:sldChg chg="add del">
        <pc:chgData name="Cody Peacey (2404220)" userId="S::2404220@student.uwtsd.ac.uk::c61715be-090d-41a2-8824-9a6b14011cee" providerId="AD" clId="Web-{C1010DED-06AE-E367-BF19-47B8833E436B}" dt="2026-03-24T09:12:36.297" v="23"/>
        <pc:sldMkLst>
          <pc:docMk/>
          <pc:sldMk cId="1201409800" sldId="261"/>
        </pc:sldMkLst>
      </pc:sldChg>
      <pc:sldChg chg="add del">
        <pc:chgData name="Cody Peacey (2404220)" userId="S::2404220@student.uwtsd.ac.uk::c61715be-090d-41a2-8824-9a6b14011cee" providerId="AD" clId="Web-{C1010DED-06AE-E367-BF19-47B8833E436B}" dt="2026-03-24T09:12:41.219" v="28"/>
        <pc:sldMkLst>
          <pc:docMk/>
          <pc:sldMk cId="138739534" sldId="266"/>
        </pc:sldMkLst>
      </pc:sldChg>
      <pc:sldChg chg="add del">
        <pc:chgData name="Cody Peacey (2404220)" userId="S::2404220@student.uwtsd.ac.uk::c61715be-090d-41a2-8824-9a6b14011cee" providerId="AD" clId="Web-{C1010DED-06AE-E367-BF19-47B8833E436B}" dt="2026-03-24T09:12:41.610" v="30"/>
        <pc:sldMkLst>
          <pc:docMk/>
          <pc:sldMk cId="2676521434" sldId="268"/>
        </pc:sldMkLst>
      </pc:sldChg>
      <pc:sldChg chg="modSp new ord">
        <pc:chgData name="Cody Peacey (2404220)" userId="S::2404220@student.uwtsd.ac.uk::c61715be-090d-41a2-8824-9a6b14011cee" providerId="AD" clId="Web-{C1010DED-06AE-E367-BF19-47B8833E436B}" dt="2026-03-24T09:51:42.297" v="233" actId="20577"/>
        <pc:sldMkLst>
          <pc:docMk/>
          <pc:sldMk cId="2823313083" sldId="273"/>
        </pc:sldMkLst>
        <pc:spChg chg="mod">
          <ac:chgData name="Cody Peacey (2404220)" userId="S::2404220@student.uwtsd.ac.uk::c61715be-090d-41a2-8824-9a6b14011cee" providerId="AD" clId="Web-{C1010DED-06AE-E367-BF19-47B8833E436B}" dt="2026-03-24T09:40:20.292" v="157" actId="20577"/>
          <ac:spMkLst>
            <pc:docMk/>
            <pc:sldMk cId="2823313083" sldId="273"/>
            <ac:spMk id="2" creationId="{29015004-D80D-7A0A-0B50-5DA2A6DC865A}"/>
          </ac:spMkLst>
        </pc:spChg>
      </pc:sldChg>
      <pc:sldChg chg="modSp new">
        <pc:chgData name="Cody Peacey (2404220)" userId="S::2404220@student.uwtsd.ac.uk::c61715be-090d-41a2-8824-9a6b14011cee" providerId="AD" clId="Web-{C1010DED-06AE-E367-BF19-47B8833E436B}" dt="2026-03-24T09:36:45.988" v="118" actId="20577"/>
        <pc:sldMkLst>
          <pc:docMk/>
          <pc:sldMk cId="2466684520" sldId="274"/>
        </pc:sldMkLst>
        <pc:spChg chg="mod">
          <ac:chgData name="Cody Peacey (2404220)" userId="S::2404220@student.uwtsd.ac.uk::c61715be-090d-41a2-8824-9a6b14011cee" providerId="AD" clId="Web-{C1010DED-06AE-E367-BF19-47B8833E436B}" dt="2026-03-24T09:36:45.988" v="118" actId="20577"/>
          <ac:spMkLst>
            <pc:docMk/>
            <pc:sldMk cId="2466684520" sldId="274"/>
            <ac:spMk id="2" creationId="{A7549802-8182-294B-07AE-1183B73401F0}"/>
          </ac:spMkLst>
        </pc:spChg>
      </pc:sldChg>
      <pc:sldChg chg="new">
        <pc:chgData name="Cody Peacey (2404220)" userId="S::2404220@student.uwtsd.ac.uk::c61715be-090d-41a2-8824-9a6b14011cee" providerId="AD" clId="Web-{C1010DED-06AE-E367-BF19-47B8833E436B}" dt="2026-03-24T09:39:08.958" v="119"/>
        <pc:sldMkLst>
          <pc:docMk/>
          <pc:sldMk cId="804213965" sldId="275"/>
        </pc:sldMkLst>
      </pc:sldChg>
    </pc:docChg>
  </pc:docChgLst>
  <pc:docChgLst>
    <pc:chgData name="Freya Marshall (2517487)" userId="S::2517487@student.uwtsd.ac.uk::7ecdf170-caca-45aa-9cc6-4a80b64d189b" providerId="AD" clId="Web-{AD3CDAE6-B8B4-85F5-B222-B5EC19B74CEE}"/>
    <pc:docChg chg="addSld delSld modSld sldOrd">
      <pc:chgData name="Freya Marshall (2517487)" userId="S::2517487@student.uwtsd.ac.uk::7ecdf170-caca-45aa-9cc6-4a80b64d189b" providerId="AD" clId="Web-{AD3CDAE6-B8B4-85F5-B222-B5EC19B74CEE}" dt="2026-03-24T15:02:25.113" v="1672" actId="20577"/>
      <pc:docMkLst>
        <pc:docMk/>
      </pc:docMkLst>
      <pc:sldChg chg="modSp">
        <pc:chgData name="Freya Marshall (2517487)" userId="S::2517487@student.uwtsd.ac.uk::7ecdf170-caca-45aa-9cc6-4a80b64d189b" providerId="AD" clId="Web-{AD3CDAE6-B8B4-85F5-B222-B5EC19B74CEE}" dt="2026-03-24T13:00:21.391" v="16" actId="14100"/>
        <pc:sldMkLst>
          <pc:docMk/>
          <pc:sldMk cId="109857222" sldId="256"/>
        </pc:sldMkLst>
        <pc:spChg chg="mod">
          <ac:chgData name="Freya Marshall (2517487)" userId="S::2517487@student.uwtsd.ac.uk::7ecdf170-caca-45aa-9cc6-4a80b64d189b" providerId="AD" clId="Web-{AD3CDAE6-B8B4-85F5-B222-B5EC19B74CEE}" dt="2026-03-24T13:00:21.391" v="16" actId="14100"/>
          <ac:spMkLst>
            <pc:docMk/>
            <pc:sldMk cId="109857222" sldId="256"/>
            <ac:spMk id="2" creationId="{00000000-0000-0000-0000-000000000000}"/>
          </ac:spMkLst>
        </pc:spChg>
      </pc:sldChg>
      <pc:sldChg chg="addSp modSp">
        <pc:chgData name="Freya Marshall (2517487)" userId="S::2517487@student.uwtsd.ac.uk::7ecdf170-caca-45aa-9cc6-4a80b64d189b" providerId="AD" clId="Web-{AD3CDAE6-B8B4-85F5-B222-B5EC19B74CEE}" dt="2026-03-24T13:56:11.289" v="480" actId="1076"/>
        <pc:sldMkLst>
          <pc:docMk/>
          <pc:sldMk cId="1201409800" sldId="261"/>
        </pc:sldMkLst>
        <pc:spChg chg="mod">
          <ac:chgData name="Freya Marshall (2517487)" userId="S::2517487@student.uwtsd.ac.uk::7ecdf170-caca-45aa-9cc6-4a80b64d189b" providerId="AD" clId="Web-{AD3CDAE6-B8B4-85F5-B222-B5EC19B74CEE}" dt="2026-03-24T13:56:11.289" v="480" actId="1076"/>
          <ac:spMkLst>
            <pc:docMk/>
            <pc:sldMk cId="1201409800" sldId="261"/>
            <ac:spMk id="2" creationId="{7A93DEB3-A5E0-BA46-92D3-54709770348E}"/>
          </ac:spMkLst>
        </pc:spChg>
        <pc:spChg chg="mod">
          <ac:chgData name="Freya Marshall (2517487)" userId="S::2517487@student.uwtsd.ac.uk::7ecdf170-caca-45aa-9cc6-4a80b64d189b" providerId="AD" clId="Web-{AD3CDAE6-B8B4-85F5-B222-B5EC19B74CEE}" dt="2026-03-24T13:49:32.108" v="402" actId="20577"/>
          <ac:spMkLst>
            <pc:docMk/>
            <pc:sldMk cId="1201409800" sldId="261"/>
            <ac:spMk id="3" creationId="{A17F1AEF-EBFC-9989-2542-300E0D81C5EA}"/>
          </ac:spMkLst>
        </pc:spChg>
        <pc:spChg chg="add mod">
          <ac:chgData name="Freya Marshall (2517487)" userId="S::2517487@student.uwtsd.ac.uk::7ecdf170-caca-45aa-9cc6-4a80b64d189b" providerId="AD" clId="Web-{AD3CDAE6-B8B4-85F5-B222-B5EC19B74CEE}" dt="2026-03-24T13:54:27.271" v="472" actId="20577"/>
          <ac:spMkLst>
            <pc:docMk/>
            <pc:sldMk cId="1201409800" sldId="261"/>
            <ac:spMk id="6" creationId="{EED19D30-D308-110C-1B90-9D6CE8A9F533}"/>
          </ac:spMkLst>
        </pc:spChg>
        <pc:picChg chg="add mod">
          <ac:chgData name="Freya Marshall (2517487)" userId="S::2517487@student.uwtsd.ac.uk::7ecdf170-caca-45aa-9cc6-4a80b64d189b" providerId="AD" clId="Web-{AD3CDAE6-B8B4-85F5-B222-B5EC19B74CEE}" dt="2026-03-24T13:55:00.694" v="475" actId="1076"/>
          <ac:picMkLst>
            <pc:docMk/>
            <pc:sldMk cId="1201409800" sldId="261"/>
            <ac:picMk id="5" creationId="{3B5F6945-179C-4A3E-BA29-05FCFBE9A47F}"/>
          </ac:picMkLst>
        </pc:picChg>
      </pc:sldChg>
      <pc:sldChg chg="modSp">
        <pc:chgData name="Freya Marshall (2517487)" userId="S::2517487@student.uwtsd.ac.uk::7ecdf170-caca-45aa-9cc6-4a80b64d189b" providerId="AD" clId="Web-{AD3CDAE6-B8B4-85F5-B222-B5EC19B74CEE}" dt="2026-03-24T13:56:28.274" v="482" actId="20577"/>
        <pc:sldMkLst>
          <pc:docMk/>
          <pc:sldMk cId="138739534" sldId="266"/>
        </pc:sldMkLst>
        <pc:graphicFrameChg chg="modGraphic">
          <ac:chgData name="Freya Marshall (2517487)" userId="S::2517487@student.uwtsd.ac.uk::7ecdf170-caca-45aa-9cc6-4a80b64d189b" providerId="AD" clId="Web-{AD3CDAE6-B8B4-85F5-B222-B5EC19B74CEE}" dt="2026-03-24T13:56:28.274" v="482" actId="20577"/>
          <ac:graphicFrameMkLst>
            <pc:docMk/>
            <pc:sldMk cId="138739534" sldId="266"/>
            <ac:graphicFrameMk id="5" creationId="{762F7422-C9D7-D457-3D8C-82F0258351C2}"/>
          </ac:graphicFrameMkLst>
        </pc:graphicFrameChg>
      </pc:sldChg>
      <pc:sldChg chg="modSp">
        <pc:chgData name="Freya Marshall (2517487)" userId="S::2517487@student.uwtsd.ac.uk::7ecdf170-caca-45aa-9cc6-4a80b64d189b" providerId="AD" clId="Web-{AD3CDAE6-B8B4-85F5-B222-B5EC19B74CEE}" dt="2026-03-24T13:57:37.183" v="493" actId="20577"/>
        <pc:sldMkLst>
          <pc:docMk/>
          <pc:sldMk cId="2676521434" sldId="268"/>
        </pc:sldMkLst>
        <pc:spChg chg="mod">
          <ac:chgData name="Freya Marshall (2517487)" userId="S::2517487@student.uwtsd.ac.uk::7ecdf170-caca-45aa-9cc6-4a80b64d189b" providerId="AD" clId="Web-{AD3CDAE6-B8B4-85F5-B222-B5EC19B74CEE}" dt="2026-03-24T13:57:37.183" v="493" actId="20577"/>
          <ac:spMkLst>
            <pc:docMk/>
            <pc:sldMk cId="2676521434" sldId="268"/>
            <ac:spMk id="3" creationId="{C39788C3-ED1B-0529-27B3-CCF826E6D708}"/>
          </ac:spMkLst>
        </pc:spChg>
      </pc:sldChg>
      <pc:sldChg chg="modSp mod setBg">
        <pc:chgData name="Freya Marshall (2517487)" userId="S::2517487@student.uwtsd.ac.uk::7ecdf170-caca-45aa-9cc6-4a80b64d189b" providerId="AD" clId="Web-{AD3CDAE6-B8B4-85F5-B222-B5EC19B74CEE}" dt="2026-03-24T14:05:57.204" v="571" actId="20577"/>
        <pc:sldMkLst>
          <pc:docMk/>
          <pc:sldMk cId="3439208232" sldId="272"/>
        </pc:sldMkLst>
        <pc:spChg chg="mod">
          <ac:chgData name="Freya Marshall (2517487)" userId="S::2517487@student.uwtsd.ac.uk::7ecdf170-caca-45aa-9cc6-4a80b64d189b" providerId="AD" clId="Web-{AD3CDAE6-B8B4-85F5-B222-B5EC19B74CEE}" dt="2026-03-24T14:05:57.204" v="571" actId="20577"/>
          <ac:spMkLst>
            <pc:docMk/>
            <pc:sldMk cId="3439208232" sldId="272"/>
            <ac:spMk id="2" creationId="{A1C5A01B-4D09-82EA-633C-7D3C2706D968}"/>
          </ac:spMkLst>
        </pc:spChg>
        <pc:spChg chg="mod">
          <ac:chgData name="Freya Marshall (2517487)" userId="S::2517487@student.uwtsd.ac.uk::7ecdf170-caca-45aa-9cc6-4a80b64d189b" providerId="AD" clId="Web-{AD3CDAE6-B8B4-85F5-B222-B5EC19B74CEE}" dt="2026-03-24T14:04:44.201" v="552" actId="14100"/>
          <ac:spMkLst>
            <pc:docMk/>
            <pc:sldMk cId="3439208232" sldId="272"/>
            <ac:spMk id="5" creationId="{04355C5E-8000-D285-85EE-F9215A172DAD}"/>
          </ac:spMkLst>
        </pc:spChg>
        <pc:spChg chg="mod">
          <ac:chgData name="Freya Marshall (2517487)" userId="S::2517487@student.uwtsd.ac.uk::7ecdf170-caca-45aa-9cc6-4a80b64d189b" providerId="AD" clId="Web-{AD3CDAE6-B8B4-85F5-B222-B5EC19B74CEE}" dt="2026-03-24T14:04:38.091" v="550" actId="1076"/>
          <ac:spMkLst>
            <pc:docMk/>
            <pc:sldMk cId="3439208232" sldId="272"/>
            <ac:spMk id="6" creationId="{6D7655BD-58A0-3F6D-D501-480EEB166EE5}"/>
          </ac:spMkLst>
        </pc:spChg>
        <pc:spChg chg="mod">
          <ac:chgData name="Freya Marshall (2517487)" userId="S::2517487@student.uwtsd.ac.uk::7ecdf170-caca-45aa-9cc6-4a80b64d189b" providerId="AD" clId="Web-{AD3CDAE6-B8B4-85F5-B222-B5EC19B74CEE}" dt="2026-03-24T14:04:33.138" v="549" actId="14100"/>
          <ac:spMkLst>
            <pc:docMk/>
            <pc:sldMk cId="3439208232" sldId="272"/>
            <ac:spMk id="7" creationId="{8326C693-DD23-AC01-0884-57046AF3BC7E}"/>
          </ac:spMkLst>
        </pc:spChg>
        <pc:spChg chg="mod">
          <ac:chgData name="Freya Marshall (2517487)" userId="S::2517487@student.uwtsd.ac.uk::7ecdf170-caca-45aa-9cc6-4a80b64d189b" providerId="AD" clId="Web-{AD3CDAE6-B8B4-85F5-B222-B5EC19B74CEE}" dt="2026-03-24T14:04:26.903" v="548"/>
          <ac:spMkLst>
            <pc:docMk/>
            <pc:sldMk cId="3439208232" sldId="272"/>
            <ac:spMk id="8" creationId="{A41E5529-A2D7-9761-D749-360F5AA754A0}"/>
          </ac:spMkLst>
        </pc:spChg>
        <pc:spChg chg="mod">
          <ac:chgData name="Freya Marshall (2517487)" userId="S::2517487@student.uwtsd.ac.uk::7ecdf170-caca-45aa-9cc6-4a80b64d189b" providerId="AD" clId="Web-{AD3CDAE6-B8B4-85F5-B222-B5EC19B74CEE}" dt="2026-03-24T14:04:23.575" v="547"/>
          <ac:spMkLst>
            <pc:docMk/>
            <pc:sldMk cId="3439208232" sldId="272"/>
            <ac:spMk id="9" creationId="{B9B65BB0-6941-57BA-ADA7-EB5BBCE8DCE8}"/>
          </ac:spMkLst>
        </pc:spChg>
      </pc:sldChg>
      <pc:sldChg chg="modSp">
        <pc:chgData name="Freya Marshall (2517487)" userId="S::2517487@student.uwtsd.ac.uk::7ecdf170-caca-45aa-9cc6-4a80b64d189b" providerId="AD" clId="Web-{AD3CDAE6-B8B4-85F5-B222-B5EC19B74CEE}" dt="2026-03-24T13:43:36.042" v="392" actId="20577"/>
        <pc:sldMkLst>
          <pc:docMk/>
          <pc:sldMk cId="2823313083" sldId="273"/>
        </pc:sldMkLst>
        <pc:spChg chg="mod">
          <ac:chgData name="Freya Marshall (2517487)" userId="S::2517487@student.uwtsd.ac.uk::7ecdf170-caca-45aa-9cc6-4a80b64d189b" providerId="AD" clId="Web-{AD3CDAE6-B8B4-85F5-B222-B5EC19B74CEE}" dt="2026-03-24T13:43:36.042" v="392" actId="20577"/>
          <ac:spMkLst>
            <pc:docMk/>
            <pc:sldMk cId="2823313083" sldId="273"/>
            <ac:spMk id="2" creationId="{29015004-D80D-7A0A-0B50-5DA2A6DC865A}"/>
          </ac:spMkLst>
        </pc:spChg>
      </pc:sldChg>
      <pc:sldChg chg="addSp delSp modSp">
        <pc:chgData name="Freya Marshall (2517487)" userId="S::2517487@student.uwtsd.ac.uk::7ecdf170-caca-45aa-9cc6-4a80b64d189b" providerId="AD" clId="Web-{AD3CDAE6-B8B4-85F5-B222-B5EC19B74CEE}" dt="2026-03-24T13:44:02.183" v="394" actId="20577"/>
        <pc:sldMkLst>
          <pc:docMk/>
          <pc:sldMk cId="2466684520" sldId="274"/>
        </pc:sldMkLst>
        <pc:spChg chg="mod">
          <ac:chgData name="Freya Marshall (2517487)" userId="S::2517487@student.uwtsd.ac.uk::7ecdf170-caca-45aa-9cc6-4a80b64d189b" providerId="AD" clId="Web-{AD3CDAE6-B8B4-85F5-B222-B5EC19B74CEE}" dt="2026-03-24T13:43:26.823" v="391" actId="1076"/>
          <ac:spMkLst>
            <pc:docMk/>
            <pc:sldMk cId="2466684520" sldId="274"/>
            <ac:spMk id="2" creationId="{A7549802-8182-294B-07AE-1183B73401F0}"/>
          </ac:spMkLst>
        </pc:spChg>
        <pc:spChg chg="mod">
          <ac:chgData name="Freya Marshall (2517487)" userId="S::2517487@student.uwtsd.ac.uk::7ecdf170-caca-45aa-9cc6-4a80b64d189b" providerId="AD" clId="Web-{AD3CDAE6-B8B4-85F5-B222-B5EC19B74CEE}" dt="2026-03-24T13:44:02.183" v="394" actId="20577"/>
          <ac:spMkLst>
            <pc:docMk/>
            <pc:sldMk cId="2466684520" sldId="274"/>
            <ac:spMk id="3" creationId="{F3525CB9-C06A-9118-97AE-3DCA3717A885}"/>
          </ac:spMkLst>
        </pc:spChg>
        <pc:spChg chg="add">
          <ac:chgData name="Freya Marshall (2517487)" userId="S::2517487@student.uwtsd.ac.uk::7ecdf170-caca-45aa-9cc6-4a80b64d189b" providerId="AD" clId="Web-{AD3CDAE6-B8B4-85F5-B222-B5EC19B74CEE}" dt="2026-03-24T13:42:18.119" v="374"/>
          <ac:spMkLst>
            <pc:docMk/>
            <pc:sldMk cId="2466684520" sldId="274"/>
            <ac:spMk id="17" creationId="{907EF6B7-1338-4443-8C46-6A318D952DFD}"/>
          </ac:spMkLst>
        </pc:spChg>
        <pc:spChg chg="add">
          <ac:chgData name="Freya Marshall (2517487)" userId="S::2517487@student.uwtsd.ac.uk::7ecdf170-caca-45aa-9cc6-4a80b64d189b" providerId="AD" clId="Web-{AD3CDAE6-B8B4-85F5-B222-B5EC19B74CEE}" dt="2026-03-24T13:42:18.119" v="374"/>
          <ac:spMkLst>
            <pc:docMk/>
            <pc:sldMk cId="2466684520" sldId="274"/>
            <ac:spMk id="19" creationId="{DAAE4CDD-124C-4DCF-9584-B6033B545DD5}"/>
          </ac:spMkLst>
        </pc:spChg>
        <pc:spChg chg="add">
          <ac:chgData name="Freya Marshall (2517487)" userId="S::2517487@student.uwtsd.ac.uk::7ecdf170-caca-45aa-9cc6-4a80b64d189b" providerId="AD" clId="Web-{AD3CDAE6-B8B4-85F5-B222-B5EC19B74CEE}" dt="2026-03-24T13:42:18.119" v="374"/>
          <ac:spMkLst>
            <pc:docMk/>
            <pc:sldMk cId="2466684520" sldId="274"/>
            <ac:spMk id="21" creationId="{081E4A58-353D-44AE-B2FC-2A74E2E400F7}"/>
          </ac:spMkLst>
        </pc:spChg>
      </pc:sldChg>
      <pc:sldChg chg="addSp delSp modSp">
        <pc:chgData name="Freya Marshall (2517487)" userId="S::2517487@student.uwtsd.ac.uk::7ecdf170-caca-45aa-9cc6-4a80b64d189b" providerId="AD" clId="Web-{AD3CDAE6-B8B4-85F5-B222-B5EC19B74CEE}" dt="2026-03-24T15:02:05.441" v="1670" actId="20577"/>
        <pc:sldMkLst>
          <pc:docMk/>
          <pc:sldMk cId="804213965" sldId="275"/>
        </pc:sldMkLst>
        <pc:spChg chg="mod">
          <ac:chgData name="Freya Marshall (2517487)" userId="S::2517487@student.uwtsd.ac.uk::7ecdf170-caca-45aa-9cc6-4a80b64d189b" providerId="AD" clId="Web-{AD3CDAE6-B8B4-85F5-B222-B5EC19B74CEE}" dt="2026-03-24T13:42:03.541" v="373" actId="1076"/>
          <ac:spMkLst>
            <pc:docMk/>
            <pc:sldMk cId="804213965" sldId="275"/>
            <ac:spMk id="2" creationId="{959D84AB-32D1-327F-43B8-B41DB65EFB36}"/>
          </ac:spMkLst>
        </pc:spChg>
        <pc:spChg chg="add mod">
          <ac:chgData name="Freya Marshall (2517487)" userId="S::2517487@student.uwtsd.ac.uk::7ecdf170-caca-45aa-9cc6-4a80b64d189b" providerId="AD" clId="Web-{AD3CDAE6-B8B4-85F5-B222-B5EC19B74CEE}" dt="2026-03-24T15:02:05.441" v="1670" actId="20577"/>
          <ac:spMkLst>
            <pc:docMk/>
            <pc:sldMk cId="804213965" sldId="275"/>
            <ac:spMk id="5" creationId="{E2ADEEAB-E566-6226-0318-D433F4829983}"/>
          </ac:spMkLst>
        </pc:spChg>
        <pc:spChg chg="add mod">
          <ac:chgData name="Freya Marshall (2517487)" userId="S::2517487@student.uwtsd.ac.uk::7ecdf170-caca-45aa-9cc6-4a80b64d189b" providerId="AD" clId="Web-{AD3CDAE6-B8B4-85F5-B222-B5EC19B74CEE}" dt="2026-03-24T14:53:36.763" v="1399" actId="1076"/>
          <ac:spMkLst>
            <pc:docMk/>
            <pc:sldMk cId="804213965" sldId="275"/>
            <ac:spMk id="6" creationId="{2D43EAD0-D75D-E6A6-F26F-6663E131B775}"/>
          </ac:spMkLst>
        </pc:spChg>
      </pc:sldChg>
      <pc:sldChg chg="addSp delSp modSp mod setBg modNotes">
        <pc:chgData name="Freya Marshall (2517487)" userId="S::2517487@student.uwtsd.ac.uk::7ecdf170-caca-45aa-9cc6-4a80b64d189b" providerId="AD" clId="Web-{AD3CDAE6-B8B4-85F5-B222-B5EC19B74CEE}" dt="2026-03-24T14:26:22.838" v="790" actId="1076"/>
        <pc:sldMkLst>
          <pc:docMk/>
          <pc:sldMk cId="2652151421" sldId="276"/>
        </pc:sldMkLst>
        <pc:spChg chg="mod">
          <ac:chgData name="Freya Marshall (2517487)" userId="S::2517487@student.uwtsd.ac.uk::7ecdf170-caca-45aa-9cc6-4a80b64d189b" providerId="AD" clId="Web-{AD3CDAE6-B8B4-85F5-B222-B5EC19B74CEE}" dt="2026-03-24T13:37:50.770" v="341" actId="20577"/>
          <ac:spMkLst>
            <pc:docMk/>
            <pc:sldMk cId="2652151421" sldId="276"/>
            <ac:spMk id="2" creationId="{E60DD483-BEF2-3445-9ADF-1CD03F173F09}"/>
          </ac:spMkLst>
        </pc:spChg>
        <pc:spChg chg="mod">
          <ac:chgData name="Freya Marshall (2517487)" userId="S::2517487@student.uwtsd.ac.uk::7ecdf170-caca-45aa-9cc6-4a80b64d189b" providerId="AD" clId="Web-{AD3CDAE6-B8B4-85F5-B222-B5EC19B74CEE}" dt="2026-03-24T13:52:44.190" v="454" actId="1076"/>
          <ac:spMkLst>
            <pc:docMk/>
            <pc:sldMk cId="2652151421" sldId="276"/>
            <ac:spMk id="3" creationId="{0DA01997-E7B5-B227-19D4-DBD3CC1F37AF}"/>
          </ac:spMkLst>
        </pc:spChg>
        <pc:spChg chg="mod">
          <ac:chgData name="Freya Marshall (2517487)" userId="S::2517487@student.uwtsd.ac.uk::7ecdf170-caca-45aa-9cc6-4a80b64d189b" providerId="AD" clId="Web-{AD3CDAE6-B8B4-85F5-B222-B5EC19B74CEE}" dt="2026-03-24T13:04:26.364" v="37" actId="1076"/>
          <ac:spMkLst>
            <pc:docMk/>
            <pc:sldMk cId="2652151421" sldId="276"/>
            <ac:spMk id="4" creationId="{2DAE3461-C4C5-C53D-4D29-88534DD3BB05}"/>
          </ac:spMkLst>
        </pc:spChg>
        <pc:spChg chg="mod">
          <ac:chgData name="Freya Marshall (2517487)" userId="S::2517487@student.uwtsd.ac.uk::7ecdf170-caca-45aa-9cc6-4a80b64d189b" providerId="AD" clId="Web-{AD3CDAE6-B8B4-85F5-B222-B5EC19B74CEE}" dt="2026-03-24T13:05:04.802" v="43" actId="1076"/>
          <ac:spMkLst>
            <pc:docMk/>
            <pc:sldMk cId="2652151421" sldId="276"/>
            <ac:spMk id="5" creationId="{CD83DE66-0D81-2EFE-7B24-EFBFB47A0BF3}"/>
          </ac:spMkLst>
        </pc:spChg>
        <pc:spChg chg="mod">
          <ac:chgData name="Freya Marshall (2517487)" userId="S::2517487@student.uwtsd.ac.uk::7ecdf170-caca-45aa-9cc6-4a80b64d189b" providerId="AD" clId="Web-{AD3CDAE6-B8B4-85F5-B222-B5EC19B74CEE}" dt="2026-03-24T13:05:15.520" v="45" actId="1076"/>
          <ac:spMkLst>
            <pc:docMk/>
            <pc:sldMk cId="2652151421" sldId="276"/>
            <ac:spMk id="6" creationId="{5DC5C6D5-94BF-EF22-5179-425C77392EBC}"/>
          </ac:spMkLst>
        </pc:spChg>
        <pc:spChg chg="mod">
          <ac:chgData name="Freya Marshall (2517487)" userId="S::2517487@student.uwtsd.ac.uk::7ecdf170-caca-45aa-9cc6-4a80b64d189b" providerId="AD" clId="Web-{AD3CDAE6-B8B4-85F5-B222-B5EC19B74CEE}" dt="2026-03-24T13:05:34.005" v="47" actId="1076"/>
          <ac:spMkLst>
            <pc:docMk/>
            <pc:sldMk cId="2652151421" sldId="276"/>
            <ac:spMk id="7" creationId="{7298C7B1-D29F-5FD6-9560-A4980F045CB7}"/>
          </ac:spMkLst>
        </pc:spChg>
        <pc:spChg chg="mod">
          <ac:chgData name="Freya Marshall (2517487)" userId="S::2517487@student.uwtsd.ac.uk::7ecdf170-caca-45aa-9cc6-4a80b64d189b" providerId="AD" clId="Web-{AD3CDAE6-B8B4-85F5-B222-B5EC19B74CEE}" dt="2026-03-24T13:05:44.927" v="49" actId="1076"/>
          <ac:spMkLst>
            <pc:docMk/>
            <pc:sldMk cId="2652151421" sldId="276"/>
            <ac:spMk id="8" creationId="{5D8D397F-C947-B867-52F9-420A42F27967}"/>
          </ac:spMkLst>
        </pc:spChg>
        <pc:spChg chg="add mod ord">
          <ac:chgData name="Freya Marshall (2517487)" userId="S::2517487@student.uwtsd.ac.uk::7ecdf170-caca-45aa-9cc6-4a80b64d189b" providerId="AD" clId="Web-{AD3CDAE6-B8B4-85F5-B222-B5EC19B74CEE}" dt="2026-03-24T13:52:33.737" v="453" actId="1076"/>
          <ac:spMkLst>
            <pc:docMk/>
            <pc:sldMk cId="2652151421" sldId="276"/>
            <ac:spMk id="14" creationId="{CA1AF83E-D715-B730-D96B-AC0E00A4E8CD}"/>
          </ac:spMkLst>
        </pc:spChg>
        <pc:spChg chg="add mod ord">
          <ac:chgData name="Freya Marshall (2517487)" userId="S::2517487@student.uwtsd.ac.uk::7ecdf170-caca-45aa-9cc6-4a80b64d189b" providerId="AD" clId="Web-{AD3CDAE6-B8B4-85F5-B222-B5EC19B74CEE}" dt="2026-03-24T14:06:49.692" v="575" actId="1076"/>
          <ac:spMkLst>
            <pc:docMk/>
            <pc:sldMk cId="2652151421" sldId="276"/>
            <ac:spMk id="17" creationId="{58C756DF-8FD2-0902-BFBC-B0100A29F8CE}"/>
          </ac:spMkLst>
        </pc:spChg>
        <pc:picChg chg="add mod">
          <ac:chgData name="Freya Marshall (2517487)" userId="S::2517487@student.uwtsd.ac.uk::7ecdf170-caca-45aa-9cc6-4a80b64d189b" providerId="AD" clId="Web-{AD3CDAE6-B8B4-85F5-B222-B5EC19B74CEE}" dt="2026-03-24T14:26:22.838" v="790" actId="1076"/>
          <ac:picMkLst>
            <pc:docMk/>
            <pc:sldMk cId="2652151421" sldId="276"/>
            <ac:picMk id="13" creationId="{9BFB3AAC-8419-200B-6C6A-F88E19DD1ECD}"/>
          </ac:picMkLst>
        </pc:picChg>
        <pc:cxnChg chg="mod">
          <ac:chgData name="Freya Marshall (2517487)" userId="S::2517487@student.uwtsd.ac.uk::7ecdf170-caca-45aa-9cc6-4a80b64d189b" providerId="AD" clId="Web-{AD3CDAE6-B8B4-85F5-B222-B5EC19B74CEE}" dt="2026-03-24T13:04:31.098" v="38" actId="1076"/>
          <ac:cxnSpMkLst>
            <pc:docMk/>
            <pc:sldMk cId="2652151421" sldId="276"/>
            <ac:cxnSpMk id="9" creationId="{6DB7ED29-E4F2-AAB2-3E45-5B08B26AD49D}"/>
          </ac:cxnSpMkLst>
        </pc:cxnChg>
        <pc:cxnChg chg="mod">
          <ac:chgData name="Freya Marshall (2517487)" userId="S::2517487@student.uwtsd.ac.uk::7ecdf170-caca-45aa-9cc6-4a80b64d189b" providerId="AD" clId="Web-{AD3CDAE6-B8B4-85F5-B222-B5EC19B74CEE}" dt="2026-03-24T13:05:41.083" v="48" actId="1076"/>
          <ac:cxnSpMkLst>
            <pc:docMk/>
            <pc:sldMk cId="2652151421" sldId="276"/>
            <ac:cxnSpMk id="10" creationId="{0AA8E892-2025-FB1D-DB0F-DD20F2D541AE}"/>
          </ac:cxnSpMkLst>
        </pc:cxnChg>
        <pc:cxnChg chg="mod">
          <ac:chgData name="Freya Marshall (2517487)" userId="S::2517487@student.uwtsd.ac.uk::7ecdf170-caca-45aa-9cc6-4a80b64d189b" providerId="AD" clId="Web-{AD3CDAE6-B8B4-85F5-B222-B5EC19B74CEE}" dt="2026-03-24T13:05:22.864" v="46" actId="1076"/>
          <ac:cxnSpMkLst>
            <pc:docMk/>
            <pc:sldMk cId="2652151421" sldId="276"/>
            <ac:cxnSpMk id="11" creationId="{678A654D-57D1-FE7C-8814-00C50BF61F4F}"/>
          </ac:cxnSpMkLst>
        </pc:cxnChg>
        <pc:cxnChg chg="mod">
          <ac:chgData name="Freya Marshall (2517487)" userId="S::2517487@student.uwtsd.ac.uk::7ecdf170-caca-45aa-9cc6-4a80b64d189b" providerId="AD" clId="Web-{AD3CDAE6-B8B4-85F5-B222-B5EC19B74CEE}" dt="2026-03-24T13:05:10.145" v="44" actId="1076"/>
          <ac:cxnSpMkLst>
            <pc:docMk/>
            <pc:sldMk cId="2652151421" sldId="276"/>
            <ac:cxnSpMk id="12" creationId="{7856F381-B2CB-CD5A-4F65-92B2413C577B}"/>
          </ac:cxnSpMkLst>
        </pc:cxnChg>
      </pc:sldChg>
      <pc:sldChg chg="addSp modSp new mod ord setBg">
        <pc:chgData name="Freya Marshall (2517487)" userId="S::2517487@student.uwtsd.ac.uk::7ecdf170-caca-45aa-9cc6-4a80b64d189b" providerId="AD" clId="Web-{AD3CDAE6-B8B4-85F5-B222-B5EC19B74CEE}" dt="2026-03-24T14:25:43.009" v="789"/>
        <pc:sldMkLst>
          <pc:docMk/>
          <pc:sldMk cId="3754219100" sldId="277"/>
        </pc:sldMkLst>
        <pc:spChg chg="mod">
          <ac:chgData name="Freya Marshall (2517487)" userId="S::2517487@student.uwtsd.ac.uk::7ecdf170-caca-45aa-9cc6-4a80b64d189b" providerId="AD" clId="Web-{AD3CDAE6-B8B4-85F5-B222-B5EC19B74CEE}" dt="2026-03-24T14:25:43.009" v="789"/>
          <ac:spMkLst>
            <pc:docMk/>
            <pc:sldMk cId="3754219100" sldId="277"/>
            <ac:spMk id="2" creationId="{FC405E55-0D29-6CBF-CBD6-DB01D5895C6B}"/>
          </ac:spMkLst>
        </pc:spChg>
        <pc:spChg chg="mod">
          <ac:chgData name="Freya Marshall (2517487)" userId="S::2517487@student.uwtsd.ac.uk::7ecdf170-caca-45aa-9cc6-4a80b64d189b" providerId="AD" clId="Web-{AD3CDAE6-B8B4-85F5-B222-B5EC19B74CEE}" dt="2026-03-24T14:25:43.009" v="789"/>
          <ac:spMkLst>
            <pc:docMk/>
            <pc:sldMk cId="3754219100" sldId="277"/>
            <ac:spMk id="3" creationId="{0BB3D0E8-EFA9-F78E-3E5F-21F0D8311389}"/>
          </ac:spMkLst>
        </pc:spChg>
        <pc:spChg chg="add">
          <ac:chgData name="Freya Marshall (2517487)" userId="S::2517487@student.uwtsd.ac.uk::7ecdf170-caca-45aa-9cc6-4a80b64d189b" providerId="AD" clId="Web-{AD3CDAE6-B8B4-85F5-B222-B5EC19B74CEE}" dt="2026-03-24T14:25:43.009" v="789"/>
          <ac:spMkLst>
            <pc:docMk/>
            <pc:sldMk cId="3754219100" sldId="277"/>
            <ac:spMk id="8" creationId="{907EF6B7-1338-4443-8C46-6A318D952DFD}"/>
          </ac:spMkLst>
        </pc:spChg>
        <pc:spChg chg="add">
          <ac:chgData name="Freya Marshall (2517487)" userId="S::2517487@student.uwtsd.ac.uk::7ecdf170-caca-45aa-9cc6-4a80b64d189b" providerId="AD" clId="Web-{AD3CDAE6-B8B4-85F5-B222-B5EC19B74CEE}" dt="2026-03-24T14:25:43.009" v="789"/>
          <ac:spMkLst>
            <pc:docMk/>
            <pc:sldMk cId="3754219100" sldId="277"/>
            <ac:spMk id="10" creationId="{DAAE4CDD-124C-4DCF-9584-B6033B545DD5}"/>
          </ac:spMkLst>
        </pc:spChg>
        <pc:spChg chg="add">
          <ac:chgData name="Freya Marshall (2517487)" userId="S::2517487@student.uwtsd.ac.uk::7ecdf170-caca-45aa-9cc6-4a80b64d189b" providerId="AD" clId="Web-{AD3CDAE6-B8B4-85F5-B222-B5EC19B74CEE}" dt="2026-03-24T14:25:43.009" v="789"/>
          <ac:spMkLst>
            <pc:docMk/>
            <pc:sldMk cId="3754219100" sldId="277"/>
            <ac:spMk id="12" creationId="{081E4A58-353D-44AE-B2FC-2A74E2E400F7}"/>
          </ac:spMkLst>
        </pc:spChg>
      </pc:sldChg>
      <pc:sldChg chg="modSp add replId">
        <pc:chgData name="Freya Marshall (2517487)" userId="S::2517487@student.uwtsd.ac.uk::7ecdf170-caca-45aa-9cc6-4a80b64d189b" providerId="AD" clId="Web-{AD3CDAE6-B8B4-85F5-B222-B5EC19B74CEE}" dt="2026-03-24T15:02:25.113" v="1672" actId="20577"/>
        <pc:sldMkLst>
          <pc:docMk/>
          <pc:sldMk cId="2025469098" sldId="278"/>
        </pc:sldMkLst>
        <pc:spChg chg="mod">
          <ac:chgData name="Freya Marshall (2517487)" userId="S::2517487@student.uwtsd.ac.uk::7ecdf170-caca-45aa-9cc6-4a80b64d189b" providerId="AD" clId="Web-{AD3CDAE6-B8B4-85F5-B222-B5EC19B74CEE}" dt="2026-03-24T15:02:25.113" v="1672" actId="20577"/>
          <ac:spMkLst>
            <pc:docMk/>
            <pc:sldMk cId="2025469098" sldId="278"/>
            <ac:spMk id="5" creationId="{49DC32F8-887E-C1C2-A5DE-5D52908FCDB6}"/>
          </ac:spMkLst>
        </pc:spChg>
        <pc:spChg chg="mod">
          <ac:chgData name="Freya Marshall (2517487)" userId="S::2517487@student.uwtsd.ac.uk::7ecdf170-caca-45aa-9cc6-4a80b64d189b" providerId="AD" clId="Web-{AD3CDAE6-B8B4-85F5-B222-B5EC19B74CEE}" dt="2026-03-24T15:01:07.986" v="1667" actId="1076"/>
          <ac:spMkLst>
            <pc:docMk/>
            <pc:sldMk cId="2025469098" sldId="278"/>
            <ac:spMk id="6" creationId="{920D1DA6-8486-216C-5B26-E2A12C5C6039}"/>
          </ac:spMkLst>
        </pc:spChg>
      </pc:sldChg>
    </pc:docChg>
  </pc:docChgLst>
  <pc:docChgLst>
    <pc:chgData name="Cody Peacey (2404220)" userId="S::2404220@student.uwtsd.ac.uk::c61715be-090d-41a2-8824-9a6b14011cee" providerId="AD" clId="Web-{3F352779-7AB2-42DE-8E4E-78536BDD95B8}"/>
    <pc:docChg chg="addSld modSld">
      <pc:chgData name="Cody Peacey (2404220)" userId="S::2404220@student.uwtsd.ac.uk::c61715be-090d-41a2-8824-9a6b14011cee" providerId="AD" clId="Web-{3F352779-7AB2-42DE-8E4E-78536BDD95B8}" dt="2026-03-17T10:42:12.942" v="45" actId="14100"/>
      <pc:docMkLst>
        <pc:docMk/>
      </pc:docMkLst>
    </pc:docChg>
  </pc:docChgLst>
  <pc:docChgLst>
    <pc:chgData name="Freya Marshall (2517487)" userId="S::2517487@student.uwtsd.ac.uk::7ecdf170-caca-45aa-9cc6-4a80b64d189b" providerId="AD" clId="Web-{D9F0EE14-131B-25E6-8394-7CD64D75F437}"/>
    <pc:docChg chg="delSld modSld">
      <pc:chgData name="Freya Marshall (2517487)" userId="S::2517487@student.uwtsd.ac.uk::7ecdf170-caca-45aa-9cc6-4a80b64d189b" providerId="AD" clId="Web-{D9F0EE14-131B-25E6-8394-7CD64D75F437}" dt="2026-03-26T13:54:22.255" v="37" actId="1076"/>
      <pc:docMkLst>
        <pc:docMk/>
      </pc:docMkLst>
      <pc:sldChg chg="del">
        <pc:chgData name="Freya Marshall (2517487)" userId="S::2517487@student.uwtsd.ac.uk::7ecdf170-caca-45aa-9cc6-4a80b64d189b" providerId="AD" clId="Web-{D9F0EE14-131B-25E6-8394-7CD64D75F437}" dt="2026-03-26T13:53:23.519" v="25"/>
        <pc:sldMkLst>
          <pc:docMk/>
          <pc:sldMk cId="2438023082" sldId="264"/>
        </pc:sldMkLst>
      </pc:sldChg>
      <pc:sldChg chg="addSp delSp modSp">
        <pc:chgData name="Freya Marshall (2517487)" userId="S::2517487@student.uwtsd.ac.uk::7ecdf170-caca-45aa-9cc6-4a80b64d189b" providerId="AD" clId="Web-{D9F0EE14-131B-25E6-8394-7CD64D75F437}" dt="2026-03-26T13:54:22.255" v="37" actId="1076"/>
        <pc:sldMkLst>
          <pc:docMk/>
          <pc:sldMk cId="138739534" sldId="266"/>
        </pc:sldMkLst>
        <pc:spChg chg="mod">
          <ac:chgData name="Freya Marshall (2517487)" userId="S::2517487@student.uwtsd.ac.uk::7ecdf170-caca-45aa-9cc6-4a80b64d189b" providerId="AD" clId="Web-{D9F0EE14-131B-25E6-8394-7CD64D75F437}" dt="2026-03-26T13:54:22.255" v="37" actId="1076"/>
          <ac:spMkLst>
            <pc:docMk/>
            <pc:sldMk cId="138739534" sldId="266"/>
            <ac:spMk id="2" creationId="{E0469C97-3528-5F0A-0C35-EBCFA46883C3}"/>
          </ac:spMkLst>
        </pc:spChg>
        <pc:spChg chg="add del mod">
          <ac:chgData name="Freya Marshall (2517487)" userId="S::2517487@student.uwtsd.ac.uk::7ecdf170-caca-45aa-9cc6-4a80b64d189b" providerId="AD" clId="Web-{D9F0EE14-131B-25E6-8394-7CD64D75F437}" dt="2026-03-26T13:52:14.190" v="6"/>
          <ac:spMkLst>
            <pc:docMk/>
            <pc:sldMk cId="138739534" sldId="266"/>
            <ac:spMk id="17" creationId="{FEA2F6AD-97A6-9463-119F-ED7FE21E76C7}"/>
          </ac:spMkLst>
        </pc:spChg>
        <pc:spChg chg="add mod">
          <ac:chgData name="Freya Marshall (2517487)" userId="S::2517487@student.uwtsd.ac.uk::7ecdf170-caca-45aa-9cc6-4a80b64d189b" providerId="AD" clId="Web-{D9F0EE14-131B-25E6-8394-7CD64D75F437}" dt="2026-03-26T13:53:17.613" v="24" actId="1076"/>
          <ac:spMkLst>
            <pc:docMk/>
            <pc:sldMk cId="138739534" sldId="266"/>
            <ac:spMk id="18" creationId="{4511922B-01DC-AFAE-1252-E692EC5F3FC1}"/>
          </ac:spMkLst>
        </pc:spChg>
        <pc:graphicFrameChg chg="mod">
          <ac:chgData name="Freya Marshall (2517487)" userId="S::2517487@student.uwtsd.ac.uk::7ecdf170-caca-45aa-9cc6-4a80b64d189b" providerId="AD" clId="Web-{D9F0EE14-131B-25E6-8394-7CD64D75F437}" dt="2026-03-26T13:53:12.894" v="23" actId="1076"/>
          <ac:graphicFrameMkLst>
            <pc:docMk/>
            <pc:sldMk cId="138739534" sldId="266"/>
            <ac:graphicFrameMk id="5" creationId="{762F7422-C9D7-D457-3D8C-82F0258351C2}"/>
          </ac:graphicFrameMkLst>
        </pc:graphicFrameChg>
      </pc:sldChg>
    </pc:docChg>
  </pc:docChgLst>
  <pc:docChgLst>
    <pc:chgData name="Freya Marshall (2517487)" userId="S::2517487@student.uwtsd.ac.uk::7ecdf170-caca-45aa-9cc6-4a80b64d189b" providerId="AD" clId="Web-{0AB528B7-CE34-2999-0DD3-8DD54DD8BD41}"/>
    <pc:docChg chg="delSld modSld sldOrd">
      <pc:chgData name="Freya Marshall (2517487)" userId="S::2517487@student.uwtsd.ac.uk::7ecdf170-caca-45aa-9cc6-4a80b64d189b" providerId="AD" clId="Web-{0AB528B7-CE34-2999-0DD3-8DD54DD8BD41}" dt="2026-03-26T13:49:45.429" v="462"/>
      <pc:docMkLst>
        <pc:docMk/>
      </pc:docMkLst>
      <pc:sldChg chg="modSp">
        <pc:chgData name="Freya Marshall (2517487)" userId="S::2517487@student.uwtsd.ac.uk::7ecdf170-caca-45aa-9cc6-4a80b64d189b" providerId="AD" clId="Web-{0AB528B7-CE34-2999-0DD3-8DD54DD8BD41}" dt="2026-03-26T13:25:42.120" v="387" actId="1076"/>
        <pc:sldMkLst>
          <pc:docMk/>
          <pc:sldMk cId="1947173907" sldId="257"/>
        </pc:sldMkLst>
        <pc:spChg chg="mod">
          <ac:chgData name="Freya Marshall (2517487)" userId="S::2517487@student.uwtsd.ac.uk::7ecdf170-caca-45aa-9cc6-4a80b64d189b" providerId="AD" clId="Web-{0AB528B7-CE34-2999-0DD3-8DD54DD8BD41}" dt="2026-03-26T13:25:42.120" v="387" actId="1076"/>
          <ac:spMkLst>
            <pc:docMk/>
            <pc:sldMk cId="1947173907" sldId="257"/>
            <ac:spMk id="3" creationId="{50DCF6A5-3AAA-243D-9168-8A1C5E73A8E1}"/>
          </ac:spMkLst>
        </pc:spChg>
      </pc:sldChg>
      <pc:sldChg chg="del">
        <pc:chgData name="Freya Marshall (2517487)" userId="S::2517487@student.uwtsd.ac.uk::7ecdf170-caca-45aa-9cc6-4a80b64d189b" providerId="AD" clId="Web-{0AB528B7-CE34-2999-0DD3-8DD54DD8BD41}" dt="2026-03-26T13:26:09.466" v="388"/>
        <pc:sldMkLst>
          <pc:docMk/>
          <pc:sldMk cId="594929296" sldId="258"/>
        </pc:sldMkLst>
      </pc:sldChg>
      <pc:sldChg chg="modSp">
        <pc:chgData name="Freya Marshall (2517487)" userId="S::2517487@student.uwtsd.ac.uk::7ecdf170-caca-45aa-9cc6-4a80b64d189b" providerId="AD" clId="Web-{0AB528B7-CE34-2999-0DD3-8DD54DD8BD41}" dt="2026-03-26T13:33:09.340" v="424" actId="20577"/>
        <pc:sldMkLst>
          <pc:docMk/>
          <pc:sldMk cId="1201409800" sldId="261"/>
        </pc:sldMkLst>
        <pc:spChg chg="mod">
          <ac:chgData name="Freya Marshall (2517487)" userId="S::2517487@student.uwtsd.ac.uk::7ecdf170-caca-45aa-9cc6-4a80b64d189b" providerId="AD" clId="Web-{0AB528B7-CE34-2999-0DD3-8DD54DD8BD41}" dt="2026-03-26T13:33:09.340" v="424" actId="20577"/>
          <ac:spMkLst>
            <pc:docMk/>
            <pc:sldMk cId="1201409800" sldId="261"/>
            <ac:spMk id="2" creationId="{7A93DEB3-A5E0-BA46-92D3-54709770348E}"/>
          </ac:spMkLst>
        </pc:spChg>
      </pc:sldChg>
      <pc:sldChg chg="modSp">
        <pc:chgData name="Freya Marshall (2517487)" userId="S::2517487@student.uwtsd.ac.uk::7ecdf170-caca-45aa-9cc6-4a80b64d189b" providerId="AD" clId="Web-{0AB528B7-CE34-2999-0DD3-8DD54DD8BD41}" dt="2026-03-26T13:31:45.823" v="408" actId="20577"/>
        <pc:sldMkLst>
          <pc:docMk/>
          <pc:sldMk cId="2438023082" sldId="264"/>
        </pc:sldMkLst>
        <pc:spChg chg="mod">
          <ac:chgData name="Freya Marshall (2517487)" userId="S::2517487@student.uwtsd.ac.uk::7ecdf170-caca-45aa-9cc6-4a80b64d189b" providerId="AD" clId="Web-{0AB528B7-CE34-2999-0DD3-8DD54DD8BD41}" dt="2026-03-26T13:31:45.823" v="408" actId="20577"/>
          <ac:spMkLst>
            <pc:docMk/>
            <pc:sldMk cId="2438023082" sldId="264"/>
            <ac:spMk id="3" creationId="{7D595358-EF90-A8A3-BB0C-52D15E814004}"/>
          </ac:spMkLst>
        </pc:spChg>
      </pc:sldChg>
      <pc:sldChg chg="modNotes">
        <pc:chgData name="Freya Marshall (2517487)" userId="S::2517487@student.uwtsd.ac.uk::7ecdf170-caca-45aa-9cc6-4a80b64d189b" providerId="AD" clId="Web-{0AB528B7-CE34-2999-0DD3-8DD54DD8BD41}" dt="2026-03-26T13:49:45.429" v="462"/>
        <pc:sldMkLst>
          <pc:docMk/>
          <pc:sldMk cId="3439208232" sldId="272"/>
        </pc:sldMkLst>
      </pc:sldChg>
      <pc:sldChg chg="modSp">
        <pc:chgData name="Freya Marshall (2517487)" userId="S::2517487@student.uwtsd.ac.uk::7ecdf170-caca-45aa-9cc6-4a80b64d189b" providerId="AD" clId="Web-{0AB528B7-CE34-2999-0DD3-8DD54DD8BD41}" dt="2026-03-26T13:19:55.442" v="370" actId="20577"/>
        <pc:sldMkLst>
          <pc:docMk/>
          <pc:sldMk cId="2466684520" sldId="274"/>
        </pc:sldMkLst>
        <pc:spChg chg="mod">
          <ac:chgData name="Freya Marshall (2517487)" userId="S::2517487@student.uwtsd.ac.uk::7ecdf170-caca-45aa-9cc6-4a80b64d189b" providerId="AD" clId="Web-{0AB528B7-CE34-2999-0DD3-8DD54DD8BD41}" dt="2026-03-26T13:19:55.442" v="370" actId="20577"/>
          <ac:spMkLst>
            <pc:docMk/>
            <pc:sldMk cId="2466684520" sldId="274"/>
            <ac:spMk id="3" creationId="{F3525CB9-C06A-9118-97AE-3DCA3717A885}"/>
          </ac:spMkLst>
        </pc:spChg>
      </pc:sldChg>
      <pc:sldChg chg="modSp">
        <pc:chgData name="Freya Marshall (2517487)" userId="S::2517487@student.uwtsd.ac.uk::7ecdf170-caca-45aa-9cc6-4a80b64d189b" providerId="AD" clId="Web-{0AB528B7-CE34-2999-0DD3-8DD54DD8BD41}" dt="2026-03-26T13:22:32.100" v="378" actId="20577"/>
        <pc:sldMkLst>
          <pc:docMk/>
          <pc:sldMk cId="804213965" sldId="275"/>
        </pc:sldMkLst>
        <pc:spChg chg="mod">
          <ac:chgData name="Freya Marshall (2517487)" userId="S::2517487@student.uwtsd.ac.uk::7ecdf170-caca-45aa-9cc6-4a80b64d189b" providerId="AD" clId="Web-{0AB528B7-CE34-2999-0DD3-8DD54DD8BD41}" dt="2026-03-26T13:22:32.100" v="378" actId="20577"/>
          <ac:spMkLst>
            <pc:docMk/>
            <pc:sldMk cId="804213965" sldId="275"/>
            <ac:spMk id="5" creationId="{E2ADEEAB-E566-6226-0318-D433F4829983}"/>
          </ac:spMkLst>
        </pc:spChg>
      </pc:sldChg>
      <pc:sldChg chg="modSp ord">
        <pc:chgData name="Freya Marshall (2517487)" userId="S::2517487@student.uwtsd.ac.uk::7ecdf170-caca-45aa-9cc6-4a80b64d189b" providerId="AD" clId="Web-{0AB528B7-CE34-2999-0DD3-8DD54DD8BD41}" dt="2026-03-26T13:34:01.107" v="425"/>
        <pc:sldMkLst>
          <pc:docMk/>
          <pc:sldMk cId="2652151421" sldId="276"/>
        </pc:sldMkLst>
        <pc:spChg chg="mod">
          <ac:chgData name="Freya Marshall (2517487)" userId="S::2517487@student.uwtsd.ac.uk::7ecdf170-caca-45aa-9cc6-4a80b64d189b" providerId="AD" clId="Web-{0AB528B7-CE34-2999-0DD3-8DD54DD8BD41}" dt="2026-03-26T13:29:42.210" v="402"/>
          <ac:spMkLst>
            <pc:docMk/>
            <pc:sldMk cId="2652151421" sldId="276"/>
            <ac:spMk id="4" creationId="{2DAE3461-C4C5-C53D-4D29-88534DD3BB05}"/>
          </ac:spMkLst>
        </pc:spChg>
        <pc:spChg chg="mod">
          <ac:chgData name="Freya Marshall (2517487)" userId="S::2517487@student.uwtsd.ac.uk::7ecdf170-caca-45aa-9cc6-4a80b64d189b" providerId="AD" clId="Web-{0AB528B7-CE34-2999-0DD3-8DD54DD8BD41}" dt="2026-03-26T13:29:46.882" v="403"/>
          <ac:spMkLst>
            <pc:docMk/>
            <pc:sldMk cId="2652151421" sldId="276"/>
            <ac:spMk id="5" creationId="{CD83DE66-0D81-2EFE-7B24-EFBFB47A0BF3}"/>
          </ac:spMkLst>
        </pc:spChg>
        <pc:spChg chg="mod">
          <ac:chgData name="Freya Marshall (2517487)" userId="S::2517487@student.uwtsd.ac.uk::7ecdf170-caca-45aa-9cc6-4a80b64d189b" providerId="AD" clId="Web-{0AB528B7-CE34-2999-0DD3-8DD54DD8BD41}" dt="2026-03-26T13:28:26.817" v="396"/>
          <ac:spMkLst>
            <pc:docMk/>
            <pc:sldMk cId="2652151421" sldId="276"/>
            <ac:spMk id="6" creationId="{5DC5C6D5-94BF-EF22-5179-425C77392EBC}"/>
          </ac:spMkLst>
        </pc:spChg>
        <pc:spChg chg="mod">
          <ac:chgData name="Freya Marshall (2517487)" userId="S::2517487@student.uwtsd.ac.uk::7ecdf170-caca-45aa-9cc6-4a80b64d189b" providerId="AD" clId="Web-{0AB528B7-CE34-2999-0DD3-8DD54DD8BD41}" dt="2026-03-26T13:29:59.070" v="405"/>
          <ac:spMkLst>
            <pc:docMk/>
            <pc:sldMk cId="2652151421" sldId="276"/>
            <ac:spMk id="7" creationId="{7298C7B1-D29F-5FD6-9560-A4980F045CB7}"/>
          </ac:spMkLst>
        </pc:spChg>
        <pc:spChg chg="mod">
          <ac:chgData name="Freya Marshall (2517487)" userId="S::2517487@student.uwtsd.ac.uk::7ecdf170-caca-45aa-9cc6-4a80b64d189b" providerId="AD" clId="Web-{0AB528B7-CE34-2999-0DD3-8DD54DD8BD41}" dt="2026-03-26T13:29:53.148" v="404"/>
          <ac:spMkLst>
            <pc:docMk/>
            <pc:sldMk cId="2652151421" sldId="276"/>
            <ac:spMk id="8" creationId="{5D8D397F-C947-B867-52F9-420A42F27967}"/>
          </ac:spMkLst>
        </pc:spChg>
      </pc:sldChg>
      <pc:sldChg chg="modSp">
        <pc:chgData name="Freya Marshall (2517487)" userId="S::2517487@student.uwtsd.ac.uk::7ecdf170-caca-45aa-9cc6-4a80b64d189b" providerId="AD" clId="Web-{0AB528B7-CE34-2999-0DD3-8DD54DD8BD41}" dt="2026-03-26T13:20:57.208" v="375" actId="20577"/>
        <pc:sldMkLst>
          <pc:docMk/>
          <pc:sldMk cId="3754219100" sldId="277"/>
        </pc:sldMkLst>
        <pc:spChg chg="mod">
          <ac:chgData name="Freya Marshall (2517487)" userId="S::2517487@student.uwtsd.ac.uk::7ecdf170-caca-45aa-9cc6-4a80b64d189b" providerId="AD" clId="Web-{0AB528B7-CE34-2999-0DD3-8DD54DD8BD41}" dt="2026-03-26T13:20:57.208" v="375" actId="20577"/>
          <ac:spMkLst>
            <pc:docMk/>
            <pc:sldMk cId="3754219100" sldId="277"/>
            <ac:spMk id="2" creationId="{FC405E55-0D29-6CBF-CBD6-DB01D5895C6B}"/>
          </ac:spMkLst>
        </pc:spChg>
        <pc:spChg chg="mod">
          <ac:chgData name="Freya Marshall (2517487)" userId="S::2517487@student.uwtsd.ac.uk::7ecdf170-caca-45aa-9cc6-4a80b64d189b" providerId="AD" clId="Web-{0AB528B7-CE34-2999-0DD3-8DD54DD8BD41}" dt="2026-03-26T13:18:41.394" v="363" actId="20577"/>
          <ac:spMkLst>
            <pc:docMk/>
            <pc:sldMk cId="3754219100" sldId="277"/>
            <ac:spMk id="3" creationId="{0BB3D0E8-EFA9-F78E-3E5F-21F0D8311389}"/>
          </ac:spMkLst>
        </pc:spChg>
      </pc:sldChg>
      <pc:sldChg chg="modSp">
        <pc:chgData name="Freya Marshall (2517487)" userId="S::2517487@student.uwtsd.ac.uk::7ecdf170-caca-45aa-9cc6-4a80b64d189b" providerId="AD" clId="Web-{0AB528B7-CE34-2999-0DD3-8DD54DD8BD41}" dt="2026-03-26T13:22:44.584" v="383" actId="20577"/>
        <pc:sldMkLst>
          <pc:docMk/>
          <pc:sldMk cId="2025469098" sldId="278"/>
        </pc:sldMkLst>
        <pc:spChg chg="mod">
          <ac:chgData name="Freya Marshall (2517487)" userId="S::2517487@student.uwtsd.ac.uk::7ecdf170-caca-45aa-9cc6-4a80b64d189b" providerId="AD" clId="Web-{0AB528B7-CE34-2999-0DD3-8DD54DD8BD41}" dt="2026-03-26T13:22:44.584" v="383" actId="20577"/>
          <ac:spMkLst>
            <pc:docMk/>
            <pc:sldMk cId="2025469098" sldId="278"/>
            <ac:spMk id="5" creationId="{49DC32F8-887E-C1C2-A5DE-5D52908FCDB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8A4B42-5D5F-4710-8B32-E55F868A5EB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8A3AD5-CA06-4B88-8CB5-625FEB864551}">
      <dgm:prSet/>
      <dgm:spPr/>
      <dgm:t>
        <a:bodyPr/>
        <a:lstStyle/>
        <a:p>
          <a:pPr algn="l">
            <a:lnSpc>
              <a:spcPct val="90000"/>
            </a:lnSpc>
          </a:pPr>
          <a:r>
            <a:rPr lang="en-US" sz="2000" b="1" dirty="0">
              <a:latin typeface="Aptos"/>
              <a:ea typeface="+mn-ea"/>
              <a:cs typeface="+mn-cs"/>
            </a:rPr>
            <a:t>Mascot </a:t>
          </a:r>
          <a:r>
            <a:rPr lang="en-US" sz="2000" b="1" dirty="0" err="1">
              <a:latin typeface="Aptos"/>
              <a:ea typeface="+mn-ea"/>
              <a:cs typeface="+mn-cs"/>
            </a:rPr>
            <a:t>programmes</a:t>
          </a:r>
          <a:endParaRPr lang="en-US" sz="2000" dirty="0" err="1">
            <a:latin typeface="Aptos"/>
            <a:ea typeface="+mn-ea"/>
            <a:cs typeface="+mn-cs"/>
          </a:endParaRPr>
        </a:p>
      </dgm:t>
    </dgm:pt>
    <dgm:pt modelId="{0FF757BF-45A1-4434-A7CC-D1B821212AAB}" type="parTrans" cxnId="{FAAE0024-789F-4D0B-A9C1-E3DD165935AE}">
      <dgm:prSet/>
      <dgm:spPr/>
      <dgm:t>
        <a:bodyPr/>
        <a:lstStyle/>
        <a:p>
          <a:endParaRPr lang="en-US"/>
        </a:p>
      </dgm:t>
    </dgm:pt>
    <dgm:pt modelId="{D1F18A43-4986-459F-986A-5B84DDE22067}" type="sibTrans" cxnId="{FAAE0024-789F-4D0B-A9C1-E3DD165935AE}">
      <dgm:prSet/>
      <dgm:spPr/>
      <dgm:t>
        <a:bodyPr/>
        <a:lstStyle/>
        <a:p>
          <a:endParaRPr lang="en-US"/>
        </a:p>
      </dgm:t>
    </dgm:pt>
    <dgm:pt modelId="{5A0FE023-CECA-472E-8C32-3B07F272A89C}">
      <dgm:prSet/>
      <dgm:spPr/>
      <dgm:t>
        <a:bodyPr/>
        <a:lstStyle/>
        <a:p>
          <a:pPr algn="l">
            <a:lnSpc>
              <a:spcPct val="90000"/>
            </a:lnSpc>
          </a:pPr>
          <a:r>
            <a:rPr lang="en-US" sz="2000" b="1">
              <a:solidFill>
                <a:srgbClr val="FFFFFF"/>
              </a:solidFill>
              <a:latin typeface="Aptos" panose="020B0004020202020204"/>
              <a:ea typeface="+mn-ea"/>
              <a:cs typeface="+mn-cs"/>
            </a:rPr>
            <a:t>Half-time activities for children</a:t>
          </a:r>
          <a:endParaRPr lang="en-US" sz="2000">
            <a:solidFill>
              <a:srgbClr val="FFFFFF"/>
            </a:solidFill>
            <a:latin typeface="Aptos" panose="020B0004020202020204"/>
            <a:ea typeface="+mn-ea"/>
            <a:cs typeface="+mn-cs"/>
          </a:endParaRPr>
        </a:p>
      </dgm:t>
    </dgm:pt>
    <dgm:pt modelId="{1B289BFD-A658-4307-869F-AB684071C142}" type="parTrans" cxnId="{546F14B1-66D5-45ED-83BA-D32373C7F920}">
      <dgm:prSet/>
      <dgm:spPr/>
      <dgm:t>
        <a:bodyPr/>
        <a:lstStyle/>
        <a:p>
          <a:endParaRPr lang="en-US"/>
        </a:p>
      </dgm:t>
    </dgm:pt>
    <dgm:pt modelId="{99767B7B-41E2-43D2-9A88-D6FC27F48123}" type="sibTrans" cxnId="{546F14B1-66D5-45ED-83BA-D32373C7F920}">
      <dgm:prSet/>
      <dgm:spPr/>
      <dgm:t>
        <a:bodyPr/>
        <a:lstStyle/>
        <a:p>
          <a:endParaRPr lang="en-US"/>
        </a:p>
      </dgm:t>
    </dgm:pt>
    <dgm:pt modelId="{82824638-943F-4530-8CA4-61799C3582FE}">
      <dgm:prSet/>
      <dgm:spPr/>
      <dgm:t>
        <a:bodyPr/>
        <a:lstStyle/>
        <a:p>
          <a:pPr algn="l">
            <a:lnSpc>
              <a:spcPct val="90000"/>
            </a:lnSpc>
          </a:pPr>
          <a:r>
            <a:rPr lang="en-US" sz="2000" b="1">
              <a:solidFill>
                <a:srgbClr val="FFFFFF"/>
              </a:solidFill>
              <a:latin typeface="Aptos" panose="020B0004020202020204"/>
              <a:ea typeface="+mn-ea"/>
              <a:cs typeface="+mn-cs"/>
            </a:rPr>
            <a:t>Family seating areas</a:t>
          </a:r>
          <a:endParaRPr lang="en-US" sz="2000">
            <a:solidFill>
              <a:srgbClr val="FFFFFF"/>
            </a:solidFill>
            <a:latin typeface="Aptos" panose="020B0004020202020204"/>
            <a:ea typeface="+mn-ea"/>
            <a:cs typeface="+mn-cs"/>
          </a:endParaRPr>
        </a:p>
      </dgm:t>
    </dgm:pt>
    <dgm:pt modelId="{9405FD20-1DF0-42CC-9883-66DA8F951243}" type="parTrans" cxnId="{619F3B28-FBBB-4FF7-9F16-17E774D0F2D2}">
      <dgm:prSet/>
      <dgm:spPr/>
      <dgm:t>
        <a:bodyPr/>
        <a:lstStyle/>
        <a:p>
          <a:endParaRPr lang="en-US"/>
        </a:p>
      </dgm:t>
    </dgm:pt>
    <dgm:pt modelId="{BDE24EC4-CFBF-4394-A623-A8918AFC4B97}" type="sibTrans" cxnId="{619F3B28-FBBB-4FF7-9F16-17E774D0F2D2}">
      <dgm:prSet/>
      <dgm:spPr/>
      <dgm:t>
        <a:bodyPr/>
        <a:lstStyle/>
        <a:p>
          <a:endParaRPr lang="en-US"/>
        </a:p>
      </dgm:t>
    </dgm:pt>
    <dgm:pt modelId="{0D7CAB80-FD7F-425C-AAEA-23BBCBCD1C2D}">
      <dgm:prSet/>
      <dgm:spPr/>
      <dgm:t>
        <a:bodyPr/>
        <a:lstStyle/>
        <a:p>
          <a:pPr algn="l">
            <a:lnSpc>
              <a:spcPct val="90000"/>
            </a:lnSpc>
          </a:pPr>
          <a:r>
            <a:rPr lang="en-US" sz="2000" b="1">
              <a:solidFill>
                <a:srgbClr val="FFFFFF"/>
              </a:solidFill>
              <a:latin typeface="Aptos" panose="020B0004020202020204"/>
              <a:ea typeface="+mn-ea"/>
              <a:cs typeface="+mn-cs"/>
            </a:rPr>
            <a:t>Fan zones and junior supporter sections</a:t>
          </a:r>
          <a:endParaRPr lang="en-US" sz="2000">
            <a:solidFill>
              <a:srgbClr val="FFFFFF"/>
            </a:solidFill>
            <a:latin typeface="Aptos" panose="020B0004020202020204"/>
            <a:ea typeface="+mn-ea"/>
            <a:cs typeface="+mn-cs"/>
          </a:endParaRPr>
        </a:p>
      </dgm:t>
    </dgm:pt>
    <dgm:pt modelId="{68F46994-963D-4C87-B9F8-42509AAC6963}" type="parTrans" cxnId="{5E98FA90-E06E-4402-97FE-97C9ACF37BCD}">
      <dgm:prSet/>
      <dgm:spPr/>
      <dgm:t>
        <a:bodyPr/>
        <a:lstStyle/>
        <a:p>
          <a:endParaRPr lang="en-US"/>
        </a:p>
      </dgm:t>
    </dgm:pt>
    <dgm:pt modelId="{B2C86F6D-6F94-4D75-82B4-1D1E0EA055EA}" type="sibTrans" cxnId="{5E98FA90-E06E-4402-97FE-97C9ACF37BCD}">
      <dgm:prSet/>
      <dgm:spPr/>
      <dgm:t>
        <a:bodyPr/>
        <a:lstStyle/>
        <a:p>
          <a:endParaRPr lang="en-US"/>
        </a:p>
      </dgm:t>
    </dgm:pt>
    <dgm:pt modelId="{3F64572A-21A6-486D-A517-937A98A16A41}">
      <dgm:prSet/>
      <dgm:spPr/>
      <dgm:t>
        <a:bodyPr/>
        <a:lstStyle/>
        <a:p>
          <a:pPr algn="l">
            <a:lnSpc>
              <a:spcPct val="90000"/>
            </a:lnSpc>
          </a:pPr>
          <a:r>
            <a:rPr lang="en-US" sz="2000" b="1">
              <a:solidFill>
                <a:srgbClr val="FFFFFF"/>
              </a:solidFill>
              <a:latin typeface="Aptos" panose="020B0004020202020204"/>
              <a:ea typeface="+mn-ea"/>
              <a:cs typeface="+mn-cs"/>
            </a:rPr>
            <a:t>Digital Engagement</a:t>
          </a:r>
          <a:endParaRPr lang="en-US" sz="2000">
            <a:solidFill>
              <a:srgbClr val="FFFFFF"/>
            </a:solidFill>
            <a:latin typeface="Aptos" panose="020B0004020202020204"/>
            <a:ea typeface="+mn-ea"/>
            <a:cs typeface="+mn-cs"/>
          </a:endParaRPr>
        </a:p>
      </dgm:t>
    </dgm:pt>
    <dgm:pt modelId="{6E33DA33-B700-490A-B601-8C86C917FF9B}" type="parTrans" cxnId="{80B4488F-AEA3-40D3-9A0A-120A4F3FC8F1}">
      <dgm:prSet/>
      <dgm:spPr/>
      <dgm:t>
        <a:bodyPr/>
        <a:lstStyle/>
        <a:p>
          <a:endParaRPr lang="en-US"/>
        </a:p>
      </dgm:t>
    </dgm:pt>
    <dgm:pt modelId="{BC9EEA9A-AFA0-4A56-96BE-34D140573374}" type="sibTrans" cxnId="{80B4488F-AEA3-40D3-9A0A-120A4F3FC8F1}">
      <dgm:prSet/>
      <dgm:spPr/>
      <dgm:t>
        <a:bodyPr/>
        <a:lstStyle/>
        <a:p>
          <a:endParaRPr lang="en-US"/>
        </a:p>
      </dgm:t>
    </dgm:pt>
    <dgm:pt modelId="{2FD1967A-3265-41D1-B31F-897DCDD9AC2A}">
      <dgm:prSet/>
      <dgm:spPr/>
      <dgm:t>
        <a:bodyPr/>
        <a:lstStyle/>
        <a:p>
          <a:pPr algn="l">
            <a:lnSpc>
              <a:spcPct val="90000"/>
            </a:lnSpc>
          </a:pPr>
          <a:r>
            <a:rPr lang="en-US" sz="2000" b="1">
              <a:solidFill>
                <a:srgbClr val="FFFFFF"/>
              </a:solidFill>
              <a:latin typeface="Aptos" panose="020B0004020202020204"/>
              <a:ea typeface="+mn-ea"/>
              <a:cs typeface="+mn-cs"/>
            </a:rPr>
            <a:t>Short-form video content</a:t>
          </a:r>
          <a:endParaRPr lang="en-US" sz="2000">
            <a:solidFill>
              <a:srgbClr val="FFFFFF"/>
            </a:solidFill>
            <a:latin typeface="Aptos" panose="020B0004020202020204"/>
            <a:ea typeface="+mn-ea"/>
            <a:cs typeface="+mn-cs"/>
          </a:endParaRPr>
        </a:p>
      </dgm:t>
    </dgm:pt>
    <dgm:pt modelId="{BF631FEA-7CBC-47CB-AD15-A4F78D34E2B3}" type="parTrans" cxnId="{3BB743FC-CA62-4C38-8BDA-E25619A3E0C1}">
      <dgm:prSet/>
      <dgm:spPr/>
      <dgm:t>
        <a:bodyPr/>
        <a:lstStyle/>
        <a:p>
          <a:endParaRPr lang="en-US"/>
        </a:p>
      </dgm:t>
    </dgm:pt>
    <dgm:pt modelId="{E978FAA6-F9F2-4E10-9DCE-02B0A6C61EF9}" type="sibTrans" cxnId="{3BB743FC-CA62-4C38-8BDA-E25619A3E0C1}">
      <dgm:prSet/>
      <dgm:spPr/>
      <dgm:t>
        <a:bodyPr/>
        <a:lstStyle/>
        <a:p>
          <a:endParaRPr lang="en-US"/>
        </a:p>
      </dgm:t>
    </dgm:pt>
    <dgm:pt modelId="{6FE178F7-F1D6-423A-A5E2-6AD90CC12623}">
      <dgm:prSet/>
      <dgm:spPr/>
      <dgm:t>
        <a:bodyPr/>
        <a:lstStyle/>
        <a:p>
          <a:pPr algn="l">
            <a:lnSpc>
              <a:spcPct val="90000"/>
            </a:lnSpc>
          </a:pPr>
          <a:r>
            <a:rPr lang="en-US" sz="2000" b="1">
              <a:solidFill>
                <a:srgbClr val="FFFFFF"/>
              </a:solidFill>
              <a:latin typeface="Aptos" panose="020B0004020202020204"/>
              <a:ea typeface="+mn-ea"/>
              <a:cs typeface="+mn-cs"/>
            </a:rPr>
            <a:t>Player challenges and behind-the-scenes clips</a:t>
          </a:r>
          <a:endParaRPr lang="en-US" sz="2000">
            <a:solidFill>
              <a:srgbClr val="FFFFFF"/>
            </a:solidFill>
            <a:latin typeface="Aptos" panose="020B0004020202020204"/>
            <a:ea typeface="+mn-ea"/>
            <a:cs typeface="+mn-cs"/>
          </a:endParaRPr>
        </a:p>
      </dgm:t>
    </dgm:pt>
    <dgm:pt modelId="{68C4D61D-C5CE-45A7-A5E3-CE701E795843}" type="parTrans" cxnId="{FFB57909-B176-4C98-8CC1-C2C4CA86CB01}">
      <dgm:prSet/>
      <dgm:spPr/>
      <dgm:t>
        <a:bodyPr/>
        <a:lstStyle/>
        <a:p>
          <a:endParaRPr lang="en-US"/>
        </a:p>
      </dgm:t>
    </dgm:pt>
    <dgm:pt modelId="{C9928242-F779-4E9B-BD94-62CF92EA47AF}" type="sibTrans" cxnId="{FFB57909-B176-4C98-8CC1-C2C4CA86CB01}">
      <dgm:prSet/>
      <dgm:spPr/>
      <dgm:t>
        <a:bodyPr/>
        <a:lstStyle/>
        <a:p>
          <a:endParaRPr lang="en-US"/>
        </a:p>
      </dgm:t>
    </dgm:pt>
    <dgm:pt modelId="{61EDD5C2-E62E-45B5-98E7-B6C3FFC276C7}">
      <dgm:prSet/>
      <dgm:spPr/>
      <dgm:t>
        <a:bodyPr/>
        <a:lstStyle/>
        <a:p>
          <a:pPr algn="l">
            <a:lnSpc>
              <a:spcPct val="90000"/>
            </a:lnSpc>
          </a:pPr>
          <a:r>
            <a:rPr lang="en-US" sz="2000" b="1">
              <a:solidFill>
                <a:srgbClr val="FFFFFF"/>
              </a:solidFill>
              <a:latin typeface="Aptos" panose="020B0004020202020204"/>
              <a:ea typeface="+mn-ea"/>
              <a:cs typeface="+mn-cs"/>
            </a:rPr>
            <a:t>Interactive polls and quizzes</a:t>
          </a:r>
          <a:endParaRPr lang="en-US" sz="2000">
            <a:solidFill>
              <a:srgbClr val="FFFFFF"/>
            </a:solidFill>
            <a:latin typeface="Aptos" panose="020B0004020202020204"/>
            <a:ea typeface="+mn-ea"/>
            <a:cs typeface="+mn-cs"/>
          </a:endParaRPr>
        </a:p>
      </dgm:t>
    </dgm:pt>
    <dgm:pt modelId="{7D04F99A-EE78-4757-9426-4CCA7C11F2A3}" type="parTrans" cxnId="{D85B1331-0A49-4D13-8F00-D0B34106990A}">
      <dgm:prSet/>
      <dgm:spPr/>
      <dgm:t>
        <a:bodyPr/>
        <a:lstStyle/>
        <a:p>
          <a:endParaRPr lang="en-US"/>
        </a:p>
      </dgm:t>
    </dgm:pt>
    <dgm:pt modelId="{221CA322-20E8-43A2-B395-5312311C9207}" type="sibTrans" cxnId="{D85B1331-0A49-4D13-8F00-D0B34106990A}">
      <dgm:prSet/>
      <dgm:spPr/>
      <dgm:t>
        <a:bodyPr/>
        <a:lstStyle/>
        <a:p>
          <a:endParaRPr lang="en-US"/>
        </a:p>
      </dgm:t>
    </dgm:pt>
    <dgm:pt modelId="{DB12CAF5-6D55-41B6-B6A6-DE4908C2315A}">
      <dgm:prSet/>
      <dgm:spPr/>
      <dgm:t>
        <a:bodyPr/>
        <a:lstStyle/>
        <a:p>
          <a:pPr algn="l">
            <a:lnSpc>
              <a:spcPct val="90000"/>
            </a:lnSpc>
          </a:pPr>
          <a:r>
            <a:rPr lang="en-US" sz="2000" b="1">
              <a:solidFill>
                <a:srgbClr val="FFFFFF"/>
              </a:solidFill>
              <a:latin typeface="Aptos" panose="020B0004020202020204"/>
              <a:ea typeface="+mn-ea"/>
              <a:cs typeface="+mn-cs"/>
            </a:rPr>
            <a:t>Gaming and esports connections</a:t>
          </a:r>
          <a:endParaRPr lang="en-US" sz="2000">
            <a:solidFill>
              <a:srgbClr val="FFFFFF"/>
            </a:solidFill>
            <a:latin typeface="Aptos" panose="020B0004020202020204"/>
            <a:ea typeface="+mn-ea"/>
            <a:cs typeface="+mn-cs"/>
          </a:endParaRPr>
        </a:p>
      </dgm:t>
    </dgm:pt>
    <dgm:pt modelId="{BCF8BA13-5A93-4F27-A96A-F19418F2CDBF}" type="parTrans" cxnId="{B459E2F2-AC1F-425D-BC5F-544180924E46}">
      <dgm:prSet/>
      <dgm:spPr/>
      <dgm:t>
        <a:bodyPr/>
        <a:lstStyle/>
        <a:p>
          <a:endParaRPr lang="en-US"/>
        </a:p>
      </dgm:t>
    </dgm:pt>
    <dgm:pt modelId="{11DDDDF6-22C3-4CDF-B29C-9FF2087D919B}" type="sibTrans" cxnId="{B459E2F2-AC1F-425D-BC5F-544180924E46}">
      <dgm:prSet/>
      <dgm:spPr/>
      <dgm:t>
        <a:bodyPr/>
        <a:lstStyle/>
        <a:p>
          <a:endParaRPr lang="en-US"/>
        </a:p>
      </dgm:t>
    </dgm:pt>
    <dgm:pt modelId="{6D7AA8E9-8C39-4827-BC21-32510FD13BC9}" type="pres">
      <dgm:prSet presAssocID="{5B8A4B42-5D5F-4710-8B32-E55F868A5EB6}" presName="linear" presStyleCnt="0">
        <dgm:presLayoutVars>
          <dgm:animLvl val="lvl"/>
          <dgm:resizeHandles val="exact"/>
        </dgm:presLayoutVars>
      </dgm:prSet>
      <dgm:spPr/>
    </dgm:pt>
    <dgm:pt modelId="{F4630B5F-A815-4EF7-8EAC-A203D6CA64E4}" type="pres">
      <dgm:prSet presAssocID="{1F8A3AD5-CA06-4B88-8CB5-625FEB864551}" presName="parentText" presStyleLbl="node1" presStyleIdx="0" presStyleCnt="9">
        <dgm:presLayoutVars>
          <dgm:chMax val="0"/>
          <dgm:bulletEnabled val="1"/>
        </dgm:presLayoutVars>
      </dgm:prSet>
      <dgm:spPr/>
    </dgm:pt>
    <dgm:pt modelId="{51E42741-F8E4-4CDB-A51B-9A4C40E65D7D}" type="pres">
      <dgm:prSet presAssocID="{D1F18A43-4986-459F-986A-5B84DDE22067}" presName="spacer" presStyleCnt="0"/>
      <dgm:spPr/>
    </dgm:pt>
    <dgm:pt modelId="{76AA6832-094F-461E-A23B-020A567BE923}" type="pres">
      <dgm:prSet presAssocID="{5A0FE023-CECA-472E-8C32-3B07F272A89C}" presName="parentText" presStyleLbl="node1" presStyleIdx="1" presStyleCnt="9">
        <dgm:presLayoutVars>
          <dgm:chMax val="0"/>
          <dgm:bulletEnabled val="1"/>
        </dgm:presLayoutVars>
      </dgm:prSet>
      <dgm:spPr/>
    </dgm:pt>
    <dgm:pt modelId="{FE1E51AB-CAC6-41AB-9158-2B9BFA02DDB1}" type="pres">
      <dgm:prSet presAssocID="{99767B7B-41E2-43D2-9A88-D6FC27F48123}" presName="spacer" presStyleCnt="0"/>
      <dgm:spPr/>
    </dgm:pt>
    <dgm:pt modelId="{AC802FA3-D596-45B3-9BAD-A9AA09C7452D}" type="pres">
      <dgm:prSet presAssocID="{82824638-943F-4530-8CA4-61799C3582FE}" presName="parentText" presStyleLbl="node1" presStyleIdx="2" presStyleCnt="9">
        <dgm:presLayoutVars>
          <dgm:chMax val="0"/>
          <dgm:bulletEnabled val="1"/>
        </dgm:presLayoutVars>
      </dgm:prSet>
      <dgm:spPr/>
    </dgm:pt>
    <dgm:pt modelId="{BAE3373B-343D-4271-8DEC-9AD38A63F6F7}" type="pres">
      <dgm:prSet presAssocID="{BDE24EC4-CFBF-4394-A623-A8918AFC4B97}" presName="spacer" presStyleCnt="0"/>
      <dgm:spPr/>
    </dgm:pt>
    <dgm:pt modelId="{6EE8E88A-68BE-40B7-B617-323455FA817F}" type="pres">
      <dgm:prSet presAssocID="{0D7CAB80-FD7F-425C-AAEA-23BBCBCD1C2D}" presName="parentText" presStyleLbl="node1" presStyleIdx="3" presStyleCnt="9">
        <dgm:presLayoutVars>
          <dgm:chMax val="0"/>
          <dgm:bulletEnabled val="1"/>
        </dgm:presLayoutVars>
      </dgm:prSet>
      <dgm:spPr/>
    </dgm:pt>
    <dgm:pt modelId="{EEA6CBC3-1BE6-40FA-B2CA-6831D90B2140}" type="pres">
      <dgm:prSet presAssocID="{B2C86F6D-6F94-4D75-82B4-1D1E0EA055EA}" presName="spacer" presStyleCnt="0"/>
      <dgm:spPr/>
    </dgm:pt>
    <dgm:pt modelId="{1B84AEDB-B3F9-4EA5-A9C2-F0D2C95BD371}" type="pres">
      <dgm:prSet presAssocID="{3F64572A-21A6-486D-A517-937A98A16A41}" presName="parentText" presStyleLbl="node1" presStyleIdx="4" presStyleCnt="9">
        <dgm:presLayoutVars>
          <dgm:chMax val="0"/>
          <dgm:bulletEnabled val="1"/>
        </dgm:presLayoutVars>
      </dgm:prSet>
      <dgm:spPr/>
    </dgm:pt>
    <dgm:pt modelId="{B9997E00-6201-41B2-8BA2-76BF778C9F01}" type="pres">
      <dgm:prSet presAssocID="{BC9EEA9A-AFA0-4A56-96BE-34D140573374}" presName="spacer" presStyleCnt="0"/>
      <dgm:spPr/>
    </dgm:pt>
    <dgm:pt modelId="{64A4B980-8626-4B6A-AB72-0E3821AF9EFB}" type="pres">
      <dgm:prSet presAssocID="{2FD1967A-3265-41D1-B31F-897DCDD9AC2A}" presName="parentText" presStyleLbl="node1" presStyleIdx="5" presStyleCnt="9">
        <dgm:presLayoutVars>
          <dgm:chMax val="0"/>
          <dgm:bulletEnabled val="1"/>
        </dgm:presLayoutVars>
      </dgm:prSet>
      <dgm:spPr/>
    </dgm:pt>
    <dgm:pt modelId="{CB72A383-6BD9-494A-8762-CDA1BD1AB1F6}" type="pres">
      <dgm:prSet presAssocID="{E978FAA6-F9F2-4E10-9DCE-02B0A6C61EF9}" presName="spacer" presStyleCnt="0"/>
      <dgm:spPr/>
    </dgm:pt>
    <dgm:pt modelId="{16BFB3E3-15C3-4778-AF21-E2C0D189C5B5}" type="pres">
      <dgm:prSet presAssocID="{6FE178F7-F1D6-423A-A5E2-6AD90CC12623}" presName="parentText" presStyleLbl="node1" presStyleIdx="6" presStyleCnt="9">
        <dgm:presLayoutVars>
          <dgm:chMax val="0"/>
          <dgm:bulletEnabled val="1"/>
        </dgm:presLayoutVars>
      </dgm:prSet>
      <dgm:spPr/>
    </dgm:pt>
    <dgm:pt modelId="{60D8B45B-DFFC-4635-BBB6-59F3BD085217}" type="pres">
      <dgm:prSet presAssocID="{C9928242-F779-4E9B-BD94-62CF92EA47AF}" presName="spacer" presStyleCnt="0"/>
      <dgm:spPr/>
    </dgm:pt>
    <dgm:pt modelId="{5D26E201-5C1D-4D28-BC54-314F0C3BD76D}" type="pres">
      <dgm:prSet presAssocID="{61EDD5C2-E62E-45B5-98E7-B6C3FFC276C7}" presName="parentText" presStyleLbl="node1" presStyleIdx="7" presStyleCnt="9">
        <dgm:presLayoutVars>
          <dgm:chMax val="0"/>
          <dgm:bulletEnabled val="1"/>
        </dgm:presLayoutVars>
      </dgm:prSet>
      <dgm:spPr/>
    </dgm:pt>
    <dgm:pt modelId="{AB432736-EE05-4225-BE26-8E65051BB4B1}" type="pres">
      <dgm:prSet presAssocID="{221CA322-20E8-43A2-B395-5312311C9207}" presName="spacer" presStyleCnt="0"/>
      <dgm:spPr/>
    </dgm:pt>
    <dgm:pt modelId="{01798172-0628-41EE-9992-D97F597F94FC}" type="pres">
      <dgm:prSet presAssocID="{DB12CAF5-6D55-41B6-B6A6-DE4908C2315A}" presName="parentText" presStyleLbl="node1" presStyleIdx="8" presStyleCnt="9">
        <dgm:presLayoutVars>
          <dgm:chMax val="0"/>
          <dgm:bulletEnabled val="1"/>
        </dgm:presLayoutVars>
      </dgm:prSet>
      <dgm:spPr/>
    </dgm:pt>
  </dgm:ptLst>
  <dgm:cxnLst>
    <dgm:cxn modelId="{0A159D02-DAE0-4557-A26E-216372994E6E}" type="presOf" srcId="{6FE178F7-F1D6-423A-A5E2-6AD90CC12623}" destId="{16BFB3E3-15C3-4778-AF21-E2C0D189C5B5}" srcOrd="0" destOrd="0" presId="urn:microsoft.com/office/officeart/2005/8/layout/vList2"/>
    <dgm:cxn modelId="{688E2B09-E9F0-43D6-A0B6-C7383C49578D}" type="presOf" srcId="{DB12CAF5-6D55-41B6-B6A6-DE4908C2315A}" destId="{01798172-0628-41EE-9992-D97F597F94FC}" srcOrd="0" destOrd="0" presId="urn:microsoft.com/office/officeart/2005/8/layout/vList2"/>
    <dgm:cxn modelId="{FFB57909-B176-4C98-8CC1-C2C4CA86CB01}" srcId="{5B8A4B42-5D5F-4710-8B32-E55F868A5EB6}" destId="{6FE178F7-F1D6-423A-A5E2-6AD90CC12623}" srcOrd="6" destOrd="0" parTransId="{68C4D61D-C5CE-45A7-A5E3-CE701E795843}" sibTransId="{C9928242-F779-4E9B-BD94-62CF92EA47AF}"/>
    <dgm:cxn modelId="{EFD7FE0D-F3AE-4F69-8768-6848B8EDA3DA}" type="presOf" srcId="{82824638-943F-4530-8CA4-61799C3582FE}" destId="{AC802FA3-D596-45B3-9BAD-A9AA09C7452D}" srcOrd="0" destOrd="0" presId="urn:microsoft.com/office/officeart/2005/8/layout/vList2"/>
    <dgm:cxn modelId="{FAAE0024-789F-4D0B-A9C1-E3DD165935AE}" srcId="{5B8A4B42-5D5F-4710-8B32-E55F868A5EB6}" destId="{1F8A3AD5-CA06-4B88-8CB5-625FEB864551}" srcOrd="0" destOrd="0" parTransId="{0FF757BF-45A1-4434-A7CC-D1B821212AAB}" sibTransId="{D1F18A43-4986-459F-986A-5B84DDE22067}"/>
    <dgm:cxn modelId="{619F3B28-FBBB-4FF7-9F16-17E774D0F2D2}" srcId="{5B8A4B42-5D5F-4710-8B32-E55F868A5EB6}" destId="{82824638-943F-4530-8CA4-61799C3582FE}" srcOrd="2" destOrd="0" parTransId="{9405FD20-1DF0-42CC-9883-66DA8F951243}" sibTransId="{BDE24EC4-CFBF-4394-A623-A8918AFC4B97}"/>
    <dgm:cxn modelId="{D85B1331-0A49-4D13-8F00-D0B34106990A}" srcId="{5B8A4B42-5D5F-4710-8B32-E55F868A5EB6}" destId="{61EDD5C2-E62E-45B5-98E7-B6C3FFC276C7}" srcOrd="7" destOrd="0" parTransId="{7D04F99A-EE78-4757-9426-4CCA7C11F2A3}" sibTransId="{221CA322-20E8-43A2-B395-5312311C9207}"/>
    <dgm:cxn modelId="{4613CF36-F586-4A21-95B9-F957DF39A3A3}" type="presOf" srcId="{5B8A4B42-5D5F-4710-8B32-E55F868A5EB6}" destId="{6D7AA8E9-8C39-4827-BC21-32510FD13BC9}" srcOrd="0" destOrd="0" presId="urn:microsoft.com/office/officeart/2005/8/layout/vList2"/>
    <dgm:cxn modelId="{F4688B40-CCF5-474D-9B23-DC8399537BA6}" type="presOf" srcId="{0D7CAB80-FD7F-425C-AAEA-23BBCBCD1C2D}" destId="{6EE8E88A-68BE-40B7-B617-323455FA817F}" srcOrd="0" destOrd="0" presId="urn:microsoft.com/office/officeart/2005/8/layout/vList2"/>
    <dgm:cxn modelId="{BD092754-4652-4525-808C-D0DD47307799}" type="presOf" srcId="{1F8A3AD5-CA06-4B88-8CB5-625FEB864551}" destId="{F4630B5F-A815-4EF7-8EAC-A203D6CA64E4}" srcOrd="0" destOrd="0" presId="urn:microsoft.com/office/officeart/2005/8/layout/vList2"/>
    <dgm:cxn modelId="{80B4488F-AEA3-40D3-9A0A-120A4F3FC8F1}" srcId="{5B8A4B42-5D5F-4710-8B32-E55F868A5EB6}" destId="{3F64572A-21A6-486D-A517-937A98A16A41}" srcOrd="4" destOrd="0" parTransId="{6E33DA33-B700-490A-B601-8C86C917FF9B}" sibTransId="{BC9EEA9A-AFA0-4A56-96BE-34D140573374}"/>
    <dgm:cxn modelId="{5E98FA90-E06E-4402-97FE-97C9ACF37BCD}" srcId="{5B8A4B42-5D5F-4710-8B32-E55F868A5EB6}" destId="{0D7CAB80-FD7F-425C-AAEA-23BBCBCD1C2D}" srcOrd="3" destOrd="0" parTransId="{68F46994-963D-4C87-B9F8-42509AAC6963}" sibTransId="{B2C86F6D-6F94-4D75-82B4-1D1E0EA055EA}"/>
    <dgm:cxn modelId="{40F3E8A0-CF83-40D2-8E7B-E615384E26F8}" type="presOf" srcId="{3F64572A-21A6-486D-A517-937A98A16A41}" destId="{1B84AEDB-B3F9-4EA5-A9C2-F0D2C95BD371}" srcOrd="0" destOrd="0" presId="urn:microsoft.com/office/officeart/2005/8/layout/vList2"/>
    <dgm:cxn modelId="{546F14B1-66D5-45ED-83BA-D32373C7F920}" srcId="{5B8A4B42-5D5F-4710-8B32-E55F868A5EB6}" destId="{5A0FE023-CECA-472E-8C32-3B07F272A89C}" srcOrd="1" destOrd="0" parTransId="{1B289BFD-A658-4307-869F-AB684071C142}" sibTransId="{99767B7B-41E2-43D2-9A88-D6FC27F48123}"/>
    <dgm:cxn modelId="{1C6875BC-9711-4D83-A5D4-CFCE3B8A76E2}" type="presOf" srcId="{61EDD5C2-E62E-45B5-98E7-B6C3FFC276C7}" destId="{5D26E201-5C1D-4D28-BC54-314F0C3BD76D}" srcOrd="0" destOrd="0" presId="urn:microsoft.com/office/officeart/2005/8/layout/vList2"/>
    <dgm:cxn modelId="{8A7571DD-DEFE-4F63-83DC-94A8C29CEDD5}" type="presOf" srcId="{5A0FE023-CECA-472E-8C32-3B07F272A89C}" destId="{76AA6832-094F-461E-A23B-020A567BE923}" srcOrd="0" destOrd="0" presId="urn:microsoft.com/office/officeart/2005/8/layout/vList2"/>
    <dgm:cxn modelId="{845411E5-3C5E-4D68-8C56-AB940A51679E}" type="presOf" srcId="{2FD1967A-3265-41D1-B31F-897DCDD9AC2A}" destId="{64A4B980-8626-4B6A-AB72-0E3821AF9EFB}" srcOrd="0" destOrd="0" presId="urn:microsoft.com/office/officeart/2005/8/layout/vList2"/>
    <dgm:cxn modelId="{B459E2F2-AC1F-425D-BC5F-544180924E46}" srcId="{5B8A4B42-5D5F-4710-8B32-E55F868A5EB6}" destId="{DB12CAF5-6D55-41B6-B6A6-DE4908C2315A}" srcOrd="8" destOrd="0" parTransId="{BCF8BA13-5A93-4F27-A96A-F19418F2CDBF}" sibTransId="{11DDDDF6-22C3-4CDF-B29C-9FF2087D919B}"/>
    <dgm:cxn modelId="{3BB743FC-CA62-4C38-8BDA-E25619A3E0C1}" srcId="{5B8A4B42-5D5F-4710-8B32-E55F868A5EB6}" destId="{2FD1967A-3265-41D1-B31F-897DCDD9AC2A}" srcOrd="5" destOrd="0" parTransId="{BF631FEA-7CBC-47CB-AD15-A4F78D34E2B3}" sibTransId="{E978FAA6-F9F2-4E10-9DCE-02B0A6C61EF9}"/>
    <dgm:cxn modelId="{C9C4042B-B2FB-4E5C-9C94-2E0963F86C72}" type="presParOf" srcId="{6D7AA8E9-8C39-4827-BC21-32510FD13BC9}" destId="{F4630B5F-A815-4EF7-8EAC-A203D6CA64E4}" srcOrd="0" destOrd="0" presId="urn:microsoft.com/office/officeart/2005/8/layout/vList2"/>
    <dgm:cxn modelId="{4B9EFEBC-CAC3-43FE-B418-192E3E4ECECE}" type="presParOf" srcId="{6D7AA8E9-8C39-4827-BC21-32510FD13BC9}" destId="{51E42741-F8E4-4CDB-A51B-9A4C40E65D7D}" srcOrd="1" destOrd="0" presId="urn:microsoft.com/office/officeart/2005/8/layout/vList2"/>
    <dgm:cxn modelId="{F77DE60D-E72E-4C87-A042-3A2A502E88FD}" type="presParOf" srcId="{6D7AA8E9-8C39-4827-BC21-32510FD13BC9}" destId="{76AA6832-094F-461E-A23B-020A567BE923}" srcOrd="2" destOrd="0" presId="urn:microsoft.com/office/officeart/2005/8/layout/vList2"/>
    <dgm:cxn modelId="{2DAD5D8A-DB81-4E7F-90B6-39A2060D5D38}" type="presParOf" srcId="{6D7AA8E9-8C39-4827-BC21-32510FD13BC9}" destId="{FE1E51AB-CAC6-41AB-9158-2B9BFA02DDB1}" srcOrd="3" destOrd="0" presId="urn:microsoft.com/office/officeart/2005/8/layout/vList2"/>
    <dgm:cxn modelId="{B7CA1819-FD4D-43ED-9FFC-2DD43536D179}" type="presParOf" srcId="{6D7AA8E9-8C39-4827-BC21-32510FD13BC9}" destId="{AC802FA3-D596-45B3-9BAD-A9AA09C7452D}" srcOrd="4" destOrd="0" presId="urn:microsoft.com/office/officeart/2005/8/layout/vList2"/>
    <dgm:cxn modelId="{9EEFA48D-302C-4765-8D51-3B9ACF043427}" type="presParOf" srcId="{6D7AA8E9-8C39-4827-BC21-32510FD13BC9}" destId="{BAE3373B-343D-4271-8DEC-9AD38A63F6F7}" srcOrd="5" destOrd="0" presId="urn:microsoft.com/office/officeart/2005/8/layout/vList2"/>
    <dgm:cxn modelId="{904BE33D-6777-4299-B23B-C606432C0BE0}" type="presParOf" srcId="{6D7AA8E9-8C39-4827-BC21-32510FD13BC9}" destId="{6EE8E88A-68BE-40B7-B617-323455FA817F}" srcOrd="6" destOrd="0" presId="urn:microsoft.com/office/officeart/2005/8/layout/vList2"/>
    <dgm:cxn modelId="{C0199FFD-AB94-43BA-A904-C900D2CF9CE6}" type="presParOf" srcId="{6D7AA8E9-8C39-4827-BC21-32510FD13BC9}" destId="{EEA6CBC3-1BE6-40FA-B2CA-6831D90B2140}" srcOrd="7" destOrd="0" presId="urn:microsoft.com/office/officeart/2005/8/layout/vList2"/>
    <dgm:cxn modelId="{18010BA7-AE75-4B4D-A656-7EAE326B2610}" type="presParOf" srcId="{6D7AA8E9-8C39-4827-BC21-32510FD13BC9}" destId="{1B84AEDB-B3F9-4EA5-A9C2-F0D2C95BD371}" srcOrd="8" destOrd="0" presId="urn:microsoft.com/office/officeart/2005/8/layout/vList2"/>
    <dgm:cxn modelId="{76714841-AFB6-4911-B000-F52AA2CBE4F3}" type="presParOf" srcId="{6D7AA8E9-8C39-4827-BC21-32510FD13BC9}" destId="{B9997E00-6201-41B2-8BA2-76BF778C9F01}" srcOrd="9" destOrd="0" presId="urn:microsoft.com/office/officeart/2005/8/layout/vList2"/>
    <dgm:cxn modelId="{2CFD9652-4BF9-4A25-AD3C-B348F22E76E5}" type="presParOf" srcId="{6D7AA8E9-8C39-4827-BC21-32510FD13BC9}" destId="{64A4B980-8626-4B6A-AB72-0E3821AF9EFB}" srcOrd="10" destOrd="0" presId="urn:microsoft.com/office/officeart/2005/8/layout/vList2"/>
    <dgm:cxn modelId="{1E15584C-63FF-467D-99D4-8BDEEBBF293E}" type="presParOf" srcId="{6D7AA8E9-8C39-4827-BC21-32510FD13BC9}" destId="{CB72A383-6BD9-494A-8762-CDA1BD1AB1F6}" srcOrd="11" destOrd="0" presId="urn:microsoft.com/office/officeart/2005/8/layout/vList2"/>
    <dgm:cxn modelId="{2CE853C0-FD47-4981-8B6E-77DB24DE3BA2}" type="presParOf" srcId="{6D7AA8E9-8C39-4827-BC21-32510FD13BC9}" destId="{16BFB3E3-15C3-4778-AF21-E2C0D189C5B5}" srcOrd="12" destOrd="0" presId="urn:microsoft.com/office/officeart/2005/8/layout/vList2"/>
    <dgm:cxn modelId="{B3786C9D-056F-4E06-A7D6-C6C2C1F4EA3E}" type="presParOf" srcId="{6D7AA8E9-8C39-4827-BC21-32510FD13BC9}" destId="{60D8B45B-DFFC-4635-BBB6-59F3BD085217}" srcOrd="13" destOrd="0" presId="urn:microsoft.com/office/officeart/2005/8/layout/vList2"/>
    <dgm:cxn modelId="{9B3A846C-163C-4942-B6DC-DD0553B29827}" type="presParOf" srcId="{6D7AA8E9-8C39-4827-BC21-32510FD13BC9}" destId="{5D26E201-5C1D-4D28-BC54-314F0C3BD76D}" srcOrd="14" destOrd="0" presId="urn:microsoft.com/office/officeart/2005/8/layout/vList2"/>
    <dgm:cxn modelId="{DE92AA1D-FC3F-4E6A-9813-CC6ADC5F7A57}" type="presParOf" srcId="{6D7AA8E9-8C39-4827-BC21-32510FD13BC9}" destId="{AB432736-EE05-4225-BE26-8E65051BB4B1}" srcOrd="15" destOrd="0" presId="urn:microsoft.com/office/officeart/2005/8/layout/vList2"/>
    <dgm:cxn modelId="{D5C78A54-DEAD-412A-A700-FD9A8C1AC119}" type="presParOf" srcId="{6D7AA8E9-8C39-4827-BC21-32510FD13BC9}" destId="{01798172-0628-41EE-9992-D97F597F94FC}"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408949-C533-4C58-9228-2DFEC6AF986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C336F6D-7E04-4AC0-BDD2-4FB091B1D7C1}">
      <dgm:prSet/>
      <dgm:spPr/>
      <dgm:t>
        <a:bodyPr/>
        <a:lstStyle/>
        <a:p>
          <a:pPr>
            <a:lnSpc>
              <a:spcPct val="100000"/>
            </a:lnSpc>
          </a:pPr>
          <a:r>
            <a:rPr lang="en-US" b="1"/>
            <a:t>Young fans are critical to Swansea City's long-term support</a:t>
          </a:r>
          <a:endParaRPr lang="en-US"/>
        </a:p>
      </dgm:t>
    </dgm:pt>
    <dgm:pt modelId="{B9149620-F459-409D-84B7-CBDD88B76C38}" type="parTrans" cxnId="{1770F1EB-0858-49F8-B136-A29CEFB34D17}">
      <dgm:prSet/>
      <dgm:spPr/>
      <dgm:t>
        <a:bodyPr/>
        <a:lstStyle/>
        <a:p>
          <a:endParaRPr lang="en-US"/>
        </a:p>
      </dgm:t>
    </dgm:pt>
    <dgm:pt modelId="{70C785D9-4EF8-42A4-A87D-AFC84209F6EE}" type="sibTrans" cxnId="{1770F1EB-0858-49F8-B136-A29CEFB34D17}">
      <dgm:prSet/>
      <dgm:spPr/>
      <dgm:t>
        <a:bodyPr/>
        <a:lstStyle/>
        <a:p>
          <a:endParaRPr lang="en-US"/>
        </a:p>
      </dgm:t>
    </dgm:pt>
    <dgm:pt modelId="{412B4C7C-7413-442A-A7BE-929873A6FF6D}">
      <dgm:prSet/>
      <dgm:spPr/>
      <dgm:t>
        <a:bodyPr/>
        <a:lstStyle/>
        <a:p>
          <a:pPr>
            <a:lnSpc>
              <a:spcPct val="100000"/>
            </a:lnSpc>
          </a:pPr>
          <a:r>
            <a:rPr lang="en-US" b="1"/>
            <a:t>Engagement must combine digital, matchday, and community strategies</a:t>
          </a:r>
          <a:endParaRPr lang="en-US"/>
        </a:p>
      </dgm:t>
    </dgm:pt>
    <dgm:pt modelId="{DAE3D407-A941-44B0-9473-85AD62111D5D}" type="parTrans" cxnId="{68E8BD2B-F0BB-45F0-89D0-ACA1148DF7CD}">
      <dgm:prSet/>
      <dgm:spPr/>
      <dgm:t>
        <a:bodyPr/>
        <a:lstStyle/>
        <a:p>
          <a:endParaRPr lang="en-US"/>
        </a:p>
      </dgm:t>
    </dgm:pt>
    <dgm:pt modelId="{808B2328-DCC6-430A-921C-5C5486ABA75A}" type="sibTrans" cxnId="{68E8BD2B-F0BB-45F0-89D0-ACA1148DF7CD}">
      <dgm:prSet/>
      <dgm:spPr/>
      <dgm:t>
        <a:bodyPr/>
        <a:lstStyle/>
        <a:p>
          <a:endParaRPr lang="en-US"/>
        </a:p>
      </dgm:t>
    </dgm:pt>
    <dgm:pt modelId="{9912870E-05F1-4467-A7EB-D8308AA166EC}">
      <dgm:prSet/>
      <dgm:spPr/>
      <dgm:t>
        <a:bodyPr/>
        <a:lstStyle/>
        <a:p>
          <a:pPr>
            <a:lnSpc>
              <a:spcPct val="100000"/>
            </a:lnSpc>
          </a:pPr>
          <a:r>
            <a:rPr lang="en-US" b="1"/>
            <a:t>Investment in youth fans builds sustainable club loyalty</a:t>
          </a:r>
          <a:endParaRPr lang="en-US"/>
        </a:p>
      </dgm:t>
    </dgm:pt>
    <dgm:pt modelId="{8A72A846-9DFA-4F41-AAA4-BD6BDFDA080E}" type="parTrans" cxnId="{A623DF8A-E5E9-4EAC-A948-1D0CB20F986E}">
      <dgm:prSet/>
      <dgm:spPr/>
      <dgm:t>
        <a:bodyPr/>
        <a:lstStyle/>
        <a:p>
          <a:endParaRPr lang="en-US"/>
        </a:p>
      </dgm:t>
    </dgm:pt>
    <dgm:pt modelId="{72B79C66-EF7A-4D06-A173-AE52ADF43FF5}" type="sibTrans" cxnId="{A623DF8A-E5E9-4EAC-A948-1D0CB20F986E}">
      <dgm:prSet/>
      <dgm:spPr/>
      <dgm:t>
        <a:bodyPr/>
        <a:lstStyle/>
        <a:p>
          <a:endParaRPr lang="en-US"/>
        </a:p>
      </dgm:t>
    </dgm:pt>
    <dgm:pt modelId="{D3FAC2FD-DE85-4A28-901D-8F71EB68C5F2}" type="pres">
      <dgm:prSet presAssocID="{F2408949-C533-4C58-9228-2DFEC6AF9869}" presName="root" presStyleCnt="0">
        <dgm:presLayoutVars>
          <dgm:dir/>
          <dgm:resizeHandles val="exact"/>
        </dgm:presLayoutVars>
      </dgm:prSet>
      <dgm:spPr/>
    </dgm:pt>
    <dgm:pt modelId="{3A0D3234-28E1-408D-AB9B-3C31481380A4}" type="pres">
      <dgm:prSet presAssocID="{BC336F6D-7E04-4AC0-BDD2-4FB091B1D7C1}" presName="compNode" presStyleCnt="0"/>
      <dgm:spPr/>
    </dgm:pt>
    <dgm:pt modelId="{170D0583-549F-4D1F-B7CA-468ECC551B50}" type="pres">
      <dgm:prSet presAssocID="{BC336F6D-7E04-4AC0-BDD2-4FB091B1D7C1}" presName="bgRect" presStyleLbl="bgShp" presStyleIdx="0" presStyleCnt="3"/>
      <dgm:spPr/>
    </dgm:pt>
    <dgm:pt modelId="{79B15CD2-11F3-485E-9B55-2A5F76EDAA4F}" type="pres">
      <dgm:prSet presAssocID="{BC336F6D-7E04-4AC0-BDD2-4FB091B1D7C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ity"/>
        </a:ext>
      </dgm:extLst>
    </dgm:pt>
    <dgm:pt modelId="{A951D51F-6A82-41DF-BFBF-24030F68C58B}" type="pres">
      <dgm:prSet presAssocID="{BC336F6D-7E04-4AC0-BDD2-4FB091B1D7C1}" presName="spaceRect" presStyleCnt="0"/>
      <dgm:spPr/>
    </dgm:pt>
    <dgm:pt modelId="{769AD126-DED6-4E38-B0E4-EA9AB84D317D}" type="pres">
      <dgm:prSet presAssocID="{BC336F6D-7E04-4AC0-BDD2-4FB091B1D7C1}" presName="parTx" presStyleLbl="revTx" presStyleIdx="0" presStyleCnt="3">
        <dgm:presLayoutVars>
          <dgm:chMax val="0"/>
          <dgm:chPref val="0"/>
        </dgm:presLayoutVars>
      </dgm:prSet>
      <dgm:spPr/>
    </dgm:pt>
    <dgm:pt modelId="{0909C341-6C7A-4C12-9CC3-89EA95E5C2CE}" type="pres">
      <dgm:prSet presAssocID="{70C785D9-4EF8-42A4-A87D-AFC84209F6EE}" presName="sibTrans" presStyleCnt="0"/>
      <dgm:spPr/>
    </dgm:pt>
    <dgm:pt modelId="{3C22E297-88FE-4D0C-B5AA-328A2181DCCE}" type="pres">
      <dgm:prSet presAssocID="{412B4C7C-7413-442A-A7BE-929873A6FF6D}" presName="compNode" presStyleCnt="0"/>
      <dgm:spPr/>
    </dgm:pt>
    <dgm:pt modelId="{28CFC1EF-2169-4D70-907F-CC165E05758D}" type="pres">
      <dgm:prSet presAssocID="{412B4C7C-7413-442A-A7BE-929873A6FF6D}" presName="bgRect" presStyleLbl="bgShp" presStyleIdx="1" presStyleCnt="3"/>
      <dgm:spPr/>
    </dgm:pt>
    <dgm:pt modelId="{826D8B06-02B2-4D28-A1B3-AFB25034CA9D}" type="pres">
      <dgm:prSet presAssocID="{412B4C7C-7413-442A-A7BE-929873A6FF6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F6FD2DB9-BC97-41A5-8950-966D75801A72}" type="pres">
      <dgm:prSet presAssocID="{412B4C7C-7413-442A-A7BE-929873A6FF6D}" presName="spaceRect" presStyleCnt="0"/>
      <dgm:spPr/>
    </dgm:pt>
    <dgm:pt modelId="{154AACD3-B925-4DF1-BFE9-8BF2DC5B7DA5}" type="pres">
      <dgm:prSet presAssocID="{412B4C7C-7413-442A-A7BE-929873A6FF6D}" presName="parTx" presStyleLbl="revTx" presStyleIdx="1" presStyleCnt="3">
        <dgm:presLayoutVars>
          <dgm:chMax val="0"/>
          <dgm:chPref val="0"/>
        </dgm:presLayoutVars>
      </dgm:prSet>
      <dgm:spPr/>
    </dgm:pt>
    <dgm:pt modelId="{4ECE476F-2D7D-4FB7-8F53-D781769E38DF}" type="pres">
      <dgm:prSet presAssocID="{808B2328-DCC6-430A-921C-5C5486ABA75A}" presName="sibTrans" presStyleCnt="0"/>
      <dgm:spPr/>
    </dgm:pt>
    <dgm:pt modelId="{DEBFF569-EEF9-4967-BC74-1074403F552D}" type="pres">
      <dgm:prSet presAssocID="{9912870E-05F1-4467-A7EB-D8308AA166EC}" presName="compNode" presStyleCnt="0"/>
      <dgm:spPr/>
    </dgm:pt>
    <dgm:pt modelId="{901F33E9-7EB6-4AC8-BED3-F1823A953717}" type="pres">
      <dgm:prSet presAssocID="{9912870E-05F1-4467-A7EB-D8308AA166EC}" presName="bgRect" presStyleLbl="bgShp" presStyleIdx="2" presStyleCnt="3"/>
      <dgm:spPr/>
    </dgm:pt>
    <dgm:pt modelId="{783898C0-DD8B-43F2-B25C-6481B3F635C6}" type="pres">
      <dgm:prSet presAssocID="{9912870E-05F1-4467-A7EB-D8308AA166E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17BA442B-EDD1-4016-89B2-2740140E10D1}" type="pres">
      <dgm:prSet presAssocID="{9912870E-05F1-4467-A7EB-D8308AA166EC}" presName="spaceRect" presStyleCnt="0"/>
      <dgm:spPr/>
    </dgm:pt>
    <dgm:pt modelId="{90B4EFDE-FEF7-4267-AED0-3114F77B6FF1}" type="pres">
      <dgm:prSet presAssocID="{9912870E-05F1-4467-A7EB-D8308AA166EC}" presName="parTx" presStyleLbl="revTx" presStyleIdx="2" presStyleCnt="3">
        <dgm:presLayoutVars>
          <dgm:chMax val="0"/>
          <dgm:chPref val="0"/>
        </dgm:presLayoutVars>
      </dgm:prSet>
      <dgm:spPr/>
    </dgm:pt>
  </dgm:ptLst>
  <dgm:cxnLst>
    <dgm:cxn modelId="{A6261104-61D9-4928-8236-947F297CEEA6}" type="presOf" srcId="{412B4C7C-7413-442A-A7BE-929873A6FF6D}" destId="{154AACD3-B925-4DF1-BFE9-8BF2DC5B7DA5}" srcOrd="0" destOrd="0" presId="urn:microsoft.com/office/officeart/2018/2/layout/IconVerticalSolidList"/>
    <dgm:cxn modelId="{596F5523-3896-41E6-8EE9-075DD5217DB1}" type="presOf" srcId="{BC336F6D-7E04-4AC0-BDD2-4FB091B1D7C1}" destId="{769AD126-DED6-4E38-B0E4-EA9AB84D317D}" srcOrd="0" destOrd="0" presId="urn:microsoft.com/office/officeart/2018/2/layout/IconVerticalSolidList"/>
    <dgm:cxn modelId="{68E8BD2B-F0BB-45F0-89D0-ACA1148DF7CD}" srcId="{F2408949-C533-4C58-9228-2DFEC6AF9869}" destId="{412B4C7C-7413-442A-A7BE-929873A6FF6D}" srcOrd="1" destOrd="0" parTransId="{DAE3D407-A941-44B0-9473-85AD62111D5D}" sibTransId="{808B2328-DCC6-430A-921C-5C5486ABA75A}"/>
    <dgm:cxn modelId="{92E95889-12D2-46FD-90D0-49FBB2E094C8}" type="presOf" srcId="{F2408949-C533-4C58-9228-2DFEC6AF9869}" destId="{D3FAC2FD-DE85-4A28-901D-8F71EB68C5F2}" srcOrd="0" destOrd="0" presId="urn:microsoft.com/office/officeart/2018/2/layout/IconVerticalSolidList"/>
    <dgm:cxn modelId="{A623DF8A-E5E9-4EAC-A948-1D0CB20F986E}" srcId="{F2408949-C533-4C58-9228-2DFEC6AF9869}" destId="{9912870E-05F1-4467-A7EB-D8308AA166EC}" srcOrd="2" destOrd="0" parTransId="{8A72A846-9DFA-4F41-AAA4-BD6BDFDA080E}" sibTransId="{72B79C66-EF7A-4D06-A173-AE52ADF43FF5}"/>
    <dgm:cxn modelId="{EB6554E2-E76A-4B39-9CE9-7AD91AFE3773}" type="presOf" srcId="{9912870E-05F1-4467-A7EB-D8308AA166EC}" destId="{90B4EFDE-FEF7-4267-AED0-3114F77B6FF1}" srcOrd="0" destOrd="0" presId="urn:microsoft.com/office/officeart/2018/2/layout/IconVerticalSolidList"/>
    <dgm:cxn modelId="{1770F1EB-0858-49F8-B136-A29CEFB34D17}" srcId="{F2408949-C533-4C58-9228-2DFEC6AF9869}" destId="{BC336F6D-7E04-4AC0-BDD2-4FB091B1D7C1}" srcOrd="0" destOrd="0" parTransId="{B9149620-F459-409D-84B7-CBDD88B76C38}" sibTransId="{70C785D9-4EF8-42A4-A87D-AFC84209F6EE}"/>
    <dgm:cxn modelId="{D7A9C5C9-B030-4BAD-8A48-12ADCD242D7A}" type="presParOf" srcId="{D3FAC2FD-DE85-4A28-901D-8F71EB68C5F2}" destId="{3A0D3234-28E1-408D-AB9B-3C31481380A4}" srcOrd="0" destOrd="0" presId="urn:microsoft.com/office/officeart/2018/2/layout/IconVerticalSolidList"/>
    <dgm:cxn modelId="{F7BF8D62-93D0-49AA-9139-BD6E8F0A6A0B}" type="presParOf" srcId="{3A0D3234-28E1-408D-AB9B-3C31481380A4}" destId="{170D0583-549F-4D1F-B7CA-468ECC551B50}" srcOrd="0" destOrd="0" presId="urn:microsoft.com/office/officeart/2018/2/layout/IconVerticalSolidList"/>
    <dgm:cxn modelId="{2D92D80C-49E3-4093-8642-366C5EC7B2CC}" type="presParOf" srcId="{3A0D3234-28E1-408D-AB9B-3C31481380A4}" destId="{79B15CD2-11F3-485E-9B55-2A5F76EDAA4F}" srcOrd="1" destOrd="0" presId="urn:microsoft.com/office/officeart/2018/2/layout/IconVerticalSolidList"/>
    <dgm:cxn modelId="{46D3A998-9E5D-4252-BAFA-5891B4058085}" type="presParOf" srcId="{3A0D3234-28E1-408D-AB9B-3C31481380A4}" destId="{A951D51F-6A82-41DF-BFBF-24030F68C58B}" srcOrd="2" destOrd="0" presId="urn:microsoft.com/office/officeart/2018/2/layout/IconVerticalSolidList"/>
    <dgm:cxn modelId="{B760D496-B548-4F77-8C68-70C471ECE485}" type="presParOf" srcId="{3A0D3234-28E1-408D-AB9B-3C31481380A4}" destId="{769AD126-DED6-4E38-B0E4-EA9AB84D317D}" srcOrd="3" destOrd="0" presId="urn:microsoft.com/office/officeart/2018/2/layout/IconVerticalSolidList"/>
    <dgm:cxn modelId="{409CA70F-057E-44E9-9990-640966F3365B}" type="presParOf" srcId="{D3FAC2FD-DE85-4A28-901D-8F71EB68C5F2}" destId="{0909C341-6C7A-4C12-9CC3-89EA95E5C2CE}" srcOrd="1" destOrd="0" presId="urn:microsoft.com/office/officeart/2018/2/layout/IconVerticalSolidList"/>
    <dgm:cxn modelId="{C29ABFB9-EED9-43D9-A051-68F4101469BA}" type="presParOf" srcId="{D3FAC2FD-DE85-4A28-901D-8F71EB68C5F2}" destId="{3C22E297-88FE-4D0C-B5AA-328A2181DCCE}" srcOrd="2" destOrd="0" presId="urn:microsoft.com/office/officeart/2018/2/layout/IconVerticalSolidList"/>
    <dgm:cxn modelId="{BD4A69A7-BB68-4984-A6A4-4454231C8DAF}" type="presParOf" srcId="{3C22E297-88FE-4D0C-B5AA-328A2181DCCE}" destId="{28CFC1EF-2169-4D70-907F-CC165E05758D}" srcOrd="0" destOrd="0" presId="urn:microsoft.com/office/officeart/2018/2/layout/IconVerticalSolidList"/>
    <dgm:cxn modelId="{A73AD206-C856-497F-BE2D-CE770FA91B64}" type="presParOf" srcId="{3C22E297-88FE-4D0C-B5AA-328A2181DCCE}" destId="{826D8B06-02B2-4D28-A1B3-AFB25034CA9D}" srcOrd="1" destOrd="0" presId="urn:microsoft.com/office/officeart/2018/2/layout/IconVerticalSolidList"/>
    <dgm:cxn modelId="{FFA9178E-6979-40B8-9B3E-2324801CABDA}" type="presParOf" srcId="{3C22E297-88FE-4D0C-B5AA-328A2181DCCE}" destId="{F6FD2DB9-BC97-41A5-8950-966D75801A72}" srcOrd="2" destOrd="0" presId="urn:microsoft.com/office/officeart/2018/2/layout/IconVerticalSolidList"/>
    <dgm:cxn modelId="{A7437470-2EB5-47CD-A157-BCD6B63DB2DA}" type="presParOf" srcId="{3C22E297-88FE-4D0C-B5AA-328A2181DCCE}" destId="{154AACD3-B925-4DF1-BFE9-8BF2DC5B7DA5}" srcOrd="3" destOrd="0" presId="urn:microsoft.com/office/officeart/2018/2/layout/IconVerticalSolidList"/>
    <dgm:cxn modelId="{87BADBF9-3A1C-478A-8D50-8FC19AE4BEA5}" type="presParOf" srcId="{D3FAC2FD-DE85-4A28-901D-8F71EB68C5F2}" destId="{4ECE476F-2D7D-4FB7-8F53-D781769E38DF}" srcOrd="3" destOrd="0" presId="urn:microsoft.com/office/officeart/2018/2/layout/IconVerticalSolidList"/>
    <dgm:cxn modelId="{8E1A3C46-0C33-41E4-8F78-105DECD97375}" type="presParOf" srcId="{D3FAC2FD-DE85-4A28-901D-8F71EB68C5F2}" destId="{DEBFF569-EEF9-4967-BC74-1074403F552D}" srcOrd="4" destOrd="0" presId="urn:microsoft.com/office/officeart/2018/2/layout/IconVerticalSolidList"/>
    <dgm:cxn modelId="{5404C615-1346-4737-8285-6088A73F288A}" type="presParOf" srcId="{DEBFF569-EEF9-4967-BC74-1074403F552D}" destId="{901F33E9-7EB6-4AC8-BED3-F1823A953717}" srcOrd="0" destOrd="0" presId="urn:microsoft.com/office/officeart/2018/2/layout/IconVerticalSolidList"/>
    <dgm:cxn modelId="{8FF2AC61-64CA-4CBA-A534-A40FDF2FFDF2}" type="presParOf" srcId="{DEBFF569-EEF9-4967-BC74-1074403F552D}" destId="{783898C0-DD8B-43F2-B25C-6481B3F635C6}" srcOrd="1" destOrd="0" presId="urn:microsoft.com/office/officeart/2018/2/layout/IconVerticalSolidList"/>
    <dgm:cxn modelId="{368136DB-EF02-4784-8B95-2049E6ACCEFA}" type="presParOf" srcId="{DEBFF569-EEF9-4967-BC74-1074403F552D}" destId="{17BA442B-EDD1-4016-89B2-2740140E10D1}" srcOrd="2" destOrd="0" presId="urn:microsoft.com/office/officeart/2018/2/layout/IconVerticalSolidList"/>
    <dgm:cxn modelId="{74C60CD8-4FF3-4EC4-BA38-408AACC4C9D6}" type="presParOf" srcId="{DEBFF569-EEF9-4967-BC74-1074403F552D}" destId="{90B4EFDE-FEF7-4267-AED0-3114F77B6F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30B5F-A815-4EF7-8EAC-A203D6CA64E4}">
      <dsp:nvSpPr>
        <dsp:cNvPr id="0" name=""/>
        <dsp:cNvSpPr/>
      </dsp:nvSpPr>
      <dsp:spPr>
        <a:xfrm>
          <a:off x="0" y="397409"/>
          <a:ext cx="5811128" cy="491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ptos"/>
              <a:ea typeface="+mn-ea"/>
              <a:cs typeface="+mn-cs"/>
            </a:rPr>
            <a:t>Mascot </a:t>
          </a:r>
          <a:r>
            <a:rPr lang="en-US" sz="2000" b="1" kern="1200" dirty="0" err="1">
              <a:latin typeface="Aptos"/>
              <a:ea typeface="+mn-ea"/>
              <a:cs typeface="+mn-cs"/>
            </a:rPr>
            <a:t>programmes</a:t>
          </a:r>
          <a:endParaRPr lang="en-US" sz="2000" kern="1200" dirty="0" err="1">
            <a:latin typeface="Aptos"/>
            <a:ea typeface="+mn-ea"/>
            <a:cs typeface="+mn-cs"/>
          </a:endParaRPr>
        </a:p>
      </dsp:txBody>
      <dsp:txXfrm>
        <a:off x="23988" y="421397"/>
        <a:ext cx="5763152" cy="443424"/>
      </dsp:txXfrm>
    </dsp:sp>
    <dsp:sp modelId="{76AA6832-094F-461E-A23B-020A567BE923}">
      <dsp:nvSpPr>
        <dsp:cNvPr id="0" name=""/>
        <dsp:cNvSpPr/>
      </dsp:nvSpPr>
      <dsp:spPr>
        <a:xfrm>
          <a:off x="0" y="946409"/>
          <a:ext cx="5811128" cy="491400"/>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Half-time activities for children</a:t>
          </a:r>
          <a:endParaRPr lang="en-US" sz="2000" kern="1200">
            <a:solidFill>
              <a:srgbClr val="FFFFFF"/>
            </a:solidFill>
            <a:latin typeface="Aptos" panose="020B0004020202020204"/>
            <a:ea typeface="+mn-ea"/>
            <a:cs typeface="+mn-cs"/>
          </a:endParaRPr>
        </a:p>
      </dsp:txBody>
      <dsp:txXfrm>
        <a:off x="23988" y="970397"/>
        <a:ext cx="5763152" cy="443424"/>
      </dsp:txXfrm>
    </dsp:sp>
    <dsp:sp modelId="{AC802FA3-D596-45B3-9BAD-A9AA09C7452D}">
      <dsp:nvSpPr>
        <dsp:cNvPr id="0" name=""/>
        <dsp:cNvSpPr/>
      </dsp:nvSpPr>
      <dsp:spPr>
        <a:xfrm>
          <a:off x="0" y="1495409"/>
          <a:ext cx="5811128" cy="4914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Family seating areas</a:t>
          </a:r>
          <a:endParaRPr lang="en-US" sz="2000" kern="1200">
            <a:solidFill>
              <a:srgbClr val="FFFFFF"/>
            </a:solidFill>
            <a:latin typeface="Aptos" panose="020B0004020202020204"/>
            <a:ea typeface="+mn-ea"/>
            <a:cs typeface="+mn-cs"/>
          </a:endParaRPr>
        </a:p>
      </dsp:txBody>
      <dsp:txXfrm>
        <a:off x="23988" y="1519397"/>
        <a:ext cx="5763152" cy="443424"/>
      </dsp:txXfrm>
    </dsp:sp>
    <dsp:sp modelId="{6EE8E88A-68BE-40B7-B617-323455FA817F}">
      <dsp:nvSpPr>
        <dsp:cNvPr id="0" name=""/>
        <dsp:cNvSpPr/>
      </dsp:nvSpPr>
      <dsp:spPr>
        <a:xfrm>
          <a:off x="0" y="2044409"/>
          <a:ext cx="5811128" cy="491400"/>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Fan zones and junior supporter sections</a:t>
          </a:r>
          <a:endParaRPr lang="en-US" sz="2000" kern="1200">
            <a:solidFill>
              <a:srgbClr val="FFFFFF"/>
            </a:solidFill>
            <a:latin typeface="Aptos" panose="020B0004020202020204"/>
            <a:ea typeface="+mn-ea"/>
            <a:cs typeface="+mn-cs"/>
          </a:endParaRPr>
        </a:p>
      </dsp:txBody>
      <dsp:txXfrm>
        <a:off x="23988" y="2068397"/>
        <a:ext cx="5763152" cy="443424"/>
      </dsp:txXfrm>
    </dsp:sp>
    <dsp:sp modelId="{1B84AEDB-B3F9-4EA5-A9C2-F0D2C95BD371}">
      <dsp:nvSpPr>
        <dsp:cNvPr id="0" name=""/>
        <dsp:cNvSpPr/>
      </dsp:nvSpPr>
      <dsp:spPr>
        <a:xfrm>
          <a:off x="0" y="2593409"/>
          <a:ext cx="5811128" cy="4914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Digital Engagement</a:t>
          </a:r>
          <a:endParaRPr lang="en-US" sz="2000" kern="1200">
            <a:solidFill>
              <a:srgbClr val="FFFFFF"/>
            </a:solidFill>
            <a:latin typeface="Aptos" panose="020B0004020202020204"/>
            <a:ea typeface="+mn-ea"/>
            <a:cs typeface="+mn-cs"/>
          </a:endParaRPr>
        </a:p>
      </dsp:txBody>
      <dsp:txXfrm>
        <a:off x="23988" y="2617397"/>
        <a:ext cx="5763152" cy="443424"/>
      </dsp:txXfrm>
    </dsp:sp>
    <dsp:sp modelId="{64A4B980-8626-4B6A-AB72-0E3821AF9EFB}">
      <dsp:nvSpPr>
        <dsp:cNvPr id="0" name=""/>
        <dsp:cNvSpPr/>
      </dsp:nvSpPr>
      <dsp:spPr>
        <a:xfrm>
          <a:off x="0" y="3142409"/>
          <a:ext cx="5811128" cy="491400"/>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Short-form video content</a:t>
          </a:r>
          <a:endParaRPr lang="en-US" sz="2000" kern="1200">
            <a:solidFill>
              <a:srgbClr val="FFFFFF"/>
            </a:solidFill>
            <a:latin typeface="Aptos" panose="020B0004020202020204"/>
            <a:ea typeface="+mn-ea"/>
            <a:cs typeface="+mn-cs"/>
          </a:endParaRPr>
        </a:p>
      </dsp:txBody>
      <dsp:txXfrm>
        <a:off x="23988" y="3166397"/>
        <a:ext cx="5763152" cy="443424"/>
      </dsp:txXfrm>
    </dsp:sp>
    <dsp:sp modelId="{16BFB3E3-15C3-4778-AF21-E2C0D189C5B5}">
      <dsp:nvSpPr>
        <dsp:cNvPr id="0" name=""/>
        <dsp:cNvSpPr/>
      </dsp:nvSpPr>
      <dsp:spPr>
        <a:xfrm>
          <a:off x="0" y="3691409"/>
          <a:ext cx="5811128" cy="4914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Player challenges and behind-the-scenes clips</a:t>
          </a:r>
          <a:endParaRPr lang="en-US" sz="2000" kern="1200">
            <a:solidFill>
              <a:srgbClr val="FFFFFF"/>
            </a:solidFill>
            <a:latin typeface="Aptos" panose="020B0004020202020204"/>
            <a:ea typeface="+mn-ea"/>
            <a:cs typeface="+mn-cs"/>
          </a:endParaRPr>
        </a:p>
      </dsp:txBody>
      <dsp:txXfrm>
        <a:off x="23988" y="3715397"/>
        <a:ext cx="5763152" cy="443424"/>
      </dsp:txXfrm>
    </dsp:sp>
    <dsp:sp modelId="{5D26E201-5C1D-4D28-BC54-314F0C3BD76D}">
      <dsp:nvSpPr>
        <dsp:cNvPr id="0" name=""/>
        <dsp:cNvSpPr/>
      </dsp:nvSpPr>
      <dsp:spPr>
        <a:xfrm>
          <a:off x="0" y="4240409"/>
          <a:ext cx="5811128" cy="491400"/>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Interactive polls and quizzes</a:t>
          </a:r>
          <a:endParaRPr lang="en-US" sz="2000" kern="1200">
            <a:solidFill>
              <a:srgbClr val="FFFFFF"/>
            </a:solidFill>
            <a:latin typeface="Aptos" panose="020B0004020202020204"/>
            <a:ea typeface="+mn-ea"/>
            <a:cs typeface="+mn-cs"/>
          </a:endParaRPr>
        </a:p>
      </dsp:txBody>
      <dsp:txXfrm>
        <a:off x="23988" y="4264397"/>
        <a:ext cx="5763152" cy="443424"/>
      </dsp:txXfrm>
    </dsp:sp>
    <dsp:sp modelId="{01798172-0628-41EE-9992-D97F597F94FC}">
      <dsp:nvSpPr>
        <dsp:cNvPr id="0" name=""/>
        <dsp:cNvSpPr/>
      </dsp:nvSpPr>
      <dsp:spPr>
        <a:xfrm>
          <a:off x="0" y="4789409"/>
          <a:ext cx="5811128" cy="491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Gaming and esports connections</a:t>
          </a:r>
          <a:endParaRPr lang="en-US" sz="2000" kern="1200">
            <a:solidFill>
              <a:srgbClr val="FFFFFF"/>
            </a:solidFill>
            <a:latin typeface="Aptos" panose="020B0004020202020204"/>
            <a:ea typeface="+mn-ea"/>
            <a:cs typeface="+mn-cs"/>
          </a:endParaRPr>
        </a:p>
      </dsp:txBody>
      <dsp:txXfrm>
        <a:off x="23988" y="4813397"/>
        <a:ext cx="5763152" cy="443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D0583-549F-4D1F-B7CA-468ECC551B50}">
      <dsp:nvSpPr>
        <dsp:cNvPr id="0" name=""/>
        <dsp:cNvSpPr/>
      </dsp:nvSpPr>
      <dsp:spPr>
        <a:xfrm>
          <a:off x="0" y="502"/>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15CD2-11F3-485E-9B55-2A5F76EDAA4F}">
      <dsp:nvSpPr>
        <dsp:cNvPr id="0" name=""/>
        <dsp:cNvSpPr/>
      </dsp:nvSpPr>
      <dsp:spPr>
        <a:xfrm>
          <a:off x="355927" y="265242"/>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9AD126-DED6-4E38-B0E4-EA9AB84D317D}">
      <dsp:nvSpPr>
        <dsp:cNvPr id="0" name=""/>
        <dsp:cNvSpPr/>
      </dsp:nvSpPr>
      <dsp:spPr>
        <a:xfrm>
          <a:off x="1358994" y="502"/>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Young fans are critical to Swansea City's long-term support</a:t>
          </a:r>
          <a:endParaRPr lang="en-US" sz="2300" kern="1200"/>
        </a:p>
      </dsp:txBody>
      <dsp:txXfrm>
        <a:off x="1358994" y="502"/>
        <a:ext cx="5354557" cy="1176618"/>
      </dsp:txXfrm>
    </dsp:sp>
    <dsp:sp modelId="{28CFC1EF-2169-4D70-907F-CC165E05758D}">
      <dsp:nvSpPr>
        <dsp:cNvPr id="0" name=""/>
        <dsp:cNvSpPr/>
      </dsp:nvSpPr>
      <dsp:spPr>
        <a:xfrm>
          <a:off x="0" y="1471276"/>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D8B06-02B2-4D28-A1B3-AFB25034CA9D}">
      <dsp:nvSpPr>
        <dsp:cNvPr id="0" name=""/>
        <dsp:cNvSpPr/>
      </dsp:nvSpPr>
      <dsp:spPr>
        <a:xfrm>
          <a:off x="355927" y="1736015"/>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4AACD3-B925-4DF1-BFE9-8BF2DC5B7DA5}">
      <dsp:nvSpPr>
        <dsp:cNvPr id="0" name=""/>
        <dsp:cNvSpPr/>
      </dsp:nvSpPr>
      <dsp:spPr>
        <a:xfrm>
          <a:off x="1358994" y="1471276"/>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Engagement must combine digital, matchday, and community strategies</a:t>
          </a:r>
          <a:endParaRPr lang="en-US" sz="2300" kern="1200"/>
        </a:p>
      </dsp:txBody>
      <dsp:txXfrm>
        <a:off x="1358994" y="1471276"/>
        <a:ext cx="5354557" cy="1176618"/>
      </dsp:txXfrm>
    </dsp:sp>
    <dsp:sp modelId="{901F33E9-7EB6-4AC8-BED3-F1823A953717}">
      <dsp:nvSpPr>
        <dsp:cNvPr id="0" name=""/>
        <dsp:cNvSpPr/>
      </dsp:nvSpPr>
      <dsp:spPr>
        <a:xfrm>
          <a:off x="0" y="2942050"/>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898C0-DD8B-43F2-B25C-6481B3F635C6}">
      <dsp:nvSpPr>
        <dsp:cNvPr id="0" name=""/>
        <dsp:cNvSpPr/>
      </dsp:nvSpPr>
      <dsp:spPr>
        <a:xfrm>
          <a:off x="355927" y="3206789"/>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4EFDE-FEF7-4267-AED0-3114F77B6FF1}">
      <dsp:nvSpPr>
        <dsp:cNvPr id="0" name=""/>
        <dsp:cNvSpPr/>
      </dsp:nvSpPr>
      <dsp:spPr>
        <a:xfrm>
          <a:off x="1358994" y="2942050"/>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Investment in youth fans builds sustainable club loyalty</a:t>
          </a:r>
          <a:endParaRPr lang="en-US" sz="2300" kern="1200"/>
        </a:p>
      </dsp:txBody>
      <dsp:txXfrm>
        <a:off x="1358994" y="2942050"/>
        <a:ext cx="5354557" cy="1176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719F21-3EDA-4283-8EAF-3358172003D9}" type="datetimeFigureOut">
              <a:t>3/26/2026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89F3FF-E4CD-4106-8CC0-1CC100BD2FBE}" type="slidenum">
              <a:t>‹#›</a:t>
            </a:fld>
            <a:endParaRPr lang="en-US"/>
          </a:p>
        </p:txBody>
      </p:sp>
    </p:spTree>
    <p:extLst>
      <p:ext uri="{BB962C8B-B14F-4D97-AF65-F5344CB8AC3E}">
        <p14:creationId xmlns:p14="http://schemas.microsoft.com/office/powerpoint/2010/main" val="1142553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4103/tjp.tjp_65_24"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Younger audiences are highly digitally immersed and accustomed to fast-paced, interactive, and rewarding content experiences. Prolonged exposure to screens has shaped shorter attention spans, a desire for constant stimulation, and an expectation to actively participate rather than passively consume. At the same time, reduced real-world social interaction has increased the importance of digital spaces for connection and self-expression. As a result, traditional sports broadcasts fail to meet these cognitive, emotional, and social needs.</a:t>
            </a:r>
            <a:endParaRPr lang="en-US" dirty="0">
              <a:highlight>
                <a:srgbClr val="C6C6C6"/>
              </a:highlight>
              <a:ea typeface="Calibri"/>
              <a:cs typeface="Calibri"/>
            </a:endParaRPr>
          </a:p>
          <a:p>
            <a:endParaRPr lang="en-US"/>
          </a:p>
          <a:p>
            <a:r>
              <a:rPr lang="en-US" b="1" u="sng" dirty="0">
                <a:ea typeface="Calibri"/>
                <a:cs typeface="Calibri"/>
              </a:rPr>
              <a:t>Study key </a:t>
            </a:r>
            <a:r>
              <a:rPr lang="en-US" b="1" u="sng">
                <a:ea typeface="Calibri"/>
                <a:cs typeface="Calibri"/>
              </a:rPr>
              <a:t>info:</a:t>
            </a:r>
          </a:p>
          <a:p>
            <a:r>
              <a:rPr lang="en-US"/>
              <a:t>-60 subjects of 6-12 years of age of all genders excluding those with intellectual disability and chronic medical illnesses such as asthma, diabetes, and epilepsy.</a:t>
            </a:r>
          </a:p>
          <a:p>
            <a:r>
              <a:rPr lang="en-US">
                <a:ea typeface="Calibri"/>
                <a:cs typeface="Calibri"/>
              </a:rPr>
              <a:t>-2025 study</a:t>
            </a:r>
          </a:p>
          <a:p>
            <a:endParaRPr lang="en-US" b="1" u="sng" dirty="0">
              <a:ea typeface="Calibri"/>
              <a:cs typeface="Calibri"/>
            </a:endParaRPr>
          </a:p>
          <a:p>
            <a:endParaRPr lang="en-US" b="1" u="sng" dirty="0">
              <a:ea typeface="Calibri"/>
              <a:cs typeface="Calibri"/>
            </a:endParaRPr>
          </a:p>
          <a:p>
            <a:r>
              <a:rPr lang="en-US" b="1" u="sng">
                <a:ea typeface="Calibri"/>
                <a:cs typeface="Calibri"/>
              </a:rPr>
              <a:t>Reference:</a:t>
            </a:r>
            <a:endParaRPr lang="en-US" b="1" u="sng"/>
          </a:p>
          <a:p>
            <a:r>
              <a:rPr lang="en-US" dirty="0" err="1"/>
              <a:t>Nagisetty</a:t>
            </a:r>
            <a:r>
              <a:rPr lang="en-US" dirty="0"/>
              <a:t>, S. et al. (2025) “Attention deficit in children in the digital era: A cross-sectional study on the influence of parenting styles and screen exposure,” Telangana Journal of Psychiatry. 2nd ed, 11(1), pp. 30–35. Available at: </a:t>
            </a:r>
            <a:r>
              <a:rPr lang="en-US" dirty="0">
                <a:hlinkClick r:id="rId3"/>
              </a:rPr>
              <a:t>https://doi.org/10.4103/tjp.tjp_65_24</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889F3FF-E4CD-4106-8CC0-1CC100BD2FBE}" type="slidenum">
              <a:t>3</a:t>
            </a:fld>
            <a:endParaRPr lang="en-US"/>
          </a:p>
        </p:txBody>
      </p:sp>
    </p:spTree>
    <p:extLst>
      <p:ext uri="{BB962C8B-B14F-4D97-AF65-F5344CB8AC3E}">
        <p14:creationId xmlns:p14="http://schemas.microsoft.com/office/powerpoint/2010/main" val="1163261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Younger audiences are developing shorter attention spans due to constant exposure to fast-paced, multi-screen digital content, which has reshaped how they consume media. Traditional sports formats, which rely on long-form, passive viewing, are increasingly misaligned with these evolving </a:t>
            </a:r>
            <a:r>
              <a:rPr lang="en-US" dirty="0" err="1"/>
              <a:t>behaviours</a:t>
            </a:r>
            <a:r>
              <a:rPr lang="en-US" dirty="0"/>
              <a:t>. As a result, younger fans are more likely to engage with highlights and short-form content rather than full matches, reducing sustained attention and emotional investment in teams. This shift also impacts live attendance, as stadium experiences require time commitment and offer limited interactivity compared to </a:t>
            </a:r>
            <a:r>
              <a:rPr lang="en-US" dirty="0" err="1"/>
              <a:t>personalised</a:t>
            </a:r>
            <a:r>
              <a:rPr lang="en-US" dirty="0"/>
              <a:t> digital environments. Over time, this may disrupt the intergenerational transfer of fandom, weakening long-term fan loyalty and reducing the cultural relevance of sport. Additionally, younger audiences now expect to actively participate (commenting, reacting, and engaging in real time) yet traditional broadcasts are largely one-directional. This creates a disconnect where fans feel like passive spectators rather than active participants. Consequently, sport is no longer only competing with other sports, but with highly engaging digital platforms that better meet the needs for interaction, immediacy, and social connection. With less fans attending and interacting with live sport, comes less income from ticket sales, broadcasting value, sponsorship deals, and merchandise, ultimately threatening the financial sustainability and long-term growth of sports </a:t>
            </a:r>
            <a:r>
              <a:rPr lang="en-US" dirty="0" err="1"/>
              <a:t>organisations</a:t>
            </a:r>
            <a:r>
              <a:rPr lang="en-US" dirty="0"/>
              <a:t>.</a:t>
            </a:r>
            <a:endParaRPr lang="en-US" dirty="0" err="1">
              <a:ea typeface="Calibri"/>
              <a:cs typeface="Calibri"/>
            </a:endParaRPr>
          </a:p>
        </p:txBody>
      </p:sp>
      <p:sp>
        <p:nvSpPr>
          <p:cNvPr id="4" name="Slide Number Placeholder 3"/>
          <p:cNvSpPr>
            <a:spLocks noGrp="1"/>
          </p:cNvSpPr>
          <p:nvPr>
            <p:ph type="sldNum" sz="quarter" idx="5"/>
          </p:nvPr>
        </p:nvSpPr>
        <p:spPr/>
        <p:txBody>
          <a:bodyPr/>
          <a:lstStyle/>
          <a:p>
            <a:fld id="{F889F3FF-E4CD-4106-8CC0-1CC100BD2FBE}" type="slidenum">
              <a:t>8</a:t>
            </a:fld>
            <a:endParaRPr lang="en-US"/>
          </a:p>
        </p:txBody>
      </p:sp>
    </p:spTree>
    <p:extLst>
      <p:ext uri="{BB962C8B-B14F-4D97-AF65-F5344CB8AC3E}">
        <p14:creationId xmlns:p14="http://schemas.microsoft.com/office/powerpoint/2010/main" val="2046136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format/tiles/mod_view.php?cmid=73310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ster with colorful arrows">
            <a:extLst>
              <a:ext uri="{FF2B5EF4-FFF2-40B4-BE49-F238E27FC236}">
                <a16:creationId xmlns:a16="http://schemas.microsoft.com/office/drawing/2014/main" id="{972F80C0-FF00-4B61-6152-10C55706600C}"/>
              </a:ext>
            </a:extLst>
          </p:cNvPr>
          <p:cNvPicPr>
            <a:picLocks noChangeAspect="1"/>
          </p:cNvPicPr>
          <p:nvPr/>
        </p:nvPicPr>
        <p:blipFill>
          <a:blip r:embed="rId2"/>
          <a:srcRect r="-1" b="1709"/>
          <a:stretch>
            <a:fillRect/>
          </a:stretch>
        </p:blipFill>
        <p:spPr>
          <a:xfrm>
            <a:off x="133624" y="230742"/>
            <a:ext cx="4227744" cy="6332251"/>
          </a:xfrm>
          <a:prstGeom prst="rect">
            <a:avLst/>
          </a:prstGeom>
        </p:spPr>
      </p:pic>
      <p:sp>
        <p:nvSpPr>
          <p:cNvPr id="70" name="Freeform: Shape 6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5622061" y="762538"/>
            <a:ext cx="6126746" cy="3199862"/>
          </a:xfrm>
        </p:spPr>
        <p:txBody>
          <a:bodyPr anchor="b">
            <a:normAutofit fontScale="90000"/>
          </a:bodyPr>
          <a:lstStyle/>
          <a:p>
            <a:pPr algn="l"/>
            <a:r>
              <a:rPr lang="en-US" sz="6600" dirty="0">
                <a:solidFill>
                  <a:srgbClr val="FFFFFF"/>
                </a:solidFill>
              </a:rPr>
              <a:t>Applying design </a:t>
            </a:r>
            <a:r>
              <a:rPr lang="en-US" sz="6600">
                <a:solidFill>
                  <a:srgbClr val="FFFFFF"/>
                </a:solidFill>
              </a:rPr>
              <a:t>thinking to fan engagement issues</a:t>
            </a:r>
          </a:p>
        </p:txBody>
      </p:sp>
      <p:sp>
        <p:nvSpPr>
          <p:cNvPr id="3" name="Subtitle 2"/>
          <p:cNvSpPr>
            <a:spLocks noGrp="1"/>
          </p:cNvSpPr>
          <p:nvPr>
            <p:ph type="subTitle" idx="1"/>
          </p:nvPr>
        </p:nvSpPr>
        <p:spPr>
          <a:xfrm>
            <a:off x="5622061" y="4312561"/>
            <a:ext cx="5649349" cy="1687815"/>
          </a:xfrm>
        </p:spPr>
        <p:txBody>
          <a:bodyPr vert="horz" lIns="91440" tIns="45720" rIns="91440" bIns="45720" rtlCol="0" anchor="t">
            <a:normAutofit/>
          </a:bodyPr>
          <a:lstStyle/>
          <a:p>
            <a:pPr algn="l"/>
            <a:r>
              <a:rPr lang="en-US">
                <a:solidFill>
                  <a:srgbClr val="FFFFFF"/>
                </a:solidFill>
              </a:rPr>
              <a:t>By Freya, Cody And CJ</a:t>
            </a:r>
          </a:p>
        </p:txBody>
      </p:sp>
      <p:sp>
        <p:nvSpPr>
          <p:cNvPr id="71"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223F7-1438-B70B-2063-1315BD6569FB}"/>
              </a:ext>
            </a:extLst>
          </p:cNvPr>
          <p:cNvSpPr>
            <a:spLocks noGrp="1"/>
          </p:cNvSpPr>
          <p:nvPr>
            <p:ph type="title"/>
          </p:nvPr>
        </p:nvSpPr>
        <p:spPr/>
        <p:txBody>
          <a:bodyPr/>
          <a:lstStyle/>
          <a:p>
            <a:r>
              <a:rPr lang="en-US"/>
              <a:t>Assignment brief </a:t>
            </a:r>
          </a:p>
        </p:txBody>
      </p:sp>
      <p:sp>
        <p:nvSpPr>
          <p:cNvPr id="3" name="Content Placeholder 2">
            <a:extLst>
              <a:ext uri="{FF2B5EF4-FFF2-40B4-BE49-F238E27FC236}">
                <a16:creationId xmlns:a16="http://schemas.microsoft.com/office/drawing/2014/main" id="{50DCF6A5-3AAA-243D-9168-8A1C5E73A8E1}"/>
              </a:ext>
            </a:extLst>
          </p:cNvPr>
          <p:cNvSpPr>
            <a:spLocks noGrp="1"/>
          </p:cNvSpPr>
          <p:nvPr>
            <p:ph idx="1"/>
          </p:nvPr>
        </p:nvSpPr>
        <p:spPr>
          <a:xfrm>
            <a:off x="347526" y="1425346"/>
            <a:ext cx="11507117" cy="4911361"/>
          </a:xfrm>
        </p:spPr>
        <p:txBody>
          <a:bodyPr vert="horz" lIns="91440" tIns="45720" rIns="91440" bIns="45720" rtlCol="0" anchor="t">
            <a:normAutofit/>
          </a:bodyPr>
          <a:lstStyle/>
          <a:p>
            <a:endParaRPr lang="en-US" dirty="0">
              <a:ea typeface="+mn-lt"/>
              <a:cs typeface="+mn-lt"/>
            </a:endParaRPr>
          </a:p>
          <a:p>
            <a:r>
              <a:rPr lang="en-US"/>
              <a:t>Solve the issue: </a:t>
            </a:r>
            <a:r>
              <a:rPr lang="en-US">
                <a:ea typeface="+mn-lt"/>
                <a:cs typeface="+mn-lt"/>
              </a:rPr>
              <a:t>"Younger sports fans need a way to feel like their presence and opinions impact the live game experience, because traditional broadcasts feel static and disconnected from their digital social lives."</a:t>
            </a:r>
          </a:p>
          <a:p>
            <a:r>
              <a:rPr lang="en-US"/>
              <a:t>Create </a:t>
            </a:r>
            <a:r>
              <a:rPr lang="en-US">
                <a:ea typeface="+mn-lt"/>
                <a:cs typeface="+mn-lt"/>
              </a:rPr>
              <a:t>potential solutions that bridge the gap between the stadium and the living room</a:t>
            </a:r>
          </a:p>
          <a:p>
            <a:r>
              <a:rPr lang="en-US" dirty="0">
                <a:ea typeface="+mn-lt"/>
                <a:cs typeface="+mn-lt"/>
                <a:hlinkClick r:id="rId2"/>
              </a:rPr>
              <a:t>Design Thinking for Fan Engagement</a:t>
            </a:r>
            <a:endParaRPr lang="en-US" dirty="0">
              <a:ea typeface="+mn-lt"/>
              <a:cs typeface="+mn-lt"/>
            </a:endParaRPr>
          </a:p>
        </p:txBody>
      </p:sp>
    </p:spTree>
    <p:extLst>
      <p:ext uri="{BB962C8B-B14F-4D97-AF65-F5344CB8AC3E}">
        <p14:creationId xmlns:p14="http://schemas.microsoft.com/office/powerpoint/2010/main" val="1947173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5A01B-4D09-82EA-633C-7D3C2706D968}"/>
              </a:ext>
            </a:extLst>
          </p:cNvPr>
          <p:cNvSpPr>
            <a:spLocks noGrp="1"/>
          </p:cNvSpPr>
          <p:nvPr>
            <p:ph type="title"/>
          </p:nvPr>
        </p:nvSpPr>
        <p:spPr>
          <a:xfrm>
            <a:off x="942744" y="-124996"/>
            <a:ext cx="10515600" cy="1670028"/>
          </a:xfrm>
          <a:prstGeom prst="ellipse">
            <a:avLst/>
          </a:prstGeom>
        </p:spPr>
        <p:style>
          <a:lnRef idx="3">
            <a:schemeClr val="lt1"/>
          </a:lnRef>
          <a:fillRef idx="1">
            <a:schemeClr val="accent2"/>
          </a:fillRef>
          <a:effectRef idx="1">
            <a:schemeClr val="accent2"/>
          </a:effectRef>
          <a:fontRef idx="minor">
            <a:schemeClr val="lt1"/>
          </a:fontRef>
        </p:style>
        <p:txBody>
          <a:bodyPr>
            <a:normAutofit/>
          </a:bodyPr>
          <a:lstStyle/>
          <a:p>
            <a:r>
              <a:rPr lang="en-GB"/>
              <a:t>    </a:t>
            </a:r>
            <a:r>
              <a:rPr lang="en-GB">
                <a:latin typeface="Aptos Display"/>
              </a:rPr>
              <a:t>Empathise</a:t>
            </a:r>
            <a:r>
              <a:rPr lang="en-US" sz="1600" dirty="0">
                <a:latin typeface="Aptos Display"/>
              </a:rPr>
              <a:t> </a:t>
            </a:r>
            <a:br>
              <a:rPr lang="en-US" sz="1600" dirty="0">
                <a:latin typeface="Aptos Display"/>
              </a:rPr>
            </a:br>
            <a:r>
              <a:rPr lang="en-US" sz="1600">
                <a:latin typeface="Aptos Display"/>
              </a:rPr>
              <a:t>           (Social media impact research)</a:t>
            </a:r>
            <a:endParaRPr lang="en-US" sz="1600" dirty="0">
              <a:latin typeface="Aptos Display"/>
            </a:endParaRPr>
          </a:p>
        </p:txBody>
      </p:sp>
      <p:sp>
        <p:nvSpPr>
          <p:cNvPr id="5" name="Content Placeholder 4">
            <a:extLst>
              <a:ext uri="{FF2B5EF4-FFF2-40B4-BE49-F238E27FC236}">
                <a16:creationId xmlns:a16="http://schemas.microsoft.com/office/drawing/2014/main" id="{04355C5E-8000-D285-85EE-F9215A172DAD}"/>
              </a:ext>
            </a:extLst>
          </p:cNvPr>
          <p:cNvSpPr>
            <a:spLocks noGrp="1"/>
          </p:cNvSpPr>
          <p:nvPr>
            <p:ph idx="1"/>
          </p:nvPr>
        </p:nvSpPr>
        <p:spPr>
          <a:xfrm>
            <a:off x="153368" y="1624485"/>
            <a:ext cx="6915812" cy="1484484"/>
          </a:xfrm>
          <a:prstGeom prst="roundRect">
            <a:avLst/>
          </a:prstGeom>
          <a:ln/>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a:bodyPr>
          <a:lstStyle/>
          <a:p>
            <a:r>
              <a:rPr lang="en-US" sz="2000"/>
              <a:t>High screen exposure is the norm </a:t>
            </a:r>
          </a:p>
          <a:p>
            <a:pPr marL="0" indent="0">
              <a:buNone/>
            </a:pPr>
            <a:r>
              <a:rPr lang="en-US" sz="1400"/>
              <a:t>-</a:t>
            </a:r>
            <a:r>
              <a:rPr lang="en-US" sz="1400">
                <a:ea typeface="+mn-lt"/>
                <a:cs typeface="+mn-lt"/>
              </a:rPr>
              <a:t>91.3% of children have internet access at home </a:t>
            </a:r>
            <a:endParaRPr lang="en-US" sz="1400"/>
          </a:p>
          <a:p>
            <a:pPr>
              <a:buNone/>
            </a:pPr>
            <a:r>
              <a:rPr lang="en-US" sz="1400">
                <a:ea typeface="+mn-lt"/>
                <a:cs typeface="+mn-lt"/>
              </a:rPr>
              <a:t>-Many children spend 60+ minutes daily on screens (weekday)  </a:t>
            </a:r>
            <a:endParaRPr lang="en-US" sz="1400"/>
          </a:p>
          <a:p>
            <a:pPr>
              <a:buNone/>
            </a:pPr>
            <a:r>
              <a:rPr lang="en-US" sz="1400">
                <a:ea typeface="+mn-lt"/>
                <a:cs typeface="+mn-lt"/>
              </a:rPr>
              <a:t>-Screens are constantly present in their environment (young fans are digitally immersed)  </a:t>
            </a:r>
            <a:endParaRPr lang="en-US" sz="1400"/>
          </a:p>
          <a:p>
            <a:pPr marL="0" indent="0">
              <a:buNone/>
            </a:pPr>
            <a:endParaRPr lang="en-US" sz="2000"/>
          </a:p>
        </p:txBody>
      </p:sp>
      <p:sp>
        <p:nvSpPr>
          <p:cNvPr id="6" name="TextBox 5">
            <a:extLst>
              <a:ext uri="{FF2B5EF4-FFF2-40B4-BE49-F238E27FC236}">
                <a16:creationId xmlns:a16="http://schemas.microsoft.com/office/drawing/2014/main" id="{6D7655BD-58A0-3F6D-D501-480EEB166EE5}"/>
              </a:ext>
            </a:extLst>
          </p:cNvPr>
          <p:cNvSpPr txBox="1"/>
          <p:nvPr/>
        </p:nvSpPr>
        <p:spPr>
          <a:xfrm>
            <a:off x="153845" y="3197991"/>
            <a:ext cx="6914529" cy="1770698"/>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900">
                <a:ea typeface="+mn-lt"/>
                <a:cs typeface="+mn-lt"/>
              </a:rPr>
              <a:t>Need for social belonging </a:t>
            </a:r>
            <a:endParaRPr lang="en-US" sz="1900"/>
          </a:p>
          <a:p>
            <a:r>
              <a:rPr lang="en-US" sz="1300">
                <a:ea typeface="+mn-lt"/>
                <a:cs typeface="+mn-lt"/>
              </a:rPr>
              <a:t>-Increased screen use leads to: Reduced real-life social interaction, Lower development of social skills, lower emotional connection, and weaker social bonding  </a:t>
            </a:r>
            <a:endParaRPr lang="en-US" sz="1300"/>
          </a:p>
          <a:p>
            <a:endParaRPr lang="en-US" sz="1300" dirty="0">
              <a:ea typeface="+mn-lt"/>
              <a:cs typeface="+mn-lt"/>
            </a:endParaRPr>
          </a:p>
          <a:p>
            <a:r>
              <a:rPr lang="en-US" sz="1300">
                <a:ea typeface="+mn-lt"/>
                <a:cs typeface="+mn-lt"/>
              </a:rPr>
              <a:t>-This means younger fans may turn to digital spaces for social connection </a:t>
            </a:r>
            <a:endParaRPr lang="en-US" sz="1300"/>
          </a:p>
          <a:p>
            <a:endParaRPr lang="en-US" sz="1300" dirty="0">
              <a:ea typeface="+mn-lt"/>
              <a:cs typeface="+mn-lt"/>
            </a:endParaRPr>
          </a:p>
          <a:p>
            <a:r>
              <a:rPr lang="en-US" sz="1300">
                <a:ea typeface="+mn-lt"/>
                <a:cs typeface="+mn-lt"/>
              </a:rPr>
              <a:t>-Sport needs to replicate: Community, shared experiences, and social belonging </a:t>
            </a:r>
            <a:endParaRPr lang="en-US" sz="1300"/>
          </a:p>
        </p:txBody>
      </p:sp>
      <p:sp>
        <p:nvSpPr>
          <p:cNvPr id="7" name="TextBox 6">
            <a:extLst>
              <a:ext uri="{FF2B5EF4-FFF2-40B4-BE49-F238E27FC236}">
                <a16:creationId xmlns:a16="http://schemas.microsoft.com/office/drawing/2014/main" id="{8326C693-DD23-AC01-0884-57046AF3BC7E}"/>
              </a:ext>
            </a:extLst>
          </p:cNvPr>
          <p:cNvSpPr txBox="1"/>
          <p:nvPr/>
        </p:nvSpPr>
        <p:spPr>
          <a:xfrm>
            <a:off x="156575" y="5125233"/>
            <a:ext cx="6993696" cy="1549360"/>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1900"/>
              <a:t>Negative impact on live engagement </a:t>
            </a:r>
          </a:p>
          <a:p>
            <a:r>
              <a:rPr lang="en-US" sz="1300"/>
              <a:t>-Screen overuse linked to: Lower physical activity, reduced outdoor engagement and average or reduced social relationships  </a:t>
            </a:r>
            <a:endParaRPr lang="en-US" sz="1300" dirty="0"/>
          </a:p>
          <a:p>
            <a:endParaRPr lang="en-US" sz="1300" dirty="0"/>
          </a:p>
          <a:p>
            <a:r>
              <a:rPr lang="en-US" sz="1300"/>
              <a:t>-Sport is competing not with other sports but with: TikTok-style content, Gaming and Social media ecosystems </a:t>
            </a:r>
          </a:p>
        </p:txBody>
      </p:sp>
      <p:sp>
        <p:nvSpPr>
          <p:cNvPr id="8" name="TextBox 7">
            <a:extLst>
              <a:ext uri="{FF2B5EF4-FFF2-40B4-BE49-F238E27FC236}">
                <a16:creationId xmlns:a16="http://schemas.microsoft.com/office/drawing/2014/main" id="{A41E5529-A2D7-9761-D749-360F5AA754A0}"/>
              </a:ext>
            </a:extLst>
          </p:cNvPr>
          <p:cNvSpPr txBox="1"/>
          <p:nvPr/>
        </p:nvSpPr>
        <p:spPr>
          <a:xfrm>
            <a:off x="7275533" y="4498932"/>
            <a:ext cx="4822521" cy="2172723"/>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900" dirty="0"/>
              <a:t>Digital </a:t>
            </a:r>
            <a:r>
              <a:rPr lang="en-US" sz="1900" dirty="0" err="1"/>
              <a:t>behaviour</a:t>
            </a:r>
            <a:r>
              <a:rPr lang="en-US" sz="1900" dirty="0"/>
              <a:t> is dopamine driven</a:t>
            </a:r>
            <a:r>
              <a:rPr lang="en-US" sz="2000" dirty="0"/>
              <a:t> </a:t>
            </a:r>
            <a:endParaRPr lang="en-US" dirty="0"/>
          </a:p>
          <a:p>
            <a:pPr>
              <a:lnSpc>
                <a:spcPct val="90000"/>
              </a:lnSpc>
              <a:spcBef>
                <a:spcPts val="1000"/>
              </a:spcBef>
            </a:pPr>
            <a:r>
              <a:rPr lang="en-US" sz="1300"/>
              <a:t>-Fast, interactive, or emotionally stimulating content is more engaging than passive viewing.  </a:t>
            </a:r>
          </a:p>
          <a:p>
            <a:pPr>
              <a:lnSpc>
                <a:spcPct val="90000"/>
              </a:lnSpc>
              <a:spcBef>
                <a:spcPts val="1000"/>
              </a:spcBef>
            </a:pPr>
            <a:r>
              <a:rPr lang="en-US" sz="1300"/>
              <a:t>-Digital content activates reward pathways (dopamine).</a:t>
            </a:r>
          </a:p>
          <a:p>
            <a:pPr marL="228600" indent="-228600">
              <a:lnSpc>
                <a:spcPct val="90000"/>
              </a:lnSpc>
              <a:spcBef>
                <a:spcPts val="1000"/>
              </a:spcBef>
            </a:pPr>
            <a:r>
              <a:rPr lang="en-US" sz="1300"/>
              <a:t>-Passive sports viewing lacks continuous reward loops.  </a:t>
            </a:r>
          </a:p>
          <a:p>
            <a:pPr marL="228600" indent="-228600">
              <a:lnSpc>
                <a:spcPct val="90000"/>
              </a:lnSpc>
              <a:spcBef>
                <a:spcPts val="1000"/>
              </a:spcBef>
            </a:pPr>
            <a:r>
              <a:rPr lang="en-US" sz="1300"/>
              <a:t>-Fans want: Immediate feedback, emotional engagement, and social interaction </a:t>
            </a:r>
          </a:p>
        </p:txBody>
      </p:sp>
      <p:sp>
        <p:nvSpPr>
          <p:cNvPr id="9" name="TextBox 8">
            <a:extLst>
              <a:ext uri="{FF2B5EF4-FFF2-40B4-BE49-F238E27FC236}">
                <a16:creationId xmlns:a16="http://schemas.microsoft.com/office/drawing/2014/main" id="{B9B65BB0-6941-57BA-ADA7-EB5BBCE8DCE8}"/>
              </a:ext>
            </a:extLst>
          </p:cNvPr>
          <p:cNvSpPr txBox="1"/>
          <p:nvPr/>
        </p:nvSpPr>
        <p:spPr>
          <a:xfrm>
            <a:off x="7275533" y="1628383"/>
            <a:ext cx="4759888" cy="2597804"/>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900"/>
              <a:t>Young people have shortened attention spans and the need for stimulation </a:t>
            </a:r>
          </a:p>
          <a:p>
            <a:pPr>
              <a:lnSpc>
                <a:spcPct val="90000"/>
              </a:lnSpc>
              <a:spcBef>
                <a:spcPts val="1000"/>
              </a:spcBef>
            </a:pPr>
            <a:r>
              <a:rPr lang="en-US" sz="1300"/>
              <a:t>-48.3% struggle to pay attention to details. They are forgetful and easily disengaged.</a:t>
            </a:r>
          </a:p>
          <a:p>
            <a:pPr>
              <a:lnSpc>
                <a:spcPct val="90000"/>
              </a:lnSpc>
              <a:spcBef>
                <a:spcPts val="1000"/>
              </a:spcBef>
            </a:pPr>
            <a:r>
              <a:rPr lang="en-US" sz="1300">
                <a:highlight>
                  <a:srgbClr val="FFFFFF"/>
                </a:highlight>
              </a:rPr>
              <a:t>-Exposure to fast-paced, dopamine-triggering content (short videos) rewires attention habits. </a:t>
            </a:r>
            <a:endParaRPr lang="en-US" sz="1300"/>
          </a:p>
          <a:p>
            <a:pPr>
              <a:lnSpc>
                <a:spcPct val="90000"/>
              </a:lnSpc>
              <a:spcBef>
                <a:spcPts val="1000"/>
              </a:spcBef>
            </a:pPr>
            <a:r>
              <a:rPr lang="en-US" sz="1300">
                <a:highlight>
                  <a:srgbClr val="FFFFFF"/>
                </a:highlight>
              </a:rPr>
              <a:t>-Expect: Fast feedback, constant stimulation, and interactive content. Is traditional broadcasting too slow? </a:t>
            </a:r>
            <a:endParaRPr lang="en-US" sz="1300"/>
          </a:p>
        </p:txBody>
      </p:sp>
    </p:spTree>
    <p:extLst>
      <p:ext uri="{BB962C8B-B14F-4D97-AF65-F5344CB8AC3E}">
        <p14:creationId xmlns:p14="http://schemas.microsoft.com/office/powerpoint/2010/main" val="343920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fade">
                                      <p:cBhvr>
                                        <p:cTn id="16" dur="500"/>
                                        <p:tgtEl>
                                          <p:spTgt spid="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3DEB3-A5E0-BA46-92D3-54709770348E}"/>
              </a:ext>
            </a:extLst>
          </p:cNvPr>
          <p:cNvSpPr>
            <a:spLocks noGrp="1"/>
          </p:cNvSpPr>
          <p:nvPr>
            <p:ph type="title"/>
          </p:nvPr>
        </p:nvSpPr>
        <p:spPr>
          <a:xfrm>
            <a:off x="488505" y="1153572"/>
            <a:ext cx="3200400" cy="4461163"/>
          </a:xfrm>
        </p:spPr>
        <p:txBody>
          <a:bodyPr>
            <a:normAutofit/>
          </a:bodyPr>
          <a:lstStyle/>
          <a:p>
            <a:r>
              <a:rPr lang="en-US" sz="4100" dirty="0">
                <a:solidFill>
                  <a:srgbClr val="FFFFFF"/>
                </a:solidFill>
              </a:rPr>
              <a:t>Swansea City youth eng</a:t>
            </a:r>
            <a:r>
              <a:rPr lang="en-US" sz="4100">
                <a:solidFill>
                  <a:srgbClr val="FFFFFF"/>
                </a:solidFill>
              </a:rPr>
              <a:t>agement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7F1AEF-EBFC-9989-2542-300E0D81C5EA}"/>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endParaRPr lang="en-US" dirty="0">
              <a:latin typeface="Calibri"/>
              <a:ea typeface="Calibri"/>
              <a:cs typeface="Calibri"/>
            </a:endParaRPr>
          </a:p>
          <a:p>
            <a:pPr marL="0" indent="0">
              <a:buNone/>
            </a:pPr>
            <a:endParaRPr lang="en-US"/>
          </a:p>
        </p:txBody>
      </p:sp>
      <p:pic>
        <p:nvPicPr>
          <p:cNvPr id="5" name="Content Placeholder 3" descr="Fan Gallery | Swans v Hull City">
            <a:extLst>
              <a:ext uri="{FF2B5EF4-FFF2-40B4-BE49-F238E27FC236}">
                <a16:creationId xmlns:a16="http://schemas.microsoft.com/office/drawing/2014/main" id="{3B5F6945-179C-4A3E-BA29-05FCFBE9A47F}"/>
              </a:ext>
            </a:extLst>
          </p:cNvPr>
          <p:cNvPicPr>
            <a:picLocks noChangeAspect="1"/>
          </p:cNvPicPr>
          <p:nvPr/>
        </p:nvPicPr>
        <p:blipFill>
          <a:blip r:embed="rId2"/>
          <a:stretch>
            <a:fillRect/>
          </a:stretch>
        </p:blipFill>
        <p:spPr>
          <a:xfrm>
            <a:off x="4648145" y="3964926"/>
            <a:ext cx="5143783" cy="2215552"/>
          </a:xfrm>
          <a:prstGeom prst="rect">
            <a:avLst/>
          </a:prstGeom>
        </p:spPr>
      </p:pic>
      <p:sp>
        <p:nvSpPr>
          <p:cNvPr id="6" name="TextBox 5">
            <a:extLst>
              <a:ext uri="{FF2B5EF4-FFF2-40B4-BE49-F238E27FC236}">
                <a16:creationId xmlns:a16="http://schemas.microsoft.com/office/drawing/2014/main" id="{EED19D30-D308-110C-1B90-9D6CE8A9F533}"/>
              </a:ext>
            </a:extLst>
          </p:cNvPr>
          <p:cNvSpPr txBox="1"/>
          <p:nvPr/>
        </p:nvSpPr>
        <p:spPr>
          <a:xfrm>
            <a:off x="4652210" y="491288"/>
            <a:ext cx="7128709" cy="346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sz="2000" dirty="0">
              <a:latin typeface="Aptos"/>
              <a:cs typeface="Arial"/>
            </a:endParaRPr>
          </a:p>
          <a:p>
            <a:pPr>
              <a:lnSpc>
                <a:spcPct val="90000"/>
              </a:lnSpc>
              <a:spcBef>
                <a:spcPts val="1000"/>
              </a:spcBef>
            </a:pPr>
            <a:r>
              <a:rPr lang="en-US" sz="2600" b="1" u="sng">
                <a:latin typeface="Aptos"/>
                <a:cs typeface="Arial"/>
              </a:rPr>
              <a:t>Why Youth Fans Matter</a:t>
            </a:r>
            <a:endParaRPr lang="en-US" sz="2600" b="1" u="sng" dirty="0">
              <a:latin typeface="Aptos"/>
              <a:cs typeface="Arial"/>
            </a:endParaRPr>
          </a:p>
          <a:p>
            <a:pPr marL="285750" indent="-285750">
              <a:lnSpc>
                <a:spcPct val="90000"/>
              </a:lnSpc>
              <a:spcBef>
                <a:spcPts val="1000"/>
              </a:spcBef>
              <a:buFont typeface="Arial,Sans-Serif"/>
              <a:buChar char="•"/>
            </a:pPr>
            <a:r>
              <a:rPr lang="en-US" sz="2000">
                <a:latin typeface="Aptos"/>
                <a:cs typeface="Arial"/>
              </a:rPr>
              <a:t>Builds lifelong supporters</a:t>
            </a:r>
          </a:p>
          <a:p>
            <a:pPr marL="285750" indent="-285750">
              <a:lnSpc>
                <a:spcPct val="90000"/>
              </a:lnSpc>
              <a:spcBef>
                <a:spcPts val="1000"/>
              </a:spcBef>
              <a:buFont typeface="Arial,Sans-Serif"/>
              <a:buChar char="•"/>
            </a:pPr>
            <a:r>
              <a:rPr lang="en-US" sz="2000">
                <a:latin typeface="Aptos"/>
                <a:cs typeface="Arial"/>
              </a:rPr>
              <a:t>Influence family attendance at matches</a:t>
            </a:r>
          </a:p>
          <a:p>
            <a:pPr marL="285750" indent="-285750">
              <a:lnSpc>
                <a:spcPct val="90000"/>
              </a:lnSpc>
              <a:spcBef>
                <a:spcPts val="1000"/>
              </a:spcBef>
              <a:buFont typeface="Arial,Sans-Serif"/>
              <a:buChar char="•"/>
            </a:pPr>
            <a:r>
              <a:rPr lang="en-US" sz="2000">
                <a:latin typeface="Aptos"/>
                <a:cs typeface="Arial"/>
              </a:rPr>
              <a:t>Future merchandise and ticket revenue</a:t>
            </a:r>
          </a:p>
          <a:p>
            <a:pPr marL="285750" indent="-285750">
              <a:lnSpc>
                <a:spcPct val="90000"/>
              </a:lnSpc>
              <a:spcBef>
                <a:spcPts val="1000"/>
              </a:spcBef>
              <a:buFont typeface="Arial,Sans-Serif"/>
              <a:buChar char="•"/>
            </a:pPr>
            <a:r>
              <a:rPr lang="en-US" sz="2000">
                <a:latin typeface="Aptos"/>
                <a:cs typeface="Arial"/>
              </a:rPr>
              <a:t>Stronger community connection</a:t>
            </a:r>
          </a:p>
          <a:p>
            <a:pPr marL="285750" indent="-285750">
              <a:lnSpc>
                <a:spcPct val="90000"/>
              </a:lnSpc>
              <a:spcBef>
                <a:spcPts val="1000"/>
              </a:spcBef>
              <a:buFont typeface="Arial,Sans-Serif"/>
              <a:buChar char="•"/>
            </a:pPr>
            <a:r>
              <a:rPr lang="en-US" sz="2000">
                <a:ea typeface="+mn-lt"/>
                <a:cs typeface="Arial"/>
              </a:rPr>
              <a:t>Importance for clubs: future fanbase, revenue, community identity</a:t>
            </a:r>
            <a:endParaRPr lang="en-US" sz="2000" dirty="0">
              <a:ea typeface="+mn-lt"/>
              <a:cs typeface="Arial"/>
            </a:endParaRPr>
          </a:p>
          <a:p>
            <a:endParaRPr lang="en-US" sz="2000" dirty="0">
              <a:ea typeface="+mn-lt"/>
              <a:cs typeface="+mn-lt"/>
            </a:endParaRPr>
          </a:p>
        </p:txBody>
      </p:sp>
    </p:spTree>
    <p:extLst>
      <p:ext uri="{BB962C8B-B14F-4D97-AF65-F5344CB8AC3E}">
        <p14:creationId xmlns:p14="http://schemas.microsoft.com/office/powerpoint/2010/main" val="1201409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469C97-3528-5F0A-0C35-EBCFA46883C3}"/>
              </a:ext>
            </a:extLst>
          </p:cNvPr>
          <p:cNvSpPr>
            <a:spLocks noGrp="1"/>
          </p:cNvSpPr>
          <p:nvPr>
            <p:ph type="title"/>
          </p:nvPr>
        </p:nvSpPr>
        <p:spPr>
          <a:xfrm>
            <a:off x="779584" y="697216"/>
            <a:ext cx="3220329" cy="2027227"/>
          </a:xfrm>
        </p:spPr>
        <p:txBody>
          <a:bodyPr anchor="t">
            <a:normAutofit/>
          </a:bodyPr>
          <a:lstStyle/>
          <a:p>
            <a:pPr algn="just"/>
            <a:r>
              <a:rPr lang="en-US" sz="4600" b="1" dirty="0">
                <a:solidFill>
                  <a:srgbClr val="FFFFFF"/>
                </a:solidFill>
                <a:latin typeface="Calibri"/>
                <a:ea typeface="Calibri"/>
                <a:cs typeface="Calibri"/>
              </a:rPr>
              <a:t> Fan </a:t>
            </a:r>
            <a:r>
              <a:rPr lang="en-US" sz="4600" b="1">
                <a:solidFill>
                  <a:srgbClr val="FFFFFF"/>
                </a:solidFill>
                <a:latin typeface="Calibri"/>
                <a:ea typeface="Calibri"/>
                <a:cs typeface="Calibri"/>
              </a:rPr>
              <a:t>engagement</a:t>
            </a:r>
            <a:endParaRPr lang="en-US" sz="4600" b="1">
              <a:solidFill>
                <a:srgbClr val="FFFFFF"/>
              </a:solidFill>
            </a:endParaRPr>
          </a:p>
        </p:txBody>
      </p:sp>
      <p:graphicFrame>
        <p:nvGraphicFramePr>
          <p:cNvPr id="5" name="Content Placeholder 2">
            <a:extLst>
              <a:ext uri="{FF2B5EF4-FFF2-40B4-BE49-F238E27FC236}">
                <a16:creationId xmlns:a16="http://schemas.microsoft.com/office/drawing/2014/main" id="{762F7422-C9D7-D457-3D8C-82F0258351C2}"/>
              </a:ext>
            </a:extLst>
          </p:cNvPr>
          <p:cNvGraphicFramePr>
            <a:graphicFrameLocks noGrp="1"/>
          </p:cNvGraphicFramePr>
          <p:nvPr>
            <p:ph idx="1"/>
            <p:extLst>
              <p:ext uri="{D42A27DB-BD31-4B8C-83A1-F6EECF244321}">
                <p14:modId xmlns:p14="http://schemas.microsoft.com/office/powerpoint/2010/main" val="1346513828"/>
              </p:ext>
            </p:extLst>
          </p:nvPr>
        </p:nvGraphicFramePr>
        <p:xfrm>
          <a:off x="6093657" y="58849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4511922B-01DC-AFAE-1252-E692EC5F3FC1}"/>
              </a:ext>
            </a:extLst>
          </p:cNvPr>
          <p:cNvSpPr txBox="1"/>
          <p:nvPr/>
        </p:nvSpPr>
        <p:spPr>
          <a:xfrm>
            <a:off x="269195" y="4162347"/>
            <a:ext cx="5562907" cy="2546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2000" b="1">
                <a:ea typeface="+mn-lt"/>
                <a:cs typeface="+mn-lt"/>
              </a:rPr>
              <a:t>Fan Engagement Channels:</a:t>
            </a:r>
            <a:endParaRPr lang="en-US" sz="2000"/>
          </a:p>
          <a:p>
            <a:pPr marL="285750" indent="-285750">
              <a:lnSpc>
                <a:spcPct val="90000"/>
              </a:lnSpc>
              <a:spcBef>
                <a:spcPts val="1000"/>
              </a:spcBef>
              <a:buFont typeface="Arial"/>
              <a:buChar char="•"/>
            </a:pPr>
            <a:r>
              <a:rPr lang="en-US" sz="2000">
                <a:ea typeface="+mn-lt"/>
                <a:cs typeface="+mn-lt"/>
              </a:rPr>
              <a:t>Matchday experiences atSwansea.com Stadium</a:t>
            </a:r>
            <a:endParaRPr lang="en-US" sz="2000"/>
          </a:p>
          <a:p>
            <a:pPr marL="285750" indent="-285750">
              <a:lnSpc>
                <a:spcPct val="90000"/>
              </a:lnSpc>
              <a:spcBef>
                <a:spcPts val="1000"/>
              </a:spcBef>
              <a:buFont typeface="Arial"/>
              <a:buChar char="•"/>
            </a:pPr>
            <a:r>
              <a:rPr lang="en-US" sz="2000" dirty="0">
                <a:ea typeface="+mn-lt"/>
                <a:cs typeface="+mn-lt"/>
              </a:rPr>
              <a:t>Social media (YouTube, </a:t>
            </a:r>
            <a:r>
              <a:rPr lang="en-US" sz="2000">
                <a:ea typeface="+mn-lt"/>
                <a:cs typeface="+mn-lt"/>
              </a:rPr>
              <a:t>TikTok, Instagram</a:t>
            </a:r>
            <a:r>
              <a:rPr lang="en-US" sz="2000" dirty="0">
                <a:ea typeface="+mn-lt"/>
                <a:cs typeface="+mn-lt"/>
              </a:rPr>
              <a:t> via parents)</a:t>
            </a:r>
            <a:endParaRPr lang="en-US" sz="2000"/>
          </a:p>
          <a:p>
            <a:pPr marL="285750" indent="-285750">
              <a:lnSpc>
                <a:spcPct val="90000"/>
              </a:lnSpc>
              <a:spcBef>
                <a:spcPts val="1000"/>
              </a:spcBef>
              <a:buFont typeface="Arial"/>
              <a:buChar char="•"/>
            </a:pPr>
            <a:r>
              <a:rPr lang="en-US" sz="2000" dirty="0">
                <a:ea typeface="+mn-lt"/>
                <a:cs typeface="+mn-lt"/>
              </a:rPr>
              <a:t>School and community </a:t>
            </a:r>
            <a:r>
              <a:rPr lang="en-US" sz="2000" dirty="0" err="1">
                <a:ea typeface="+mn-lt"/>
                <a:cs typeface="+mn-lt"/>
              </a:rPr>
              <a:t>programmes</a:t>
            </a:r>
            <a:endParaRPr lang="en-US" sz="2000" dirty="0" err="1"/>
          </a:p>
          <a:p>
            <a:pPr marL="285750" indent="-285750">
              <a:lnSpc>
                <a:spcPct val="90000"/>
              </a:lnSpc>
              <a:spcBef>
                <a:spcPts val="1000"/>
              </a:spcBef>
              <a:buFont typeface="Arial"/>
              <a:buChar char="•"/>
            </a:pPr>
            <a:r>
              <a:rPr lang="en-US" sz="2000" dirty="0">
                <a:ea typeface="+mn-lt"/>
                <a:cs typeface="+mn-lt"/>
              </a:rPr>
              <a:t>Football camps and </a:t>
            </a:r>
            <a:r>
              <a:rPr lang="en-US" sz="2000">
                <a:ea typeface="+mn-lt"/>
                <a:cs typeface="+mn-lt"/>
              </a:rPr>
              <a:t>academy outreach</a:t>
            </a:r>
            <a:endParaRPr lang="en-GB" sz="2000" dirty="0" err="1"/>
          </a:p>
        </p:txBody>
      </p:sp>
      <p:sp>
        <p:nvSpPr>
          <p:cNvPr id="16" name="TextBox 15">
            <a:extLst>
              <a:ext uri="{FF2B5EF4-FFF2-40B4-BE49-F238E27FC236}">
                <a16:creationId xmlns:a16="http://schemas.microsoft.com/office/drawing/2014/main" id="{62D6CE59-2F98-0711-3D3A-401F6D3BEEA3}"/>
              </a:ext>
            </a:extLst>
          </p:cNvPr>
          <p:cNvSpPr txBox="1"/>
          <p:nvPr/>
        </p:nvSpPr>
        <p:spPr>
          <a:xfrm>
            <a:off x="6092530" y="356334"/>
            <a:ext cx="45376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Match day engagement:</a:t>
            </a:r>
          </a:p>
        </p:txBody>
      </p:sp>
    </p:spTree>
    <p:extLst>
      <p:ext uri="{BB962C8B-B14F-4D97-AF65-F5344CB8AC3E}">
        <p14:creationId xmlns:p14="http://schemas.microsoft.com/office/powerpoint/2010/main" val="138739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06DC9-CBA6-A352-F8DD-3AA2EFA64E74}"/>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Calibri"/>
                <a:ea typeface="Calibri"/>
                <a:cs typeface="Calibri"/>
              </a:rPr>
              <a:t>Community Engagement</a:t>
            </a:r>
            <a:endParaRPr lang="en-US"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9788C3-ED1B-0529-27B3-CCF826E6D708}"/>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342900" indent="-342900"/>
            <a:r>
              <a:rPr lang="en-US">
                <a:latin typeface="Aptos"/>
                <a:ea typeface="Calibri"/>
                <a:cs typeface="Calibri"/>
              </a:rPr>
              <a:t>Swansea City Foundation activities</a:t>
            </a:r>
            <a:endParaRPr lang="en-US">
              <a:latin typeface="Aptos"/>
            </a:endParaRPr>
          </a:p>
          <a:p>
            <a:pPr marL="342900" indent="-342900"/>
            <a:r>
              <a:rPr lang="en-US">
                <a:latin typeface="Aptos"/>
                <a:ea typeface="Calibri"/>
                <a:cs typeface="Calibri"/>
              </a:rPr>
              <a:t>School visits and coaching sessions</a:t>
            </a:r>
            <a:endParaRPr lang="en-US">
              <a:latin typeface="Aptos"/>
            </a:endParaRPr>
          </a:p>
          <a:p>
            <a:pPr marL="342900" indent="-342900"/>
            <a:r>
              <a:rPr lang="en-US">
                <a:latin typeface="Aptos"/>
                <a:ea typeface="Calibri"/>
                <a:cs typeface="Calibri"/>
              </a:rPr>
              <a:t>Grassroots club partnerships</a:t>
            </a:r>
            <a:endParaRPr lang="en-US">
              <a:latin typeface="Aptos"/>
            </a:endParaRPr>
          </a:p>
          <a:p>
            <a:pPr marL="342900" indent="-342900"/>
            <a:r>
              <a:rPr lang="en-US">
                <a:latin typeface="Aptos"/>
                <a:ea typeface="Calibri"/>
                <a:cs typeface="Calibri"/>
              </a:rPr>
              <a:t>Holiday football camps</a:t>
            </a:r>
            <a:endParaRPr lang="en-US">
              <a:latin typeface="Aptos"/>
            </a:endParaRPr>
          </a:p>
          <a:p>
            <a:pPr marL="342900" indent="-342900"/>
            <a:endParaRPr lang="en-US" dirty="0">
              <a:latin typeface="Aptos"/>
              <a:ea typeface="Calibri"/>
              <a:cs typeface="Calibri"/>
            </a:endParaRPr>
          </a:p>
          <a:p>
            <a:pPr marL="342900" indent="-342900"/>
            <a:r>
              <a:rPr lang="en-US" u="sng">
                <a:latin typeface="Aptos"/>
                <a:ea typeface="Calibri"/>
                <a:cs typeface="Calibri"/>
              </a:rPr>
              <a:t>Research Insights:</a:t>
            </a:r>
          </a:p>
          <a:p>
            <a:pPr marL="342900" indent="-342900"/>
            <a:r>
              <a:rPr lang="en-US">
                <a:latin typeface="Aptos"/>
                <a:ea typeface="Calibri"/>
                <a:cs typeface="Calibri"/>
              </a:rPr>
              <a:t>Kids engage more with players than club branding</a:t>
            </a:r>
          </a:p>
          <a:p>
            <a:pPr marL="342900" indent="-342900"/>
            <a:r>
              <a:rPr lang="en-US">
                <a:latin typeface="Aptos"/>
                <a:ea typeface="Calibri"/>
                <a:cs typeface="Calibri"/>
              </a:rPr>
              <a:t>Winning moments and highlight clips increase engagement</a:t>
            </a:r>
          </a:p>
          <a:p>
            <a:pPr marL="342900" indent="-342900"/>
            <a:r>
              <a:rPr lang="en-US">
                <a:latin typeface="Aptos"/>
                <a:ea typeface="Calibri"/>
                <a:cs typeface="Calibri"/>
              </a:rPr>
              <a:t>Interactive experiences drive loyalty</a:t>
            </a:r>
          </a:p>
          <a:p>
            <a:pPr marL="342900" indent="-342900"/>
            <a:r>
              <a:rPr lang="en-US">
                <a:latin typeface="Aptos"/>
                <a:ea typeface="Calibri"/>
                <a:cs typeface="Calibri"/>
              </a:rPr>
              <a:t>Family affordability affects attendance</a:t>
            </a:r>
          </a:p>
          <a:p>
            <a:pPr marL="0" indent="0">
              <a:buNone/>
            </a:pPr>
            <a:endParaRPr lang="en-US" b="1">
              <a:latin typeface="Calibri"/>
              <a:ea typeface="Calibri"/>
              <a:cs typeface="Calibri"/>
            </a:endParaRPr>
          </a:p>
        </p:txBody>
      </p:sp>
    </p:spTree>
    <p:extLst>
      <p:ext uri="{BB962C8B-B14F-4D97-AF65-F5344CB8AC3E}">
        <p14:creationId xmlns:p14="http://schemas.microsoft.com/office/powerpoint/2010/main" val="2676521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BA4E20-6341-029C-50C7-C29A0E107689}"/>
            </a:ext>
          </a:extLst>
        </p:cNvPr>
        <p:cNvGrpSpPr/>
        <p:nvPr/>
      </p:nvGrpSpPr>
      <p:grpSpPr>
        <a:xfrm>
          <a:off x="0" y="0"/>
          <a:ext cx="0" cy="0"/>
          <a:chOff x="0" y="0"/>
          <a:chExt cx="0" cy="0"/>
        </a:xfrm>
      </p:grpSpPr>
      <p:sp>
        <p:nvSpPr>
          <p:cNvPr id="11" name="Freeform: Shape 10">
            <a:extLst>
              <a:ext uri="{FF2B5EF4-FFF2-40B4-BE49-F238E27FC236}">
                <a16:creationId xmlns:a16="http://schemas.microsoft.com/office/drawing/2014/main" id="{08AFE283-55F6-120D-D429-11CB18ABB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08F49-C1BB-8C59-01DE-04D7A96051A6}"/>
              </a:ext>
            </a:extLst>
          </p:cNvPr>
          <p:cNvSpPr>
            <a:spLocks noGrp="1"/>
          </p:cNvSpPr>
          <p:nvPr>
            <p:ph type="title"/>
          </p:nvPr>
        </p:nvSpPr>
        <p:spPr>
          <a:xfrm>
            <a:off x="779584" y="697216"/>
            <a:ext cx="3220329" cy="2027227"/>
          </a:xfrm>
        </p:spPr>
        <p:txBody>
          <a:bodyPr anchor="t">
            <a:normAutofit/>
          </a:bodyPr>
          <a:lstStyle/>
          <a:p>
            <a:pPr algn="just"/>
            <a:r>
              <a:rPr lang="en-US" sz="4600" b="1">
                <a:solidFill>
                  <a:srgbClr val="FFFFFF"/>
                </a:solidFill>
                <a:latin typeface="Calibri"/>
                <a:ea typeface="Calibri"/>
                <a:cs typeface="Calibri"/>
              </a:rPr>
              <a:t>Conclusion</a:t>
            </a:r>
            <a:endParaRPr lang="en-US" sz="4600" b="1" dirty="0">
              <a:solidFill>
                <a:srgbClr val="FFFFFF"/>
              </a:solidFill>
              <a:latin typeface="Calibri"/>
              <a:ea typeface="Calibri"/>
              <a:cs typeface="Calibri"/>
            </a:endParaRPr>
          </a:p>
        </p:txBody>
      </p:sp>
      <p:graphicFrame>
        <p:nvGraphicFramePr>
          <p:cNvPr id="87" name="Content Placeholder 2">
            <a:extLst>
              <a:ext uri="{FF2B5EF4-FFF2-40B4-BE49-F238E27FC236}">
                <a16:creationId xmlns:a16="http://schemas.microsoft.com/office/drawing/2014/main" id="{40FDC554-BA33-19CA-100C-6E556DE4C4C6}"/>
              </a:ext>
            </a:extLst>
          </p:cNvPr>
          <p:cNvGraphicFramePr>
            <a:graphicFrameLocks noGrp="1"/>
          </p:cNvGraphicFramePr>
          <p:nvPr>
            <p:ph idx="1"/>
            <p:extLst>
              <p:ext uri="{D42A27DB-BD31-4B8C-83A1-F6EECF244321}">
                <p14:modId xmlns:p14="http://schemas.microsoft.com/office/powerpoint/2010/main" val="4011503005"/>
              </p:ext>
            </p:extLst>
          </p:nvPr>
        </p:nvGraphicFramePr>
        <p:xfrm>
          <a:off x="5222934" y="1712727"/>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8" name="Picture 117" descr="Fans | Swansea">
            <a:extLst>
              <a:ext uri="{FF2B5EF4-FFF2-40B4-BE49-F238E27FC236}">
                <a16:creationId xmlns:a16="http://schemas.microsoft.com/office/drawing/2014/main" id="{65A43276-945B-27F1-FED6-61A33BF80034}"/>
              </a:ext>
            </a:extLst>
          </p:cNvPr>
          <p:cNvPicPr>
            <a:picLocks noChangeAspect="1"/>
          </p:cNvPicPr>
          <p:nvPr/>
        </p:nvPicPr>
        <p:blipFill>
          <a:blip r:embed="rId7"/>
          <a:stretch>
            <a:fillRect/>
          </a:stretch>
        </p:blipFill>
        <p:spPr>
          <a:xfrm>
            <a:off x="383470" y="4150473"/>
            <a:ext cx="4455763" cy="2553185"/>
          </a:xfrm>
          <a:prstGeom prst="rect">
            <a:avLst/>
          </a:prstGeom>
        </p:spPr>
      </p:pic>
    </p:spTree>
    <p:extLst>
      <p:ext uri="{BB962C8B-B14F-4D97-AF65-F5344CB8AC3E}">
        <p14:creationId xmlns:p14="http://schemas.microsoft.com/office/powerpoint/2010/main" val="1066823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lowchart: Terminator 16">
            <a:extLst>
              <a:ext uri="{FF2B5EF4-FFF2-40B4-BE49-F238E27FC236}">
                <a16:creationId xmlns:a16="http://schemas.microsoft.com/office/drawing/2014/main" id="{58C756DF-8FD2-0902-BFBC-B0100A29F8CE}"/>
              </a:ext>
            </a:extLst>
          </p:cNvPr>
          <p:cNvSpPr/>
          <p:nvPr/>
        </p:nvSpPr>
        <p:spPr>
          <a:xfrm>
            <a:off x="3265007" y="0"/>
            <a:ext cx="5672008" cy="1937137"/>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CA1AF83E-D715-B730-D96B-AC0E00A4E8CD}"/>
              </a:ext>
            </a:extLst>
          </p:cNvPr>
          <p:cNvSpPr txBox="1"/>
          <p:nvPr/>
        </p:nvSpPr>
        <p:spPr>
          <a:xfrm>
            <a:off x="5120334" y="2139064"/>
            <a:ext cx="4471737" cy="28366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t>Risks of low fan engagement in 10+ years in sport due to issues with concentration levels in current young </a:t>
            </a:r>
            <a:r>
              <a:rPr lang="en-GB" sz="2000"/>
              <a:t>generations.</a:t>
            </a:r>
          </a:p>
          <a:p>
            <a:pPr marL="342900" indent="-342900">
              <a:lnSpc>
                <a:spcPct val="90000"/>
              </a:lnSpc>
              <a:spcBef>
                <a:spcPts val="1000"/>
              </a:spcBef>
              <a:buFont typeface="Arial"/>
              <a:buChar char="•"/>
            </a:pPr>
            <a:endParaRPr lang="en-GB" sz="2000" dirty="0">
              <a:ea typeface="+mn-lt"/>
              <a:cs typeface="+mn-lt"/>
            </a:endParaRPr>
          </a:p>
          <a:p>
            <a:pPr marL="342900" indent="-342900">
              <a:buFont typeface="Arial"/>
              <a:buChar char="•"/>
            </a:pPr>
            <a:r>
              <a:rPr lang="en-GB" sz="2000" dirty="0">
                <a:ea typeface="+mn-lt"/>
                <a:cs typeface="+mn-lt"/>
              </a:rPr>
              <a:t>Sports are now competing with digital platforms such as </a:t>
            </a:r>
            <a:r>
              <a:rPr lang="en-GB" sz="2000" dirty="0" err="1">
                <a:ea typeface="+mn-lt"/>
                <a:cs typeface="+mn-lt"/>
              </a:rPr>
              <a:t>Tiktok</a:t>
            </a:r>
            <a:r>
              <a:rPr lang="en-GB" sz="2000" dirty="0">
                <a:ea typeface="+mn-lt"/>
                <a:cs typeface="+mn-lt"/>
              </a:rPr>
              <a:t> that offer constant stimulation, instant feedback and personalised content. </a:t>
            </a:r>
            <a:endParaRPr lang="en-GB" dirty="0"/>
          </a:p>
        </p:txBody>
      </p:sp>
      <p:sp>
        <p:nvSpPr>
          <p:cNvPr id="2" name="Title 1">
            <a:extLst>
              <a:ext uri="{FF2B5EF4-FFF2-40B4-BE49-F238E27FC236}">
                <a16:creationId xmlns:a16="http://schemas.microsoft.com/office/drawing/2014/main" id="{E60DD483-BEF2-3445-9ADF-1CD03F173F09}"/>
              </a:ext>
            </a:extLst>
          </p:cNvPr>
          <p:cNvSpPr>
            <a:spLocks noGrp="1"/>
          </p:cNvSpPr>
          <p:nvPr>
            <p:ph type="title"/>
          </p:nvPr>
        </p:nvSpPr>
        <p:spPr>
          <a:xfrm>
            <a:off x="4834806" y="180860"/>
            <a:ext cx="2525283" cy="1350546"/>
          </a:xfrm>
          <a:noFill/>
          <a:ln>
            <a:noFill/>
          </a:ln>
        </p:spPr>
        <p:txBody>
          <a:bodyPr>
            <a:normAutofit fontScale="90000"/>
          </a:bodyPr>
          <a:lstStyle/>
          <a:p>
            <a:pPr algn="ctr"/>
            <a:r>
              <a:rPr lang="en-US" sz="5400">
                <a:solidFill>
                  <a:schemeClr val="bg1"/>
                </a:solidFill>
              </a:rPr>
              <a:t>Define</a:t>
            </a:r>
            <a:br>
              <a:rPr lang="en-US" sz="4800" dirty="0">
                <a:solidFill>
                  <a:schemeClr val="bg1"/>
                </a:solidFill>
              </a:rPr>
            </a:br>
            <a:r>
              <a:rPr lang="en-US" sz="2200">
                <a:solidFill>
                  <a:schemeClr val="bg1"/>
                </a:solidFill>
              </a:rPr>
              <a:t>(Frame the problem)</a:t>
            </a:r>
            <a:r>
              <a:rPr lang="en-US" sz="2200" dirty="0">
                <a:solidFill>
                  <a:schemeClr val="bg1"/>
                </a:solidFill>
              </a:rPr>
              <a:t> </a:t>
            </a:r>
            <a:endParaRPr lang="en-US"/>
          </a:p>
        </p:txBody>
      </p:sp>
      <p:sp>
        <p:nvSpPr>
          <p:cNvPr id="3" name="Content Placeholder 2">
            <a:extLst>
              <a:ext uri="{FF2B5EF4-FFF2-40B4-BE49-F238E27FC236}">
                <a16:creationId xmlns:a16="http://schemas.microsoft.com/office/drawing/2014/main" id="{0DA01997-E7B5-B227-19D4-DBD3CC1F37AF}"/>
              </a:ext>
            </a:extLst>
          </p:cNvPr>
          <p:cNvSpPr>
            <a:spLocks noGrp="1"/>
          </p:cNvSpPr>
          <p:nvPr>
            <p:ph idx="1"/>
          </p:nvPr>
        </p:nvSpPr>
        <p:spPr>
          <a:xfrm>
            <a:off x="5119874" y="5177250"/>
            <a:ext cx="6913651" cy="1618233"/>
          </a:xfrm>
        </p:spPr>
        <p:txBody>
          <a:bodyPr vert="horz" lIns="91440" tIns="45720" rIns="91440" bIns="45720" rtlCol="0" anchor="t">
            <a:normAutofit/>
          </a:bodyPr>
          <a:lstStyle/>
          <a:p>
            <a:pPr marL="342900" indent="-342900"/>
            <a:r>
              <a:rPr lang="en-GB" sz="2000">
                <a:ea typeface="+mn-lt"/>
                <a:cs typeface="+mn-lt"/>
              </a:rPr>
              <a:t>These platforms are designed to maximise engagement </a:t>
            </a:r>
            <a:r>
              <a:rPr lang="en-GB" sz="2000" dirty="0">
                <a:ea typeface="+mn-lt"/>
                <a:cs typeface="+mn-lt"/>
              </a:rPr>
              <a:t>through </a:t>
            </a:r>
            <a:r>
              <a:rPr lang="en-GB" sz="2000">
                <a:ea typeface="+mn-lt"/>
                <a:cs typeface="+mn-lt"/>
              </a:rPr>
              <a:t>interactivity and reward systems. </a:t>
            </a:r>
            <a:endParaRPr lang="en-GB" sz="2000" dirty="0">
              <a:ea typeface="+mn-lt"/>
              <a:cs typeface="+mn-lt"/>
            </a:endParaRPr>
          </a:p>
          <a:p>
            <a:pPr marL="342900" indent="-342900"/>
            <a:r>
              <a:rPr lang="en-GB" sz="2000" dirty="0"/>
              <a:t>As a result, traditional sports formats may struggle to capture and retain the attention of younger generations.</a:t>
            </a:r>
          </a:p>
        </p:txBody>
      </p:sp>
      <p:sp>
        <p:nvSpPr>
          <p:cNvPr id="4" name="TextBox 3">
            <a:extLst>
              <a:ext uri="{FF2B5EF4-FFF2-40B4-BE49-F238E27FC236}">
                <a16:creationId xmlns:a16="http://schemas.microsoft.com/office/drawing/2014/main" id="{2DAE3461-C4C5-C53D-4D29-88534DD3BB05}"/>
              </a:ext>
            </a:extLst>
          </p:cNvPr>
          <p:cNvSpPr txBox="1"/>
          <p:nvPr/>
        </p:nvSpPr>
        <p:spPr>
          <a:xfrm>
            <a:off x="262327" y="1536943"/>
            <a:ext cx="2860622"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Fast paced digital habits </a:t>
            </a:r>
          </a:p>
        </p:txBody>
      </p:sp>
      <p:sp>
        <p:nvSpPr>
          <p:cNvPr id="5" name="TextBox 4">
            <a:extLst>
              <a:ext uri="{FF2B5EF4-FFF2-40B4-BE49-F238E27FC236}">
                <a16:creationId xmlns:a16="http://schemas.microsoft.com/office/drawing/2014/main" id="{CD83DE66-0D81-2EFE-7B24-EFBFB47A0BF3}"/>
              </a:ext>
            </a:extLst>
          </p:cNvPr>
          <p:cNvSpPr txBox="1"/>
          <p:nvPr/>
        </p:nvSpPr>
        <p:spPr>
          <a:xfrm>
            <a:off x="262326" y="2629299"/>
            <a:ext cx="3023015"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Shortened attention spans </a:t>
            </a:r>
          </a:p>
        </p:txBody>
      </p:sp>
      <p:sp>
        <p:nvSpPr>
          <p:cNvPr id="6" name="TextBox 5">
            <a:extLst>
              <a:ext uri="{FF2B5EF4-FFF2-40B4-BE49-F238E27FC236}">
                <a16:creationId xmlns:a16="http://schemas.microsoft.com/office/drawing/2014/main" id="{5DC5C6D5-94BF-EF22-5179-425C77392EBC}"/>
              </a:ext>
            </a:extLst>
          </p:cNvPr>
          <p:cNvSpPr txBox="1"/>
          <p:nvPr/>
        </p:nvSpPr>
        <p:spPr>
          <a:xfrm>
            <a:off x="262325" y="3812709"/>
            <a:ext cx="2835638"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Less full game viewership </a:t>
            </a:r>
          </a:p>
        </p:txBody>
      </p:sp>
      <p:sp>
        <p:nvSpPr>
          <p:cNvPr id="7" name="TextBox 6">
            <a:extLst>
              <a:ext uri="{FF2B5EF4-FFF2-40B4-BE49-F238E27FC236}">
                <a16:creationId xmlns:a16="http://schemas.microsoft.com/office/drawing/2014/main" id="{7298C7B1-D29F-5FD6-9560-A4980F045CB7}"/>
              </a:ext>
            </a:extLst>
          </p:cNvPr>
          <p:cNvSpPr txBox="1"/>
          <p:nvPr/>
        </p:nvSpPr>
        <p:spPr>
          <a:xfrm>
            <a:off x="262325" y="4970381"/>
            <a:ext cx="3997375"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Lower attendance + weaker fan base </a:t>
            </a:r>
          </a:p>
        </p:txBody>
      </p:sp>
      <p:sp>
        <p:nvSpPr>
          <p:cNvPr id="8" name="TextBox 7">
            <a:extLst>
              <a:ext uri="{FF2B5EF4-FFF2-40B4-BE49-F238E27FC236}">
                <a16:creationId xmlns:a16="http://schemas.microsoft.com/office/drawing/2014/main" id="{5D8D397F-C947-B867-52F9-420A42F27967}"/>
              </a:ext>
            </a:extLst>
          </p:cNvPr>
          <p:cNvSpPr txBox="1"/>
          <p:nvPr/>
        </p:nvSpPr>
        <p:spPr>
          <a:xfrm>
            <a:off x="262324" y="6160713"/>
            <a:ext cx="4472064"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Long-term decline in sport engagement </a:t>
            </a:r>
          </a:p>
        </p:txBody>
      </p:sp>
      <p:cxnSp>
        <p:nvCxnSpPr>
          <p:cNvPr id="9" name="Straight Arrow Connector 8">
            <a:extLst>
              <a:ext uri="{FF2B5EF4-FFF2-40B4-BE49-F238E27FC236}">
                <a16:creationId xmlns:a16="http://schemas.microsoft.com/office/drawing/2014/main" id="{6DB7ED29-E4F2-AAB2-3E45-5B08B26AD49D}"/>
              </a:ext>
            </a:extLst>
          </p:cNvPr>
          <p:cNvCxnSpPr/>
          <p:nvPr/>
        </p:nvCxnSpPr>
        <p:spPr>
          <a:xfrm>
            <a:off x="1461539" y="2019006"/>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0AA8E892-2025-FB1D-DB0F-DD20F2D541AE}"/>
              </a:ext>
            </a:extLst>
          </p:cNvPr>
          <p:cNvCxnSpPr>
            <a:cxnSpLocks/>
          </p:cNvCxnSpPr>
          <p:nvPr/>
        </p:nvCxnSpPr>
        <p:spPr>
          <a:xfrm>
            <a:off x="1461538" y="5550122"/>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678A654D-57D1-FE7C-8814-00C50BF61F4F}"/>
              </a:ext>
            </a:extLst>
          </p:cNvPr>
          <p:cNvCxnSpPr>
            <a:cxnSpLocks/>
          </p:cNvCxnSpPr>
          <p:nvPr/>
        </p:nvCxnSpPr>
        <p:spPr>
          <a:xfrm>
            <a:off x="1461537" y="4359787"/>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7856F381-B2CB-CD5A-4F65-92B2413C577B}"/>
              </a:ext>
            </a:extLst>
          </p:cNvPr>
          <p:cNvCxnSpPr>
            <a:cxnSpLocks/>
          </p:cNvCxnSpPr>
          <p:nvPr/>
        </p:nvCxnSpPr>
        <p:spPr>
          <a:xfrm>
            <a:off x="1461536" y="3159821"/>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3" name="Picture 12" descr="A person with pink hair&#10;&#10;AI-generated content may be incorrect.">
            <a:extLst>
              <a:ext uri="{FF2B5EF4-FFF2-40B4-BE49-F238E27FC236}">
                <a16:creationId xmlns:a16="http://schemas.microsoft.com/office/drawing/2014/main" id="{9BFB3AAC-8419-200B-6C6A-F88E19DD1ECD}"/>
              </a:ext>
            </a:extLst>
          </p:cNvPr>
          <p:cNvPicPr>
            <a:picLocks noChangeAspect="1"/>
          </p:cNvPicPr>
          <p:nvPr/>
        </p:nvPicPr>
        <p:blipFill>
          <a:blip r:embed="rId3"/>
          <a:stretch>
            <a:fillRect/>
          </a:stretch>
        </p:blipFill>
        <p:spPr>
          <a:xfrm>
            <a:off x="9755922" y="879052"/>
            <a:ext cx="2144837" cy="4100762"/>
          </a:xfrm>
          <a:prstGeom prst="rect">
            <a:avLst/>
          </a:prstGeom>
        </p:spPr>
      </p:pic>
    </p:spTree>
    <p:extLst>
      <p:ext uri="{BB962C8B-B14F-4D97-AF65-F5344CB8AC3E}">
        <p14:creationId xmlns:p14="http://schemas.microsoft.com/office/powerpoint/2010/main" val="265215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0" presetClass="entr" presetSubtype="0" fill="hold" grpId="0" nodeType="with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fade">
                                      <p:cBhvr>
                                        <p:cTn id="39" dur="500"/>
                                        <p:tgtEl>
                                          <p:spTgt spid="3">
                                            <p:txEl>
                                              <p:pRg st="0" end="0"/>
                                            </p:txEl>
                                          </p:spTgt>
                                        </p:tgtEl>
                                      </p:cBhvr>
                                    </p:animEffect>
                                  </p:childTnLst>
                                </p:cTn>
                              </p:par>
                              <p:par>
                                <p:cTn id="40" presetID="1" presetClass="entr" presetSubtype="0" fill="hold" grpId="0"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3" grpId="0" build="p"/>
      <p:bldP spid="4" grpId="0" animBg="1"/>
      <p:bldP spid="5" grpId="0" animBg="1"/>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15004-D80D-7A0A-0B50-5DA2A6DC865A}"/>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Ideate</a:t>
            </a:r>
            <a:br>
              <a:rPr lang="en-US" sz="7200" dirty="0">
                <a:solidFill>
                  <a:srgbClr val="FFFFFF"/>
                </a:solidFill>
              </a:rPr>
            </a:br>
            <a:r>
              <a:rPr lang="en-US" sz="2400">
                <a:solidFill>
                  <a:srgbClr val="FFFFFF"/>
                </a:solidFill>
              </a:rPr>
              <a:t>(Ways to combat low </a:t>
            </a:r>
            <a:r>
              <a:rPr lang="en-US" sz="2400" dirty="0">
                <a:solidFill>
                  <a:srgbClr val="FFFFFF"/>
                </a:solidFill>
              </a:rPr>
              <a:t>engagement)</a:t>
            </a:r>
            <a:endParaRPr lang="en-US" sz="2800" dirty="0">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8" name="Content Placeholder 2">
            <a:extLst>
              <a:ext uri="{FF2B5EF4-FFF2-40B4-BE49-F238E27FC236}">
                <a16:creationId xmlns:a16="http://schemas.microsoft.com/office/drawing/2014/main" id="{C5EB5CEF-40E0-F81C-DFD2-B6179AF318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b="1">
                <a:ea typeface="+mn-lt"/>
                <a:cs typeface="+mn-lt"/>
              </a:rPr>
              <a:t>Crowdsourced Atmosphere</a:t>
            </a:r>
            <a:r>
              <a:rPr lang="en-US" sz="2400">
                <a:ea typeface="+mn-lt"/>
                <a:cs typeface="+mn-lt"/>
              </a:rPr>
              <a:t>: Fans at home use an app to "cheer" or "boo," which is then aggregated and piped into the stadium’s sound system in real-time, or visualized on massive LED boards to motivate players.</a:t>
            </a:r>
          </a:p>
          <a:p>
            <a:r>
              <a:rPr lang="en-US" sz="2400" b="1">
                <a:ea typeface="+mn-lt"/>
                <a:cs typeface="+mn-lt"/>
              </a:rPr>
              <a:t>Influencer-Led Streams:</a:t>
            </a:r>
            <a:r>
              <a:rPr lang="en-US" sz="2400">
                <a:ea typeface="+mn-lt"/>
                <a:cs typeface="+mn-lt"/>
              </a:rPr>
              <a:t> Offering "Alternative Commentary" feeds (e.g., a popular YouTuber or former player) makes the broadcast feel like a conversation rather than a lecture.</a:t>
            </a:r>
          </a:p>
          <a:p>
            <a:r>
              <a:rPr lang="en-US" sz="2400" b="1">
                <a:ea typeface="+mn-lt"/>
                <a:cs typeface="+mn-lt"/>
              </a:rPr>
              <a:t>Multi-View Selection:</a:t>
            </a:r>
            <a:r>
              <a:rPr lang="en-US" sz="2400">
                <a:ea typeface="+mn-lt"/>
                <a:cs typeface="+mn-lt"/>
              </a:rPr>
              <a:t> Fans can toggle between "Star-Cam" (following one specific player), "Coach-Cam" (a wide tactical view) making the fans have their own tailored experience</a:t>
            </a:r>
            <a:endParaRPr lang="en-US" sz="2400"/>
          </a:p>
        </p:txBody>
      </p:sp>
    </p:spTree>
    <p:extLst>
      <p:ext uri="{BB962C8B-B14F-4D97-AF65-F5344CB8AC3E}">
        <p14:creationId xmlns:p14="http://schemas.microsoft.com/office/powerpoint/2010/main" val="28233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49802-8182-294B-07AE-1183B73401F0}"/>
              </a:ext>
            </a:extLst>
          </p:cNvPr>
          <p:cNvSpPr>
            <a:spLocks noGrp="1"/>
          </p:cNvSpPr>
          <p:nvPr>
            <p:ph type="title"/>
          </p:nvPr>
        </p:nvSpPr>
        <p:spPr>
          <a:xfrm>
            <a:off x="486308" y="1153572"/>
            <a:ext cx="3200400" cy="4461163"/>
          </a:xfrm>
        </p:spPr>
        <p:txBody>
          <a:bodyPr>
            <a:normAutofit/>
          </a:bodyPr>
          <a:lstStyle/>
          <a:p>
            <a:pPr algn="ctr"/>
            <a:r>
              <a:rPr lang="en-US" sz="6000">
                <a:solidFill>
                  <a:srgbClr val="FFFFFF"/>
                </a:solidFill>
              </a:rPr>
              <a:t>Prototype</a:t>
            </a:r>
            <a:r>
              <a:rPr lang="en-US" dirty="0">
                <a:solidFill>
                  <a:srgbClr val="FFFFFF"/>
                </a:solidFill>
              </a:rPr>
              <a:t> </a:t>
            </a:r>
            <a:r>
              <a:rPr lang="en-US" sz="2800">
                <a:solidFill>
                  <a:srgbClr val="FFFFFF"/>
                </a:solidFill>
              </a:rPr>
              <a:t>(Build solution)</a:t>
            </a:r>
            <a:endParaRPr lang="en-US" sz="2800"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25CB9-C06A-9118-97AE-3DCA3717A88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a:t>Multi-View Selection:</a:t>
            </a:r>
            <a:r>
              <a:rPr lang="en-US"/>
              <a:t> Fans can toggle between "Star-Cam" (following one specific player),"Coach-Cam" (a wide tactical view) making the fans have their own tailored experience</a:t>
            </a:r>
          </a:p>
          <a:p>
            <a:r>
              <a:rPr lang="en-US" dirty="0"/>
              <a:t>Creates a more </a:t>
            </a:r>
            <a:r>
              <a:rPr lang="en-US" dirty="0" err="1"/>
              <a:t>personalised</a:t>
            </a:r>
            <a:r>
              <a:rPr lang="en-US" dirty="0"/>
              <a:t> experience </a:t>
            </a:r>
          </a:p>
          <a:p>
            <a:endParaRPr lang="en-US"/>
          </a:p>
          <a:p>
            <a:endParaRPr lang="en-US"/>
          </a:p>
          <a:p>
            <a:endParaRPr lang="en-US"/>
          </a:p>
        </p:txBody>
      </p:sp>
    </p:spTree>
    <p:extLst>
      <p:ext uri="{BB962C8B-B14F-4D97-AF65-F5344CB8AC3E}">
        <p14:creationId xmlns:p14="http://schemas.microsoft.com/office/powerpoint/2010/main" val="2466684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05E55-0D29-6CBF-CBD6-DB01D5895C6B}"/>
              </a:ext>
            </a:extLst>
          </p:cNvPr>
          <p:cNvSpPr>
            <a:spLocks noGrp="1"/>
          </p:cNvSpPr>
          <p:nvPr>
            <p:ph type="title"/>
          </p:nvPr>
        </p:nvSpPr>
        <p:spPr>
          <a:xfrm>
            <a:off x="229117" y="989966"/>
            <a:ext cx="3716215" cy="4765963"/>
          </a:xfrm>
        </p:spPr>
        <p:txBody>
          <a:bodyPr>
            <a:normAutofit/>
          </a:bodyPr>
          <a:lstStyle/>
          <a:p>
            <a:r>
              <a:rPr lang="en-US" sz="5400">
                <a:solidFill>
                  <a:srgbClr val="FFFFFF"/>
                </a:solidFill>
              </a:rPr>
              <a:t>Final idea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B3D0E8-EFA9-F78E-3E5F-21F0D8311389}"/>
              </a:ext>
            </a:extLst>
          </p:cNvPr>
          <p:cNvSpPr>
            <a:spLocks noGrp="1"/>
          </p:cNvSpPr>
          <p:nvPr>
            <p:ph idx="1"/>
          </p:nvPr>
        </p:nvSpPr>
        <p:spPr>
          <a:xfrm>
            <a:off x="4167162" y="591344"/>
            <a:ext cx="7455578" cy="5977825"/>
          </a:xfrm>
        </p:spPr>
        <p:txBody>
          <a:bodyPr vert="horz" lIns="91440" tIns="45720" rIns="91440" bIns="45720" rtlCol="0" anchor="ctr">
            <a:normAutofit fontScale="92500" lnSpcReduction="10000"/>
          </a:bodyPr>
          <a:lstStyle/>
          <a:p>
            <a:r>
              <a:rPr lang="en-US" sz="2000">
                <a:ea typeface="+mn-lt"/>
                <a:cs typeface="+mn-lt"/>
              </a:rPr>
              <a:t>“bridge the gap between the stadium and the living room”- need to connect both not just focus on one aspect</a:t>
            </a:r>
          </a:p>
          <a:p>
            <a:r>
              <a:rPr lang="en-US" sz="2000" b="1" dirty="0">
                <a:ea typeface="+mn-lt"/>
                <a:cs typeface="+mn-lt"/>
              </a:rPr>
              <a:t>Home version: </a:t>
            </a:r>
            <a:r>
              <a:rPr lang="en-US" sz="2000" dirty="0">
                <a:ea typeface="+mn-lt"/>
                <a:cs typeface="+mn-lt"/>
              </a:rPr>
              <a:t>Multiview selection is strong for home viewing as it will allow viewers to toggle the camera from their device or TV screen. Camera options will include a coach-cam (wide tactical view), star-cam (following one player), classic-cam (typical camera angles) and split screen which will allow the viewer to watch two camera angles at once. Home viewers will also be able to participate in the same polls as stadium fans.</a:t>
            </a:r>
          </a:p>
          <a:p>
            <a:pPr marL="0" indent="0">
              <a:buNone/>
            </a:pPr>
            <a:endParaRPr lang="en-US" sz="2000" dirty="0"/>
          </a:p>
          <a:p>
            <a:r>
              <a:rPr lang="en-US" sz="2000" b="1" dirty="0">
                <a:ea typeface="+mn-lt"/>
                <a:cs typeface="+mn-lt"/>
              </a:rPr>
              <a:t>Stadium version: </a:t>
            </a:r>
            <a:r>
              <a:rPr lang="en-US" sz="2000" dirty="0">
                <a:ea typeface="+mn-lt"/>
                <a:cs typeface="+mn-lt"/>
              </a:rPr>
              <a:t>Fans can scan a QR code or have the club app. During key moments, they can: vote for the next replay angle, vote for the “Star-Cam” player focus and answer quick polls (e.g. “Who’s influencing the game most?/ Was it offside when replay is being checked"). Poll results will then be shown on the main stadium screen.</a:t>
            </a:r>
            <a:endParaRPr lang="en-US" sz="2000" dirty="0"/>
          </a:p>
          <a:p>
            <a:endParaRPr lang="en-US" sz="2000">
              <a:ea typeface="+mn-lt"/>
              <a:cs typeface="+mn-lt"/>
            </a:endParaRPr>
          </a:p>
          <a:p>
            <a:r>
              <a:rPr lang="en-US" sz="2000">
                <a:ea typeface="+mn-lt"/>
                <a:cs typeface="+mn-lt"/>
              </a:rPr>
              <a:t>The Multi-View Selection feature enhances at-home viewing while connecting to the live stadium experience by offering perspectives aligned with in-stadium viewing and enabling shared, real-time interaction between audiences.</a:t>
            </a:r>
            <a:endParaRPr lang="en-US" sz="2000"/>
          </a:p>
          <a:p>
            <a:endParaRPr lang="en-US" sz="2000"/>
          </a:p>
        </p:txBody>
      </p:sp>
    </p:spTree>
    <p:extLst>
      <p:ext uri="{BB962C8B-B14F-4D97-AF65-F5344CB8AC3E}">
        <p14:creationId xmlns:p14="http://schemas.microsoft.com/office/powerpoint/2010/main" val="3754219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D84AB-32D1-327F-43B8-B41DB65EFB36}"/>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Test</a:t>
            </a:r>
            <a:br>
              <a:rPr lang="en-US" dirty="0">
                <a:solidFill>
                  <a:srgbClr val="FFFFFF"/>
                </a:solidFill>
              </a:rPr>
            </a:br>
            <a:r>
              <a:rPr lang="en-US" sz="2400">
                <a:solidFill>
                  <a:srgbClr val="FFFFFF"/>
                </a:solidFill>
              </a:rPr>
              <a:t>(Test idea with </a:t>
            </a:r>
            <a:r>
              <a:rPr lang="en-US" sz="2400" dirty="0">
                <a:solidFill>
                  <a:srgbClr val="FFFFFF"/>
                </a:solidFill>
              </a:rPr>
              <a:t>users)</a:t>
            </a:r>
            <a:r>
              <a:rPr lang="en-US" dirty="0">
                <a:solidFill>
                  <a:srgbClr val="FFFFFF"/>
                </a:solidFill>
              </a:rPr>
              <a:t> </a:t>
            </a:r>
            <a:endParaRPr lang="en-US"/>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E2ADEEAB-E566-6226-0318-D433F4829983}"/>
              </a:ext>
            </a:extLst>
          </p:cNvPr>
          <p:cNvSpPr>
            <a:spLocks noGrp="1"/>
          </p:cNvSpPr>
          <p:nvPr>
            <p:ph idx="1"/>
          </p:nvPr>
        </p:nvSpPr>
        <p:spPr>
          <a:xfrm>
            <a:off x="4173870" y="281977"/>
            <a:ext cx="4586614" cy="5566331"/>
          </a:xfrm>
        </p:spPr>
        <p:txBody>
          <a:bodyPr vert="horz" lIns="91440" tIns="45720" rIns="91440" bIns="45720" rtlCol="0" anchor="t">
            <a:normAutofit/>
          </a:bodyPr>
          <a:lstStyle/>
          <a:p>
            <a:pPr marL="0" indent="0">
              <a:buNone/>
            </a:pPr>
            <a:r>
              <a:rPr lang="en-US" b="1" u="sng"/>
              <a:t>Home version:</a:t>
            </a:r>
            <a:endParaRPr lang="en-US" sz="1400" dirty="0"/>
          </a:p>
          <a:p>
            <a:pPr marL="0" indent="0">
              <a:buNone/>
            </a:pPr>
            <a:endParaRPr lang="en-US" sz="1400" b="1" u="sng" dirty="0">
              <a:ea typeface="+mn-lt"/>
              <a:cs typeface="+mn-lt"/>
            </a:endParaRPr>
          </a:p>
          <a:p>
            <a:pPr marL="0" indent="0">
              <a:buNone/>
            </a:pPr>
            <a:r>
              <a:rPr lang="en-US" sz="1400" u="sng">
                <a:ea typeface="+mn-lt"/>
                <a:cs typeface="+mn-lt"/>
              </a:rPr>
              <a:t>What is being tested:</a:t>
            </a:r>
          </a:p>
          <a:p>
            <a:pPr marL="0" indent="0">
              <a:buNone/>
            </a:pPr>
            <a:r>
              <a:rPr lang="en-US" sz="1400">
                <a:ea typeface="+mn-lt"/>
                <a:cs typeface="+mn-lt"/>
              </a:rPr>
              <a:t>-Does</a:t>
            </a:r>
            <a:r>
              <a:rPr lang="en-US" sz="1400" dirty="0">
                <a:ea typeface="+mn-lt"/>
                <a:cs typeface="+mn-lt"/>
              </a:rPr>
              <a:t> switching views increase engagement?</a:t>
            </a:r>
            <a:endParaRPr lang="en-US" sz="1400" dirty="0"/>
          </a:p>
          <a:p>
            <a:pPr marL="0" indent="0">
              <a:buNone/>
            </a:pPr>
            <a:r>
              <a:rPr lang="en-US" sz="1400" dirty="0">
                <a:ea typeface="+mn-lt"/>
                <a:cs typeface="+mn-lt"/>
              </a:rPr>
              <a:t>-Do users </a:t>
            </a:r>
            <a:r>
              <a:rPr lang="en-US" sz="1400">
                <a:ea typeface="+mn-lt"/>
                <a:cs typeface="+mn-lt"/>
              </a:rPr>
              <a:t>use the multiple angles?</a:t>
            </a:r>
            <a:endParaRPr lang="en-US" sz="1400" dirty="0"/>
          </a:p>
          <a:p>
            <a:pPr marL="0" indent="0">
              <a:buNone/>
            </a:pPr>
            <a:r>
              <a:rPr lang="en-US" sz="1400" dirty="0">
                <a:ea typeface="+mn-lt"/>
                <a:cs typeface="+mn-lt"/>
              </a:rPr>
              <a:t>-Does it feel preferable than normal </a:t>
            </a:r>
            <a:r>
              <a:rPr lang="en-US" sz="1400">
                <a:ea typeface="+mn-lt"/>
                <a:cs typeface="+mn-lt"/>
              </a:rPr>
              <a:t>spectatorship</a:t>
            </a:r>
            <a:r>
              <a:rPr lang="en-US" sz="1400" dirty="0">
                <a:ea typeface="+mn-lt"/>
                <a:cs typeface="+mn-lt"/>
              </a:rPr>
              <a:t>?</a:t>
            </a:r>
          </a:p>
          <a:p>
            <a:pPr marL="0" indent="0">
              <a:buNone/>
            </a:pPr>
            <a:endParaRPr lang="en-US" sz="1400" b="1" dirty="0"/>
          </a:p>
          <a:p>
            <a:pPr marL="0" indent="0">
              <a:buNone/>
            </a:pPr>
            <a:r>
              <a:rPr lang="en-US" sz="1400" u="sng"/>
              <a:t>Method:</a:t>
            </a:r>
          </a:p>
          <a:p>
            <a:pPr marL="0" indent="0">
              <a:buNone/>
            </a:pPr>
            <a:r>
              <a:rPr lang="en-US" sz="1400"/>
              <a:t>-Show participants a short match clip (~10-15 minutes)</a:t>
            </a:r>
            <a:endParaRPr lang="en-US" sz="1400" dirty="0"/>
          </a:p>
          <a:p>
            <a:pPr marL="0" indent="0">
              <a:buNone/>
            </a:pPr>
            <a:r>
              <a:rPr lang="en-US" sz="1400" dirty="0"/>
              <a:t>-Provide a </a:t>
            </a:r>
            <a:r>
              <a:rPr lang="en-US" sz="1400"/>
              <a:t>clickable prototype</a:t>
            </a:r>
            <a:endParaRPr lang="en-US" sz="1400" dirty="0"/>
          </a:p>
          <a:p>
            <a:pPr marL="0" indent="0">
              <a:buNone/>
            </a:pPr>
            <a:r>
              <a:rPr lang="en-US" sz="1400"/>
              <a:t>-Allow them to switch between camera angles/ split screen</a:t>
            </a:r>
            <a:endParaRPr lang="en-US" sz="1400" dirty="0"/>
          </a:p>
          <a:p>
            <a:pPr marL="0" indent="0">
              <a:buNone/>
            </a:pPr>
            <a:endParaRPr lang="en-US" sz="1400" dirty="0"/>
          </a:p>
          <a:p>
            <a:pPr marL="0" indent="0">
              <a:buNone/>
            </a:pPr>
            <a:r>
              <a:rPr lang="en-US" sz="1400" u="sng"/>
              <a:t>Observe:</a:t>
            </a:r>
          </a:p>
          <a:p>
            <a:pPr marL="0" indent="0">
              <a:buNone/>
            </a:pPr>
            <a:r>
              <a:rPr lang="en-US" sz="1400" dirty="0"/>
              <a:t>-Do they switch angles </a:t>
            </a:r>
            <a:r>
              <a:rPr lang="en-US" sz="1400"/>
              <a:t>easily?</a:t>
            </a:r>
            <a:endParaRPr lang="en-US" sz="1400" dirty="0"/>
          </a:p>
          <a:p>
            <a:pPr marL="0" indent="0">
              <a:buNone/>
            </a:pPr>
            <a:r>
              <a:rPr lang="en-US" sz="1400"/>
              <a:t>-Which view do they use the longest?</a:t>
            </a:r>
            <a:endParaRPr lang="en-US" sz="1400" dirty="0"/>
          </a:p>
          <a:p>
            <a:pPr marL="0" indent="0">
              <a:buNone/>
            </a:pPr>
            <a:r>
              <a:rPr lang="en-US" sz="1400" dirty="0"/>
              <a:t>-Is split screen used or </a:t>
            </a:r>
            <a:r>
              <a:rPr lang="en-US" sz="1400"/>
              <a:t>ignored?</a:t>
            </a:r>
            <a:endParaRPr lang="en-US" sz="1400" dirty="0"/>
          </a:p>
        </p:txBody>
      </p:sp>
      <p:sp>
        <p:nvSpPr>
          <p:cNvPr id="6" name="TextBox 5">
            <a:extLst>
              <a:ext uri="{FF2B5EF4-FFF2-40B4-BE49-F238E27FC236}">
                <a16:creationId xmlns:a16="http://schemas.microsoft.com/office/drawing/2014/main" id="{2D43EAD0-D75D-E6A6-F26F-6663E131B775}"/>
              </a:ext>
            </a:extLst>
          </p:cNvPr>
          <p:cNvSpPr txBox="1"/>
          <p:nvPr/>
        </p:nvSpPr>
        <p:spPr>
          <a:xfrm>
            <a:off x="8763152" y="1156048"/>
            <a:ext cx="3434218" cy="3818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a:ea typeface="+mn-lt"/>
                <a:cs typeface="+mn-lt"/>
              </a:rPr>
              <a:t>Data collection:</a:t>
            </a:r>
            <a:endParaRPr lang="en-US" sz="1400" u="sng" dirty="0">
              <a:ea typeface="+mn-lt"/>
              <a:cs typeface="+mn-lt"/>
            </a:endParaRPr>
          </a:p>
          <a:p>
            <a:pPr marL="228600" indent="-228600">
              <a:lnSpc>
                <a:spcPct val="90000"/>
              </a:lnSpc>
              <a:spcBef>
                <a:spcPts val="1000"/>
              </a:spcBef>
            </a:pPr>
            <a:r>
              <a:rPr lang="en-US" sz="1400">
                <a:ea typeface="+mn-lt"/>
                <a:cs typeface="+mn-lt"/>
              </a:rPr>
              <a:t>-Number of view switches</a:t>
            </a:r>
            <a:endParaRPr lang="en-US" sz="1400" dirty="0">
              <a:ea typeface="+mn-lt"/>
              <a:cs typeface="+mn-lt"/>
            </a:endParaRPr>
          </a:p>
          <a:p>
            <a:pPr marL="228600" indent="-228600">
              <a:lnSpc>
                <a:spcPct val="90000"/>
              </a:lnSpc>
              <a:spcBef>
                <a:spcPts val="1000"/>
              </a:spcBef>
            </a:pPr>
            <a:r>
              <a:rPr lang="en-US" sz="1400">
                <a:ea typeface="+mn-lt"/>
                <a:cs typeface="+mn-lt"/>
              </a:rPr>
              <a:t>-Time spent on each view</a:t>
            </a:r>
            <a:endParaRPr lang="en-US" sz="1400" dirty="0">
              <a:ea typeface="+mn-lt"/>
              <a:cs typeface="+mn-lt"/>
            </a:endParaRPr>
          </a:p>
          <a:p>
            <a:pPr>
              <a:lnSpc>
                <a:spcPct val="90000"/>
              </a:lnSpc>
              <a:spcBef>
                <a:spcPts val="1000"/>
              </a:spcBef>
            </a:pPr>
            <a:r>
              <a:rPr lang="en-US" sz="1400">
                <a:ea typeface="+mn-lt"/>
                <a:cs typeface="+mn-lt"/>
              </a:rPr>
              <a:t>-Engagement rating (1–5)</a:t>
            </a:r>
            <a:endParaRPr lang="en-US" sz="1400"/>
          </a:p>
          <a:p>
            <a:pPr>
              <a:lnSpc>
                <a:spcPct val="90000"/>
              </a:lnSpc>
              <a:spcBef>
                <a:spcPts val="1000"/>
              </a:spcBef>
            </a:pPr>
            <a:endParaRPr lang="en-US" sz="1400" dirty="0">
              <a:ea typeface="+mn-lt"/>
              <a:cs typeface="+mn-lt"/>
            </a:endParaRPr>
          </a:p>
          <a:p>
            <a:endParaRPr lang="en-US" sz="1400" u="sng" dirty="0">
              <a:ea typeface="+mn-lt"/>
              <a:cs typeface="+mn-lt"/>
            </a:endParaRPr>
          </a:p>
          <a:p>
            <a:r>
              <a:rPr lang="en-US" sz="1400" u="sng">
                <a:ea typeface="+mn-lt"/>
                <a:cs typeface="+mn-lt"/>
              </a:rPr>
              <a:t>Follow up questions:</a:t>
            </a:r>
            <a:endParaRPr lang="en-US" sz="1400" u="sng" dirty="0">
              <a:ea typeface="+mn-lt"/>
              <a:cs typeface="+mn-lt"/>
            </a:endParaRPr>
          </a:p>
          <a:p>
            <a:endParaRPr lang="en-US" sz="1400" dirty="0">
              <a:ea typeface="+mn-lt"/>
              <a:cs typeface="+mn-lt"/>
            </a:endParaRPr>
          </a:p>
          <a:p>
            <a:r>
              <a:rPr lang="en-US" sz="1400">
                <a:ea typeface="+mn-lt"/>
                <a:cs typeface="+mn-lt"/>
              </a:rPr>
              <a:t>-Did this make the game more engaging?</a:t>
            </a:r>
            <a:endParaRPr lang="en-US" sz="1400" u="sng" dirty="0">
              <a:ea typeface="+mn-lt"/>
              <a:cs typeface="+mn-lt"/>
            </a:endParaRPr>
          </a:p>
          <a:p>
            <a:pPr marL="228600" indent="-228600">
              <a:lnSpc>
                <a:spcPct val="90000"/>
              </a:lnSpc>
              <a:spcBef>
                <a:spcPts val="1000"/>
              </a:spcBef>
            </a:pPr>
            <a:r>
              <a:rPr lang="en-US" sz="1400" dirty="0">
                <a:ea typeface="+mn-lt"/>
                <a:cs typeface="+mn-lt"/>
              </a:rPr>
              <a:t>-Did you feel more in contr</a:t>
            </a:r>
            <a:r>
              <a:rPr lang="en-US" sz="1400">
                <a:ea typeface="+mn-lt"/>
                <a:cs typeface="+mn-lt"/>
              </a:rPr>
              <a:t>ol?</a:t>
            </a:r>
            <a:endParaRPr lang="en-US" sz="1400" dirty="0">
              <a:ea typeface="+mn-lt"/>
              <a:cs typeface="+mn-lt"/>
            </a:endParaRPr>
          </a:p>
          <a:p>
            <a:pPr marL="228600" indent="-228600">
              <a:lnSpc>
                <a:spcPct val="90000"/>
              </a:lnSpc>
              <a:spcBef>
                <a:spcPts val="1000"/>
              </a:spcBef>
            </a:pPr>
            <a:r>
              <a:rPr lang="en-US" sz="1400">
                <a:ea typeface="+mn-lt"/>
                <a:cs typeface="+mn-lt"/>
              </a:rPr>
              <a:t>-Would you use this during a real match?</a:t>
            </a:r>
            <a:endParaRPr lang="en-US" sz="1400" dirty="0">
              <a:ea typeface="+mn-lt"/>
              <a:cs typeface="+mn-lt"/>
            </a:endParaRPr>
          </a:p>
          <a:p>
            <a:pPr>
              <a:lnSpc>
                <a:spcPct val="90000"/>
              </a:lnSpc>
              <a:spcBef>
                <a:spcPts val="1000"/>
              </a:spcBef>
            </a:pPr>
            <a:r>
              <a:rPr lang="en-US" sz="1400" dirty="0">
                <a:ea typeface="+mn-lt"/>
                <a:cs typeface="+mn-lt"/>
              </a:rPr>
              <a:t>-Did it en</a:t>
            </a:r>
            <a:r>
              <a:rPr lang="en-US" sz="1400">
                <a:ea typeface="+mn-lt"/>
                <a:cs typeface="+mn-lt"/>
              </a:rPr>
              <a:t>hance or distract from the experience?</a:t>
            </a:r>
            <a:endParaRPr lang="en-US" sz="1400"/>
          </a:p>
          <a:p>
            <a:endParaRPr lang="en-US" sz="1300" u="sng" dirty="0">
              <a:ea typeface="+mn-lt"/>
              <a:cs typeface="+mn-lt"/>
            </a:endParaRPr>
          </a:p>
        </p:txBody>
      </p:sp>
      <p:sp>
        <p:nvSpPr>
          <p:cNvPr id="3" name="TextBox 2">
            <a:extLst>
              <a:ext uri="{FF2B5EF4-FFF2-40B4-BE49-F238E27FC236}">
                <a16:creationId xmlns:a16="http://schemas.microsoft.com/office/drawing/2014/main" id="{232F59AF-4AB5-74F8-05C3-F44728A3E568}"/>
              </a:ext>
            </a:extLst>
          </p:cNvPr>
          <p:cNvSpPr txBox="1"/>
          <p:nvPr/>
        </p:nvSpPr>
        <p:spPr>
          <a:xfrm>
            <a:off x="3219629" y="5986755"/>
            <a:ext cx="664901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The concept will be tested through two parallel scenarios: an at-home viewing experience and a simulated in-stadium interaction, to reflect the different contexts in which fans engage with </a:t>
            </a:r>
            <a:r>
              <a:rPr lang="en-US" sz="1400"/>
              <a:t>live sport</a:t>
            </a:r>
            <a:r>
              <a:rPr lang="en-US" sz="1400" dirty="0"/>
              <a:t>.</a:t>
            </a:r>
            <a:endParaRPr lang="en-US" dirty="0"/>
          </a:p>
        </p:txBody>
      </p:sp>
    </p:spTree>
    <p:extLst>
      <p:ext uri="{BB962C8B-B14F-4D97-AF65-F5344CB8AC3E}">
        <p14:creationId xmlns:p14="http://schemas.microsoft.com/office/powerpoint/2010/main" val="804213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CD9083-4007-7119-2CB9-2FC2A4E9298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3B3F56-475D-670F-242F-4F73AE879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EA185FC-4EAF-47A8-8698-AD98EE95D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9230F-FFF6-2000-F556-EFE630DE0CA7}"/>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Test</a:t>
            </a:r>
            <a:br>
              <a:rPr lang="en-US" dirty="0">
                <a:solidFill>
                  <a:srgbClr val="FFFFFF"/>
                </a:solidFill>
              </a:rPr>
            </a:br>
            <a:r>
              <a:rPr lang="en-US" sz="2400">
                <a:solidFill>
                  <a:srgbClr val="FFFFFF"/>
                </a:solidFill>
              </a:rPr>
              <a:t>(Test idea with </a:t>
            </a:r>
            <a:r>
              <a:rPr lang="en-US" sz="2400" dirty="0">
                <a:solidFill>
                  <a:srgbClr val="FFFFFF"/>
                </a:solidFill>
              </a:rPr>
              <a:t>users)</a:t>
            </a:r>
            <a:r>
              <a:rPr lang="en-US" dirty="0">
                <a:solidFill>
                  <a:srgbClr val="FFFFFF"/>
                </a:solidFill>
              </a:rPr>
              <a:t> </a:t>
            </a:r>
            <a:endParaRPr lang="en-US"/>
          </a:p>
        </p:txBody>
      </p:sp>
      <p:sp>
        <p:nvSpPr>
          <p:cNvPr id="24" name="Arc 23">
            <a:extLst>
              <a:ext uri="{FF2B5EF4-FFF2-40B4-BE49-F238E27FC236}">
                <a16:creationId xmlns:a16="http://schemas.microsoft.com/office/drawing/2014/main" id="{AA79D2F7-5AD1-675C-E44F-3F88D30B7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9DC32F8-887E-C1C2-A5DE-5D52908FCDB6}"/>
              </a:ext>
            </a:extLst>
          </p:cNvPr>
          <p:cNvSpPr>
            <a:spLocks noGrp="1"/>
          </p:cNvSpPr>
          <p:nvPr>
            <p:ph idx="1"/>
          </p:nvPr>
        </p:nvSpPr>
        <p:spPr>
          <a:xfrm>
            <a:off x="4167658" y="425628"/>
            <a:ext cx="4665056" cy="6115420"/>
          </a:xfrm>
        </p:spPr>
        <p:txBody>
          <a:bodyPr vert="horz" lIns="91440" tIns="45720" rIns="91440" bIns="45720" rtlCol="0" anchor="t">
            <a:normAutofit/>
          </a:bodyPr>
          <a:lstStyle/>
          <a:p>
            <a:pPr marL="0" indent="0">
              <a:buNone/>
            </a:pPr>
            <a:r>
              <a:rPr lang="en-US" b="1" u="sng"/>
              <a:t>Stadium version:</a:t>
            </a:r>
            <a:endParaRPr lang="en-US" sz="1400" dirty="0"/>
          </a:p>
          <a:p>
            <a:pPr marL="0" indent="0">
              <a:buNone/>
            </a:pPr>
            <a:endParaRPr lang="en-US" sz="1600" b="1" u="sng" dirty="0">
              <a:ea typeface="+mn-lt"/>
              <a:cs typeface="+mn-lt"/>
            </a:endParaRPr>
          </a:p>
          <a:p>
            <a:pPr marL="0" indent="0">
              <a:buNone/>
            </a:pPr>
            <a:r>
              <a:rPr lang="en-US" sz="1400" u="sng">
                <a:ea typeface="+mn-lt"/>
                <a:cs typeface="+mn-lt"/>
              </a:rPr>
              <a:t>What is being tested:</a:t>
            </a:r>
          </a:p>
          <a:p>
            <a:pPr marL="0" indent="0">
              <a:buNone/>
            </a:pPr>
            <a:r>
              <a:rPr lang="en-US" sz="1400" dirty="0">
                <a:ea typeface="+mn-lt"/>
                <a:cs typeface="+mn-lt"/>
              </a:rPr>
              <a:t>-Do fans want to participate?</a:t>
            </a:r>
            <a:endParaRPr lang="en-US" sz="1400" dirty="0"/>
          </a:p>
          <a:p>
            <a:pPr marL="0" indent="0">
              <a:buNone/>
            </a:pPr>
            <a:r>
              <a:rPr lang="en-US" sz="1400" dirty="0">
                <a:ea typeface="+mn-lt"/>
                <a:cs typeface="+mn-lt"/>
              </a:rPr>
              <a:t>-Does voting feel </a:t>
            </a:r>
            <a:r>
              <a:rPr lang="en-US" sz="1400">
                <a:ea typeface="+mn-lt"/>
                <a:cs typeface="+mn-lt"/>
              </a:rPr>
              <a:t>meaningful?</a:t>
            </a:r>
            <a:endParaRPr lang="en-US" sz="1400" dirty="0"/>
          </a:p>
          <a:p>
            <a:pPr marL="0" indent="0">
              <a:buNone/>
            </a:pPr>
            <a:r>
              <a:rPr lang="en-US" sz="1400">
                <a:ea typeface="+mn-lt"/>
                <a:cs typeface="+mn-lt"/>
              </a:rPr>
              <a:t>-Does it enhance the live game?</a:t>
            </a:r>
            <a:endParaRPr lang="en-US" sz="1400" dirty="0">
              <a:ea typeface="+mn-lt"/>
              <a:cs typeface="+mn-lt"/>
            </a:endParaRPr>
          </a:p>
          <a:p>
            <a:pPr marL="0" indent="0">
              <a:buNone/>
            </a:pPr>
            <a:endParaRPr lang="en-US" sz="1400" b="1" dirty="0"/>
          </a:p>
          <a:p>
            <a:pPr marL="0" indent="0">
              <a:buNone/>
            </a:pPr>
            <a:r>
              <a:rPr lang="en-US" sz="1400" u="sng"/>
              <a:t>Method:</a:t>
            </a:r>
          </a:p>
          <a:p>
            <a:pPr marL="0" indent="0">
              <a:buNone/>
            </a:pPr>
            <a:r>
              <a:rPr lang="en-US" sz="1400"/>
              <a:t>-Simulate game by viewing match clip in a group environment</a:t>
            </a:r>
            <a:endParaRPr lang="en-US" sz="1400" dirty="0"/>
          </a:p>
          <a:p>
            <a:pPr marL="0" indent="0">
              <a:buNone/>
            </a:pPr>
            <a:r>
              <a:rPr lang="en-US" sz="1400" dirty="0"/>
              <a:t>-Provide a mobile prototype (QR- style </a:t>
            </a:r>
            <a:r>
              <a:rPr lang="en-US" sz="1400"/>
              <a:t>interaction)</a:t>
            </a:r>
            <a:endParaRPr lang="en-US" sz="1400" dirty="0"/>
          </a:p>
          <a:p>
            <a:pPr marL="0" indent="0">
              <a:buNone/>
            </a:pPr>
            <a:r>
              <a:rPr lang="en-US" sz="1400"/>
              <a:t>-Simulate voting for next replay angle, player focus and quick polls</a:t>
            </a:r>
            <a:endParaRPr lang="en-US" sz="1400" dirty="0"/>
          </a:p>
          <a:p>
            <a:pPr marL="0" indent="0">
              <a:buNone/>
            </a:pPr>
            <a:endParaRPr lang="en-US" sz="1400" dirty="0"/>
          </a:p>
          <a:p>
            <a:pPr marL="0" indent="0">
              <a:buNone/>
            </a:pPr>
            <a:r>
              <a:rPr lang="en-US" sz="1400" u="sng"/>
              <a:t>Observe:</a:t>
            </a:r>
          </a:p>
          <a:p>
            <a:pPr marL="0" indent="0">
              <a:buNone/>
            </a:pPr>
            <a:r>
              <a:rPr lang="en-US" sz="1400"/>
              <a:t>-How quickly/ often they engage</a:t>
            </a:r>
            <a:endParaRPr lang="en-US" sz="1400" dirty="0"/>
          </a:p>
          <a:p>
            <a:pPr marL="0" indent="0">
              <a:buNone/>
            </a:pPr>
            <a:r>
              <a:rPr lang="en-US" sz="1400" dirty="0"/>
              <a:t>-Whether </a:t>
            </a:r>
            <a:r>
              <a:rPr lang="en-US" sz="1400"/>
              <a:t>they enjoy voting</a:t>
            </a:r>
            <a:endParaRPr lang="en-US" sz="1400" dirty="0"/>
          </a:p>
          <a:p>
            <a:pPr marL="0" indent="0">
              <a:buNone/>
            </a:pPr>
            <a:r>
              <a:rPr lang="en-US" sz="1400"/>
              <a:t>-Do they look at others' results (shared experience)</a:t>
            </a:r>
            <a:endParaRPr lang="en-US" sz="1400" dirty="0"/>
          </a:p>
          <a:p>
            <a:pPr>
              <a:buNone/>
            </a:pPr>
            <a:endParaRPr lang="en-US" sz="1300" dirty="0"/>
          </a:p>
          <a:p>
            <a:pPr marL="0" indent="0">
              <a:buNone/>
            </a:pPr>
            <a:endParaRPr lang="en-US" sz="1400" dirty="0"/>
          </a:p>
        </p:txBody>
      </p:sp>
      <p:sp>
        <p:nvSpPr>
          <p:cNvPr id="6" name="TextBox 5">
            <a:extLst>
              <a:ext uri="{FF2B5EF4-FFF2-40B4-BE49-F238E27FC236}">
                <a16:creationId xmlns:a16="http://schemas.microsoft.com/office/drawing/2014/main" id="{920D1DA6-8486-216C-5B26-E2A12C5C6039}"/>
              </a:ext>
            </a:extLst>
          </p:cNvPr>
          <p:cNvSpPr txBox="1"/>
          <p:nvPr/>
        </p:nvSpPr>
        <p:spPr>
          <a:xfrm>
            <a:off x="8692631" y="1157149"/>
            <a:ext cx="3498481" cy="3690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US" sz="1400" u="sng" dirty="0"/>
              <a:t>Data </a:t>
            </a:r>
            <a:r>
              <a:rPr lang="en-US" sz="1400" u="sng"/>
              <a:t>collection:</a:t>
            </a:r>
            <a:endParaRPr lang="en-US" sz="1400" u="sng" dirty="0"/>
          </a:p>
          <a:p>
            <a:pPr marL="228600" indent="-228600">
              <a:lnSpc>
                <a:spcPct val="90000"/>
              </a:lnSpc>
              <a:spcBef>
                <a:spcPts val="1000"/>
              </a:spcBef>
            </a:pPr>
            <a:r>
              <a:rPr lang="en-US" sz="1400" dirty="0">
                <a:ea typeface="+mn-lt"/>
                <a:cs typeface="+mn-lt"/>
              </a:rPr>
              <a:t>-Percentage of users who participated in votes</a:t>
            </a:r>
          </a:p>
          <a:p>
            <a:pPr marL="228600" indent="-228600">
              <a:lnSpc>
                <a:spcPct val="90000"/>
              </a:lnSpc>
              <a:spcBef>
                <a:spcPts val="1000"/>
              </a:spcBef>
            </a:pPr>
            <a:r>
              <a:rPr lang="en-US" sz="1400">
                <a:ea typeface="+mn-lt"/>
                <a:cs typeface="+mn-lt"/>
              </a:rPr>
              <a:t>-Response time to polls</a:t>
            </a:r>
            <a:endParaRPr lang="en-US" sz="1400" dirty="0">
              <a:ea typeface="+mn-lt"/>
              <a:cs typeface="+mn-lt"/>
            </a:endParaRPr>
          </a:p>
          <a:p>
            <a:pPr>
              <a:lnSpc>
                <a:spcPct val="90000"/>
              </a:lnSpc>
              <a:spcBef>
                <a:spcPts val="1000"/>
              </a:spcBef>
            </a:pPr>
            <a:r>
              <a:rPr lang="en-US" sz="1400">
                <a:ea typeface="+mn-lt"/>
                <a:cs typeface="+mn-lt"/>
              </a:rPr>
              <a:t>-Perceived sense of involvement  (1–5)</a:t>
            </a:r>
            <a:endParaRPr lang="en-US" sz="1400"/>
          </a:p>
          <a:p>
            <a:endParaRPr lang="en-US" sz="1400" u="sng" dirty="0">
              <a:ea typeface="+mn-lt"/>
              <a:cs typeface="+mn-lt"/>
            </a:endParaRPr>
          </a:p>
          <a:p>
            <a:endParaRPr lang="en-US" sz="1400" u="sng" dirty="0">
              <a:ea typeface="+mn-lt"/>
              <a:cs typeface="+mn-lt"/>
            </a:endParaRPr>
          </a:p>
          <a:p>
            <a:r>
              <a:rPr lang="en-US" sz="1400" u="sng">
                <a:ea typeface="+mn-lt"/>
                <a:cs typeface="+mn-lt"/>
              </a:rPr>
              <a:t>Follow up questions:</a:t>
            </a:r>
            <a:endParaRPr lang="en-US" sz="1400" u="sng" dirty="0">
              <a:ea typeface="+mn-lt"/>
              <a:cs typeface="+mn-lt"/>
            </a:endParaRPr>
          </a:p>
          <a:p>
            <a:endParaRPr lang="en-US" sz="1400" dirty="0">
              <a:ea typeface="+mn-lt"/>
              <a:cs typeface="+mn-lt"/>
            </a:endParaRPr>
          </a:p>
          <a:p>
            <a:r>
              <a:rPr lang="en-US" sz="1400" dirty="0">
                <a:ea typeface="+mn-lt"/>
                <a:cs typeface="+mn-lt"/>
              </a:rPr>
              <a:t>-Did voting mak</a:t>
            </a:r>
            <a:r>
              <a:rPr lang="en-US" sz="1400">
                <a:ea typeface="+mn-lt"/>
                <a:cs typeface="+mn-lt"/>
              </a:rPr>
              <a:t>e you feel part of the game?</a:t>
            </a:r>
            <a:endParaRPr lang="en-US" sz="1400" u="sng" dirty="0">
              <a:ea typeface="+mn-lt"/>
              <a:cs typeface="+mn-lt"/>
            </a:endParaRPr>
          </a:p>
          <a:p>
            <a:pPr marL="228600" indent="-228600">
              <a:lnSpc>
                <a:spcPct val="90000"/>
              </a:lnSpc>
              <a:spcBef>
                <a:spcPts val="1000"/>
              </a:spcBef>
            </a:pPr>
            <a:r>
              <a:rPr lang="en-US" sz="1400" dirty="0">
                <a:ea typeface="+mn-lt"/>
                <a:cs typeface="+mn-lt"/>
              </a:rPr>
              <a:t>-Did </a:t>
            </a:r>
            <a:r>
              <a:rPr lang="en-US" sz="1400">
                <a:ea typeface="+mn-lt"/>
                <a:cs typeface="+mn-lt"/>
              </a:rPr>
              <a:t>it feel connected to the other fans?</a:t>
            </a:r>
            <a:endParaRPr lang="en-US" sz="1400" dirty="0">
              <a:ea typeface="+mn-lt"/>
              <a:cs typeface="+mn-lt"/>
            </a:endParaRPr>
          </a:p>
          <a:p>
            <a:pPr marL="228600" indent="-228600">
              <a:lnSpc>
                <a:spcPct val="90000"/>
              </a:lnSpc>
              <a:spcBef>
                <a:spcPts val="1000"/>
              </a:spcBef>
            </a:pPr>
            <a:r>
              <a:rPr lang="en-US" sz="1400" dirty="0">
                <a:ea typeface="+mn-lt"/>
                <a:cs typeface="+mn-lt"/>
              </a:rPr>
              <a:t>-Would you use this in a real </a:t>
            </a:r>
            <a:r>
              <a:rPr lang="en-US" sz="1400">
                <a:ea typeface="+mn-lt"/>
                <a:cs typeface="+mn-lt"/>
              </a:rPr>
              <a:t>stadium?</a:t>
            </a:r>
            <a:endParaRPr lang="en-US" sz="1400" dirty="0">
              <a:ea typeface="+mn-lt"/>
              <a:cs typeface="+mn-lt"/>
            </a:endParaRPr>
          </a:p>
          <a:p>
            <a:pPr>
              <a:lnSpc>
                <a:spcPct val="90000"/>
              </a:lnSpc>
              <a:spcBef>
                <a:spcPts val="1000"/>
              </a:spcBef>
            </a:pPr>
            <a:r>
              <a:rPr lang="en-US" sz="1400">
                <a:ea typeface="+mn-lt"/>
                <a:cs typeface="+mn-lt"/>
              </a:rPr>
              <a:t>-Did it distract from the match?</a:t>
            </a:r>
            <a:endParaRPr lang="en-US" sz="1400"/>
          </a:p>
          <a:p>
            <a:endParaRPr lang="en-US" sz="1300" u="sng" dirty="0">
              <a:ea typeface="+mn-lt"/>
              <a:cs typeface="+mn-lt"/>
            </a:endParaRPr>
          </a:p>
        </p:txBody>
      </p:sp>
    </p:spTree>
    <p:extLst>
      <p:ext uri="{BB962C8B-B14F-4D97-AF65-F5344CB8AC3E}">
        <p14:creationId xmlns:p14="http://schemas.microsoft.com/office/powerpoint/2010/main" val="2025469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Applying design thinking to fan engagement issues</vt:lpstr>
      <vt:lpstr>Assignment brief </vt:lpstr>
      <vt:lpstr>    Empathise             (Social media impact research)</vt:lpstr>
      <vt:lpstr>Swansea City youth engagement research</vt:lpstr>
      <vt:lpstr> Fan engagement</vt:lpstr>
      <vt:lpstr>Community Engagement</vt:lpstr>
      <vt:lpstr>Conclusion</vt:lpstr>
      <vt:lpstr>Define (Frame the problem) </vt:lpstr>
      <vt:lpstr>Ideate (Ways to combat low engagement)</vt:lpstr>
      <vt:lpstr>Prototype (Build solution)</vt:lpstr>
      <vt:lpstr>Final idea</vt:lpstr>
      <vt:lpstr>Test (Test idea with users) </vt:lpstr>
      <vt:lpstr>Test (Test idea with users)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707</cp:revision>
  <dcterms:created xsi:type="dcterms:W3CDTF">2026-03-17T10:05:41Z</dcterms:created>
  <dcterms:modified xsi:type="dcterms:W3CDTF">2026-03-26T14:34:14Z</dcterms:modified>
</cp:coreProperties>
</file>