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5.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6.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2" r:id="rId4"/>
    <p:sldMasterId id="2147483993" r:id="rId5"/>
    <p:sldMasterId id="2147483996" r:id="rId6"/>
    <p:sldMasterId id="2147484004" r:id="rId7"/>
    <p:sldMasterId id="2147484007" r:id="rId8"/>
    <p:sldMasterId id="2147484011" r:id="rId9"/>
    <p:sldMasterId id="2147484015" r:id="rId10"/>
  </p:sldMasterIdLst>
  <p:notesMasterIdLst>
    <p:notesMasterId r:id="rId30"/>
  </p:notesMasterIdLst>
  <p:sldIdLst>
    <p:sldId id="290" r:id="rId11"/>
    <p:sldId id="256" r:id="rId12"/>
    <p:sldId id="283" r:id="rId13"/>
    <p:sldId id="282" r:id="rId14"/>
    <p:sldId id="279" r:id="rId15"/>
    <p:sldId id="284" r:id="rId16"/>
    <p:sldId id="285" r:id="rId17"/>
    <p:sldId id="291" r:id="rId18"/>
    <p:sldId id="270" r:id="rId19"/>
    <p:sldId id="273" r:id="rId20"/>
    <p:sldId id="278" r:id="rId21"/>
    <p:sldId id="260" r:id="rId22"/>
    <p:sldId id="287" r:id="rId23"/>
    <p:sldId id="264" r:id="rId24"/>
    <p:sldId id="288" r:id="rId25"/>
    <p:sldId id="289" r:id="rId26"/>
    <p:sldId id="276" r:id="rId27"/>
    <p:sldId id="286" r:id="rId28"/>
    <p:sldId id="26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1B2B22-94D9-432A-8A7D-C5AB1F1CA880}" v="17" dt="2025-02-18T10:56:53.2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103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421B2B22-94D9-432A-8A7D-C5AB1F1CA880}"/>
    <pc:docChg chg="undo custSel addSld delSld modSld sldOrd">
      <pc:chgData name="Cindy Hunt" userId="861b56f6-9294-4fe7-8581-72715adbb7f5" providerId="ADAL" clId="{421B2B22-94D9-432A-8A7D-C5AB1F1CA880}" dt="2025-03-10T19:07:38.800" v="147" actId="20577"/>
      <pc:docMkLst>
        <pc:docMk/>
      </pc:docMkLst>
      <pc:sldChg chg="modSp">
        <pc:chgData name="Cindy Hunt" userId="861b56f6-9294-4fe7-8581-72715adbb7f5" providerId="ADAL" clId="{421B2B22-94D9-432A-8A7D-C5AB1F1CA880}" dt="2025-02-12T12:15:09.840" v="5"/>
        <pc:sldMkLst>
          <pc:docMk/>
          <pc:sldMk cId="0" sldId="256"/>
        </pc:sldMkLst>
        <pc:spChg chg="mod">
          <ac:chgData name="Cindy Hunt" userId="861b56f6-9294-4fe7-8581-72715adbb7f5" providerId="ADAL" clId="{421B2B22-94D9-432A-8A7D-C5AB1F1CA880}" dt="2025-02-12T12:15:09.840" v="5"/>
          <ac:spMkLst>
            <pc:docMk/>
            <pc:sldMk cId="0" sldId="256"/>
            <ac:spMk id="2" creationId="{00000000-0000-0000-0000-000000000000}"/>
          </ac:spMkLst>
        </pc:spChg>
        <pc:spChg chg="mod">
          <ac:chgData name="Cindy Hunt" userId="861b56f6-9294-4fe7-8581-72715adbb7f5" providerId="ADAL" clId="{421B2B22-94D9-432A-8A7D-C5AB1F1CA880}" dt="2025-02-12T12:15:09.840" v="5"/>
          <ac:spMkLst>
            <pc:docMk/>
            <pc:sldMk cId="0" sldId="256"/>
            <ac:spMk id="3" creationId="{BFFAD849-5ED2-8A60-D609-EAAE56869B3F}"/>
          </ac:spMkLst>
        </pc:spChg>
      </pc:sldChg>
      <pc:sldChg chg="modSp mod">
        <pc:chgData name="Cindy Hunt" userId="861b56f6-9294-4fe7-8581-72715adbb7f5" providerId="ADAL" clId="{421B2B22-94D9-432A-8A7D-C5AB1F1CA880}" dt="2025-02-12T12:17:00.593" v="21" actId="1076"/>
        <pc:sldMkLst>
          <pc:docMk/>
          <pc:sldMk cId="0" sldId="260"/>
        </pc:sldMkLst>
        <pc:graphicFrameChg chg="mod">
          <ac:chgData name="Cindy Hunt" userId="861b56f6-9294-4fe7-8581-72715adbb7f5" providerId="ADAL" clId="{421B2B22-94D9-432A-8A7D-C5AB1F1CA880}" dt="2025-02-12T12:17:00.593" v="21" actId="1076"/>
          <ac:graphicFrameMkLst>
            <pc:docMk/>
            <pc:sldMk cId="0" sldId="260"/>
            <ac:graphicFrameMk id="6" creationId="{00000000-0000-0000-0000-000000000000}"/>
          </ac:graphicFrameMkLst>
        </pc:graphicFrameChg>
      </pc:sldChg>
      <pc:sldChg chg="modSp">
        <pc:chgData name="Cindy Hunt" userId="861b56f6-9294-4fe7-8581-72715adbb7f5" providerId="ADAL" clId="{421B2B22-94D9-432A-8A7D-C5AB1F1CA880}" dt="2025-02-18T10:56:53.286" v="133" actId="20577"/>
        <pc:sldMkLst>
          <pc:docMk/>
          <pc:sldMk cId="0" sldId="263"/>
        </pc:sldMkLst>
        <pc:spChg chg="mod">
          <ac:chgData name="Cindy Hunt" userId="861b56f6-9294-4fe7-8581-72715adbb7f5" providerId="ADAL" clId="{421B2B22-94D9-432A-8A7D-C5AB1F1CA880}" dt="2025-02-12T12:15:09.840" v="5"/>
          <ac:spMkLst>
            <pc:docMk/>
            <pc:sldMk cId="0" sldId="263"/>
            <ac:spMk id="2" creationId="{00000000-0000-0000-0000-000000000000}"/>
          </ac:spMkLst>
        </pc:spChg>
        <pc:spChg chg="mod">
          <ac:chgData name="Cindy Hunt" userId="861b56f6-9294-4fe7-8581-72715adbb7f5" providerId="ADAL" clId="{421B2B22-94D9-432A-8A7D-C5AB1F1CA880}" dt="2025-02-18T10:56:53.286" v="133" actId="20577"/>
          <ac:spMkLst>
            <pc:docMk/>
            <pc:sldMk cId="0" sldId="263"/>
            <ac:spMk id="3" creationId="{00000000-0000-0000-0000-000000000000}"/>
          </ac:spMkLst>
        </pc:spChg>
      </pc:sldChg>
      <pc:sldChg chg="modSp">
        <pc:chgData name="Cindy Hunt" userId="861b56f6-9294-4fe7-8581-72715adbb7f5" providerId="ADAL" clId="{421B2B22-94D9-432A-8A7D-C5AB1F1CA880}" dt="2025-02-12T12:15:09.840" v="5"/>
        <pc:sldMkLst>
          <pc:docMk/>
          <pc:sldMk cId="0" sldId="264"/>
        </pc:sldMkLst>
        <pc:spChg chg="mod">
          <ac:chgData name="Cindy Hunt" userId="861b56f6-9294-4fe7-8581-72715adbb7f5" providerId="ADAL" clId="{421B2B22-94D9-432A-8A7D-C5AB1F1CA880}" dt="2025-02-12T12:15:09.840" v="5"/>
          <ac:spMkLst>
            <pc:docMk/>
            <pc:sldMk cId="0" sldId="264"/>
            <ac:spMk id="2" creationId="{00000000-0000-0000-0000-000000000000}"/>
          </ac:spMkLst>
        </pc:spChg>
      </pc:sldChg>
      <pc:sldChg chg="modSp del mod">
        <pc:chgData name="Cindy Hunt" userId="861b56f6-9294-4fe7-8581-72715adbb7f5" providerId="ADAL" clId="{421B2B22-94D9-432A-8A7D-C5AB1F1CA880}" dt="2025-02-18T10:37:00.235" v="33" actId="47"/>
        <pc:sldMkLst>
          <pc:docMk/>
          <pc:sldMk cId="0" sldId="268"/>
        </pc:sldMkLst>
      </pc:sldChg>
      <pc:sldChg chg="modSp del">
        <pc:chgData name="Cindy Hunt" userId="861b56f6-9294-4fe7-8581-72715adbb7f5" providerId="ADAL" clId="{421B2B22-94D9-432A-8A7D-C5AB1F1CA880}" dt="2025-02-18T10:36:29.448" v="32" actId="47"/>
        <pc:sldMkLst>
          <pc:docMk/>
          <pc:sldMk cId="0" sldId="269"/>
        </pc:sldMkLst>
      </pc:sldChg>
      <pc:sldChg chg="addSp delSp modSp mod">
        <pc:chgData name="Cindy Hunt" userId="861b56f6-9294-4fe7-8581-72715adbb7f5" providerId="ADAL" clId="{421B2B22-94D9-432A-8A7D-C5AB1F1CA880}" dt="2025-03-10T19:07:38.800" v="147" actId="20577"/>
        <pc:sldMkLst>
          <pc:docMk/>
          <pc:sldMk cId="0" sldId="270"/>
        </pc:sldMkLst>
        <pc:spChg chg="add del mod">
          <ac:chgData name="Cindy Hunt" userId="861b56f6-9294-4fe7-8581-72715adbb7f5" providerId="ADAL" clId="{421B2B22-94D9-432A-8A7D-C5AB1F1CA880}" dt="2025-03-10T19:07:26.711" v="146" actId="478"/>
          <ac:spMkLst>
            <pc:docMk/>
            <pc:sldMk cId="0" sldId="270"/>
            <ac:spMk id="3" creationId="{CDC3CD6B-6D3F-EADF-9A36-733CC8CBEB75}"/>
          </ac:spMkLst>
        </pc:spChg>
        <pc:spChg chg="mod">
          <ac:chgData name="Cindy Hunt" userId="861b56f6-9294-4fe7-8581-72715adbb7f5" providerId="ADAL" clId="{421B2B22-94D9-432A-8A7D-C5AB1F1CA880}" dt="2025-03-10T19:07:38.800" v="147" actId="20577"/>
          <ac:spMkLst>
            <pc:docMk/>
            <pc:sldMk cId="0" sldId="270"/>
            <ac:spMk id="8" creationId="{00000000-0000-0000-0000-000000000000}"/>
          </ac:spMkLst>
        </pc:spChg>
      </pc:sldChg>
      <pc:sldChg chg="modSp mod">
        <pc:chgData name="Cindy Hunt" userId="861b56f6-9294-4fe7-8581-72715adbb7f5" providerId="ADAL" clId="{421B2B22-94D9-432A-8A7D-C5AB1F1CA880}" dt="2025-02-12T12:16:30.933" v="17" actId="1076"/>
        <pc:sldMkLst>
          <pc:docMk/>
          <pc:sldMk cId="0" sldId="273"/>
        </pc:sldMkLst>
        <pc:graphicFrameChg chg="mod">
          <ac:chgData name="Cindy Hunt" userId="861b56f6-9294-4fe7-8581-72715adbb7f5" providerId="ADAL" clId="{421B2B22-94D9-432A-8A7D-C5AB1F1CA880}" dt="2025-02-12T12:16:30.933" v="17" actId="1076"/>
          <ac:graphicFrameMkLst>
            <pc:docMk/>
            <pc:sldMk cId="0" sldId="273"/>
            <ac:graphicFrameMk id="2" creationId="{00000000-0000-0000-0000-000000000000}"/>
          </ac:graphicFrameMkLst>
        </pc:graphicFrameChg>
      </pc:sldChg>
      <pc:sldChg chg="modSp">
        <pc:chgData name="Cindy Hunt" userId="861b56f6-9294-4fe7-8581-72715adbb7f5" providerId="ADAL" clId="{421B2B22-94D9-432A-8A7D-C5AB1F1CA880}" dt="2025-02-12T12:15:09.840" v="5"/>
        <pc:sldMkLst>
          <pc:docMk/>
          <pc:sldMk cId="0" sldId="276"/>
        </pc:sldMkLst>
        <pc:spChg chg="mod">
          <ac:chgData name="Cindy Hunt" userId="861b56f6-9294-4fe7-8581-72715adbb7f5" providerId="ADAL" clId="{421B2B22-94D9-432A-8A7D-C5AB1F1CA880}" dt="2025-02-12T12:15:09.840" v="5"/>
          <ac:spMkLst>
            <pc:docMk/>
            <pc:sldMk cId="0" sldId="276"/>
            <ac:spMk id="10" creationId="{00000000-0000-0000-0000-000000000000}"/>
          </ac:spMkLst>
        </pc:spChg>
      </pc:sldChg>
      <pc:sldChg chg="modSp">
        <pc:chgData name="Cindy Hunt" userId="861b56f6-9294-4fe7-8581-72715adbb7f5" providerId="ADAL" clId="{421B2B22-94D9-432A-8A7D-C5AB1F1CA880}" dt="2025-02-12T12:16:50.677" v="20" actId="1076"/>
        <pc:sldMkLst>
          <pc:docMk/>
          <pc:sldMk cId="4117521372" sldId="278"/>
        </pc:sldMkLst>
        <pc:spChg chg="mod">
          <ac:chgData name="Cindy Hunt" userId="861b56f6-9294-4fe7-8581-72715adbb7f5" providerId="ADAL" clId="{421B2B22-94D9-432A-8A7D-C5AB1F1CA880}" dt="2025-02-12T12:15:09.840" v="5"/>
          <ac:spMkLst>
            <pc:docMk/>
            <pc:sldMk cId="4117521372" sldId="278"/>
            <ac:spMk id="2" creationId="{00000000-0000-0000-0000-000000000000}"/>
          </ac:spMkLst>
        </pc:spChg>
        <pc:spChg chg="mod">
          <ac:chgData name="Cindy Hunt" userId="861b56f6-9294-4fe7-8581-72715adbb7f5" providerId="ADAL" clId="{421B2B22-94D9-432A-8A7D-C5AB1F1CA880}" dt="2025-02-12T12:16:50.677" v="20" actId="1076"/>
          <ac:spMkLst>
            <pc:docMk/>
            <pc:sldMk cId="4117521372" sldId="278"/>
            <ac:spMk id="16388" creationId="{00000000-0000-0000-0000-000000000000}"/>
          </ac:spMkLst>
        </pc:spChg>
        <pc:picChg chg="mod">
          <ac:chgData name="Cindy Hunt" userId="861b56f6-9294-4fe7-8581-72715adbb7f5" providerId="ADAL" clId="{421B2B22-94D9-432A-8A7D-C5AB1F1CA880}" dt="2025-02-12T12:16:45.338" v="19" actId="14100"/>
          <ac:picMkLst>
            <pc:docMk/>
            <pc:sldMk cId="4117521372" sldId="278"/>
            <ac:picMk id="16387" creationId="{00000000-0000-0000-0000-000000000000}"/>
          </ac:picMkLst>
        </pc:picChg>
      </pc:sldChg>
      <pc:sldChg chg="modSp mod">
        <pc:chgData name="Cindy Hunt" userId="861b56f6-9294-4fe7-8581-72715adbb7f5" providerId="ADAL" clId="{421B2B22-94D9-432A-8A7D-C5AB1F1CA880}" dt="2025-02-12T12:15:10.016" v="8" actId="27636"/>
        <pc:sldMkLst>
          <pc:docMk/>
          <pc:sldMk cId="966231479" sldId="279"/>
        </pc:sldMkLst>
        <pc:spChg chg="mod">
          <ac:chgData name="Cindy Hunt" userId="861b56f6-9294-4fe7-8581-72715adbb7f5" providerId="ADAL" clId="{421B2B22-94D9-432A-8A7D-C5AB1F1CA880}" dt="2025-02-12T12:15:09.840" v="5"/>
          <ac:spMkLst>
            <pc:docMk/>
            <pc:sldMk cId="966231479" sldId="279"/>
            <ac:spMk id="2" creationId="{CABB34AA-FB03-2915-0ADB-CE253F6A5106}"/>
          </ac:spMkLst>
        </pc:spChg>
        <pc:spChg chg="mod">
          <ac:chgData name="Cindy Hunt" userId="861b56f6-9294-4fe7-8581-72715adbb7f5" providerId="ADAL" clId="{421B2B22-94D9-432A-8A7D-C5AB1F1CA880}" dt="2025-02-12T12:15:10.016" v="8" actId="27636"/>
          <ac:spMkLst>
            <pc:docMk/>
            <pc:sldMk cId="966231479" sldId="279"/>
            <ac:spMk id="3" creationId="{DF71808C-6005-6754-7BEB-42EE9D3DB17B}"/>
          </ac:spMkLst>
        </pc:spChg>
      </pc:sldChg>
      <pc:sldChg chg="modSp mod">
        <pc:chgData name="Cindy Hunt" userId="861b56f6-9294-4fe7-8581-72715adbb7f5" providerId="ADAL" clId="{421B2B22-94D9-432A-8A7D-C5AB1F1CA880}" dt="2025-02-12T12:15:09.992" v="7" actId="27636"/>
        <pc:sldMkLst>
          <pc:docMk/>
          <pc:sldMk cId="1164552542" sldId="282"/>
        </pc:sldMkLst>
        <pc:spChg chg="mod">
          <ac:chgData name="Cindy Hunt" userId="861b56f6-9294-4fe7-8581-72715adbb7f5" providerId="ADAL" clId="{421B2B22-94D9-432A-8A7D-C5AB1F1CA880}" dt="2025-02-12T12:15:09.992" v="7" actId="27636"/>
          <ac:spMkLst>
            <pc:docMk/>
            <pc:sldMk cId="1164552542" sldId="282"/>
            <ac:spMk id="2" creationId="{DCD1E0F8-1920-7D7B-A6D0-CE570C05A0F3}"/>
          </ac:spMkLst>
        </pc:spChg>
        <pc:spChg chg="mod">
          <ac:chgData name="Cindy Hunt" userId="861b56f6-9294-4fe7-8581-72715adbb7f5" providerId="ADAL" clId="{421B2B22-94D9-432A-8A7D-C5AB1F1CA880}" dt="2025-02-12T12:15:09.840" v="5"/>
          <ac:spMkLst>
            <pc:docMk/>
            <pc:sldMk cId="1164552542" sldId="282"/>
            <ac:spMk id="3" creationId="{2D0DDD05-998A-8ECF-05A9-758F65751061}"/>
          </ac:spMkLst>
        </pc:spChg>
        <pc:spChg chg="mod">
          <ac:chgData name="Cindy Hunt" userId="861b56f6-9294-4fe7-8581-72715adbb7f5" providerId="ADAL" clId="{421B2B22-94D9-432A-8A7D-C5AB1F1CA880}" dt="2025-02-12T12:15:09.840" v="5"/>
          <ac:spMkLst>
            <pc:docMk/>
            <pc:sldMk cId="1164552542" sldId="282"/>
            <ac:spMk id="5" creationId="{9F70A9D6-9D05-0436-BDF2-D6B3523DFDFB}"/>
          </ac:spMkLst>
        </pc:spChg>
      </pc:sldChg>
      <pc:sldChg chg="modSp mod">
        <pc:chgData name="Cindy Hunt" userId="861b56f6-9294-4fe7-8581-72715adbb7f5" providerId="ADAL" clId="{421B2B22-94D9-432A-8A7D-C5AB1F1CA880}" dt="2025-02-12T12:15:49.291" v="16" actId="12"/>
        <pc:sldMkLst>
          <pc:docMk/>
          <pc:sldMk cId="2773349281" sldId="283"/>
        </pc:sldMkLst>
        <pc:spChg chg="mod">
          <ac:chgData name="Cindy Hunt" userId="861b56f6-9294-4fe7-8581-72715adbb7f5" providerId="ADAL" clId="{421B2B22-94D9-432A-8A7D-C5AB1F1CA880}" dt="2025-02-12T12:15:09.984" v="6" actId="27636"/>
          <ac:spMkLst>
            <pc:docMk/>
            <pc:sldMk cId="2773349281" sldId="283"/>
            <ac:spMk id="2" creationId="{8939A0BE-7231-509D-FBAA-C2E26BEAED36}"/>
          </ac:spMkLst>
        </pc:spChg>
        <pc:spChg chg="mod">
          <ac:chgData name="Cindy Hunt" userId="861b56f6-9294-4fe7-8581-72715adbb7f5" providerId="ADAL" clId="{421B2B22-94D9-432A-8A7D-C5AB1F1CA880}" dt="2025-02-12T12:15:34.828" v="13" actId="1076"/>
          <ac:spMkLst>
            <pc:docMk/>
            <pc:sldMk cId="2773349281" sldId="283"/>
            <ac:spMk id="3" creationId="{A667507D-224E-B05E-4CEC-1DFD8D3F6ED9}"/>
          </ac:spMkLst>
        </pc:spChg>
        <pc:spChg chg="mod">
          <ac:chgData name="Cindy Hunt" userId="861b56f6-9294-4fe7-8581-72715adbb7f5" providerId="ADAL" clId="{421B2B22-94D9-432A-8A7D-C5AB1F1CA880}" dt="2025-02-12T12:15:49.291" v="16" actId="12"/>
          <ac:spMkLst>
            <pc:docMk/>
            <pc:sldMk cId="2773349281" sldId="283"/>
            <ac:spMk id="4" creationId="{E4CE50A9-6656-D795-B067-491E15A268D6}"/>
          </ac:spMkLst>
        </pc:spChg>
      </pc:sldChg>
      <pc:sldChg chg="modSp">
        <pc:chgData name="Cindy Hunt" userId="861b56f6-9294-4fe7-8581-72715adbb7f5" providerId="ADAL" clId="{421B2B22-94D9-432A-8A7D-C5AB1F1CA880}" dt="2025-02-12T12:15:09.840" v="5"/>
        <pc:sldMkLst>
          <pc:docMk/>
          <pc:sldMk cId="217828536" sldId="284"/>
        </pc:sldMkLst>
        <pc:spChg chg="mod">
          <ac:chgData name="Cindy Hunt" userId="861b56f6-9294-4fe7-8581-72715adbb7f5" providerId="ADAL" clId="{421B2B22-94D9-432A-8A7D-C5AB1F1CA880}" dt="2025-02-12T12:15:09.840" v="5"/>
          <ac:spMkLst>
            <pc:docMk/>
            <pc:sldMk cId="217828536" sldId="284"/>
            <ac:spMk id="4" creationId="{68960C5C-56B4-8898-7302-2C7D516054B2}"/>
          </ac:spMkLst>
        </pc:spChg>
        <pc:spChg chg="mod">
          <ac:chgData name="Cindy Hunt" userId="861b56f6-9294-4fe7-8581-72715adbb7f5" providerId="ADAL" clId="{421B2B22-94D9-432A-8A7D-C5AB1F1CA880}" dt="2025-02-12T12:15:09.840" v="5"/>
          <ac:spMkLst>
            <pc:docMk/>
            <pc:sldMk cId="217828536" sldId="284"/>
            <ac:spMk id="5" creationId="{F2F0438C-8616-7032-25B9-12FF454C4D82}"/>
          </ac:spMkLst>
        </pc:spChg>
      </pc:sldChg>
      <pc:sldChg chg="modSp">
        <pc:chgData name="Cindy Hunt" userId="861b56f6-9294-4fe7-8581-72715adbb7f5" providerId="ADAL" clId="{421B2B22-94D9-432A-8A7D-C5AB1F1CA880}" dt="2025-02-12T12:15:09.840" v="5"/>
        <pc:sldMkLst>
          <pc:docMk/>
          <pc:sldMk cId="3937815854" sldId="285"/>
        </pc:sldMkLst>
        <pc:spChg chg="mod">
          <ac:chgData name="Cindy Hunt" userId="861b56f6-9294-4fe7-8581-72715adbb7f5" providerId="ADAL" clId="{421B2B22-94D9-432A-8A7D-C5AB1F1CA880}" dt="2025-02-12T12:15:09.840" v="5"/>
          <ac:spMkLst>
            <pc:docMk/>
            <pc:sldMk cId="3937815854" sldId="285"/>
            <ac:spMk id="4" creationId="{A41701EC-E98C-05F2-A441-BF3B179CE7C5}"/>
          </ac:spMkLst>
        </pc:spChg>
      </pc:sldChg>
      <pc:sldChg chg="modSp">
        <pc:chgData name="Cindy Hunt" userId="861b56f6-9294-4fe7-8581-72715adbb7f5" providerId="ADAL" clId="{421B2B22-94D9-432A-8A7D-C5AB1F1CA880}" dt="2025-02-12T12:15:09.840" v="5"/>
        <pc:sldMkLst>
          <pc:docMk/>
          <pc:sldMk cId="1474619358" sldId="286"/>
        </pc:sldMkLst>
        <pc:spChg chg="mod">
          <ac:chgData name="Cindy Hunt" userId="861b56f6-9294-4fe7-8581-72715adbb7f5" providerId="ADAL" clId="{421B2B22-94D9-432A-8A7D-C5AB1F1CA880}" dt="2025-02-12T12:15:09.840" v="5"/>
          <ac:spMkLst>
            <pc:docMk/>
            <pc:sldMk cId="1474619358" sldId="286"/>
            <ac:spMk id="3" creationId="{0BEA94E1-60C5-7030-6F1E-8809DF3CC5FE}"/>
          </ac:spMkLst>
        </pc:spChg>
        <pc:spChg chg="mod">
          <ac:chgData name="Cindy Hunt" userId="861b56f6-9294-4fe7-8581-72715adbb7f5" providerId="ADAL" clId="{421B2B22-94D9-432A-8A7D-C5AB1F1CA880}" dt="2025-02-12T12:15:09.840" v="5"/>
          <ac:spMkLst>
            <pc:docMk/>
            <pc:sldMk cId="1474619358" sldId="286"/>
            <ac:spMk id="4" creationId="{AD738A3B-C09F-2108-C079-994FECD635DF}"/>
          </ac:spMkLst>
        </pc:spChg>
      </pc:sldChg>
      <pc:sldChg chg="modSp mod">
        <pc:chgData name="Cindy Hunt" userId="861b56f6-9294-4fe7-8581-72715adbb7f5" providerId="ADAL" clId="{421B2B22-94D9-432A-8A7D-C5AB1F1CA880}" dt="2025-02-12T12:17:57.398" v="27" actId="1076"/>
        <pc:sldMkLst>
          <pc:docMk/>
          <pc:sldMk cId="3952719753" sldId="287"/>
        </pc:sldMkLst>
        <pc:spChg chg="mod">
          <ac:chgData name="Cindy Hunt" userId="861b56f6-9294-4fe7-8581-72715adbb7f5" providerId="ADAL" clId="{421B2B22-94D9-432A-8A7D-C5AB1F1CA880}" dt="2025-02-12T12:17:44.898" v="26" actId="255"/>
          <ac:spMkLst>
            <pc:docMk/>
            <pc:sldMk cId="3952719753" sldId="287"/>
            <ac:spMk id="3" creationId="{E005B9C2-197B-D77F-B201-490C848B4FC6}"/>
          </ac:spMkLst>
        </pc:spChg>
        <pc:spChg chg="mod">
          <ac:chgData name="Cindy Hunt" userId="861b56f6-9294-4fe7-8581-72715adbb7f5" providerId="ADAL" clId="{421B2B22-94D9-432A-8A7D-C5AB1F1CA880}" dt="2025-02-12T12:17:57.398" v="27" actId="1076"/>
          <ac:spMkLst>
            <pc:docMk/>
            <pc:sldMk cId="3952719753" sldId="287"/>
            <ac:spMk id="4" creationId="{0246AC42-D1D5-C8B4-8596-3DE122B26159}"/>
          </ac:spMkLst>
        </pc:spChg>
      </pc:sldChg>
      <pc:sldChg chg="modSp">
        <pc:chgData name="Cindy Hunt" userId="861b56f6-9294-4fe7-8581-72715adbb7f5" providerId="ADAL" clId="{421B2B22-94D9-432A-8A7D-C5AB1F1CA880}" dt="2025-02-12T12:15:09.840" v="5"/>
        <pc:sldMkLst>
          <pc:docMk/>
          <pc:sldMk cId="3458145198" sldId="288"/>
        </pc:sldMkLst>
        <pc:spChg chg="mod">
          <ac:chgData name="Cindy Hunt" userId="861b56f6-9294-4fe7-8581-72715adbb7f5" providerId="ADAL" clId="{421B2B22-94D9-432A-8A7D-C5AB1F1CA880}" dt="2025-02-12T12:15:09.840" v="5"/>
          <ac:spMkLst>
            <pc:docMk/>
            <pc:sldMk cId="3458145198" sldId="288"/>
            <ac:spMk id="3" creationId="{FDF9BEB6-BED0-1E9B-4254-E5F335A7C56D}"/>
          </ac:spMkLst>
        </pc:spChg>
        <pc:spChg chg="mod">
          <ac:chgData name="Cindy Hunt" userId="861b56f6-9294-4fe7-8581-72715adbb7f5" providerId="ADAL" clId="{421B2B22-94D9-432A-8A7D-C5AB1F1CA880}" dt="2025-02-12T12:15:09.840" v="5"/>
          <ac:spMkLst>
            <pc:docMk/>
            <pc:sldMk cId="3458145198" sldId="288"/>
            <ac:spMk id="4" creationId="{FFF8D86B-7B8C-16EA-FAB4-AB467D9DABC9}"/>
          </ac:spMkLst>
        </pc:spChg>
        <pc:spChg chg="mod">
          <ac:chgData name="Cindy Hunt" userId="861b56f6-9294-4fe7-8581-72715adbb7f5" providerId="ADAL" clId="{421B2B22-94D9-432A-8A7D-C5AB1F1CA880}" dt="2025-02-12T12:15:09.840" v="5"/>
          <ac:spMkLst>
            <pc:docMk/>
            <pc:sldMk cId="3458145198" sldId="288"/>
            <ac:spMk id="5" creationId="{29A67B93-2612-8334-FB42-20FB4400A92A}"/>
          </ac:spMkLst>
        </pc:spChg>
      </pc:sldChg>
      <pc:sldChg chg="modSp mod">
        <pc:chgData name="Cindy Hunt" userId="861b56f6-9294-4fe7-8581-72715adbb7f5" providerId="ADAL" clId="{421B2B22-94D9-432A-8A7D-C5AB1F1CA880}" dt="2025-02-12T12:18:45.385" v="31" actId="27636"/>
        <pc:sldMkLst>
          <pc:docMk/>
          <pc:sldMk cId="259383178" sldId="289"/>
        </pc:sldMkLst>
        <pc:spChg chg="mod">
          <ac:chgData name="Cindy Hunt" userId="861b56f6-9294-4fe7-8581-72715adbb7f5" providerId="ADAL" clId="{421B2B22-94D9-432A-8A7D-C5AB1F1CA880}" dt="2025-02-12T12:15:09.840" v="5"/>
          <ac:spMkLst>
            <pc:docMk/>
            <pc:sldMk cId="259383178" sldId="289"/>
            <ac:spMk id="3" creationId="{0B11C5A1-46B9-ED24-64B6-EB54A0CDC3CB}"/>
          </ac:spMkLst>
        </pc:spChg>
        <pc:spChg chg="mod">
          <ac:chgData name="Cindy Hunt" userId="861b56f6-9294-4fe7-8581-72715adbb7f5" providerId="ADAL" clId="{421B2B22-94D9-432A-8A7D-C5AB1F1CA880}" dt="2025-02-12T12:18:45.385" v="30" actId="27636"/>
          <ac:spMkLst>
            <pc:docMk/>
            <pc:sldMk cId="259383178" sldId="289"/>
            <ac:spMk id="4" creationId="{B342502F-1C48-08CF-C831-FB08DA5290C3}"/>
          </ac:spMkLst>
        </pc:spChg>
        <pc:spChg chg="mod">
          <ac:chgData name="Cindy Hunt" userId="861b56f6-9294-4fe7-8581-72715adbb7f5" providerId="ADAL" clId="{421B2B22-94D9-432A-8A7D-C5AB1F1CA880}" dt="2025-02-12T12:18:45.385" v="31" actId="27636"/>
          <ac:spMkLst>
            <pc:docMk/>
            <pc:sldMk cId="259383178" sldId="289"/>
            <ac:spMk id="5" creationId="{0839602E-878B-77ED-67A3-8A571DB07A88}"/>
          </ac:spMkLst>
        </pc:spChg>
      </pc:sldChg>
      <pc:sldChg chg="new ord">
        <pc:chgData name="Cindy Hunt" userId="861b56f6-9294-4fe7-8581-72715adbb7f5" providerId="ADAL" clId="{421B2B22-94D9-432A-8A7D-C5AB1F1CA880}" dt="2025-02-12T12:15:22.975" v="12"/>
        <pc:sldMkLst>
          <pc:docMk/>
          <pc:sldMk cId="4162888417" sldId="290"/>
        </pc:sldMkLst>
      </pc:sldChg>
      <pc:sldChg chg="modSp new mod">
        <pc:chgData name="Cindy Hunt" userId="861b56f6-9294-4fe7-8581-72715adbb7f5" providerId="ADAL" clId="{421B2B22-94D9-432A-8A7D-C5AB1F1CA880}" dt="2025-02-18T10:53:25.722" v="121" actId="27636"/>
        <pc:sldMkLst>
          <pc:docMk/>
          <pc:sldMk cId="977828272" sldId="291"/>
        </pc:sldMkLst>
        <pc:spChg chg="mod">
          <ac:chgData name="Cindy Hunt" userId="861b56f6-9294-4fe7-8581-72715adbb7f5" providerId="ADAL" clId="{421B2B22-94D9-432A-8A7D-C5AB1F1CA880}" dt="2025-02-18T10:42:55.038" v="87" actId="207"/>
          <ac:spMkLst>
            <pc:docMk/>
            <pc:sldMk cId="977828272" sldId="291"/>
            <ac:spMk id="2" creationId="{77902AF9-6012-B16E-3D2F-BCAAF8E11A1B}"/>
          </ac:spMkLst>
        </pc:spChg>
        <pc:spChg chg="mod">
          <ac:chgData name="Cindy Hunt" userId="861b56f6-9294-4fe7-8581-72715adbb7f5" providerId="ADAL" clId="{421B2B22-94D9-432A-8A7D-C5AB1F1CA880}" dt="2025-02-18T10:53:25.722" v="121" actId="27636"/>
          <ac:spMkLst>
            <pc:docMk/>
            <pc:sldMk cId="977828272" sldId="291"/>
            <ac:spMk id="3" creationId="{4B72F305-2049-484B-9A1D-C19842FDA8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3D0E54-3365-E94D-99CB-11306123388D}" type="doc">
      <dgm:prSet loTypeId="urn:microsoft.com/office/officeart/2005/8/layout/radial3" loCatId="relationship" qsTypeId="urn:microsoft.com/office/officeart/2005/8/quickstyle/simple4" qsCatId="simple" csTypeId="urn:microsoft.com/office/officeart/2005/8/colors/accent1_2" csCatId="accent1" phldr="1"/>
      <dgm:spPr/>
      <dgm:t>
        <a:bodyPr/>
        <a:lstStyle/>
        <a:p>
          <a:endParaRPr lang="en-US"/>
        </a:p>
      </dgm:t>
    </dgm:pt>
    <dgm:pt modelId="{AAA83DEE-E1C7-C248-8709-6744F8F22C32}">
      <dgm:prSet phldrT="[Text]"/>
      <dgm:spPr/>
      <dgm:t>
        <a:bodyPr/>
        <a:lstStyle/>
        <a:p>
          <a:r>
            <a:rPr lang="en-US" dirty="0">
              <a:solidFill>
                <a:schemeClr val="bg2">
                  <a:lumMod val="20000"/>
                  <a:lumOff val="80000"/>
                </a:schemeClr>
              </a:solidFill>
            </a:rPr>
            <a:t>Impact of poverty on literacy</a:t>
          </a:r>
        </a:p>
      </dgm:t>
    </dgm:pt>
    <dgm:pt modelId="{2B2E769B-B3DE-F942-B362-8F7AD551BFB2}" type="parTrans" cxnId="{FBEC2D72-EBBC-DE44-B4B0-95C007F8D5B8}">
      <dgm:prSet/>
      <dgm:spPr/>
      <dgm:t>
        <a:bodyPr/>
        <a:lstStyle/>
        <a:p>
          <a:endParaRPr lang="en-US"/>
        </a:p>
      </dgm:t>
    </dgm:pt>
    <dgm:pt modelId="{44A89E83-0A16-364D-B616-7CB753314E3F}" type="sibTrans" cxnId="{FBEC2D72-EBBC-DE44-B4B0-95C007F8D5B8}">
      <dgm:prSet/>
      <dgm:spPr/>
      <dgm:t>
        <a:bodyPr/>
        <a:lstStyle/>
        <a:p>
          <a:endParaRPr lang="en-US"/>
        </a:p>
      </dgm:t>
    </dgm:pt>
    <dgm:pt modelId="{2EEC327F-EF31-CF4A-8808-81A76069A107}">
      <dgm:prSet phldrT="[Text]"/>
      <dgm:spPr/>
      <dgm:t>
        <a:bodyPr/>
        <a:lstStyle/>
        <a:p>
          <a:r>
            <a:rPr lang="en-US" dirty="0">
              <a:solidFill>
                <a:schemeClr val="bg2">
                  <a:lumMod val="20000"/>
                  <a:lumOff val="80000"/>
                </a:schemeClr>
              </a:solidFill>
            </a:rPr>
            <a:t>Delayed language development</a:t>
          </a:r>
        </a:p>
      </dgm:t>
    </dgm:pt>
    <dgm:pt modelId="{0A724901-8CA9-0740-9262-928D20CFC2BF}" type="parTrans" cxnId="{94B1AD7B-6245-214E-9602-0BC1F03A8D9A}">
      <dgm:prSet/>
      <dgm:spPr/>
      <dgm:t>
        <a:bodyPr/>
        <a:lstStyle/>
        <a:p>
          <a:endParaRPr lang="en-US"/>
        </a:p>
      </dgm:t>
    </dgm:pt>
    <dgm:pt modelId="{4FF3993B-EFB7-BE46-8343-59C22B955A43}" type="sibTrans" cxnId="{94B1AD7B-6245-214E-9602-0BC1F03A8D9A}">
      <dgm:prSet/>
      <dgm:spPr/>
      <dgm:t>
        <a:bodyPr/>
        <a:lstStyle/>
        <a:p>
          <a:endParaRPr lang="en-US"/>
        </a:p>
      </dgm:t>
    </dgm:pt>
    <dgm:pt modelId="{ED0F07FC-6608-F547-9811-F1CC015CD16E}">
      <dgm:prSet phldrT="[Text]"/>
      <dgm:spPr/>
      <dgm:t>
        <a:bodyPr/>
        <a:lstStyle/>
        <a:p>
          <a:r>
            <a:rPr lang="en-US" dirty="0">
              <a:solidFill>
                <a:schemeClr val="bg2">
                  <a:lumMod val="20000"/>
                  <a:lumOff val="80000"/>
                </a:schemeClr>
              </a:solidFill>
            </a:rPr>
            <a:t>Delayed cognitive skills</a:t>
          </a:r>
        </a:p>
      </dgm:t>
    </dgm:pt>
    <dgm:pt modelId="{0A04B849-9A96-BC4C-93BF-6A7CB0E9E041}" type="parTrans" cxnId="{0F22B01A-4744-344F-A0D3-0AD0960960A3}">
      <dgm:prSet/>
      <dgm:spPr/>
      <dgm:t>
        <a:bodyPr/>
        <a:lstStyle/>
        <a:p>
          <a:endParaRPr lang="en-US"/>
        </a:p>
      </dgm:t>
    </dgm:pt>
    <dgm:pt modelId="{585DBB62-D236-0146-A82E-E663BF841C0F}" type="sibTrans" cxnId="{0F22B01A-4744-344F-A0D3-0AD0960960A3}">
      <dgm:prSet/>
      <dgm:spPr/>
      <dgm:t>
        <a:bodyPr/>
        <a:lstStyle/>
        <a:p>
          <a:endParaRPr lang="en-US"/>
        </a:p>
      </dgm:t>
    </dgm:pt>
    <dgm:pt modelId="{00FD1310-C5F1-4A42-B876-CF6A1D5EF354}">
      <dgm:prSet phldrT="[Text]"/>
      <dgm:spPr/>
      <dgm:t>
        <a:bodyPr/>
        <a:lstStyle/>
        <a:p>
          <a:r>
            <a:rPr lang="en-US" dirty="0">
              <a:solidFill>
                <a:schemeClr val="bg2">
                  <a:lumMod val="20000"/>
                  <a:lumOff val="80000"/>
                </a:schemeClr>
              </a:solidFill>
            </a:rPr>
            <a:t>Lower literacy skills</a:t>
          </a:r>
        </a:p>
      </dgm:t>
    </dgm:pt>
    <dgm:pt modelId="{C55B1163-CEC6-7644-9E23-03E60E2642D2}" type="parTrans" cxnId="{6493FF72-3592-5C48-97D1-D3F1D716433B}">
      <dgm:prSet/>
      <dgm:spPr/>
      <dgm:t>
        <a:bodyPr/>
        <a:lstStyle/>
        <a:p>
          <a:endParaRPr lang="en-US"/>
        </a:p>
      </dgm:t>
    </dgm:pt>
    <dgm:pt modelId="{C3F1BCAC-C783-A54E-951C-E92DD169199B}" type="sibTrans" cxnId="{6493FF72-3592-5C48-97D1-D3F1D716433B}">
      <dgm:prSet/>
      <dgm:spPr/>
      <dgm:t>
        <a:bodyPr/>
        <a:lstStyle/>
        <a:p>
          <a:endParaRPr lang="en-US"/>
        </a:p>
      </dgm:t>
    </dgm:pt>
    <dgm:pt modelId="{0A059AA0-34D4-2A4C-A462-7990D6A50042}">
      <dgm:prSet phldrT="[Text]"/>
      <dgm:spPr/>
      <dgm:t>
        <a:bodyPr/>
        <a:lstStyle/>
        <a:p>
          <a:r>
            <a:rPr lang="en-US" dirty="0">
              <a:solidFill>
                <a:schemeClr val="bg2">
                  <a:lumMod val="20000"/>
                  <a:lumOff val="80000"/>
                </a:schemeClr>
              </a:solidFill>
            </a:rPr>
            <a:t>Higher rates of </a:t>
          </a:r>
          <a:r>
            <a:rPr lang="en-US" dirty="0" err="1">
              <a:solidFill>
                <a:schemeClr val="bg2">
                  <a:lumMod val="20000"/>
                  <a:lumOff val="80000"/>
                </a:schemeClr>
              </a:solidFill>
            </a:rPr>
            <a:t>behavioural</a:t>
          </a:r>
          <a:r>
            <a:rPr lang="en-US" dirty="0">
              <a:solidFill>
                <a:schemeClr val="bg2">
                  <a:lumMod val="20000"/>
                  <a:lumOff val="80000"/>
                </a:schemeClr>
              </a:solidFill>
            </a:rPr>
            <a:t> issues</a:t>
          </a:r>
        </a:p>
      </dgm:t>
    </dgm:pt>
    <dgm:pt modelId="{397ED5CF-CA1E-D443-8BD8-E0F78AD6EEE4}" type="parTrans" cxnId="{154DA978-4668-DB46-8F07-881D35925BD2}">
      <dgm:prSet/>
      <dgm:spPr/>
      <dgm:t>
        <a:bodyPr/>
        <a:lstStyle/>
        <a:p>
          <a:endParaRPr lang="en-US"/>
        </a:p>
      </dgm:t>
    </dgm:pt>
    <dgm:pt modelId="{60A4C5EB-6319-5C45-9466-D0D6C980EFF4}" type="sibTrans" cxnId="{154DA978-4668-DB46-8F07-881D35925BD2}">
      <dgm:prSet/>
      <dgm:spPr/>
      <dgm:t>
        <a:bodyPr/>
        <a:lstStyle/>
        <a:p>
          <a:endParaRPr lang="en-US"/>
        </a:p>
      </dgm:t>
    </dgm:pt>
    <dgm:pt modelId="{D0D10484-2AE4-D940-85A4-A182297D0DC0}">
      <dgm:prSet phldrT="[Text]"/>
      <dgm:spPr/>
      <dgm:t>
        <a:bodyPr/>
        <a:lstStyle/>
        <a:p>
          <a:r>
            <a:rPr lang="en-US" dirty="0">
              <a:solidFill>
                <a:schemeClr val="bg2">
                  <a:lumMod val="20000"/>
                  <a:lumOff val="80000"/>
                </a:schemeClr>
              </a:solidFill>
            </a:rPr>
            <a:t>Higher rates of emotional issues</a:t>
          </a:r>
        </a:p>
      </dgm:t>
    </dgm:pt>
    <dgm:pt modelId="{12335740-1DA8-FE4B-9CE2-5613BF737CDD}" type="parTrans" cxnId="{01F7AAF9-D8C4-D549-9461-7287548EDFA6}">
      <dgm:prSet/>
      <dgm:spPr/>
      <dgm:t>
        <a:bodyPr/>
        <a:lstStyle/>
        <a:p>
          <a:endParaRPr lang="en-US"/>
        </a:p>
      </dgm:t>
    </dgm:pt>
    <dgm:pt modelId="{10CBEC28-88A5-7643-B3FA-8C989C1E7F18}" type="sibTrans" cxnId="{01F7AAF9-D8C4-D549-9461-7287548EDFA6}">
      <dgm:prSet/>
      <dgm:spPr/>
      <dgm:t>
        <a:bodyPr/>
        <a:lstStyle/>
        <a:p>
          <a:endParaRPr lang="en-US"/>
        </a:p>
      </dgm:t>
    </dgm:pt>
    <dgm:pt modelId="{CE4095E2-1FDA-EC42-8F7F-1E795F825AA3}">
      <dgm:prSet phldrT="[Text]"/>
      <dgm:spPr/>
      <dgm:t>
        <a:bodyPr/>
        <a:lstStyle/>
        <a:p>
          <a:r>
            <a:rPr lang="en-US" dirty="0">
              <a:solidFill>
                <a:schemeClr val="bg2">
                  <a:lumMod val="20000"/>
                  <a:lumOff val="80000"/>
                </a:schemeClr>
              </a:solidFill>
            </a:rPr>
            <a:t>Higher % of ALN</a:t>
          </a:r>
        </a:p>
      </dgm:t>
    </dgm:pt>
    <dgm:pt modelId="{6FC57421-A9D9-D845-9DE2-58ED0F7FEA8E}" type="parTrans" cxnId="{B8ECF2A0-4DE6-5744-8196-F276A1401940}">
      <dgm:prSet/>
      <dgm:spPr/>
      <dgm:t>
        <a:bodyPr/>
        <a:lstStyle/>
        <a:p>
          <a:endParaRPr lang="en-US"/>
        </a:p>
      </dgm:t>
    </dgm:pt>
    <dgm:pt modelId="{DEF0F2AD-E504-4945-A303-B0817CD4C4A7}" type="sibTrans" cxnId="{B8ECF2A0-4DE6-5744-8196-F276A1401940}">
      <dgm:prSet/>
      <dgm:spPr/>
      <dgm:t>
        <a:bodyPr/>
        <a:lstStyle/>
        <a:p>
          <a:endParaRPr lang="en-US"/>
        </a:p>
      </dgm:t>
    </dgm:pt>
    <dgm:pt modelId="{D49EE5DA-35CB-474D-8D5A-EC8F461546E2}" type="pres">
      <dgm:prSet presAssocID="{163D0E54-3365-E94D-99CB-11306123388D}" presName="composite" presStyleCnt="0">
        <dgm:presLayoutVars>
          <dgm:chMax val="1"/>
          <dgm:dir/>
          <dgm:resizeHandles val="exact"/>
        </dgm:presLayoutVars>
      </dgm:prSet>
      <dgm:spPr/>
    </dgm:pt>
    <dgm:pt modelId="{BC09E728-92F8-B546-A40E-BE993796D97E}" type="pres">
      <dgm:prSet presAssocID="{163D0E54-3365-E94D-99CB-11306123388D}" presName="radial" presStyleCnt="0">
        <dgm:presLayoutVars>
          <dgm:animLvl val="ctr"/>
        </dgm:presLayoutVars>
      </dgm:prSet>
      <dgm:spPr/>
    </dgm:pt>
    <dgm:pt modelId="{43B4B1B8-49B4-094C-A67F-6DC36AFBCC49}" type="pres">
      <dgm:prSet presAssocID="{AAA83DEE-E1C7-C248-8709-6744F8F22C32}" presName="centerShape" presStyleLbl="vennNode1" presStyleIdx="0" presStyleCnt="7"/>
      <dgm:spPr/>
    </dgm:pt>
    <dgm:pt modelId="{60265483-952B-4F4B-9D35-470E2C5B5D63}" type="pres">
      <dgm:prSet presAssocID="{2EEC327F-EF31-CF4A-8808-81A76069A107}" presName="node" presStyleLbl="vennNode1" presStyleIdx="1" presStyleCnt="7" custRadScaleRad="108376" custRadScaleInc="-5556">
        <dgm:presLayoutVars>
          <dgm:bulletEnabled val="1"/>
        </dgm:presLayoutVars>
      </dgm:prSet>
      <dgm:spPr/>
    </dgm:pt>
    <dgm:pt modelId="{781A92A9-17CB-AD4A-A509-C7EBE3CB6BDE}" type="pres">
      <dgm:prSet presAssocID="{ED0F07FC-6608-F547-9811-F1CC015CD16E}" presName="node" presStyleLbl="vennNode1" presStyleIdx="2" presStyleCnt="7" custRadScaleRad="112352" custRadScaleInc="1110">
        <dgm:presLayoutVars>
          <dgm:bulletEnabled val="1"/>
        </dgm:presLayoutVars>
      </dgm:prSet>
      <dgm:spPr/>
    </dgm:pt>
    <dgm:pt modelId="{62F9C002-9AEB-2648-B440-14A91656ED9F}" type="pres">
      <dgm:prSet presAssocID="{00FD1310-C5F1-4A42-B876-CF6A1D5EF354}" presName="node" presStyleLbl="vennNode1" presStyleIdx="3" presStyleCnt="7" custRadScaleRad="105007" custRadScaleInc="-1299">
        <dgm:presLayoutVars>
          <dgm:bulletEnabled val="1"/>
        </dgm:presLayoutVars>
      </dgm:prSet>
      <dgm:spPr/>
    </dgm:pt>
    <dgm:pt modelId="{6CF7AF04-CF45-574A-93DB-0E3C662E4AD1}" type="pres">
      <dgm:prSet presAssocID="{0A059AA0-34D4-2A4C-A462-7990D6A50042}" presName="node" presStyleLbl="vennNode1" presStyleIdx="4" presStyleCnt="7">
        <dgm:presLayoutVars>
          <dgm:bulletEnabled val="1"/>
        </dgm:presLayoutVars>
      </dgm:prSet>
      <dgm:spPr/>
    </dgm:pt>
    <dgm:pt modelId="{08910173-FD7C-A948-9CA2-DAC6D052EACD}" type="pres">
      <dgm:prSet presAssocID="{D0D10484-2AE4-D940-85A4-A182297D0DC0}" presName="node" presStyleLbl="vennNode1" presStyleIdx="5" presStyleCnt="7" custRadScaleRad="109934" custRadScaleInc="-708">
        <dgm:presLayoutVars>
          <dgm:bulletEnabled val="1"/>
        </dgm:presLayoutVars>
      </dgm:prSet>
      <dgm:spPr/>
    </dgm:pt>
    <dgm:pt modelId="{F7665155-75CF-5649-97D7-5F1C7547C07D}" type="pres">
      <dgm:prSet presAssocID="{CE4095E2-1FDA-EC42-8F7F-1E795F825AA3}" presName="node" presStyleLbl="vennNode1" presStyleIdx="6" presStyleCnt="7" custRadScaleRad="111340" custRadScaleInc="627">
        <dgm:presLayoutVars>
          <dgm:bulletEnabled val="1"/>
        </dgm:presLayoutVars>
      </dgm:prSet>
      <dgm:spPr/>
    </dgm:pt>
  </dgm:ptLst>
  <dgm:cxnLst>
    <dgm:cxn modelId="{0F22B01A-4744-344F-A0D3-0AD0960960A3}" srcId="{AAA83DEE-E1C7-C248-8709-6744F8F22C32}" destId="{ED0F07FC-6608-F547-9811-F1CC015CD16E}" srcOrd="1" destOrd="0" parTransId="{0A04B849-9A96-BC4C-93BF-6A7CB0E9E041}" sibTransId="{585DBB62-D236-0146-A82E-E663BF841C0F}"/>
    <dgm:cxn modelId="{F113A425-A373-1646-B27E-AF9DBE2DE40E}" type="presOf" srcId="{00FD1310-C5F1-4A42-B876-CF6A1D5EF354}" destId="{62F9C002-9AEB-2648-B440-14A91656ED9F}" srcOrd="0" destOrd="0" presId="urn:microsoft.com/office/officeart/2005/8/layout/radial3"/>
    <dgm:cxn modelId="{1D176F29-0AA8-DA48-BF1E-4E9FB9A9E7D6}" type="presOf" srcId="{ED0F07FC-6608-F547-9811-F1CC015CD16E}" destId="{781A92A9-17CB-AD4A-A509-C7EBE3CB6BDE}" srcOrd="0" destOrd="0" presId="urn:microsoft.com/office/officeart/2005/8/layout/radial3"/>
    <dgm:cxn modelId="{8144714B-7D9E-6449-8F53-39908522EA29}" type="presOf" srcId="{AAA83DEE-E1C7-C248-8709-6744F8F22C32}" destId="{43B4B1B8-49B4-094C-A67F-6DC36AFBCC49}" srcOrd="0" destOrd="0" presId="urn:microsoft.com/office/officeart/2005/8/layout/radial3"/>
    <dgm:cxn modelId="{61697F50-546F-6549-A25B-112271F915C3}" type="presOf" srcId="{163D0E54-3365-E94D-99CB-11306123388D}" destId="{D49EE5DA-35CB-474D-8D5A-EC8F461546E2}" srcOrd="0" destOrd="0" presId="urn:microsoft.com/office/officeart/2005/8/layout/radial3"/>
    <dgm:cxn modelId="{FBEC2D72-EBBC-DE44-B4B0-95C007F8D5B8}" srcId="{163D0E54-3365-E94D-99CB-11306123388D}" destId="{AAA83DEE-E1C7-C248-8709-6744F8F22C32}" srcOrd="0" destOrd="0" parTransId="{2B2E769B-B3DE-F942-B362-8F7AD551BFB2}" sibTransId="{44A89E83-0A16-364D-B616-7CB753314E3F}"/>
    <dgm:cxn modelId="{6493FF72-3592-5C48-97D1-D3F1D716433B}" srcId="{AAA83DEE-E1C7-C248-8709-6744F8F22C32}" destId="{00FD1310-C5F1-4A42-B876-CF6A1D5EF354}" srcOrd="2" destOrd="0" parTransId="{C55B1163-CEC6-7644-9E23-03E60E2642D2}" sibTransId="{C3F1BCAC-C783-A54E-951C-E92DD169199B}"/>
    <dgm:cxn modelId="{154DA978-4668-DB46-8F07-881D35925BD2}" srcId="{AAA83DEE-E1C7-C248-8709-6744F8F22C32}" destId="{0A059AA0-34D4-2A4C-A462-7990D6A50042}" srcOrd="3" destOrd="0" parTransId="{397ED5CF-CA1E-D443-8BD8-E0F78AD6EEE4}" sibTransId="{60A4C5EB-6319-5C45-9466-D0D6C980EFF4}"/>
    <dgm:cxn modelId="{94B1AD7B-6245-214E-9602-0BC1F03A8D9A}" srcId="{AAA83DEE-E1C7-C248-8709-6744F8F22C32}" destId="{2EEC327F-EF31-CF4A-8808-81A76069A107}" srcOrd="0" destOrd="0" parTransId="{0A724901-8CA9-0740-9262-928D20CFC2BF}" sibTransId="{4FF3993B-EFB7-BE46-8343-59C22B955A43}"/>
    <dgm:cxn modelId="{BA455094-97F3-3649-818E-839E96128D63}" type="presOf" srcId="{0A059AA0-34D4-2A4C-A462-7990D6A50042}" destId="{6CF7AF04-CF45-574A-93DB-0E3C662E4AD1}" srcOrd="0" destOrd="0" presId="urn:microsoft.com/office/officeart/2005/8/layout/radial3"/>
    <dgm:cxn modelId="{B8ECF2A0-4DE6-5744-8196-F276A1401940}" srcId="{AAA83DEE-E1C7-C248-8709-6744F8F22C32}" destId="{CE4095E2-1FDA-EC42-8F7F-1E795F825AA3}" srcOrd="5" destOrd="0" parTransId="{6FC57421-A9D9-D845-9DE2-58ED0F7FEA8E}" sibTransId="{DEF0F2AD-E504-4945-A303-B0817CD4C4A7}"/>
    <dgm:cxn modelId="{3BDFFBBE-6EB9-5048-9884-FE261FE4FE14}" type="presOf" srcId="{2EEC327F-EF31-CF4A-8808-81A76069A107}" destId="{60265483-952B-4F4B-9D35-470E2C5B5D63}" srcOrd="0" destOrd="0" presId="urn:microsoft.com/office/officeart/2005/8/layout/radial3"/>
    <dgm:cxn modelId="{CD2DDAE0-85A1-D741-9A4A-1A56F7E53C96}" type="presOf" srcId="{D0D10484-2AE4-D940-85A4-A182297D0DC0}" destId="{08910173-FD7C-A948-9CA2-DAC6D052EACD}" srcOrd="0" destOrd="0" presId="urn:microsoft.com/office/officeart/2005/8/layout/radial3"/>
    <dgm:cxn modelId="{CB584DE3-0BD7-CE4B-9770-ADCEF8CB8CC6}" type="presOf" srcId="{CE4095E2-1FDA-EC42-8F7F-1E795F825AA3}" destId="{F7665155-75CF-5649-97D7-5F1C7547C07D}" srcOrd="0" destOrd="0" presId="urn:microsoft.com/office/officeart/2005/8/layout/radial3"/>
    <dgm:cxn modelId="{01F7AAF9-D8C4-D549-9461-7287548EDFA6}" srcId="{AAA83DEE-E1C7-C248-8709-6744F8F22C32}" destId="{D0D10484-2AE4-D940-85A4-A182297D0DC0}" srcOrd="4" destOrd="0" parTransId="{12335740-1DA8-FE4B-9CE2-5613BF737CDD}" sibTransId="{10CBEC28-88A5-7643-B3FA-8C989C1E7F18}"/>
    <dgm:cxn modelId="{485084FF-23FF-214D-B107-9DBA323684BC}" type="presParOf" srcId="{D49EE5DA-35CB-474D-8D5A-EC8F461546E2}" destId="{BC09E728-92F8-B546-A40E-BE993796D97E}" srcOrd="0" destOrd="0" presId="urn:microsoft.com/office/officeart/2005/8/layout/radial3"/>
    <dgm:cxn modelId="{D944E382-589D-C047-B267-263A58FAD07E}" type="presParOf" srcId="{BC09E728-92F8-B546-A40E-BE993796D97E}" destId="{43B4B1B8-49B4-094C-A67F-6DC36AFBCC49}" srcOrd="0" destOrd="0" presId="urn:microsoft.com/office/officeart/2005/8/layout/radial3"/>
    <dgm:cxn modelId="{6EA736D3-29B6-BC45-8B53-A174CF6E415C}" type="presParOf" srcId="{BC09E728-92F8-B546-A40E-BE993796D97E}" destId="{60265483-952B-4F4B-9D35-470E2C5B5D63}" srcOrd="1" destOrd="0" presId="urn:microsoft.com/office/officeart/2005/8/layout/radial3"/>
    <dgm:cxn modelId="{EC1D463D-9BF2-9D49-9BA4-F922D094EA52}" type="presParOf" srcId="{BC09E728-92F8-B546-A40E-BE993796D97E}" destId="{781A92A9-17CB-AD4A-A509-C7EBE3CB6BDE}" srcOrd="2" destOrd="0" presId="urn:microsoft.com/office/officeart/2005/8/layout/radial3"/>
    <dgm:cxn modelId="{E9AE28B5-AE90-0145-A892-6FED650FAF4B}" type="presParOf" srcId="{BC09E728-92F8-B546-A40E-BE993796D97E}" destId="{62F9C002-9AEB-2648-B440-14A91656ED9F}" srcOrd="3" destOrd="0" presId="urn:microsoft.com/office/officeart/2005/8/layout/radial3"/>
    <dgm:cxn modelId="{437DE6E1-25C3-C44C-9020-DBEA79505C66}" type="presParOf" srcId="{BC09E728-92F8-B546-A40E-BE993796D97E}" destId="{6CF7AF04-CF45-574A-93DB-0E3C662E4AD1}" srcOrd="4" destOrd="0" presId="urn:microsoft.com/office/officeart/2005/8/layout/radial3"/>
    <dgm:cxn modelId="{FA0FBCC6-442B-DC49-866B-454CCB0C1807}" type="presParOf" srcId="{BC09E728-92F8-B546-A40E-BE993796D97E}" destId="{08910173-FD7C-A948-9CA2-DAC6D052EACD}" srcOrd="5" destOrd="0" presId="urn:microsoft.com/office/officeart/2005/8/layout/radial3"/>
    <dgm:cxn modelId="{E5A75596-5752-9141-884F-604BFDDCFC08}" type="presParOf" srcId="{BC09E728-92F8-B546-A40E-BE993796D97E}" destId="{F7665155-75CF-5649-97D7-5F1C7547C07D}" srcOrd="6"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3169B5-352F-4C4A-B04E-7500E85212DA}"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GB"/>
        </a:p>
      </dgm:t>
    </dgm:pt>
    <dgm:pt modelId="{B468F66C-2641-40C7-B7A6-0289A1C828D4}">
      <dgm:prSet phldrT="[Text]" custT="1"/>
      <dgm:spPr>
        <a:solidFill>
          <a:schemeClr val="accent1">
            <a:lumMod val="60000"/>
            <a:lumOff val="40000"/>
            <a:alpha val="49804"/>
          </a:schemeClr>
        </a:solidFill>
      </dgm:spPr>
      <dgm:t>
        <a:bodyPr/>
        <a:lstStyle/>
        <a:p>
          <a:r>
            <a:rPr lang="en-GB" sz="2000" dirty="0"/>
            <a:t>
</a:t>
          </a:r>
          <a:r>
            <a:rPr lang="en-GB" sz="2800" dirty="0">
              <a:solidFill>
                <a:schemeClr val="accent1"/>
              </a:solidFill>
            </a:rPr>
            <a:t>Barriers to </a:t>
          </a:r>
        </a:p>
        <a:p>
          <a:r>
            <a:rPr lang="en-GB" sz="2800" dirty="0">
              <a:solidFill>
                <a:schemeClr val="accent1"/>
              </a:solidFill>
            </a:rPr>
            <a:t>developing</a:t>
          </a:r>
        </a:p>
        <a:p>
          <a:r>
            <a:rPr lang="en-GB" sz="2800" dirty="0">
              <a:solidFill>
                <a:schemeClr val="accent1"/>
              </a:solidFill>
            </a:rPr>
            <a:t>literacy</a:t>
          </a:r>
        </a:p>
        <a:p>
          <a:r>
            <a:rPr lang="en-GB" sz="2800" dirty="0">
              <a:solidFill>
                <a:schemeClr val="accent1"/>
              </a:solidFill>
            </a:rPr>
            <a:t>skills</a:t>
          </a:r>
        </a:p>
      </dgm:t>
    </dgm:pt>
    <dgm:pt modelId="{E4A5A077-B0EE-416C-BFD5-1B0CF44334F6}" type="parTrans" cxnId="{9B5BDF76-FB40-4551-953F-69328E8FA715}">
      <dgm:prSet/>
      <dgm:spPr/>
      <dgm:t>
        <a:bodyPr/>
        <a:lstStyle/>
        <a:p>
          <a:endParaRPr lang="en-GB"/>
        </a:p>
      </dgm:t>
    </dgm:pt>
    <dgm:pt modelId="{77F57BC4-2CD2-4983-976C-6937D78F55E1}" type="sibTrans" cxnId="{9B5BDF76-FB40-4551-953F-69328E8FA715}">
      <dgm:prSet/>
      <dgm:spPr/>
      <dgm:t>
        <a:bodyPr/>
        <a:lstStyle/>
        <a:p>
          <a:endParaRPr lang="en-GB"/>
        </a:p>
      </dgm:t>
    </dgm:pt>
    <dgm:pt modelId="{180AD652-A5E3-437D-B5C7-641BAFB6BE5B}">
      <dgm:prSet phldrT="[Text]" custT="1"/>
      <dgm:spPr>
        <a:solidFill>
          <a:schemeClr val="accent4">
            <a:lumMod val="20000"/>
            <a:lumOff val="80000"/>
            <a:alpha val="49804"/>
          </a:schemeClr>
        </a:solidFill>
      </dgm:spPr>
      <dgm:t>
        <a:bodyPr/>
        <a:lstStyle/>
        <a:p>
          <a:r>
            <a:rPr lang="en-GB" sz="2400" dirty="0" err="1"/>
            <a:t>unigol</a:t>
          </a:r>
          <a:r>
            <a:rPr lang="en-GB" sz="2400" dirty="0"/>
            <a:t> /
</a:t>
          </a:r>
          <a:r>
            <a:rPr lang="en-GB" sz="2400" dirty="0">
              <a:solidFill>
                <a:schemeClr val="accent1"/>
              </a:solidFill>
            </a:rPr>
            <a:t>individual</a:t>
          </a:r>
        </a:p>
      </dgm:t>
    </dgm:pt>
    <dgm:pt modelId="{E94D0CC9-CCC6-4762-B8BA-0BD247CBFFD8}" type="parTrans" cxnId="{402AD3E8-4EA9-4D0F-82CF-4D2EA8984302}">
      <dgm:prSet/>
      <dgm:spPr/>
      <dgm:t>
        <a:bodyPr/>
        <a:lstStyle/>
        <a:p>
          <a:endParaRPr lang="en-GB"/>
        </a:p>
      </dgm:t>
    </dgm:pt>
    <dgm:pt modelId="{F20BCE6E-3FB4-42BB-80B1-2D282D356D4E}" type="sibTrans" cxnId="{402AD3E8-4EA9-4D0F-82CF-4D2EA8984302}">
      <dgm:prSet/>
      <dgm:spPr/>
      <dgm:t>
        <a:bodyPr/>
        <a:lstStyle/>
        <a:p>
          <a:endParaRPr lang="en-GB"/>
        </a:p>
      </dgm:t>
    </dgm:pt>
    <dgm:pt modelId="{5FDFE716-285C-460D-BA3D-043B0432150A}">
      <dgm:prSet phldrT="[Text]" custT="1"/>
      <dgm:spPr>
        <a:solidFill>
          <a:schemeClr val="accent4">
            <a:lumMod val="20000"/>
            <a:lumOff val="80000"/>
            <a:alpha val="50000"/>
          </a:schemeClr>
        </a:solidFill>
      </dgm:spPr>
      <dgm:t>
        <a:bodyPr/>
        <a:lstStyle/>
        <a:p>
          <a:r>
            <a:rPr lang="en-GB" sz="2400" dirty="0" err="1"/>
            <a:t>diwylliannol</a:t>
          </a:r>
          <a:r>
            <a:rPr lang="en-GB" sz="2400" dirty="0"/>
            <a:t> /
</a:t>
          </a:r>
          <a:r>
            <a:rPr lang="en-GB" sz="2400" dirty="0">
              <a:solidFill>
                <a:schemeClr val="accent1"/>
              </a:solidFill>
            </a:rPr>
            <a:t>cultural</a:t>
          </a:r>
        </a:p>
      </dgm:t>
    </dgm:pt>
    <dgm:pt modelId="{F8B0643F-31DD-4DBA-BF8B-461375528DC4}" type="parTrans" cxnId="{736962CC-030C-40B3-ABAE-7FB393D0AA60}">
      <dgm:prSet/>
      <dgm:spPr/>
      <dgm:t>
        <a:bodyPr/>
        <a:lstStyle/>
        <a:p>
          <a:endParaRPr lang="en-GB"/>
        </a:p>
      </dgm:t>
    </dgm:pt>
    <dgm:pt modelId="{9FD12A42-FB3E-44E8-BA72-02C36AA14742}" type="sibTrans" cxnId="{736962CC-030C-40B3-ABAE-7FB393D0AA60}">
      <dgm:prSet/>
      <dgm:spPr/>
      <dgm:t>
        <a:bodyPr/>
        <a:lstStyle/>
        <a:p>
          <a:endParaRPr lang="en-GB"/>
        </a:p>
      </dgm:t>
    </dgm:pt>
    <dgm:pt modelId="{162C1A21-EB8E-45A9-A1C6-66B00F47B971}">
      <dgm:prSet phldrT="[Text]" custT="1"/>
      <dgm:spPr>
        <a:solidFill>
          <a:schemeClr val="accent4">
            <a:lumMod val="20000"/>
            <a:lumOff val="80000"/>
            <a:alpha val="50000"/>
          </a:schemeClr>
        </a:solidFill>
      </dgm:spPr>
      <dgm:t>
        <a:bodyPr/>
        <a:lstStyle/>
        <a:p>
          <a:r>
            <a:rPr lang="en-GB" sz="2400" dirty="0" err="1"/>
            <a:t>amgylcheddol</a:t>
          </a:r>
          <a:r>
            <a:rPr lang="en-GB" sz="2400" dirty="0"/>
            <a:t> /
</a:t>
          </a:r>
          <a:r>
            <a:rPr lang="en-GB" sz="2400" dirty="0">
              <a:solidFill>
                <a:schemeClr val="accent1"/>
              </a:solidFill>
            </a:rPr>
            <a:t>environmental</a:t>
          </a:r>
        </a:p>
      </dgm:t>
    </dgm:pt>
    <dgm:pt modelId="{DF9A2BA6-A50E-412C-A0EA-77A45CCD8B3D}" type="parTrans" cxnId="{E14B299E-C047-4067-A8C0-BD0C040EA912}">
      <dgm:prSet/>
      <dgm:spPr/>
      <dgm:t>
        <a:bodyPr/>
        <a:lstStyle/>
        <a:p>
          <a:endParaRPr lang="en-GB"/>
        </a:p>
      </dgm:t>
    </dgm:pt>
    <dgm:pt modelId="{340E8395-7701-4883-BB85-67E59A69C11C}" type="sibTrans" cxnId="{E14B299E-C047-4067-A8C0-BD0C040EA912}">
      <dgm:prSet/>
      <dgm:spPr/>
      <dgm:t>
        <a:bodyPr/>
        <a:lstStyle/>
        <a:p>
          <a:endParaRPr lang="en-GB"/>
        </a:p>
      </dgm:t>
    </dgm:pt>
    <dgm:pt modelId="{4425312E-FE84-4408-BAEA-F8B901A1713E}">
      <dgm:prSet phldrT="[Text]" custT="1"/>
      <dgm:spPr>
        <a:solidFill>
          <a:schemeClr val="accent4">
            <a:lumMod val="20000"/>
            <a:lumOff val="80000"/>
            <a:alpha val="50000"/>
          </a:schemeClr>
        </a:solidFill>
      </dgm:spPr>
      <dgm:t>
        <a:bodyPr/>
        <a:lstStyle/>
        <a:p>
          <a:r>
            <a:rPr lang="en-GB" sz="2400" dirty="0" err="1"/>
            <a:t>cymdeithasol</a:t>
          </a:r>
          <a:r>
            <a:rPr lang="en-GB" sz="2400" dirty="0"/>
            <a:t> /
</a:t>
          </a:r>
          <a:r>
            <a:rPr lang="en-GB" sz="2400" dirty="0">
              <a:solidFill>
                <a:schemeClr val="accent1"/>
              </a:solidFill>
            </a:rPr>
            <a:t>social</a:t>
          </a:r>
        </a:p>
      </dgm:t>
    </dgm:pt>
    <dgm:pt modelId="{79012021-9B35-4877-9DB9-A7AF51AFDC30}" type="parTrans" cxnId="{F5BD9D0F-48C6-40AC-B913-CB8FDF0EDE61}">
      <dgm:prSet/>
      <dgm:spPr/>
      <dgm:t>
        <a:bodyPr/>
        <a:lstStyle/>
        <a:p>
          <a:endParaRPr lang="en-GB"/>
        </a:p>
      </dgm:t>
    </dgm:pt>
    <dgm:pt modelId="{2079E98D-7FDD-4CB6-A890-A4BBF2ADC983}" type="sibTrans" cxnId="{F5BD9D0F-48C6-40AC-B913-CB8FDF0EDE61}">
      <dgm:prSet/>
      <dgm:spPr/>
      <dgm:t>
        <a:bodyPr/>
        <a:lstStyle/>
        <a:p>
          <a:endParaRPr lang="en-GB"/>
        </a:p>
      </dgm:t>
    </dgm:pt>
    <dgm:pt modelId="{E9062D91-F55E-4B32-AE9D-C5303E17D916}" type="pres">
      <dgm:prSet presAssocID="{CD3169B5-352F-4C4A-B04E-7500E85212DA}" presName="composite" presStyleCnt="0">
        <dgm:presLayoutVars>
          <dgm:chMax val="1"/>
          <dgm:dir/>
          <dgm:resizeHandles val="exact"/>
        </dgm:presLayoutVars>
      </dgm:prSet>
      <dgm:spPr/>
    </dgm:pt>
    <dgm:pt modelId="{6D71B896-DFF0-404C-B52C-14ED248D92E0}" type="pres">
      <dgm:prSet presAssocID="{CD3169B5-352F-4C4A-B04E-7500E85212DA}" presName="radial" presStyleCnt="0">
        <dgm:presLayoutVars>
          <dgm:animLvl val="ctr"/>
        </dgm:presLayoutVars>
      </dgm:prSet>
      <dgm:spPr/>
    </dgm:pt>
    <dgm:pt modelId="{E7615170-28AE-4F62-964D-981128CB317C}" type="pres">
      <dgm:prSet presAssocID="{B468F66C-2641-40C7-B7A6-0289A1C828D4}" presName="centerShape" presStyleLbl="vennNode1" presStyleIdx="0" presStyleCnt="5" custScaleY="99860"/>
      <dgm:spPr/>
    </dgm:pt>
    <dgm:pt modelId="{812E4449-1656-46B7-94C2-E3C490A87538}" type="pres">
      <dgm:prSet presAssocID="{180AD652-A5E3-437D-B5C7-641BAFB6BE5B}" presName="node" presStyleLbl="vennNode1" presStyleIdx="1" presStyleCnt="5" custScaleX="154514" custRadScaleRad="100054" custRadScaleInc="-1477">
        <dgm:presLayoutVars>
          <dgm:bulletEnabled val="1"/>
        </dgm:presLayoutVars>
      </dgm:prSet>
      <dgm:spPr/>
    </dgm:pt>
    <dgm:pt modelId="{DD264F19-20FB-4E7B-B65C-277BE03E7C01}" type="pres">
      <dgm:prSet presAssocID="{5FDFE716-285C-460D-BA3D-043B0432150A}" presName="node" presStyleLbl="vennNode1" presStyleIdx="2" presStyleCnt="5" custScaleX="150975" custRadScaleRad="106842" custRadScaleInc="1352">
        <dgm:presLayoutVars>
          <dgm:bulletEnabled val="1"/>
        </dgm:presLayoutVars>
      </dgm:prSet>
      <dgm:spPr/>
    </dgm:pt>
    <dgm:pt modelId="{B53A4892-D8CB-4CE0-BA94-7B00D6738134}" type="pres">
      <dgm:prSet presAssocID="{162C1A21-EB8E-45A9-A1C6-66B00F47B971}" presName="node" presStyleLbl="vennNode1" presStyleIdx="3" presStyleCnt="5" custScaleX="190850">
        <dgm:presLayoutVars>
          <dgm:bulletEnabled val="1"/>
        </dgm:presLayoutVars>
      </dgm:prSet>
      <dgm:spPr/>
    </dgm:pt>
    <dgm:pt modelId="{70120EF2-3BE9-49EE-8B92-8D8A0DCFAFE0}" type="pres">
      <dgm:prSet presAssocID="{4425312E-FE84-4408-BAEA-F8B901A1713E}" presName="node" presStyleLbl="vennNode1" presStyleIdx="4" presStyleCnt="5" custScaleX="176389" custRadScaleRad="117923" custRadScaleInc="-505">
        <dgm:presLayoutVars>
          <dgm:bulletEnabled val="1"/>
        </dgm:presLayoutVars>
      </dgm:prSet>
      <dgm:spPr/>
    </dgm:pt>
  </dgm:ptLst>
  <dgm:cxnLst>
    <dgm:cxn modelId="{F5BD9D0F-48C6-40AC-B913-CB8FDF0EDE61}" srcId="{B468F66C-2641-40C7-B7A6-0289A1C828D4}" destId="{4425312E-FE84-4408-BAEA-F8B901A1713E}" srcOrd="3" destOrd="0" parTransId="{79012021-9B35-4877-9DB9-A7AF51AFDC30}" sibTransId="{2079E98D-7FDD-4CB6-A890-A4BBF2ADC983}"/>
    <dgm:cxn modelId="{8D6C9E1C-B58D-BE45-9344-18736B2CCA5D}" type="presOf" srcId="{4425312E-FE84-4408-BAEA-F8B901A1713E}" destId="{70120EF2-3BE9-49EE-8B92-8D8A0DCFAFE0}" srcOrd="0" destOrd="0" presId="urn:microsoft.com/office/officeart/2005/8/layout/radial3"/>
    <dgm:cxn modelId="{8E103A74-D8F6-7348-8BF5-68F37EF698A1}" type="presOf" srcId="{B468F66C-2641-40C7-B7A6-0289A1C828D4}" destId="{E7615170-28AE-4F62-964D-981128CB317C}" srcOrd="0" destOrd="0" presId="urn:microsoft.com/office/officeart/2005/8/layout/radial3"/>
    <dgm:cxn modelId="{9B5BDF76-FB40-4551-953F-69328E8FA715}" srcId="{CD3169B5-352F-4C4A-B04E-7500E85212DA}" destId="{B468F66C-2641-40C7-B7A6-0289A1C828D4}" srcOrd="0" destOrd="0" parTransId="{E4A5A077-B0EE-416C-BFD5-1B0CF44334F6}" sibTransId="{77F57BC4-2CD2-4983-976C-6937D78F55E1}"/>
    <dgm:cxn modelId="{D3B55E99-BA6B-D045-B400-015F73AD3203}" type="presOf" srcId="{5FDFE716-285C-460D-BA3D-043B0432150A}" destId="{DD264F19-20FB-4E7B-B65C-277BE03E7C01}" srcOrd="0" destOrd="0" presId="urn:microsoft.com/office/officeart/2005/8/layout/radial3"/>
    <dgm:cxn modelId="{E14B299E-C047-4067-A8C0-BD0C040EA912}" srcId="{B468F66C-2641-40C7-B7A6-0289A1C828D4}" destId="{162C1A21-EB8E-45A9-A1C6-66B00F47B971}" srcOrd="2" destOrd="0" parTransId="{DF9A2BA6-A50E-412C-A0EA-77A45CCD8B3D}" sibTransId="{340E8395-7701-4883-BB85-67E59A69C11C}"/>
    <dgm:cxn modelId="{8F0662B6-D5DA-6C40-AE6C-594B20F2A8F6}" type="presOf" srcId="{180AD652-A5E3-437D-B5C7-641BAFB6BE5B}" destId="{812E4449-1656-46B7-94C2-E3C490A87538}" srcOrd="0" destOrd="0" presId="urn:microsoft.com/office/officeart/2005/8/layout/radial3"/>
    <dgm:cxn modelId="{64135FBD-18A4-AD45-918B-1933A4C91E10}" type="presOf" srcId="{CD3169B5-352F-4C4A-B04E-7500E85212DA}" destId="{E9062D91-F55E-4B32-AE9D-C5303E17D916}" srcOrd="0" destOrd="0" presId="urn:microsoft.com/office/officeart/2005/8/layout/radial3"/>
    <dgm:cxn modelId="{1420EDC0-1BD8-EA45-85C8-A97328BFE468}" type="presOf" srcId="{162C1A21-EB8E-45A9-A1C6-66B00F47B971}" destId="{B53A4892-D8CB-4CE0-BA94-7B00D6738134}" srcOrd="0" destOrd="0" presId="urn:microsoft.com/office/officeart/2005/8/layout/radial3"/>
    <dgm:cxn modelId="{736962CC-030C-40B3-ABAE-7FB393D0AA60}" srcId="{B468F66C-2641-40C7-B7A6-0289A1C828D4}" destId="{5FDFE716-285C-460D-BA3D-043B0432150A}" srcOrd="1" destOrd="0" parTransId="{F8B0643F-31DD-4DBA-BF8B-461375528DC4}" sibTransId="{9FD12A42-FB3E-44E8-BA72-02C36AA14742}"/>
    <dgm:cxn modelId="{402AD3E8-4EA9-4D0F-82CF-4D2EA8984302}" srcId="{B468F66C-2641-40C7-B7A6-0289A1C828D4}" destId="{180AD652-A5E3-437D-B5C7-641BAFB6BE5B}" srcOrd="0" destOrd="0" parTransId="{E94D0CC9-CCC6-4762-B8BA-0BD247CBFFD8}" sibTransId="{F20BCE6E-3FB4-42BB-80B1-2D282D356D4E}"/>
    <dgm:cxn modelId="{CA0F4634-618F-444C-AD56-B9CCF03C855E}" type="presParOf" srcId="{E9062D91-F55E-4B32-AE9D-C5303E17D916}" destId="{6D71B896-DFF0-404C-B52C-14ED248D92E0}" srcOrd="0" destOrd="0" presId="urn:microsoft.com/office/officeart/2005/8/layout/radial3"/>
    <dgm:cxn modelId="{6F2C77CC-0E65-DC4E-BBD3-7A3A11B3F704}" type="presParOf" srcId="{6D71B896-DFF0-404C-B52C-14ED248D92E0}" destId="{E7615170-28AE-4F62-964D-981128CB317C}" srcOrd="0" destOrd="0" presId="urn:microsoft.com/office/officeart/2005/8/layout/radial3"/>
    <dgm:cxn modelId="{7688CF59-4D2C-EF48-85C5-74EB764A2C6C}" type="presParOf" srcId="{6D71B896-DFF0-404C-B52C-14ED248D92E0}" destId="{812E4449-1656-46B7-94C2-E3C490A87538}" srcOrd="1" destOrd="0" presId="urn:microsoft.com/office/officeart/2005/8/layout/radial3"/>
    <dgm:cxn modelId="{9E196ECD-1349-1848-B7E7-164BF0F3EBC8}" type="presParOf" srcId="{6D71B896-DFF0-404C-B52C-14ED248D92E0}" destId="{DD264F19-20FB-4E7B-B65C-277BE03E7C01}" srcOrd="2" destOrd="0" presId="urn:microsoft.com/office/officeart/2005/8/layout/radial3"/>
    <dgm:cxn modelId="{D188AFEE-F407-AE47-B2CA-D4CE518A17C1}" type="presParOf" srcId="{6D71B896-DFF0-404C-B52C-14ED248D92E0}" destId="{B53A4892-D8CB-4CE0-BA94-7B00D6738134}" srcOrd="3" destOrd="0" presId="urn:microsoft.com/office/officeart/2005/8/layout/radial3"/>
    <dgm:cxn modelId="{9BB1BEFA-0B3E-F14C-8FF6-EB590E1BFCC1}" type="presParOf" srcId="{6D71B896-DFF0-404C-B52C-14ED248D92E0}" destId="{70120EF2-3BE9-49EE-8B92-8D8A0DCFAFE0}"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4B1B8-49B4-094C-A67F-6DC36AFBCC49}">
      <dsp:nvSpPr>
        <dsp:cNvPr id="0" name=""/>
        <dsp:cNvSpPr/>
      </dsp:nvSpPr>
      <dsp:spPr>
        <a:xfrm>
          <a:off x="2858128" y="1375925"/>
          <a:ext cx="3427742" cy="3427742"/>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1866900">
            <a:lnSpc>
              <a:spcPct val="90000"/>
            </a:lnSpc>
            <a:spcBef>
              <a:spcPct val="0"/>
            </a:spcBef>
            <a:spcAft>
              <a:spcPct val="35000"/>
            </a:spcAft>
            <a:buNone/>
          </a:pPr>
          <a:r>
            <a:rPr lang="en-US" sz="4200" kern="1200" dirty="0">
              <a:solidFill>
                <a:schemeClr val="bg2">
                  <a:lumMod val="20000"/>
                  <a:lumOff val="80000"/>
                </a:schemeClr>
              </a:solidFill>
            </a:rPr>
            <a:t>Impact of poverty on literacy</a:t>
          </a:r>
        </a:p>
      </dsp:txBody>
      <dsp:txXfrm>
        <a:off x="3360109" y="1877906"/>
        <a:ext cx="2423780" cy="2423780"/>
      </dsp:txXfrm>
    </dsp:sp>
    <dsp:sp modelId="{60265483-952B-4F4B-9D35-470E2C5B5D63}">
      <dsp:nvSpPr>
        <dsp:cNvPr id="0" name=""/>
        <dsp:cNvSpPr/>
      </dsp:nvSpPr>
      <dsp:spPr>
        <a:xfrm>
          <a:off x="3574387" y="0"/>
          <a:ext cx="1713871" cy="1713871"/>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bg2">
                  <a:lumMod val="20000"/>
                  <a:lumOff val="80000"/>
                </a:schemeClr>
              </a:solidFill>
            </a:rPr>
            <a:t>Delayed language development</a:t>
          </a:r>
        </a:p>
      </dsp:txBody>
      <dsp:txXfrm>
        <a:off x="3825378" y="250991"/>
        <a:ext cx="1211889" cy="1211889"/>
      </dsp:txXfrm>
    </dsp:sp>
    <dsp:sp modelId="{781A92A9-17CB-AD4A-A509-C7EBE3CB6BDE}">
      <dsp:nvSpPr>
        <dsp:cNvPr id="0" name=""/>
        <dsp:cNvSpPr/>
      </dsp:nvSpPr>
      <dsp:spPr>
        <a:xfrm>
          <a:off x="5901464" y="1004203"/>
          <a:ext cx="1713871" cy="1713871"/>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bg2">
                  <a:lumMod val="20000"/>
                  <a:lumOff val="80000"/>
                </a:schemeClr>
              </a:solidFill>
            </a:rPr>
            <a:t>Delayed cognitive skills</a:t>
          </a:r>
        </a:p>
      </dsp:txBody>
      <dsp:txXfrm>
        <a:off x="6152455" y="1255194"/>
        <a:ext cx="1211889" cy="1211889"/>
      </dsp:txXfrm>
    </dsp:sp>
    <dsp:sp modelId="{62F9C002-9AEB-2648-B440-14A91656ED9F}">
      <dsp:nvSpPr>
        <dsp:cNvPr id="0" name=""/>
        <dsp:cNvSpPr/>
      </dsp:nvSpPr>
      <dsp:spPr>
        <a:xfrm>
          <a:off x="5760797" y="3377147"/>
          <a:ext cx="1713871" cy="1713871"/>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bg2">
                  <a:lumMod val="20000"/>
                  <a:lumOff val="80000"/>
                </a:schemeClr>
              </a:solidFill>
            </a:rPr>
            <a:t>Lower literacy skills</a:t>
          </a:r>
        </a:p>
      </dsp:txBody>
      <dsp:txXfrm>
        <a:off x="6011788" y="3628138"/>
        <a:ext cx="1211889" cy="1211889"/>
      </dsp:txXfrm>
    </dsp:sp>
    <dsp:sp modelId="{6CF7AF04-CF45-574A-93DB-0E3C662E4AD1}">
      <dsp:nvSpPr>
        <dsp:cNvPr id="0" name=""/>
        <dsp:cNvSpPr/>
      </dsp:nvSpPr>
      <dsp:spPr>
        <a:xfrm>
          <a:off x="3715063" y="4465109"/>
          <a:ext cx="1713871" cy="1713871"/>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bg2">
                  <a:lumMod val="20000"/>
                  <a:lumOff val="80000"/>
                </a:schemeClr>
              </a:solidFill>
            </a:rPr>
            <a:t>Higher rates of </a:t>
          </a:r>
          <a:r>
            <a:rPr lang="en-US" sz="1700" kern="1200" dirty="0" err="1">
              <a:solidFill>
                <a:schemeClr val="bg2">
                  <a:lumMod val="20000"/>
                  <a:lumOff val="80000"/>
                </a:schemeClr>
              </a:solidFill>
            </a:rPr>
            <a:t>behavioural</a:t>
          </a:r>
          <a:r>
            <a:rPr lang="en-US" sz="1700" kern="1200" dirty="0">
              <a:solidFill>
                <a:schemeClr val="bg2">
                  <a:lumMod val="20000"/>
                  <a:lumOff val="80000"/>
                </a:schemeClr>
              </a:solidFill>
            </a:rPr>
            <a:t> issues</a:t>
          </a:r>
        </a:p>
      </dsp:txBody>
      <dsp:txXfrm>
        <a:off x="3966054" y="4716100"/>
        <a:ext cx="1211889" cy="1211889"/>
      </dsp:txXfrm>
    </dsp:sp>
    <dsp:sp modelId="{08910173-FD7C-A948-9CA2-DAC6D052EACD}">
      <dsp:nvSpPr>
        <dsp:cNvPr id="0" name=""/>
        <dsp:cNvSpPr/>
      </dsp:nvSpPr>
      <dsp:spPr>
        <a:xfrm>
          <a:off x="1598992" y="3475583"/>
          <a:ext cx="1713871" cy="1713871"/>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bg2">
                  <a:lumMod val="20000"/>
                  <a:lumOff val="80000"/>
                </a:schemeClr>
              </a:solidFill>
            </a:rPr>
            <a:t>Higher rates of emotional issues</a:t>
          </a:r>
        </a:p>
      </dsp:txBody>
      <dsp:txXfrm>
        <a:off x="1849983" y="3726574"/>
        <a:ext cx="1211889" cy="1211889"/>
      </dsp:txXfrm>
    </dsp:sp>
    <dsp:sp modelId="{F7665155-75CF-5649-97D7-5F1C7547C07D}">
      <dsp:nvSpPr>
        <dsp:cNvPr id="0" name=""/>
        <dsp:cNvSpPr/>
      </dsp:nvSpPr>
      <dsp:spPr>
        <a:xfrm>
          <a:off x="1570862" y="976062"/>
          <a:ext cx="1713871" cy="1713871"/>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bg2">
                  <a:lumMod val="20000"/>
                  <a:lumOff val="80000"/>
                </a:schemeClr>
              </a:solidFill>
            </a:rPr>
            <a:t>Higher % of ALN</a:t>
          </a:r>
        </a:p>
      </dsp:txBody>
      <dsp:txXfrm>
        <a:off x="1821853" y="1227053"/>
        <a:ext cx="1211889" cy="1211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15170-28AE-4F62-964D-981128CB317C}">
      <dsp:nvSpPr>
        <dsp:cNvPr id="0" name=""/>
        <dsp:cNvSpPr/>
      </dsp:nvSpPr>
      <dsp:spPr>
        <a:xfrm>
          <a:off x="2982545" y="1364990"/>
          <a:ext cx="3394583" cy="3389830"/>
        </a:xfrm>
        <a:prstGeom prst="ellipse">
          <a:avLst/>
        </a:prstGeom>
        <a:solidFill>
          <a:schemeClr val="accent1">
            <a:lumMod val="60000"/>
            <a:lumOff val="40000"/>
            <a:alpha val="4980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2800" kern="1200" dirty="0">
              <a:solidFill>
                <a:schemeClr val="accent1"/>
              </a:solidFill>
            </a:rPr>
            <a:t>Barriers to </a:t>
          </a:r>
        </a:p>
        <a:p>
          <a:pPr marL="0" lvl="0" indent="0" algn="ctr" defTabSz="889000">
            <a:lnSpc>
              <a:spcPct val="90000"/>
            </a:lnSpc>
            <a:spcBef>
              <a:spcPct val="0"/>
            </a:spcBef>
            <a:spcAft>
              <a:spcPct val="35000"/>
            </a:spcAft>
            <a:buNone/>
          </a:pPr>
          <a:r>
            <a:rPr lang="en-GB" sz="2800" kern="1200" dirty="0">
              <a:solidFill>
                <a:schemeClr val="accent1"/>
              </a:solidFill>
            </a:rPr>
            <a:t>developing</a:t>
          </a:r>
        </a:p>
        <a:p>
          <a:pPr marL="0" lvl="0" indent="0" algn="ctr" defTabSz="889000">
            <a:lnSpc>
              <a:spcPct val="90000"/>
            </a:lnSpc>
            <a:spcBef>
              <a:spcPct val="0"/>
            </a:spcBef>
            <a:spcAft>
              <a:spcPct val="35000"/>
            </a:spcAft>
            <a:buNone/>
          </a:pPr>
          <a:r>
            <a:rPr lang="en-GB" sz="2800" kern="1200" dirty="0">
              <a:solidFill>
                <a:schemeClr val="accent1"/>
              </a:solidFill>
            </a:rPr>
            <a:t>literacy</a:t>
          </a:r>
        </a:p>
        <a:p>
          <a:pPr marL="0" lvl="0" indent="0" algn="ctr" defTabSz="889000">
            <a:lnSpc>
              <a:spcPct val="90000"/>
            </a:lnSpc>
            <a:spcBef>
              <a:spcPct val="0"/>
            </a:spcBef>
            <a:spcAft>
              <a:spcPct val="35000"/>
            </a:spcAft>
            <a:buNone/>
          </a:pPr>
          <a:r>
            <a:rPr lang="en-GB" sz="2800" kern="1200" dirty="0">
              <a:solidFill>
                <a:schemeClr val="accent1"/>
              </a:solidFill>
            </a:rPr>
            <a:t>skills</a:t>
          </a:r>
        </a:p>
      </dsp:txBody>
      <dsp:txXfrm>
        <a:off x="3479670" y="1861419"/>
        <a:ext cx="2400333" cy="2396972"/>
      </dsp:txXfrm>
    </dsp:sp>
    <dsp:sp modelId="{812E4449-1656-46B7-94C2-E3C490A87538}">
      <dsp:nvSpPr>
        <dsp:cNvPr id="0" name=""/>
        <dsp:cNvSpPr/>
      </dsp:nvSpPr>
      <dsp:spPr>
        <a:xfrm>
          <a:off x="3317249" y="7"/>
          <a:ext cx="2622553" cy="1697291"/>
        </a:xfrm>
        <a:prstGeom prst="ellipse">
          <a:avLst/>
        </a:prstGeom>
        <a:solidFill>
          <a:schemeClr val="accent4">
            <a:lumMod val="20000"/>
            <a:lumOff val="80000"/>
            <a:alpha val="4980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err="1"/>
            <a:t>unigol</a:t>
          </a:r>
          <a:r>
            <a:rPr lang="en-GB" sz="2400" kern="1200" dirty="0"/>
            <a:t> /
</a:t>
          </a:r>
          <a:r>
            <a:rPr lang="en-GB" sz="2400" kern="1200" dirty="0">
              <a:solidFill>
                <a:schemeClr val="accent1"/>
              </a:solidFill>
            </a:rPr>
            <a:t>individual</a:t>
          </a:r>
        </a:p>
      </dsp:txBody>
      <dsp:txXfrm>
        <a:off x="3701313" y="248570"/>
        <a:ext cx="1854425" cy="1200165"/>
      </dsp:txXfrm>
    </dsp:sp>
    <dsp:sp modelId="{DD264F19-20FB-4E7B-B65C-277BE03E7C01}">
      <dsp:nvSpPr>
        <dsp:cNvPr id="0" name=""/>
        <dsp:cNvSpPr/>
      </dsp:nvSpPr>
      <dsp:spPr>
        <a:xfrm>
          <a:off x="5759969" y="2261416"/>
          <a:ext cx="2562486" cy="1697291"/>
        </a:xfrm>
        <a:prstGeom prst="ellipse">
          <a:avLst/>
        </a:prstGeom>
        <a:solidFill>
          <a:schemeClr val="accent4">
            <a:lumMod val="20000"/>
            <a:lumOff val="8000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err="1"/>
            <a:t>diwylliannol</a:t>
          </a:r>
          <a:r>
            <a:rPr lang="en-GB" sz="2400" kern="1200" dirty="0"/>
            <a:t> /
</a:t>
          </a:r>
          <a:r>
            <a:rPr lang="en-GB" sz="2400" kern="1200" dirty="0">
              <a:solidFill>
                <a:schemeClr val="accent1"/>
              </a:solidFill>
            </a:rPr>
            <a:t>cultural</a:t>
          </a:r>
        </a:p>
      </dsp:txBody>
      <dsp:txXfrm>
        <a:off x="6135236" y="2509979"/>
        <a:ext cx="1811952" cy="1200165"/>
      </dsp:txXfrm>
    </dsp:sp>
    <dsp:sp modelId="{B53A4892-D8CB-4CE0-BA94-7B00D6738134}">
      <dsp:nvSpPr>
        <dsp:cNvPr id="0" name=""/>
        <dsp:cNvSpPr/>
      </dsp:nvSpPr>
      <dsp:spPr>
        <a:xfrm>
          <a:off x="3060196" y="4421914"/>
          <a:ext cx="3239281" cy="1697291"/>
        </a:xfrm>
        <a:prstGeom prst="ellipse">
          <a:avLst/>
        </a:prstGeom>
        <a:solidFill>
          <a:schemeClr val="accent4">
            <a:lumMod val="20000"/>
            <a:lumOff val="8000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err="1"/>
            <a:t>amgylcheddol</a:t>
          </a:r>
          <a:r>
            <a:rPr lang="en-GB" sz="2400" kern="1200" dirty="0"/>
            <a:t> /
</a:t>
          </a:r>
          <a:r>
            <a:rPr lang="en-GB" sz="2400" kern="1200" dirty="0">
              <a:solidFill>
                <a:schemeClr val="accent1"/>
              </a:solidFill>
            </a:rPr>
            <a:t>environmental</a:t>
          </a:r>
        </a:p>
      </dsp:txBody>
      <dsp:txXfrm>
        <a:off x="3534578" y="4670477"/>
        <a:ext cx="2290517" cy="1200165"/>
      </dsp:txXfrm>
    </dsp:sp>
    <dsp:sp modelId="{70120EF2-3BE9-49EE-8B92-8D8A0DCFAFE0}">
      <dsp:nvSpPr>
        <dsp:cNvPr id="0" name=""/>
        <dsp:cNvSpPr/>
      </dsp:nvSpPr>
      <dsp:spPr>
        <a:xfrm>
          <a:off x="576131" y="2231939"/>
          <a:ext cx="2993835" cy="1697291"/>
        </a:xfrm>
        <a:prstGeom prst="ellipse">
          <a:avLst/>
        </a:prstGeom>
        <a:solidFill>
          <a:schemeClr val="accent4">
            <a:lumMod val="20000"/>
            <a:lumOff val="8000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err="1"/>
            <a:t>cymdeithasol</a:t>
          </a:r>
          <a:r>
            <a:rPr lang="en-GB" sz="2400" kern="1200" dirty="0"/>
            <a:t> /
</a:t>
          </a:r>
          <a:r>
            <a:rPr lang="en-GB" sz="2400" kern="1200" dirty="0">
              <a:solidFill>
                <a:schemeClr val="accent1"/>
              </a:solidFill>
            </a:rPr>
            <a:t>social</a:t>
          </a:r>
        </a:p>
      </dsp:txBody>
      <dsp:txXfrm>
        <a:off x="1014568" y="2480502"/>
        <a:ext cx="2116961" cy="120016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CACD7A-C5BD-7A42-9356-8F2147023943}" type="datetimeFigureOut">
              <a:rPr lang="en-US" smtClean="0"/>
              <a:pPr/>
              <a:t>3/10/2025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79568D-05A8-4A44-AE9D-270DCB65B72F}" type="slidenum">
              <a:rPr lang="en-US" smtClean="0"/>
              <a:pPr/>
              <a:t>‹#›</a:t>
            </a:fld>
            <a:endParaRPr lang="en-US"/>
          </a:p>
        </p:txBody>
      </p:sp>
    </p:spTree>
    <p:extLst>
      <p:ext uri="{BB962C8B-B14F-4D97-AF65-F5344CB8AC3E}">
        <p14:creationId xmlns:p14="http://schemas.microsoft.com/office/powerpoint/2010/main" val="360677781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567BED2-CB53-4AA2-9B68-D14D0742C1E4}" type="slidenum">
              <a:rPr lang="en-GB" smtClean="0"/>
              <a:pPr/>
              <a:t>12</a:t>
            </a:fld>
            <a:endParaRPr lang="en-GB"/>
          </a:p>
        </p:txBody>
      </p:sp>
    </p:spTree>
    <p:extLst>
      <p:ext uri="{BB962C8B-B14F-4D97-AF65-F5344CB8AC3E}">
        <p14:creationId xmlns:p14="http://schemas.microsoft.com/office/powerpoint/2010/main" val="1983996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64957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2631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23889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5270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46781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EFED8-DF08-E7C9-7212-24CB79F02D0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78AAFE0-8F41-FB0C-A6FD-2D1E2264425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BBBADF-EF49-97AB-71A4-5FCC16DFAEB8}"/>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5" name="Footer Placeholder 4">
            <a:extLst>
              <a:ext uri="{FF2B5EF4-FFF2-40B4-BE49-F238E27FC236}">
                <a16:creationId xmlns:a16="http://schemas.microsoft.com/office/drawing/2014/main" id="{DCF7E150-A240-9D9E-109A-230CB4246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F4056-86AE-C295-7195-BAE3B887F6AA}"/>
              </a:ext>
            </a:extLst>
          </p:cNvPr>
          <p:cNvSpPr>
            <a:spLocks noGrp="1"/>
          </p:cNvSpPr>
          <p:nvPr>
            <p:ph type="sldNum" sz="quarter" idx="12"/>
          </p:nvPr>
        </p:nvSpPr>
        <p:spPr/>
        <p:txBody>
          <a:bodyPr/>
          <a:lstStyle/>
          <a:p>
            <a:fld id="{C7B683E2-029E-49C3-B9D8-76EF290A0947}" type="slidenum">
              <a:rPr lang="en-GB" smtClean="0"/>
              <a:t>‹#›</a:t>
            </a:fld>
            <a:endParaRPr lang="en-GB"/>
          </a:p>
        </p:txBody>
      </p:sp>
    </p:spTree>
    <p:extLst>
      <p:ext uri="{BB962C8B-B14F-4D97-AF65-F5344CB8AC3E}">
        <p14:creationId xmlns:p14="http://schemas.microsoft.com/office/powerpoint/2010/main" val="2788952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FEDC8-9C61-E300-3E11-C97DA35733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DA3FCA-9C59-87F4-68C7-44AF88FE00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0FF8A-E062-DF66-670F-B3BE43FFE8E8}"/>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5" name="Footer Placeholder 4">
            <a:extLst>
              <a:ext uri="{FF2B5EF4-FFF2-40B4-BE49-F238E27FC236}">
                <a16:creationId xmlns:a16="http://schemas.microsoft.com/office/drawing/2014/main" id="{7F0AC020-8A8E-6F6F-DC2B-B29ABFCE0C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E00BAB-DC94-75A1-797D-19A038287C47}"/>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4059031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A440-8C60-42F8-07D3-E753295E21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C04852-179C-7930-84A6-F32E5C973F7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3ECE5F-2F5F-9DE4-B290-1D652BB44CF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4F50A7-C01D-6013-BFE9-F53169CAA58B}"/>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6" name="Footer Placeholder 5">
            <a:extLst>
              <a:ext uri="{FF2B5EF4-FFF2-40B4-BE49-F238E27FC236}">
                <a16:creationId xmlns:a16="http://schemas.microsoft.com/office/drawing/2014/main" id="{45907ED9-50DB-94E0-0924-D9F6A44721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8B50CB-F3FD-A2B6-B9CB-9A53D3A79E82}"/>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3998361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A000CF-25BA-5569-0FFC-A280AB92BDFF}"/>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3" name="Footer Placeholder 2">
            <a:extLst>
              <a:ext uri="{FF2B5EF4-FFF2-40B4-BE49-F238E27FC236}">
                <a16:creationId xmlns:a16="http://schemas.microsoft.com/office/drawing/2014/main" id="{78BDEDDE-2453-06A7-59A6-5FDFBF49AF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B08EC1-30F4-5719-0E59-D47DD26B2C48}"/>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3646709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E63C5-7BA6-5539-B039-9E4047E248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A2C0DE-0DFD-B711-B0A6-F9B2CCBDE30A}"/>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4" name="Footer Placeholder 3">
            <a:extLst>
              <a:ext uri="{FF2B5EF4-FFF2-40B4-BE49-F238E27FC236}">
                <a16:creationId xmlns:a16="http://schemas.microsoft.com/office/drawing/2014/main" id="{439B93F7-78D3-F7A6-E38A-6CE56E0340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CEE7B1-12BC-4851-EA22-A639869D0B73}"/>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3417359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941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10/03/2025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2809804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267064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622374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93926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10682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065435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994222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59804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35759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16610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EFED8-DF08-E7C9-7212-24CB79F02D0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78AAFE0-8F41-FB0C-A6FD-2D1E2264425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BBBADF-EF49-97AB-71A4-5FCC16DFAEB8}"/>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5" name="Footer Placeholder 4">
            <a:extLst>
              <a:ext uri="{FF2B5EF4-FFF2-40B4-BE49-F238E27FC236}">
                <a16:creationId xmlns:a16="http://schemas.microsoft.com/office/drawing/2014/main" id="{DCF7E150-A240-9D9E-109A-230CB4246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F4056-86AE-C295-7195-BAE3B887F6AA}"/>
              </a:ext>
            </a:extLst>
          </p:cNvPr>
          <p:cNvSpPr>
            <a:spLocks noGrp="1"/>
          </p:cNvSpPr>
          <p:nvPr>
            <p:ph type="sldNum" sz="quarter" idx="12"/>
          </p:nvPr>
        </p:nvSpPr>
        <p:spPr/>
        <p:txBody>
          <a:bodyPr/>
          <a:lstStyle/>
          <a:p>
            <a:fld id="{C7B683E2-029E-49C3-B9D8-76EF290A0947}" type="slidenum">
              <a:rPr lang="en-GB" smtClean="0"/>
              <a:t>‹#›</a:t>
            </a:fld>
            <a:endParaRPr lang="en-GB"/>
          </a:p>
        </p:txBody>
      </p:sp>
    </p:spTree>
    <p:extLst>
      <p:ext uri="{BB962C8B-B14F-4D97-AF65-F5344CB8AC3E}">
        <p14:creationId xmlns:p14="http://schemas.microsoft.com/office/powerpoint/2010/main" val="3066462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FEDC8-9C61-E300-3E11-C97DA35733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DA3FCA-9C59-87F4-68C7-44AF88FE00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0FF8A-E062-DF66-670F-B3BE43FFE8E8}"/>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5" name="Footer Placeholder 4">
            <a:extLst>
              <a:ext uri="{FF2B5EF4-FFF2-40B4-BE49-F238E27FC236}">
                <a16:creationId xmlns:a16="http://schemas.microsoft.com/office/drawing/2014/main" id="{7F0AC020-8A8E-6F6F-DC2B-B29ABFCE0C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E00BAB-DC94-75A1-797D-19A038287C47}"/>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14333159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A440-8C60-42F8-07D3-E753295E21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C04852-179C-7930-84A6-F32E5C973F7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3ECE5F-2F5F-9DE4-B290-1D652BB44CF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4F50A7-C01D-6013-BFE9-F53169CAA58B}"/>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6" name="Footer Placeholder 5">
            <a:extLst>
              <a:ext uri="{FF2B5EF4-FFF2-40B4-BE49-F238E27FC236}">
                <a16:creationId xmlns:a16="http://schemas.microsoft.com/office/drawing/2014/main" id="{45907ED9-50DB-94E0-0924-D9F6A44721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8B50CB-F3FD-A2B6-B9CB-9A53D3A79E82}"/>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26579186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A000CF-25BA-5569-0FFC-A280AB92BDFF}"/>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3" name="Footer Placeholder 2">
            <a:extLst>
              <a:ext uri="{FF2B5EF4-FFF2-40B4-BE49-F238E27FC236}">
                <a16:creationId xmlns:a16="http://schemas.microsoft.com/office/drawing/2014/main" id="{78BDEDDE-2453-06A7-59A6-5FDFBF49AF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B08EC1-30F4-5719-0E59-D47DD26B2C48}"/>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26897501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E63C5-7BA6-5539-B039-9E4047E248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A2C0DE-0DFD-B711-B0A6-F9B2CCBDE30A}"/>
              </a:ext>
            </a:extLst>
          </p:cNvPr>
          <p:cNvSpPr>
            <a:spLocks noGrp="1"/>
          </p:cNvSpPr>
          <p:nvPr>
            <p:ph type="dt" sz="half" idx="10"/>
          </p:nvPr>
        </p:nvSpPr>
        <p:spPr/>
        <p:txBody>
          <a:bodyPr/>
          <a:lstStyle/>
          <a:p>
            <a:fld id="{DACEEEA2-5538-4643-A859-5F64BE6B1DFB}" type="datetimeFigureOut">
              <a:rPr lang="en-US" smtClean="0"/>
              <a:pPr/>
              <a:t>3/10/2025</a:t>
            </a:fld>
            <a:endParaRPr lang="en-US"/>
          </a:p>
        </p:txBody>
      </p:sp>
      <p:sp>
        <p:nvSpPr>
          <p:cNvPr id="4" name="Footer Placeholder 3">
            <a:extLst>
              <a:ext uri="{FF2B5EF4-FFF2-40B4-BE49-F238E27FC236}">
                <a16:creationId xmlns:a16="http://schemas.microsoft.com/office/drawing/2014/main" id="{439B93F7-78D3-F7A6-E38A-6CE56E0340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CEE7B1-12BC-4851-EA22-A639869D0B73}"/>
              </a:ext>
            </a:extLst>
          </p:cNvPr>
          <p:cNvSpPr>
            <a:spLocks noGrp="1"/>
          </p:cNvSpPr>
          <p:nvPr>
            <p:ph type="sldNum" sz="quarter" idx="12"/>
          </p:nvPr>
        </p:nvSpPr>
        <p:spPr/>
        <p:txBody>
          <a:bodyPr/>
          <a:lstStyle/>
          <a:p>
            <a:fld id="{2E38B5D6-F264-9642-A3A4-A88B0F7DC373}" type="slidenum">
              <a:rPr lang="en-US" smtClean="0"/>
              <a:pPr/>
              <a:t>‹#›</a:t>
            </a:fld>
            <a:endParaRPr lang="en-US"/>
          </a:p>
        </p:txBody>
      </p:sp>
    </p:spTree>
    <p:extLst>
      <p:ext uri="{BB962C8B-B14F-4D97-AF65-F5344CB8AC3E}">
        <p14:creationId xmlns:p14="http://schemas.microsoft.com/office/powerpoint/2010/main" val="20130867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39690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981728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86974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91146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17036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1492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198533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87720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1745671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1207072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372660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874486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4433159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7906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753833563"/>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5" r:id="rId3"/>
    <p:sldLayoutId id="2147483986" r:id="rId4"/>
    <p:sldLayoutId id="2147483987" r:id="rId5"/>
    <p:sldLayoutId id="2147483988" r:id="rId6"/>
    <p:sldLayoutId id="2147483989" r:id="rId7"/>
    <p:sldLayoutId id="2147483990" r:id="rId8"/>
    <p:sldLayoutId id="2147483991" r:id="rId9"/>
    <p:sldLayoutId id="2147483992" r:id="rId10"/>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10/03/2025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112821431"/>
      </p:ext>
    </p:extLst>
  </p:cSld>
  <p:clrMap bg1="lt1" tx1="dk1" bg2="lt2" tx2="dk2" accent1="accent1" accent2="accent2" accent3="accent3" accent4="accent4" accent5="accent5" accent6="accent6" hlink="hlink" folHlink="folHlink"/>
  <p:sldLayoutIdLst>
    <p:sldLayoutId id="2147483994" r:id="rId1"/>
    <p:sldLayoutId id="214748399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076561533"/>
      </p:ext>
    </p:extLst>
  </p:cSld>
  <p:clrMap bg1="lt1" tx1="dk1" bg2="lt2" tx2="dk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0704625"/>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24" r:id="rId3"/>
    <p:sldLayoutId id="2147484025" r:id="rId4"/>
    <p:sldLayoutId id="2147484026" r:id="rId5"/>
    <p:sldLayoutId id="2147484027" r:id="rId6"/>
    <p:sldLayoutId id="2147484028"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397055342"/>
      </p:ext>
    </p:extLst>
  </p:cSld>
  <p:clrMap bg1="lt1" tx1="dk1" bg2="lt2" tx2="dk2" accent1="accent1" accent2="accent2" accent3="accent3" accent4="accent4" accent5="accent5" accent6="accent6" hlink="hlink" folHlink="folHlink"/>
  <p:sldLayoutIdLst>
    <p:sldLayoutId id="2147484008" r:id="rId1"/>
    <p:sldLayoutId id="2147484009" r:id="rId2"/>
    <p:sldLayoutId id="2147484010"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3330465"/>
      </p:ext>
    </p:extLst>
  </p:cSld>
  <p:clrMap bg1="lt1" tx1="dk1" bg2="lt2" tx2="dk2" accent1="accent1" accent2="accent2" accent3="accent3" accent4="accent4" accent5="accent5" accent6="accent6" hlink="hlink" folHlink="folHlink"/>
  <p:sldLayoutIdLst>
    <p:sldLayoutId id="2147484012" r:id="rId1"/>
    <p:sldLayoutId id="2147484013" r:id="rId2"/>
    <p:sldLayoutId id="214748401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3880935"/>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hyperlink" Target="https://www.jrf.org.uk/uk-poverty-2025-the-essential-guide-to-understanding-poverty-in-the-uk" TargetMode="Externa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qpKsh09gey0" TargetMode="Externa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hyperlink" Target="http://www.jrf.org.uk/" TargetMode="External"/><Relationship Id="rId2" Type="http://schemas.openxmlformats.org/officeDocument/2006/relationships/hyperlink" Target="https://www.savethechildren.org.uk/what-we-do" TargetMode="External"/><Relationship Id="rId1" Type="http://schemas.openxmlformats.org/officeDocument/2006/relationships/slideLayout" Target="../slideLayouts/slideLayout23.xml"/><Relationship Id="rId4" Type="http://schemas.openxmlformats.org/officeDocument/2006/relationships/hyperlink" Target="http://www.ncsehe.edu.au/wp-content/uploads/2014/03/Wales-Centre-for-Excellence-Charter-for-Equity-in-Education-Englis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2888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cy-GB" sz="3556" b="1" dirty="0"/>
              <a:t>ECIE5008</a:t>
            </a:r>
            <a:br>
              <a:rPr lang="cy-GB" sz="3556" b="1" dirty="0"/>
            </a:br>
            <a:r>
              <a:rPr lang="cy-GB" sz="3556" b="1" dirty="0"/>
              <a:t>Llythrennedd a Datblygu iaith – Rhai rhwystrau cymdeithasol </a:t>
            </a:r>
            <a:br>
              <a:rPr lang="en-US" dirty="0"/>
            </a:br>
            <a:endParaRPr lang="en-US" dirty="0"/>
          </a:p>
        </p:txBody>
      </p:sp>
      <p:sp>
        <p:nvSpPr>
          <p:cNvPr id="3" name="Subtitle 2">
            <a:extLst>
              <a:ext uri="{FF2B5EF4-FFF2-40B4-BE49-F238E27FC236}">
                <a16:creationId xmlns:a16="http://schemas.microsoft.com/office/drawing/2014/main" id="{BFFAD849-5ED2-8A60-D609-EAAE56869B3F}"/>
              </a:ext>
            </a:extLst>
          </p:cNvPr>
          <p:cNvSpPr>
            <a:spLocks noGrp="1"/>
          </p:cNvSpPr>
          <p:nvPr>
            <p:ph type="subTitle" idx="1"/>
          </p:nvPr>
        </p:nvSpPr>
        <p:spPr/>
        <p:txBody>
          <a:bodyPr>
            <a:normAutofit/>
          </a:bodyPr>
          <a:lstStyle/>
          <a:p>
            <a:r>
              <a:rPr lang="en-GB" sz="3600" dirty="0">
                <a:solidFill>
                  <a:schemeClr val="accent1"/>
                </a:solidFill>
              </a:rPr>
              <a:t>ECIE5008</a:t>
            </a:r>
            <a:br>
              <a:rPr lang="en-GB" sz="3600" dirty="0">
                <a:solidFill>
                  <a:schemeClr val="accent1"/>
                </a:solidFill>
              </a:rPr>
            </a:br>
            <a:r>
              <a:rPr lang="en-GB" sz="3600" dirty="0">
                <a:solidFill>
                  <a:schemeClr val="accent1"/>
                </a:solidFill>
              </a:rPr>
              <a:t>Literacy and Language Development – Some social barriers</a:t>
            </a:r>
            <a:endParaRPr lang="en-GB" sz="3600" b="1" dirty="0">
              <a:solidFill>
                <a:schemeClr val="accent1"/>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9A0BE-7231-509D-FBAA-C2E26BEAED36}"/>
              </a:ext>
            </a:extLst>
          </p:cNvPr>
          <p:cNvSpPr>
            <a:spLocks noGrp="1"/>
          </p:cNvSpPr>
          <p:nvPr>
            <p:ph type="title"/>
          </p:nvPr>
        </p:nvSpPr>
        <p:spPr/>
        <p:txBody>
          <a:bodyPr>
            <a:normAutofit/>
          </a:bodyPr>
          <a:lstStyle/>
          <a:p>
            <a:r>
              <a:rPr lang="en-GB" sz="3600" dirty="0" err="1"/>
              <a:t>Anelu</a:t>
            </a:r>
            <a:r>
              <a:rPr lang="en-GB" sz="3600" dirty="0"/>
              <a:t> / </a:t>
            </a:r>
            <a:r>
              <a:rPr lang="en-GB" sz="3600" dirty="0">
                <a:solidFill>
                  <a:schemeClr val="accent1"/>
                </a:solidFill>
              </a:rPr>
              <a:t>Aim</a:t>
            </a:r>
          </a:p>
        </p:txBody>
      </p:sp>
      <p:sp>
        <p:nvSpPr>
          <p:cNvPr id="3" name="Content Placeholder 2">
            <a:extLst>
              <a:ext uri="{FF2B5EF4-FFF2-40B4-BE49-F238E27FC236}">
                <a16:creationId xmlns:a16="http://schemas.microsoft.com/office/drawing/2014/main" id="{A667507D-224E-B05E-4CEC-1DFD8D3F6ED9}"/>
              </a:ext>
            </a:extLst>
          </p:cNvPr>
          <p:cNvSpPr>
            <a:spLocks noGrp="1"/>
          </p:cNvSpPr>
          <p:nvPr>
            <p:ph idx="1"/>
          </p:nvPr>
        </p:nvSpPr>
        <p:spPr>
          <a:xfrm>
            <a:off x="268665" y="1245521"/>
            <a:ext cx="8611385" cy="3575934"/>
          </a:xfrm>
        </p:spPr>
        <p:txBody>
          <a:bodyPr/>
          <a:lstStyle/>
          <a:p>
            <a:endParaRPr lang="en-GB" dirty="0"/>
          </a:p>
        </p:txBody>
      </p:sp>
      <p:sp>
        <p:nvSpPr>
          <p:cNvPr id="4" name="Rectangle 3">
            <a:extLst>
              <a:ext uri="{FF2B5EF4-FFF2-40B4-BE49-F238E27FC236}">
                <a16:creationId xmlns:a16="http://schemas.microsoft.com/office/drawing/2014/main" id="{E4CE50A9-6656-D795-B067-491E15A268D6}"/>
              </a:ext>
            </a:extLst>
          </p:cNvPr>
          <p:cNvSpPr/>
          <p:nvPr/>
        </p:nvSpPr>
        <p:spPr>
          <a:xfrm>
            <a:off x="875071" y="1680857"/>
            <a:ext cx="5982929" cy="4062651"/>
          </a:xfrm>
          <a:prstGeom prst="rect">
            <a:avLst/>
          </a:prstGeom>
        </p:spPr>
        <p:txBody>
          <a:bodyPr wrap="square">
            <a:spAutoFit/>
          </a:bodyPr>
          <a:lstStyle/>
          <a:p>
            <a:pPr marL="342900" indent="-342900">
              <a:buFont typeface="Arial" panose="020B0604020202020204" pitchFamily="34" charset="0"/>
              <a:buChar char="•"/>
            </a:pPr>
            <a:r>
              <a:rPr lang="en-GB" sz="2400" dirty="0" err="1"/>
              <a:t>Archwiliad</a:t>
            </a:r>
            <a:r>
              <a:rPr lang="en-GB" sz="2400" dirty="0"/>
              <a:t> o </a:t>
            </a:r>
            <a:r>
              <a:rPr lang="en-GB" sz="2400" dirty="0" err="1"/>
              <a:t>sut</a:t>
            </a:r>
            <a:r>
              <a:rPr lang="en-GB" sz="2400" dirty="0"/>
              <a:t> y gall </a:t>
            </a:r>
            <a:r>
              <a:rPr lang="en-GB" sz="2400" dirty="0" err="1"/>
              <a:t>materion</a:t>
            </a:r>
            <a:r>
              <a:rPr lang="en-GB" sz="2400" dirty="0"/>
              <a:t> </a:t>
            </a:r>
            <a:r>
              <a:rPr lang="en-GB" sz="2400" dirty="0" err="1"/>
              <a:t>cymdeithasol</a:t>
            </a:r>
            <a:r>
              <a:rPr lang="en-GB" sz="2400" dirty="0"/>
              <a:t> </a:t>
            </a:r>
            <a:r>
              <a:rPr lang="en-GB" sz="2400" dirty="0" err="1"/>
              <a:t>yng</a:t>
            </a:r>
            <a:r>
              <a:rPr lang="en-GB" sz="2400" dirty="0"/>
              <a:t> </a:t>
            </a:r>
            <a:r>
              <a:rPr lang="en-GB" sz="2400" dirty="0" err="1"/>
              <a:t>Nghymru</a:t>
            </a:r>
            <a:r>
              <a:rPr lang="en-GB" sz="2400" dirty="0"/>
              <a:t> </a:t>
            </a:r>
            <a:r>
              <a:rPr lang="en-GB" sz="2400" dirty="0" err="1"/>
              <a:t>fel</a:t>
            </a:r>
            <a:r>
              <a:rPr lang="en-GB" sz="2400" dirty="0"/>
              <a:t> </a:t>
            </a:r>
            <a:r>
              <a:rPr lang="en-GB" sz="2400" dirty="0" err="1"/>
              <a:t>tlodi</a:t>
            </a:r>
            <a:r>
              <a:rPr lang="en-GB" sz="2400" dirty="0"/>
              <a:t> ac </a:t>
            </a:r>
            <a:r>
              <a:rPr lang="en-GB" sz="2400" dirty="0" err="1"/>
              <a:t>amddifadedd</a:t>
            </a:r>
            <a:r>
              <a:rPr lang="en-GB" sz="2400" dirty="0"/>
              <a:t> </a:t>
            </a:r>
            <a:r>
              <a:rPr lang="en-GB" sz="2400" dirty="0" err="1"/>
              <a:t>gael</a:t>
            </a:r>
            <a:r>
              <a:rPr lang="en-GB" sz="2400" dirty="0"/>
              <a:t> </a:t>
            </a:r>
            <a:r>
              <a:rPr lang="en-GB" sz="2400" dirty="0" err="1"/>
              <a:t>effaith</a:t>
            </a:r>
            <a:r>
              <a:rPr lang="en-GB" sz="2400" dirty="0"/>
              <a:t> </a:t>
            </a:r>
            <a:r>
              <a:rPr lang="en-GB" sz="2400" dirty="0" err="1"/>
              <a:t>ar</a:t>
            </a:r>
            <a:r>
              <a:rPr lang="en-GB" sz="2400" dirty="0"/>
              <a:t> </a:t>
            </a:r>
            <a:r>
              <a:rPr lang="en-GB" sz="2400" dirty="0" err="1"/>
              <a:t>ddatblygiad</a:t>
            </a:r>
            <a:r>
              <a:rPr lang="en-GB" sz="2400" dirty="0"/>
              <a:t> </a:t>
            </a:r>
            <a:r>
              <a:rPr lang="en-GB" sz="2400" dirty="0" err="1"/>
              <a:t>iaith</a:t>
            </a:r>
            <a:r>
              <a:rPr lang="en-GB" sz="2400" dirty="0"/>
              <a:t> a </a:t>
            </a:r>
            <a:r>
              <a:rPr lang="en-GB" sz="2400" dirty="0" err="1"/>
              <a:t>llythrennedd</a:t>
            </a:r>
            <a:r>
              <a:rPr lang="en-GB" sz="2400" dirty="0"/>
              <a:t>.  </a:t>
            </a:r>
          </a:p>
          <a:p>
            <a:endParaRPr lang="en-GB" sz="2400" dirty="0"/>
          </a:p>
          <a:p>
            <a:endParaRPr lang="en-GB" sz="2400" dirty="0"/>
          </a:p>
          <a:p>
            <a:pPr marL="285750" indent="-285750">
              <a:buFont typeface="Arial" panose="020B0604020202020204" pitchFamily="34" charset="0"/>
              <a:buChar char="•"/>
            </a:pPr>
            <a:r>
              <a:rPr lang="en-GB" sz="2400" dirty="0">
                <a:solidFill>
                  <a:schemeClr val="accent1"/>
                </a:solidFill>
              </a:rPr>
              <a:t>An exploration of how social issues in Wales such as poverty and deprivation can have an impact on the development of language and literacy.</a:t>
            </a:r>
            <a:r>
              <a:rPr lang="en-GB" dirty="0"/>
              <a:t>
</a:t>
            </a:r>
          </a:p>
        </p:txBody>
      </p:sp>
    </p:spTree>
    <p:extLst>
      <p:ext uri="{BB962C8B-B14F-4D97-AF65-F5344CB8AC3E}">
        <p14:creationId xmlns:p14="http://schemas.microsoft.com/office/powerpoint/2010/main" val="2773349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1E0F8-1920-7D7B-A6D0-CE570C05A0F3}"/>
              </a:ext>
            </a:extLst>
          </p:cNvPr>
          <p:cNvSpPr>
            <a:spLocks noGrp="1"/>
          </p:cNvSpPr>
          <p:nvPr>
            <p:ph type="title"/>
          </p:nvPr>
        </p:nvSpPr>
        <p:spPr/>
        <p:txBody>
          <a:bodyPr anchor="t">
            <a:normAutofit/>
          </a:bodyPr>
          <a:lstStyle/>
          <a:p>
            <a:r>
              <a:rPr lang="en-GB" sz="3200" dirty="0">
                <a:solidFill>
                  <a:schemeClr val="accent1"/>
                </a:solidFill>
              </a:rPr>
              <a:t> </a:t>
            </a:r>
            <a:br>
              <a:rPr lang="en-GB" sz="3200" dirty="0">
                <a:solidFill>
                  <a:schemeClr val="accent1"/>
                </a:solidFill>
              </a:rPr>
            </a:br>
            <a:r>
              <a:rPr lang="en-GB" sz="3200" dirty="0"/>
              <a:t>Beth </a:t>
            </a:r>
            <a:r>
              <a:rPr lang="en-GB" sz="3200" dirty="0" err="1"/>
              <a:t>yw</a:t>
            </a:r>
            <a:r>
              <a:rPr lang="en-GB" sz="3200" dirty="0"/>
              <a:t> </a:t>
            </a:r>
            <a:r>
              <a:rPr lang="en-GB" sz="3200" dirty="0" err="1"/>
              <a:t>llythrennedd</a:t>
            </a:r>
            <a:r>
              <a:rPr lang="en-GB" sz="3200" dirty="0"/>
              <a:t>?       </a:t>
            </a:r>
            <a:r>
              <a:rPr lang="en-GB" sz="3200" dirty="0">
                <a:solidFill>
                  <a:schemeClr val="accent1"/>
                </a:solidFill>
              </a:rPr>
              <a:t>What is Literacy?</a:t>
            </a:r>
          </a:p>
        </p:txBody>
      </p:sp>
      <p:sp>
        <p:nvSpPr>
          <p:cNvPr id="3" name="Content Placeholder 2">
            <a:extLst>
              <a:ext uri="{FF2B5EF4-FFF2-40B4-BE49-F238E27FC236}">
                <a16:creationId xmlns:a16="http://schemas.microsoft.com/office/drawing/2014/main" id="{2D0DDD05-998A-8ECF-05A9-758F65751061}"/>
              </a:ext>
            </a:extLst>
          </p:cNvPr>
          <p:cNvSpPr>
            <a:spLocks noGrp="1"/>
          </p:cNvSpPr>
          <p:nvPr>
            <p:ph sz="half" idx="1"/>
          </p:nvPr>
        </p:nvSpPr>
        <p:spPr/>
        <p:txBody>
          <a:bodyPr>
            <a:normAutofit/>
          </a:bodyPr>
          <a:lstStyle/>
          <a:p>
            <a:r>
              <a:rPr lang="en-GB" sz="2800" b="1" dirty="0">
                <a:latin typeface="+mj-lt"/>
              </a:rPr>
              <a:t>Sut </a:t>
            </a:r>
            <a:r>
              <a:rPr lang="en-GB" sz="2800" b="1" dirty="0" err="1">
                <a:latin typeface="+mj-lt"/>
              </a:rPr>
              <a:t>fyddech</a:t>
            </a:r>
            <a:r>
              <a:rPr lang="en-GB" sz="2800" b="1" dirty="0">
                <a:latin typeface="+mj-lt"/>
              </a:rPr>
              <a:t> </a:t>
            </a:r>
            <a:r>
              <a:rPr lang="en-GB" sz="2800" b="1" dirty="0" err="1">
                <a:latin typeface="+mj-lt"/>
              </a:rPr>
              <a:t>chi'n</a:t>
            </a:r>
            <a:r>
              <a:rPr lang="en-GB" sz="2800" b="1" dirty="0">
                <a:latin typeface="+mj-lt"/>
              </a:rPr>
              <a:t> </a:t>
            </a:r>
            <a:r>
              <a:rPr lang="en-GB" sz="2800" b="1" dirty="0" err="1">
                <a:latin typeface="+mj-lt"/>
              </a:rPr>
              <a:t>diffinio</a:t>
            </a:r>
            <a:r>
              <a:rPr lang="en-GB" sz="2800" b="1" dirty="0">
                <a:latin typeface="+mj-lt"/>
              </a:rPr>
              <a:t> </a:t>
            </a:r>
            <a:r>
              <a:rPr lang="en-GB" sz="2800" b="1" dirty="0" err="1">
                <a:latin typeface="+mj-lt"/>
              </a:rPr>
              <a:t>llythrennedd</a:t>
            </a:r>
            <a:r>
              <a:rPr lang="en-GB" sz="2800" b="1" dirty="0">
                <a:latin typeface="+mj-lt"/>
              </a:rPr>
              <a:t>?</a:t>
            </a:r>
          </a:p>
          <a:p>
            <a:endParaRPr lang="en-GB" sz="2800" b="1" dirty="0">
              <a:latin typeface="+mj-lt"/>
            </a:endParaRPr>
          </a:p>
          <a:p>
            <a:r>
              <a:rPr lang="en-GB" sz="2800" b="1" dirty="0">
                <a:latin typeface="+mj-lt"/>
              </a:rPr>
              <a:t>Beth </a:t>
            </a:r>
            <a:r>
              <a:rPr lang="en-GB" sz="2800" b="1" dirty="0" err="1">
                <a:latin typeface="+mj-lt"/>
              </a:rPr>
              <a:t>yw'r</a:t>
            </a:r>
            <a:r>
              <a:rPr lang="en-GB" sz="2800" b="1" dirty="0">
                <a:latin typeface="+mj-lt"/>
              </a:rPr>
              <a:t> </a:t>
            </a:r>
            <a:r>
              <a:rPr lang="en-GB" sz="2800" b="1" dirty="0" err="1">
                <a:latin typeface="+mj-lt"/>
              </a:rPr>
              <a:t>heriau</a:t>
            </a:r>
            <a:r>
              <a:rPr lang="en-GB" sz="2800" b="1" dirty="0">
                <a:latin typeface="+mj-lt"/>
              </a:rPr>
              <a:t> </a:t>
            </a:r>
            <a:r>
              <a:rPr lang="en-GB" sz="2800" b="1" dirty="0" err="1">
                <a:latin typeface="+mj-lt"/>
              </a:rPr>
              <a:t>ar</a:t>
            </a:r>
            <a:r>
              <a:rPr lang="en-GB" sz="2800" b="1" dirty="0">
                <a:latin typeface="+mj-lt"/>
              </a:rPr>
              <a:t> </a:t>
            </a:r>
            <a:r>
              <a:rPr lang="en-GB" sz="2800" b="1" dirty="0" err="1">
                <a:latin typeface="+mj-lt"/>
              </a:rPr>
              <a:t>gyfer</a:t>
            </a:r>
            <a:r>
              <a:rPr lang="en-GB" sz="2800" b="1" dirty="0">
                <a:latin typeface="+mj-lt"/>
              </a:rPr>
              <a:t> </a:t>
            </a:r>
            <a:r>
              <a:rPr lang="en-GB" sz="2800" b="1" dirty="0" err="1">
                <a:latin typeface="+mj-lt"/>
              </a:rPr>
              <a:t>dysgu</a:t>
            </a:r>
            <a:r>
              <a:rPr lang="en-GB" sz="2800" b="1" dirty="0">
                <a:latin typeface="+mj-lt"/>
              </a:rPr>
              <a:t> </a:t>
            </a:r>
            <a:r>
              <a:rPr lang="en-GB" sz="2800" b="1" dirty="0" err="1">
                <a:latin typeface="+mj-lt"/>
              </a:rPr>
              <a:t>iaith</a:t>
            </a:r>
            <a:r>
              <a:rPr lang="en-GB" sz="2800" b="1" dirty="0">
                <a:latin typeface="+mj-lt"/>
              </a:rPr>
              <a:t>/</a:t>
            </a:r>
            <a:r>
              <a:rPr lang="en-GB" sz="2800" b="1" dirty="0" err="1">
                <a:latin typeface="+mj-lt"/>
              </a:rPr>
              <a:t>llythrennedd</a:t>
            </a:r>
            <a:r>
              <a:rPr lang="en-GB" sz="2800" b="1" dirty="0">
                <a:latin typeface="+mj-lt"/>
              </a:rPr>
              <a:t>?</a:t>
            </a:r>
            <a:endParaRPr lang="en-GB" dirty="0"/>
          </a:p>
          <a:p>
            <a:endParaRPr lang="en-GB" dirty="0"/>
          </a:p>
        </p:txBody>
      </p:sp>
      <p:sp>
        <p:nvSpPr>
          <p:cNvPr id="5" name="Content Placeholder 4">
            <a:extLst>
              <a:ext uri="{FF2B5EF4-FFF2-40B4-BE49-F238E27FC236}">
                <a16:creationId xmlns:a16="http://schemas.microsoft.com/office/drawing/2014/main" id="{9F70A9D6-9D05-0436-BDF2-D6B3523DFDFB}"/>
              </a:ext>
            </a:extLst>
          </p:cNvPr>
          <p:cNvSpPr>
            <a:spLocks noGrp="1"/>
          </p:cNvSpPr>
          <p:nvPr>
            <p:ph sz="half" idx="2"/>
          </p:nvPr>
        </p:nvSpPr>
        <p:spPr/>
        <p:txBody>
          <a:bodyPr/>
          <a:lstStyle/>
          <a:p>
            <a:r>
              <a:rPr lang="en-GB" sz="2800" b="1" dirty="0">
                <a:solidFill>
                  <a:schemeClr val="accent1"/>
                </a:solidFill>
                <a:latin typeface="+mj-lt"/>
              </a:rPr>
              <a:t>How would you define literacy?</a:t>
            </a:r>
          </a:p>
          <a:p>
            <a:endParaRPr lang="en-GB" sz="2800" b="1" dirty="0">
              <a:solidFill>
                <a:schemeClr val="accent1"/>
              </a:solidFill>
              <a:latin typeface="+mj-lt"/>
            </a:endParaRPr>
          </a:p>
          <a:p>
            <a:r>
              <a:rPr lang="en-GB" sz="2800" b="1" dirty="0">
                <a:solidFill>
                  <a:schemeClr val="accent1"/>
                </a:solidFill>
                <a:latin typeface="+mj-lt"/>
              </a:rPr>
              <a:t>What are the challenges for acquiring language/literacy?</a:t>
            </a:r>
            <a:endParaRPr lang="en-US" sz="2800" b="1" dirty="0">
              <a:solidFill>
                <a:schemeClr val="accent1"/>
              </a:solidFill>
              <a:latin typeface="+mj-lt"/>
            </a:endParaRPr>
          </a:p>
          <a:p>
            <a:endParaRPr lang="en-GB" dirty="0"/>
          </a:p>
        </p:txBody>
      </p:sp>
    </p:spTree>
    <p:extLst>
      <p:ext uri="{BB962C8B-B14F-4D97-AF65-F5344CB8AC3E}">
        <p14:creationId xmlns:p14="http://schemas.microsoft.com/office/powerpoint/2010/main" val="1164552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B34AA-FB03-2915-0ADB-CE253F6A5106}"/>
              </a:ext>
            </a:extLst>
          </p:cNvPr>
          <p:cNvSpPr>
            <a:spLocks noGrp="1"/>
          </p:cNvSpPr>
          <p:nvPr>
            <p:ph type="title"/>
          </p:nvPr>
        </p:nvSpPr>
        <p:spPr/>
        <p:txBody>
          <a:bodyPr/>
          <a:lstStyle/>
          <a:p>
            <a:r>
              <a:rPr lang="en-GB" sz="3600" dirty="0">
                <a:solidFill>
                  <a:schemeClr val="accent1"/>
                </a:solidFill>
              </a:rPr>
              <a:t>Welsh Government definition of literacy</a:t>
            </a:r>
            <a:endParaRPr lang="en-GB" dirty="0">
              <a:solidFill>
                <a:schemeClr val="accent1"/>
              </a:solidFill>
            </a:endParaRPr>
          </a:p>
        </p:txBody>
      </p:sp>
      <p:sp>
        <p:nvSpPr>
          <p:cNvPr id="3" name="Content Placeholder 2">
            <a:extLst>
              <a:ext uri="{FF2B5EF4-FFF2-40B4-BE49-F238E27FC236}">
                <a16:creationId xmlns:a16="http://schemas.microsoft.com/office/drawing/2014/main" id="{DF71808C-6005-6754-7BEB-42EE9D3DB17B}"/>
              </a:ext>
            </a:extLst>
          </p:cNvPr>
          <p:cNvSpPr>
            <a:spLocks noGrp="1"/>
          </p:cNvSpPr>
          <p:nvPr>
            <p:ph idx="1"/>
          </p:nvPr>
        </p:nvSpPr>
        <p:spPr/>
        <p:txBody>
          <a:bodyPr>
            <a:normAutofit/>
          </a:bodyPr>
          <a:lstStyle/>
          <a:p>
            <a:pPr>
              <a:spcAft>
                <a:spcPts val="1200"/>
              </a:spcAft>
            </a:pPr>
            <a:r>
              <a:rPr lang="en-GB" altLang="en-US" sz="1900" b="1" dirty="0">
                <a:solidFill>
                  <a:schemeClr val="accent1"/>
                </a:solidFill>
                <a:latin typeface="+mj-lt"/>
                <a:cs typeface="Times New Roman" panose="02020603050405020304" pitchFamily="18" charset="0"/>
              </a:rPr>
              <a:t>Literacy is the use of language skills in daily activities at school, at home, at work and in the community.</a:t>
            </a:r>
          </a:p>
          <a:p>
            <a:pPr>
              <a:spcAft>
                <a:spcPts val="1200"/>
              </a:spcAft>
            </a:pPr>
            <a:r>
              <a:rPr lang="en-GB" altLang="en-US" sz="1900" b="1" dirty="0">
                <a:solidFill>
                  <a:schemeClr val="accent1"/>
                </a:solidFill>
                <a:latin typeface="+mj-lt"/>
                <a:cs typeface="Times New Roman" panose="02020603050405020304" pitchFamily="18" charset="0"/>
              </a:rPr>
              <a:t>Literacy describes a set of skills, including speaking, listening, reading and writing, which enable us to make sense of the world around us. Literacy is not narrowly about the mechanics of being able to decode the words on a page or write a grammatically correct sentence, but the skills needed to understand written and spoken language, to interpret what has been read or spoken and draw inferences from it. </a:t>
            </a:r>
          </a:p>
          <a:p>
            <a:pPr>
              <a:spcAft>
                <a:spcPts val="1200"/>
              </a:spcAft>
            </a:pPr>
            <a:r>
              <a:rPr lang="en-GB" altLang="en-US" sz="1900" b="1" dirty="0">
                <a:solidFill>
                  <a:schemeClr val="accent1"/>
                </a:solidFill>
                <a:latin typeface="+mj-lt"/>
                <a:cs typeface="Times New Roman" panose="02020603050405020304" pitchFamily="18" charset="0"/>
              </a:rPr>
              <a:t>It is also about being able to communicate fluently, clearly and persuasively.      </a:t>
            </a:r>
          </a:p>
          <a:p>
            <a:pPr lvl="2">
              <a:spcAft>
                <a:spcPts val="1200"/>
              </a:spcAft>
              <a:buFont typeface="Wingdings" panose="05000000000000000000" pitchFamily="2" charset="2"/>
              <a:buNone/>
            </a:pPr>
            <a:r>
              <a:rPr lang="en-GB" altLang="en-US" sz="1400" b="1" dirty="0">
                <a:solidFill>
                  <a:schemeClr val="accent1"/>
                </a:solidFill>
                <a:latin typeface="+mj-lt"/>
                <a:cs typeface="Times New Roman" panose="02020603050405020304" pitchFamily="18" charset="0"/>
              </a:rPr>
              <a:t>			</a:t>
            </a:r>
            <a:r>
              <a:rPr lang="en-GB" altLang="en-US" sz="1400" b="1" dirty="0">
                <a:solidFill>
                  <a:schemeClr val="accent1"/>
                </a:solidFill>
                <a:latin typeface="+mj-lt"/>
                <a:cs typeface="Arial" panose="020B0604020202020204" pitchFamily="34" charset="0"/>
              </a:rPr>
              <a:t>	</a:t>
            </a:r>
            <a:r>
              <a:rPr lang="en-GB" altLang="en-US" sz="1600" b="1" dirty="0">
                <a:solidFill>
                  <a:schemeClr val="accent1"/>
                </a:solidFill>
                <a:latin typeface="+mj-lt"/>
                <a:cs typeface="Arial" panose="020B0604020202020204" pitchFamily="34" charset="0"/>
              </a:rPr>
              <a:t>(Welsh Government, 2013)</a:t>
            </a:r>
          </a:p>
          <a:p>
            <a:endParaRPr lang="en-GB" dirty="0"/>
          </a:p>
        </p:txBody>
      </p:sp>
    </p:spTree>
    <p:extLst>
      <p:ext uri="{BB962C8B-B14F-4D97-AF65-F5344CB8AC3E}">
        <p14:creationId xmlns:p14="http://schemas.microsoft.com/office/powerpoint/2010/main" val="966231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960C5C-56B4-8898-7302-2C7D516054B2}"/>
              </a:ext>
            </a:extLst>
          </p:cNvPr>
          <p:cNvSpPr>
            <a:spLocks noGrp="1"/>
          </p:cNvSpPr>
          <p:nvPr>
            <p:ph type="title"/>
          </p:nvPr>
        </p:nvSpPr>
        <p:spPr/>
        <p:txBody>
          <a:bodyPr>
            <a:noAutofit/>
          </a:bodyPr>
          <a:lstStyle/>
          <a:p>
            <a:r>
              <a:rPr lang="en-GB" sz="3200" dirty="0" err="1"/>
              <a:t>Anawsterau</a:t>
            </a:r>
            <a:r>
              <a:rPr lang="en-GB" sz="3200" dirty="0"/>
              <a:t> </a:t>
            </a:r>
            <a:r>
              <a:rPr lang="en-GB" sz="3200" dirty="0" err="1"/>
              <a:t>llythrennedd</a:t>
            </a:r>
            <a:r>
              <a:rPr lang="en-GB" sz="3200" dirty="0"/>
              <a:t> a </a:t>
            </a:r>
            <a:r>
              <a:rPr lang="en-GB" sz="3200" dirty="0" err="1"/>
              <a:t>llythrennedd</a:t>
            </a:r>
            <a:br>
              <a:rPr lang="en-GB" sz="3200" dirty="0"/>
            </a:br>
            <a:br>
              <a:rPr lang="en-GB" sz="3200" dirty="0"/>
            </a:br>
            <a:r>
              <a:rPr lang="en-GB" sz="3200" dirty="0">
                <a:solidFill>
                  <a:schemeClr val="accent1"/>
                </a:solidFill>
              </a:rPr>
              <a:t>Literacy and literacy difficulties</a:t>
            </a:r>
          </a:p>
        </p:txBody>
      </p:sp>
      <p:sp>
        <p:nvSpPr>
          <p:cNvPr id="5" name="Content Placeholder 4">
            <a:extLst>
              <a:ext uri="{FF2B5EF4-FFF2-40B4-BE49-F238E27FC236}">
                <a16:creationId xmlns:a16="http://schemas.microsoft.com/office/drawing/2014/main" id="{F2F0438C-8616-7032-25B9-12FF454C4D82}"/>
              </a:ext>
            </a:extLst>
          </p:cNvPr>
          <p:cNvSpPr>
            <a:spLocks noGrp="1"/>
          </p:cNvSpPr>
          <p:nvPr>
            <p:ph idx="1"/>
          </p:nvPr>
        </p:nvSpPr>
        <p:spPr/>
        <p:txBody>
          <a:bodyPr/>
          <a:lstStyle/>
          <a:p>
            <a:r>
              <a:rPr lang="en-GB" sz="2800" dirty="0">
                <a:solidFill>
                  <a:schemeClr val="accent1"/>
                </a:solidFill>
              </a:rPr>
              <a:t>“Literacy and literacy difficulties in the twenty-first century are the subjects of much debate… Politically literacy is richly debated, practitioners and researchers discuss methodologies, governments invest large amounts of money in it, schools spend considerable time dealing with it, newspapers give much column space to it and, across the world, countless millions are spent researching it, yet the problems with low literacy remain!” (Crombie </a:t>
            </a:r>
            <a:r>
              <a:rPr lang="en-GB" sz="2800" i="1" dirty="0">
                <a:solidFill>
                  <a:schemeClr val="accent1"/>
                </a:solidFill>
              </a:rPr>
              <a:t>cited in </a:t>
            </a:r>
            <a:r>
              <a:rPr lang="en-GB" sz="2800" dirty="0">
                <a:solidFill>
                  <a:schemeClr val="accent1"/>
                </a:solidFill>
              </a:rPr>
              <a:t>Peer &amp; Reid, 2012, p. 141).</a:t>
            </a:r>
          </a:p>
          <a:p>
            <a:endParaRPr lang="en-GB" dirty="0"/>
          </a:p>
        </p:txBody>
      </p:sp>
    </p:spTree>
    <p:extLst>
      <p:ext uri="{BB962C8B-B14F-4D97-AF65-F5344CB8AC3E}">
        <p14:creationId xmlns:p14="http://schemas.microsoft.com/office/powerpoint/2010/main" val="217828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1701EC-E98C-05F2-A441-BF3B179CE7C5}"/>
              </a:ext>
            </a:extLst>
          </p:cNvPr>
          <p:cNvSpPr>
            <a:spLocks noGrp="1"/>
          </p:cNvSpPr>
          <p:nvPr>
            <p:ph type="title"/>
          </p:nvPr>
        </p:nvSpPr>
        <p:spPr/>
        <p:txBody>
          <a:bodyPr>
            <a:normAutofit fontScale="90000"/>
          </a:bodyPr>
          <a:lstStyle/>
          <a:p>
            <a:r>
              <a:rPr lang="en-US" sz="4000" dirty="0"/>
              <a:t>Consider… </a:t>
            </a:r>
            <a:br>
              <a:rPr lang="en-US" sz="4000" dirty="0"/>
            </a:br>
            <a:r>
              <a:rPr lang="en-US" sz="4000" dirty="0" err="1">
                <a:solidFill>
                  <a:schemeClr val="accent1"/>
                </a:solidFill>
              </a:rPr>
              <a:t>Ystyried</a:t>
            </a:r>
            <a:r>
              <a:rPr lang="en-US" sz="4000" dirty="0">
                <a:solidFill>
                  <a:schemeClr val="accent1"/>
                </a:solidFill>
              </a:rPr>
              <a:t>...  </a:t>
            </a:r>
            <a:r>
              <a:rPr lang="en-US" dirty="0"/>
              <a:t>
</a:t>
            </a:r>
            <a:endParaRPr lang="en-GB" dirty="0"/>
          </a:p>
        </p:txBody>
      </p:sp>
      <p:sp>
        <p:nvSpPr>
          <p:cNvPr id="5" name="Content Placeholder 4">
            <a:extLst>
              <a:ext uri="{FF2B5EF4-FFF2-40B4-BE49-F238E27FC236}">
                <a16:creationId xmlns:a16="http://schemas.microsoft.com/office/drawing/2014/main" id="{8A3BC0E5-1593-86E6-7A75-9838893A92EA}"/>
              </a:ext>
            </a:extLst>
          </p:cNvPr>
          <p:cNvSpPr>
            <a:spLocks noGrp="1"/>
          </p:cNvSpPr>
          <p:nvPr>
            <p:ph idx="1"/>
          </p:nvPr>
        </p:nvSpPr>
        <p:spPr>
          <a:xfrm>
            <a:off x="549992" y="1690689"/>
            <a:ext cx="7886700" cy="4351338"/>
          </a:xfrm>
        </p:spPr>
        <p:txBody>
          <a:bodyPr/>
          <a:lstStyle/>
          <a:p>
            <a:pPr marL="0" indent="0">
              <a:buNone/>
            </a:pPr>
            <a:endParaRPr lang="en-GB" sz="2000" dirty="0"/>
          </a:p>
          <a:p>
            <a:pPr marL="0" indent="0">
              <a:buNone/>
            </a:pPr>
            <a:r>
              <a:rPr lang="en-GB" sz="2800" dirty="0">
                <a:solidFill>
                  <a:schemeClr val="accent1"/>
                </a:solidFill>
              </a:rPr>
              <a:t>‘by age five, children from more disadvantaged backgrounds will be over a year behind in their vocabulary compared with their peers from less disadvantaged backgrounds.’ </a:t>
            </a:r>
            <a:r>
              <a:rPr lang="en-US" sz="2800" dirty="0">
                <a:solidFill>
                  <a:schemeClr val="accent1"/>
                </a:solidFill>
              </a:rPr>
              <a:t>(WG, 2014:11).</a:t>
            </a:r>
          </a:p>
          <a:p>
            <a:endParaRPr lang="en-GB" dirty="0"/>
          </a:p>
        </p:txBody>
      </p:sp>
      <p:pic>
        <p:nvPicPr>
          <p:cNvPr id="6" name="Picture 5">
            <a:extLst>
              <a:ext uri="{FF2B5EF4-FFF2-40B4-BE49-F238E27FC236}">
                <a16:creationId xmlns:a16="http://schemas.microsoft.com/office/drawing/2014/main" id="{B60659BC-368D-0E9D-7C08-DF20397D5A30}"/>
              </a:ext>
            </a:extLst>
          </p:cNvPr>
          <p:cNvPicPr>
            <a:picLocks noChangeAspect="1"/>
          </p:cNvPicPr>
          <p:nvPr/>
        </p:nvPicPr>
        <p:blipFill>
          <a:blip r:embed="rId2"/>
          <a:srcRect/>
          <a:stretch>
            <a:fillRect/>
          </a:stretch>
        </p:blipFill>
        <p:spPr bwMode="auto">
          <a:xfrm rot="1062995">
            <a:off x="6678554" y="4053270"/>
            <a:ext cx="1904485" cy="2401311"/>
          </a:xfrm>
          <a:prstGeom prst="rect">
            <a:avLst/>
          </a:prstGeom>
          <a:noFill/>
          <a:ln w="9525">
            <a:noFill/>
            <a:miter lim="800000"/>
            <a:headEnd/>
            <a:tailEnd/>
          </a:ln>
        </p:spPr>
      </p:pic>
    </p:spTree>
    <p:extLst>
      <p:ext uri="{BB962C8B-B14F-4D97-AF65-F5344CB8AC3E}">
        <p14:creationId xmlns:p14="http://schemas.microsoft.com/office/powerpoint/2010/main" val="3937815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02AF9-6012-B16E-3D2F-BCAAF8E11A1B}"/>
              </a:ext>
            </a:extLst>
          </p:cNvPr>
          <p:cNvSpPr>
            <a:spLocks noGrp="1"/>
          </p:cNvSpPr>
          <p:nvPr>
            <p:ph type="title"/>
          </p:nvPr>
        </p:nvSpPr>
        <p:spPr/>
        <p:txBody>
          <a:bodyPr/>
          <a:lstStyle/>
          <a:p>
            <a:r>
              <a:rPr lang="en-GB" b="1" dirty="0">
                <a:solidFill>
                  <a:schemeClr val="accent1"/>
                </a:solidFill>
              </a:rPr>
              <a:t>Joseph Rowntree Foundation UK Poverty Report 2025</a:t>
            </a:r>
          </a:p>
        </p:txBody>
      </p:sp>
      <p:sp>
        <p:nvSpPr>
          <p:cNvPr id="3" name="Content Placeholder 2">
            <a:extLst>
              <a:ext uri="{FF2B5EF4-FFF2-40B4-BE49-F238E27FC236}">
                <a16:creationId xmlns:a16="http://schemas.microsoft.com/office/drawing/2014/main" id="{4B72F305-2049-484B-9A1D-C19842FDA87E}"/>
              </a:ext>
            </a:extLst>
          </p:cNvPr>
          <p:cNvSpPr>
            <a:spLocks noGrp="1"/>
          </p:cNvSpPr>
          <p:nvPr>
            <p:ph idx="1"/>
          </p:nvPr>
        </p:nvSpPr>
        <p:spPr/>
        <p:txBody>
          <a:bodyPr>
            <a:normAutofit lnSpcReduction="10000"/>
          </a:bodyPr>
          <a:lstStyle/>
          <a:p>
            <a:r>
              <a:rPr lang="en-GB" sz="2400" b="0" i="0" dirty="0">
                <a:solidFill>
                  <a:schemeClr val="accent1"/>
                </a:solidFill>
                <a:effectLst/>
              </a:rPr>
              <a:t>More than 1 in 5 people in the UK (21%) were in poverty in 2022/23 – 14.3 million people. Of these, 8.1 million were working-age adults, 4.3 million were children and 1.9 million were pensioners. </a:t>
            </a:r>
          </a:p>
          <a:p>
            <a:r>
              <a:rPr lang="en-GB" sz="2400" b="0" i="0" dirty="0">
                <a:solidFill>
                  <a:schemeClr val="accent1"/>
                </a:solidFill>
                <a:effectLst/>
              </a:rPr>
              <a:t>To put it another way, around 2 in every 10 adults are in poverty in the UK, with about 3 in every 10 children being in poverty.</a:t>
            </a:r>
          </a:p>
          <a:p>
            <a:endParaRPr lang="en-GB" sz="2400" dirty="0">
              <a:solidFill>
                <a:schemeClr val="accent1"/>
              </a:solidFill>
            </a:endParaRPr>
          </a:p>
          <a:p>
            <a:endParaRPr lang="en-GB" sz="2400" dirty="0">
              <a:solidFill>
                <a:schemeClr val="accent1"/>
              </a:solidFill>
            </a:endParaRPr>
          </a:p>
          <a:p>
            <a:r>
              <a:rPr lang="en-GB" sz="2000" dirty="0">
                <a:hlinkClick r:id="rId2"/>
              </a:rPr>
              <a:t>UK Poverty 2025: The essential guide to understanding poverty in the UK | Joseph Rowntree Foundation</a:t>
            </a:r>
            <a:endParaRPr lang="en-GB" sz="2400" dirty="0">
              <a:solidFill>
                <a:schemeClr val="accent1"/>
              </a:solidFill>
            </a:endParaRPr>
          </a:p>
        </p:txBody>
      </p:sp>
    </p:spTree>
    <p:extLst>
      <p:ext uri="{BB962C8B-B14F-4D97-AF65-F5344CB8AC3E}">
        <p14:creationId xmlns:p14="http://schemas.microsoft.com/office/powerpoint/2010/main" val="977828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13854" y="1369816"/>
            <a:ext cx="8476840" cy="5078313"/>
          </a:xfrm>
          <a:prstGeom prst="rect">
            <a:avLst/>
          </a:prstGeom>
          <a:noFill/>
        </p:spPr>
        <p:txBody>
          <a:bodyPr wrap="square" rtlCol="0">
            <a:spAutoFit/>
          </a:bodyPr>
          <a:lstStyle/>
          <a:p>
            <a:pPr algn="ctr"/>
            <a:r>
              <a:rPr lang="en-US" sz="5400" dirty="0" err="1"/>
              <a:t>Stori</a:t>
            </a:r>
            <a:r>
              <a:rPr lang="en-US" sz="5400" dirty="0"/>
              <a:t> Mia</a:t>
            </a:r>
          </a:p>
          <a:p>
            <a:pPr algn="ctr"/>
            <a:r>
              <a:rPr lang="en-US" sz="5400" dirty="0">
                <a:solidFill>
                  <a:schemeClr val="accent1"/>
                </a:solidFill>
              </a:rPr>
              <a:t>Mia’s Story </a:t>
            </a:r>
          </a:p>
          <a:p>
            <a:pPr algn="ctr"/>
            <a:r>
              <a:rPr lang="en-US" sz="5400" dirty="0">
                <a:solidFill>
                  <a:schemeClr val="accent1"/>
                </a:solidFill>
              </a:rPr>
              <a:t>(National Literacy Trust)</a:t>
            </a:r>
          </a:p>
          <a:p>
            <a:pPr algn="ctr"/>
            <a:endParaRPr lang="en-US" sz="2800" dirty="0">
              <a:solidFill>
                <a:schemeClr val="accent1"/>
              </a:solidFill>
            </a:endParaRPr>
          </a:p>
          <a:p>
            <a:pPr algn="ctr"/>
            <a:r>
              <a:rPr lang="en-US" sz="2800" dirty="0">
                <a:solidFill>
                  <a:schemeClr val="accent1"/>
                </a:solidFill>
                <a:hlinkClick r:id="rId2"/>
              </a:rPr>
              <a:t>https://www.youtube.com/watch?v</a:t>
            </a:r>
            <a:r>
              <a:rPr lang="en-US" sz="2800">
                <a:solidFill>
                  <a:schemeClr val="accent1"/>
                </a:solidFill>
                <a:hlinkClick r:id="rId2"/>
              </a:rPr>
              <a:t>=qpKsh09gey0</a:t>
            </a:r>
            <a:endParaRPr lang="en-US" sz="2800">
              <a:solidFill>
                <a:schemeClr val="accent1"/>
              </a:solidFill>
            </a:endParaRPr>
          </a:p>
          <a:p>
            <a:pPr algn="ctr"/>
            <a:endParaRPr lang="en-US" sz="2800" dirty="0">
              <a:solidFill>
                <a:schemeClr val="accent1"/>
              </a:solidFill>
            </a:endParaRPr>
          </a:p>
          <a:p>
            <a:pPr algn="ctr"/>
            <a:endParaRPr lang="en-US" sz="5400" dirty="0">
              <a:solidFill>
                <a:schemeClr val="accent1"/>
              </a:solidFill>
            </a:endParaRPr>
          </a:p>
          <a:p>
            <a:pPr algn="ct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064556403"/>
              </p:ext>
            </p:extLst>
          </p:nvPr>
        </p:nvGraphicFramePr>
        <p:xfrm>
          <a:off x="-68826" y="216291"/>
          <a:ext cx="9143999" cy="6179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a:ea typeface="+mj-ea"/>
                <a:cs typeface="+mj-cs"/>
              </a:rPr>
              <a:t>‘The emotional keyboard’</a:t>
            </a:r>
          </a:p>
        </p:txBody>
      </p:sp>
      <p:pic>
        <p:nvPicPr>
          <p:cNvPr id="16387"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31887" y="1293096"/>
            <a:ext cx="6178550" cy="2344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TextBox 3"/>
          <p:cNvSpPr txBox="1">
            <a:spLocks noChangeArrowheads="1"/>
          </p:cNvSpPr>
          <p:nvPr/>
        </p:nvSpPr>
        <p:spPr bwMode="auto">
          <a:xfrm>
            <a:off x="565355" y="3780886"/>
            <a:ext cx="752792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tx2"/>
              </a:buClr>
              <a:buSzPct val="73000"/>
              <a:buFont typeface="Wingdings 2" panose="05020102010507070707" pitchFamily="18" charset="2"/>
              <a:buChar char=""/>
              <a:defRPr sz="2600">
                <a:solidFill>
                  <a:schemeClr val="tx1"/>
                </a:solidFill>
                <a:latin typeface="Trebuchet MS" panose="020B0603020202020204" pitchFamily="34" charset="0"/>
                <a:ea typeface="ＭＳ Ｐゴシック" panose="020B0600070205080204" pitchFamily="34" charset="-128"/>
              </a:defRPr>
            </a:lvl1pPr>
            <a:lvl2pPr marL="37931725" indent="-37474525">
              <a:spcBef>
                <a:spcPts val="500"/>
              </a:spcBef>
              <a:buClr>
                <a:srgbClr val="F9B639"/>
              </a:buClr>
              <a:buSzPct val="80000"/>
              <a:buFont typeface="Wingdings 2" panose="05020102010507070707" pitchFamily="18" charset="2"/>
              <a:buChar char=""/>
              <a:defRPr sz="2300">
                <a:solidFill>
                  <a:srgbClr val="6C6C6C"/>
                </a:solidFill>
                <a:latin typeface="Trebuchet MS" panose="020B0603020202020204" pitchFamily="34" charset="0"/>
                <a:ea typeface="ＭＳ Ｐゴシック" panose="020B0600070205080204" pitchFamily="34" charset="-128"/>
              </a:defRPr>
            </a:lvl2pPr>
            <a:lvl3pPr marL="758825" indent="-228600">
              <a:spcBef>
                <a:spcPts val="400"/>
              </a:spcBef>
              <a:buClr>
                <a:srgbClr val="F9B639"/>
              </a:buClr>
              <a:buSzPct val="60000"/>
              <a:buFont typeface="Wingdings" panose="05000000000000000000" pitchFamily="2" charset="2"/>
              <a:buChar char=""/>
              <a:defRPr sz="2000">
                <a:solidFill>
                  <a:schemeClr val="tx1"/>
                </a:solidFill>
                <a:latin typeface="Trebuchet MS" panose="020B0603020202020204" pitchFamily="34" charset="0"/>
                <a:ea typeface="ＭＳ Ｐゴシック" panose="020B0600070205080204" pitchFamily="34" charset="-128"/>
              </a:defRPr>
            </a:lvl3pPr>
            <a:lvl4pPr marL="1004888" indent="-228600">
              <a:spcBef>
                <a:spcPct val="20000"/>
              </a:spcBef>
              <a:buClr>
                <a:srgbClr val="F9B639"/>
              </a:buClr>
              <a:buSzPct val="80000"/>
              <a:buFont typeface="Wingdings 2" panose="05020102010507070707" pitchFamily="18" charset="2"/>
              <a:buChar char=""/>
              <a:defRPr sz="2000">
                <a:solidFill>
                  <a:srgbClr val="6C6C6C"/>
                </a:solidFill>
                <a:latin typeface="Trebuchet MS" panose="020B0603020202020204" pitchFamily="34" charset="0"/>
                <a:ea typeface="ＭＳ Ｐゴシック" panose="020B0600070205080204" pitchFamily="34" charset="-128"/>
              </a:defRPr>
            </a:lvl4pPr>
            <a:lvl5pPr marL="1279525" indent="-228600">
              <a:spcBef>
                <a:spcPts val="400"/>
              </a:spcBef>
              <a:buClr>
                <a:srgbClr val="F9B639"/>
              </a:buClr>
              <a:buSzPct val="70000"/>
              <a:buFont typeface="Wingdings" panose="05000000000000000000" pitchFamily="2" charset="2"/>
              <a:buChar char=""/>
              <a:defRPr>
                <a:solidFill>
                  <a:schemeClr val="tx1"/>
                </a:solidFill>
                <a:latin typeface="Trebuchet MS" panose="020B0603020202020204" pitchFamily="34" charset="0"/>
                <a:ea typeface="ＭＳ Ｐゴシック" panose="020B0600070205080204" pitchFamily="34" charset="-128"/>
              </a:defRPr>
            </a:lvl5pPr>
            <a:lvl6pPr marL="1736725" indent="-228600" defTabSz="457200" eaLnBrk="0" fontAlgn="base" hangingPunct="0">
              <a:spcBef>
                <a:spcPts val="400"/>
              </a:spcBef>
              <a:spcAft>
                <a:spcPct val="0"/>
              </a:spcAft>
              <a:buClr>
                <a:srgbClr val="F9B639"/>
              </a:buClr>
              <a:buSzPct val="70000"/>
              <a:buFont typeface="Wingdings" panose="05000000000000000000" pitchFamily="2" charset="2"/>
              <a:buChar char=""/>
              <a:defRPr>
                <a:solidFill>
                  <a:schemeClr val="tx1"/>
                </a:solidFill>
                <a:latin typeface="Trebuchet MS" panose="020B0603020202020204" pitchFamily="34" charset="0"/>
                <a:ea typeface="ＭＳ Ｐゴシック" panose="020B0600070205080204" pitchFamily="34" charset="-128"/>
              </a:defRPr>
            </a:lvl6pPr>
            <a:lvl7pPr marL="2193925" indent="-228600" defTabSz="457200" eaLnBrk="0" fontAlgn="base" hangingPunct="0">
              <a:spcBef>
                <a:spcPts val="400"/>
              </a:spcBef>
              <a:spcAft>
                <a:spcPct val="0"/>
              </a:spcAft>
              <a:buClr>
                <a:srgbClr val="F9B639"/>
              </a:buClr>
              <a:buSzPct val="70000"/>
              <a:buFont typeface="Wingdings" panose="05000000000000000000" pitchFamily="2" charset="2"/>
              <a:buChar char=""/>
              <a:defRPr>
                <a:solidFill>
                  <a:schemeClr val="tx1"/>
                </a:solidFill>
                <a:latin typeface="Trebuchet MS" panose="020B0603020202020204" pitchFamily="34" charset="0"/>
                <a:ea typeface="ＭＳ Ｐゴシック" panose="020B0600070205080204" pitchFamily="34" charset="-128"/>
              </a:defRPr>
            </a:lvl7pPr>
            <a:lvl8pPr marL="2651125" indent="-228600" defTabSz="457200" eaLnBrk="0" fontAlgn="base" hangingPunct="0">
              <a:spcBef>
                <a:spcPts val="400"/>
              </a:spcBef>
              <a:spcAft>
                <a:spcPct val="0"/>
              </a:spcAft>
              <a:buClr>
                <a:srgbClr val="F9B639"/>
              </a:buClr>
              <a:buSzPct val="70000"/>
              <a:buFont typeface="Wingdings" panose="05000000000000000000" pitchFamily="2" charset="2"/>
              <a:buChar char=""/>
              <a:defRPr>
                <a:solidFill>
                  <a:schemeClr val="tx1"/>
                </a:solidFill>
                <a:latin typeface="Trebuchet MS" panose="020B0603020202020204" pitchFamily="34" charset="0"/>
                <a:ea typeface="ＭＳ Ｐゴシック" panose="020B0600070205080204" pitchFamily="34" charset="-128"/>
              </a:defRPr>
            </a:lvl8pPr>
            <a:lvl9pPr marL="3108325" indent="-228600" defTabSz="457200" eaLnBrk="0" fontAlgn="base" hangingPunct="0">
              <a:spcBef>
                <a:spcPts val="400"/>
              </a:spcBef>
              <a:spcAft>
                <a:spcPct val="0"/>
              </a:spcAft>
              <a:buClr>
                <a:srgbClr val="F9B639"/>
              </a:buClr>
              <a:buSzPct val="70000"/>
              <a:buFont typeface="Wingdings" panose="05000000000000000000" pitchFamily="2" charset="2"/>
              <a:buChar char=""/>
              <a:defRPr>
                <a:solidFill>
                  <a:schemeClr val="tx1"/>
                </a:solidFill>
                <a:latin typeface="Trebuchet MS" panose="020B0603020202020204" pitchFamily="34" charset="0"/>
                <a:ea typeface="ＭＳ Ｐゴシック" panose="020B0600070205080204" pitchFamily="34" charset="-128"/>
              </a:defRPr>
            </a:lvl9pPr>
          </a:lstStyle>
          <a:p>
            <a:pPr eaLnBrk="1" hangingPunct="1">
              <a:spcBef>
                <a:spcPct val="0"/>
              </a:spcBef>
              <a:buClrTx/>
              <a:buSzTx/>
              <a:buFontTx/>
              <a:buNone/>
            </a:pPr>
            <a:r>
              <a:rPr lang="en-US" altLang="en-US" sz="2400" dirty="0"/>
              <a:t>‘…children from poverty use fewer keys than well-off children’ (Jensen, 2009:p.18). </a:t>
            </a:r>
          </a:p>
          <a:p>
            <a:pPr eaLnBrk="1" hangingPunct="1">
              <a:spcBef>
                <a:spcPct val="0"/>
              </a:spcBef>
              <a:buClrTx/>
              <a:buSzTx/>
              <a:buFontTx/>
              <a:buNone/>
            </a:pPr>
            <a:r>
              <a:rPr lang="en-US" altLang="en-US" sz="2400" dirty="0"/>
              <a:t>The ‘black notes’ are hardwired in children’s DNA, the ‘white notes’ are skills that have to be taught. </a:t>
            </a:r>
          </a:p>
        </p:txBody>
      </p:sp>
    </p:spTree>
    <p:extLst>
      <p:ext uri="{BB962C8B-B14F-4D97-AF65-F5344CB8AC3E}">
        <p14:creationId xmlns:p14="http://schemas.microsoft.com/office/powerpoint/2010/main" val="4117521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sz="quarter" idx="4294967295"/>
            <p:extLst>
              <p:ext uri="{D42A27DB-BD31-4B8C-83A1-F6EECF244321}">
                <p14:modId xmlns:p14="http://schemas.microsoft.com/office/powerpoint/2010/main" val="2755430900"/>
              </p:ext>
            </p:extLst>
          </p:nvPr>
        </p:nvGraphicFramePr>
        <p:xfrm>
          <a:off x="0" y="218000"/>
          <a:ext cx="9144000" cy="6119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05B9C2-197B-D77F-B201-490C848B4FC6}"/>
              </a:ext>
            </a:extLst>
          </p:cNvPr>
          <p:cNvSpPr>
            <a:spLocks noGrp="1"/>
          </p:cNvSpPr>
          <p:nvPr>
            <p:ph type="title"/>
          </p:nvPr>
        </p:nvSpPr>
        <p:spPr>
          <a:xfrm>
            <a:off x="628650" y="-285135"/>
            <a:ext cx="7886700" cy="1651820"/>
          </a:xfrm>
        </p:spPr>
        <p:txBody>
          <a:bodyPr>
            <a:normAutofit fontScale="90000"/>
          </a:bodyPr>
          <a:lstStyle/>
          <a:p>
            <a:br>
              <a:rPr lang="fr-FR" sz="3600" b="1" dirty="0">
                <a:solidFill>
                  <a:schemeClr val="accent1"/>
                </a:solidFill>
              </a:rPr>
            </a:br>
            <a:br>
              <a:rPr lang="fr-FR" sz="3600" b="1" dirty="0">
                <a:solidFill>
                  <a:schemeClr val="accent1"/>
                </a:solidFill>
              </a:rPr>
            </a:br>
            <a:r>
              <a:rPr lang="fr-FR" sz="3600" b="1" dirty="0"/>
              <a:t>Y </a:t>
            </a:r>
            <a:r>
              <a:rPr lang="fr-FR" sz="3600" b="1" dirty="0" err="1"/>
              <a:t>manteision</a:t>
            </a:r>
            <a:r>
              <a:rPr lang="fr-FR" sz="3600" b="1" dirty="0"/>
              <a:t>: </a:t>
            </a:r>
            <a:r>
              <a:rPr lang="fr-FR" sz="3600" b="1" dirty="0" err="1"/>
              <a:t>pam</a:t>
            </a:r>
            <a:r>
              <a:rPr lang="fr-FR" sz="3600" b="1" dirty="0"/>
              <a:t> </a:t>
            </a:r>
            <a:r>
              <a:rPr lang="fr-FR" sz="3600" b="1" dirty="0" err="1"/>
              <a:t>mae</a:t>
            </a:r>
            <a:r>
              <a:rPr lang="fr-FR" sz="3600" b="1" dirty="0"/>
              <a:t> </a:t>
            </a:r>
            <a:r>
              <a:rPr lang="fr-FR" sz="3600" b="1" dirty="0" err="1"/>
              <a:t>llythrennedd</a:t>
            </a:r>
            <a:r>
              <a:rPr lang="fr-FR" sz="3600" b="1" dirty="0"/>
              <a:t> mor </a:t>
            </a:r>
            <a:r>
              <a:rPr lang="fr-FR" sz="3600" b="1" dirty="0" err="1"/>
              <a:t>bwysig</a:t>
            </a:r>
            <a:r>
              <a:rPr lang="fr-FR" sz="3600" b="1" dirty="0"/>
              <a:t>?</a:t>
            </a:r>
            <a:r>
              <a:rPr lang="fr-FR" sz="3600" b="1" dirty="0">
                <a:solidFill>
                  <a:schemeClr val="accent1"/>
                </a:solidFill>
              </a:rPr>
              <a:t>
</a:t>
            </a:r>
            <a:r>
              <a:rPr lang="fr-FR" sz="2700" b="1" dirty="0">
                <a:solidFill>
                  <a:schemeClr val="accent1"/>
                </a:solidFill>
              </a:rPr>
              <a:t>The </a:t>
            </a:r>
            <a:r>
              <a:rPr lang="fr-FR" sz="2700" b="1" dirty="0" err="1">
                <a:solidFill>
                  <a:schemeClr val="accent1"/>
                </a:solidFill>
              </a:rPr>
              <a:t>benefits</a:t>
            </a:r>
            <a:r>
              <a:rPr lang="fr-FR" sz="2700" b="1" dirty="0">
                <a:solidFill>
                  <a:schemeClr val="accent1"/>
                </a:solidFill>
              </a:rPr>
              <a:t>: </a:t>
            </a:r>
            <a:r>
              <a:rPr lang="fr-FR" sz="2700" b="1" dirty="0" err="1">
                <a:solidFill>
                  <a:schemeClr val="accent1"/>
                </a:solidFill>
              </a:rPr>
              <a:t>why</a:t>
            </a:r>
            <a:r>
              <a:rPr lang="fr-FR" sz="2700" b="1" dirty="0">
                <a:solidFill>
                  <a:schemeClr val="accent1"/>
                </a:solidFill>
              </a:rPr>
              <a:t> </a:t>
            </a:r>
            <a:r>
              <a:rPr lang="fr-FR" sz="2700" b="1" dirty="0" err="1">
                <a:solidFill>
                  <a:schemeClr val="accent1"/>
                </a:solidFill>
              </a:rPr>
              <a:t>is</a:t>
            </a:r>
            <a:r>
              <a:rPr lang="fr-FR" sz="2700" b="1" dirty="0">
                <a:solidFill>
                  <a:schemeClr val="accent1"/>
                </a:solidFill>
              </a:rPr>
              <a:t> </a:t>
            </a:r>
            <a:r>
              <a:rPr lang="fr-FR" sz="2700" b="1" dirty="0" err="1">
                <a:solidFill>
                  <a:schemeClr val="accent1"/>
                </a:solidFill>
              </a:rPr>
              <a:t>literacy</a:t>
            </a:r>
            <a:r>
              <a:rPr lang="fr-FR" sz="2700" b="1" dirty="0">
                <a:solidFill>
                  <a:schemeClr val="accent1"/>
                </a:solidFill>
              </a:rPr>
              <a:t> </a:t>
            </a:r>
            <a:r>
              <a:rPr lang="fr-FR" sz="2700" b="1" dirty="0" err="1">
                <a:solidFill>
                  <a:schemeClr val="accent1"/>
                </a:solidFill>
              </a:rPr>
              <a:t>so</a:t>
            </a:r>
            <a:r>
              <a:rPr lang="fr-FR" sz="2700" b="1" dirty="0">
                <a:solidFill>
                  <a:schemeClr val="accent1"/>
                </a:solidFill>
              </a:rPr>
              <a:t> important?</a:t>
            </a:r>
            <a:endParaRPr lang="en-GB" sz="2700" b="1" dirty="0">
              <a:solidFill>
                <a:schemeClr val="accent1"/>
              </a:solidFill>
            </a:endParaRPr>
          </a:p>
        </p:txBody>
      </p:sp>
      <p:sp>
        <p:nvSpPr>
          <p:cNvPr id="4" name="Content Placeholder 3">
            <a:extLst>
              <a:ext uri="{FF2B5EF4-FFF2-40B4-BE49-F238E27FC236}">
                <a16:creationId xmlns:a16="http://schemas.microsoft.com/office/drawing/2014/main" id="{0246AC42-D1D5-C8B4-8596-3DE122B26159}"/>
              </a:ext>
            </a:extLst>
          </p:cNvPr>
          <p:cNvSpPr>
            <a:spLocks noGrp="1"/>
          </p:cNvSpPr>
          <p:nvPr>
            <p:ph idx="1"/>
          </p:nvPr>
        </p:nvSpPr>
        <p:spPr>
          <a:xfrm>
            <a:off x="628650" y="1591956"/>
            <a:ext cx="7886700" cy="4351338"/>
          </a:xfrm>
        </p:spPr>
        <p:txBody>
          <a:bodyPr>
            <a:normAutofit fontScale="92500" lnSpcReduction="10000"/>
          </a:bodyPr>
          <a:lstStyle/>
          <a:p>
            <a:pPr marL="0" indent="0">
              <a:buNone/>
            </a:pPr>
            <a:r>
              <a:rPr lang="en-US" sz="1700" b="1" dirty="0">
                <a:solidFill>
                  <a:schemeClr val="accent1"/>
                </a:solidFill>
              </a:rPr>
              <a:t>Self-esteem and empowerment</a:t>
            </a:r>
          </a:p>
          <a:p>
            <a:pPr lvl="0"/>
            <a:r>
              <a:rPr lang="en-US" sz="1700" dirty="0">
                <a:solidFill>
                  <a:schemeClr val="accent1"/>
                </a:solidFill>
              </a:rPr>
              <a:t>More choices</a:t>
            </a:r>
          </a:p>
          <a:p>
            <a:pPr lvl="0"/>
            <a:r>
              <a:rPr lang="en-US" sz="1700" dirty="0">
                <a:solidFill>
                  <a:schemeClr val="accent1"/>
                </a:solidFill>
              </a:rPr>
              <a:t>Exercise rights </a:t>
            </a:r>
          </a:p>
          <a:p>
            <a:pPr marL="0" indent="0">
              <a:buNone/>
            </a:pPr>
            <a:r>
              <a:rPr lang="en-US" sz="1700" b="1" dirty="0">
                <a:solidFill>
                  <a:schemeClr val="accent1"/>
                </a:solidFill>
              </a:rPr>
              <a:t>Political</a:t>
            </a:r>
          </a:p>
          <a:p>
            <a:pPr lvl="0"/>
            <a:r>
              <a:rPr lang="en-US" sz="1700" dirty="0">
                <a:solidFill>
                  <a:schemeClr val="accent1"/>
                </a:solidFill>
              </a:rPr>
              <a:t>Participation within the community</a:t>
            </a:r>
          </a:p>
          <a:p>
            <a:pPr lvl="0"/>
            <a:r>
              <a:rPr lang="en-US" sz="1700" dirty="0">
                <a:solidFill>
                  <a:schemeClr val="accent1"/>
                </a:solidFill>
              </a:rPr>
              <a:t>Local politics</a:t>
            </a:r>
          </a:p>
          <a:p>
            <a:pPr marL="0" indent="0">
              <a:buNone/>
            </a:pPr>
            <a:r>
              <a:rPr lang="en-US" sz="1700" b="1" dirty="0">
                <a:solidFill>
                  <a:schemeClr val="accent1"/>
                </a:solidFill>
              </a:rPr>
              <a:t>Cultural</a:t>
            </a:r>
          </a:p>
          <a:p>
            <a:pPr lvl="0"/>
            <a:r>
              <a:rPr lang="en-US" sz="1700" dirty="0">
                <a:solidFill>
                  <a:schemeClr val="accent1"/>
                </a:solidFill>
              </a:rPr>
              <a:t>Question attitudes</a:t>
            </a:r>
          </a:p>
          <a:p>
            <a:pPr lvl="0"/>
            <a:r>
              <a:rPr lang="en-US" sz="1700" dirty="0">
                <a:solidFill>
                  <a:schemeClr val="accent1"/>
                </a:solidFill>
              </a:rPr>
              <a:t>Cultural activities</a:t>
            </a:r>
          </a:p>
          <a:p>
            <a:pPr marL="0" indent="0">
              <a:buNone/>
            </a:pPr>
            <a:r>
              <a:rPr lang="en-US" sz="1700" b="1" dirty="0">
                <a:solidFill>
                  <a:schemeClr val="accent1"/>
                </a:solidFill>
              </a:rPr>
              <a:t>Social</a:t>
            </a:r>
          </a:p>
          <a:p>
            <a:pPr lvl="0"/>
            <a:r>
              <a:rPr lang="en-US" sz="1700" dirty="0">
                <a:solidFill>
                  <a:schemeClr val="accent1"/>
                </a:solidFill>
              </a:rPr>
              <a:t>Better knowledge of family resources</a:t>
            </a:r>
          </a:p>
          <a:p>
            <a:pPr lvl="0"/>
            <a:r>
              <a:rPr lang="en-US" sz="1700" dirty="0">
                <a:solidFill>
                  <a:schemeClr val="accent1"/>
                </a:solidFill>
              </a:rPr>
              <a:t>Parents educating their children</a:t>
            </a:r>
          </a:p>
          <a:p>
            <a:r>
              <a:rPr lang="en-US" sz="1700" b="1" dirty="0">
                <a:solidFill>
                  <a:schemeClr val="accent1"/>
                </a:solidFill>
              </a:rPr>
              <a:t>Economic</a:t>
            </a:r>
          </a:p>
          <a:p>
            <a:r>
              <a:rPr lang="en-US" sz="1700" dirty="0">
                <a:solidFill>
                  <a:schemeClr val="accent1"/>
                </a:solidFill>
              </a:rPr>
              <a:t>Employment</a:t>
            </a:r>
          </a:p>
          <a:p>
            <a:pPr lvl="0"/>
            <a:endParaRPr lang="en-GB" sz="2200" dirty="0"/>
          </a:p>
          <a:p>
            <a:pPr marL="0" indent="0">
              <a:buNone/>
            </a:pPr>
            <a:endParaRPr lang="en-GB" dirty="0"/>
          </a:p>
        </p:txBody>
      </p:sp>
    </p:spTree>
    <p:extLst>
      <p:ext uri="{BB962C8B-B14F-4D97-AF65-F5344CB8AC3E}">
        <p14:creationId xmlns:p14="http://schemas.microsoft.com/office/powerpoint/2010/main" val="3952719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Defining poverty and deprivation</a:t>
            </a:r>
            <a:br>
              <a:rPr lang="en-US" dirty="0"/>
            </a:br>
            <a:r>
              <a:rPr lang="en-US" dirty="0"/>
              <a:t>in schools</a:t>
            </a:r>
          </a:p>
        </p:txBody>
      </p:sp>
      <p:graphicFrame>
        <p:nvGraphicFramePr>
          <p:cNvPr id="4" name="Table 3"/>
          <p:cNvGraphicFramePr>
            <a:graphicFrameLocks noGrp="1"/>
          </p:cNvGraphicFramePr>
          <p:nvPr/>
        </p:nvGraphicFramePr>
        <p:xfrm>
          <a:off x="616856" y="1832429"/>
          <a:ext cx="7148286" cy="4191000"/>
        </p:xfrm>
        <a:graphic>
          <a:graphicData uri="http://schemas.openxmlformats.org/drawingml/2006/table">
            <a:tbl>
              <a:tblPr firstRow="1" bandRow="1">
                <a:tableStyleId>{5C22544A-7EE6-4342-B048-85BDC9FD1C3A}</a:tableStyleId>
              </a:tblPr>
              <a:tblGrid>
                <a:gridCol w="3574143">
                  <a:extLst>
                    <a:ext uri="{9D8B030D-6E8A-4147-A177-3AD203B41FA5}">
                      <a16:colId xmlns:a16="http://schemas.microsoft.com/office/drawing/2014/main" val="20000"/>
                    </a:ext>
                  </a:extLst>
                </a:gridCol>
                <a:gridCol w="3574143">
                  <a:extLst>
                    <a:ext uri="{9D8B030D-6E8A-4147-A177-3AD203B41FA5}">
                      <a16:colId xmlns:a16="http://schemas.microsoft.com/office/drawing/2014/main" val="20001"/>
                    </a:ext>
                  </a:extLst>
                </a:gridCol>
              </a:tblGrid>
              <a:tr h="1244377">
                <a:tc>
                  <a:txBody>
                    <a:bodyPr/>
                    <a:lstStyle/>
                    <a:p>
                      <a:r>
                        <a:rPr lang="en-US" sz="2800" dirty="0"/>
                        <a:t>POVERTY</a:t>
                      </a:r>
                    </a:p>
                  </a:txBody>
                  <a:tcPr/>
                </a:tc>
                <a:tc>
                  <a:txBody>
                    <a:bodyPr/>
                    <a:lstStyle/>
                    <a:p>
                      <a:r>
                        <a:rPr lang="en-US" sz="2800" dirty="0"/>
                        <a:t>DEPRIVATION</a:t>
                      </a:r>
                    </a:p>
                  </a:txBody>
                  <a:tcPr/>
                </a:tc>
                <a:extLst>
                  <a:ext uri="{0D108BD9-81ED-4DB2-BD59-A6C34878D82A}">
                    <a16:rowId xmlns:a16="http://schemas.microsoft.com/office/drawing/2014/main" val="10000"/>
                  </a:ext>
                </a:extLst>
              </a:tr>
              <a:tr h="2946623">
                <a:tc>
                  <a:txBody>
                    <a:bodyPr/>
                    <a:lstStyle/>
                    <a:p>
                      <a:r>
                        <a:rPr lang="en-US" sz="2400" dirty="0"/>
                        <a:t>Lack of money.</a:t>
                      </a:r>
                    </a:p>
                    <a:p>
                      <a:endParaRPr lang="en-US" sz="2400" dirty="0"/>
                    </a:p>
                    <a:p>
                      <a:endParaRPr lang="en-US" sz="2400" dirty="0"/>
                    </a:p>
                    <a:p>
                      <a:endParaRPr lang="en-US" sz="2400" dirty="0"/>
                    </a:p>
                    <a:p>
                      <a:r>
                        <a:rPr lang="en-US" sz="2400" dirty="0"/>
                        <a:t>Eligible for free school meals </a:t>
                      </a:r>
                      <a:r>
                        <a:rPr lang="en-US" sz="2400" baseline="0" dirty="0"/>
                        <a:t>(</a:t>
                      </a:r>
                      <a:r>
                        <a:rPr lang="en-US" sz="2400" baseline="0" dirty="0" err="1"/>
                        <a:t>eFSM</a:t>
                      </a:r>
                      <a:r>
                        <a:rPr lang="en-US" sz="2400" baseline="0" dirty="0"/>
                        <a:t>).</a:t>
                      </a:r>
                      <a:endParaRPr lang="en-US" sz="2400" dirty="0"/>
                    </a:p>
                  </a:txBody>
                  <a:tcPr/>
                </a:tc>
                <a:tc>
                  <a:txBody>
                    <a:bodyPr/>
                    <a:lstStyle/>
                    <a:p>
                      <a:r>
                        <a:rPr lang="en-US" sz="2400" dirty="0"/>
                        <a:t>A broader concept than poverty</a:t>
                      </a:r>
                      <a:r>
                        <a:rPr lang="en-US" sz="2400" baseline="0" dirty="0"/>
                        <a:t>.</a:t>
                      </a:r>
                    </a:p>
                    <a:p>
                      <a:endParaRPr lang="en-US" sz="2400" baseline="0" dirty="0"/>
                    </a:p>
                    <a:p>
                      <a:r>
                        <a:rPr lang="en-US" sz="2400" baseline="0" dirty="0"/>
                        <a:t>Problems arise as a result of lack of resources and opportunities. </a:t>
                      </a:r>
                      <a:endParaRPr lang="en-US" sz="2400"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DF9BEB6-BED0-1E9B-4254-E5F335A7C56D}"/>
              </a:ext>
            </a:extLst>
          </p:cNvPr>
          <p:cNvSpPr>
            <a:spLocks noGrp="1"/>
          </p:cNvSpPr>
          <p:nvPr>
            <p:ph type="title"/>
          </p:nvPr>
        </p:nvSpPr>
        <p:spPr/>
        <p:txBody>
          <a:bodyPr/>
          <a:lstStyle/>
          <a:p>
            <a:r>
              <a:rPr lang="nn-NO" b="1" dirty="0"/>
              <a:t>Beth sydd ei angen </a:t>
            </a:r>
            <a:r>
              <a:rPr lang="nn-NO" b="1" dirty="0" err="1"/>
              <a:t>arnyn</a:t>
            </a:r>
            <a:r>
              <a:rPr lang="nn-NO" b="1" dirty="0"/>
              <a:t> </a:t>
            </a:r>
            <a:r>
              <a:rPr lang="nn-NO" b="1" dirty="0" err="1"/>
              <a:t>nhw</a:t>
            </a:r>
            <a:r>
              <a:rPr lang="nn-NO" b="1" dirty="0"/>
              <a:t>?</a:t>
            </a:r>
            <a:r>
              <a:rPr lang="en-GB" b="1" dirty="0"/>
              <a:t>                                                 </a:t>
            </a:r>
            <a:r>
              <a:rPr lang="en-GB" b="1" dirty="0">
                <a:solidFill>
                  <a:schemeClr val="accent1"/>
                </a:solidFill>
              </a:rPr>
              <a:t>What do they need?</a:t>
            </a:r>
          </a:p>
        </p:txBody>
      </p:sp>
      <p:sp>
        <p:nvSpPr>
          <p:cNvPr id="4" name="Content Placeholder 3">
            <a:extLst>
              <a:ext uri="{FF2B5EF4-FFF2-40B4-BE49-F238E27FC236}">
                <a16:creationId xmlns:a16="http://schemas.microsoft.com/office/drawing/2014/main" id="{FFF8D86B-7B8C-16EA-FAB4-AB467D9DABC9}"/>
              </a:ext>
            </a:extLst>
          </p:cNvPr>
          <p:cNvSpPr>
            <a:spLocks noGrp="1"/>
          </p:cNvSpPr>
          <p:nvPr>
            <p:ph sz="half" idx="1"/>
          </p:nvPr>
        </p:nvSpPr>
        <p:spPr/>
        <p:txBody>
          <a:bodyPr>
            <a:normAutofit/>
          </a:bodyPr>
          <a:lstStyle/>
          <a:p>
            <a:r>
              <a:rPr lang="en-GB" sz="2800" dirty="0" err="1"/>
              <a:t>Hunanhyder</a:t>
            </a:r>
            <a:endParaRPr lang="en-GB" sz="2800" dirty="0"/>
          </a:p>
          <a:p>
            <a:endParaRPr lang="en-GB" sz="2800" dirty="0"/>
          </a:p>
          <a:p>
            <a:r>
              <a:rPr lang="en-GB" sz="2800" dirty="0" err="1"/>
              <a:t>Ymarfer</a:t>
            </a:r>
            <a:endParaRPr lang="en-GB" sz="2800" dirty="0"/>
          </a:p>
          <a:p>
            <a:endParaRPr lang="en-GB" sz="2800" dirty="0"/>
          </a:p>
          <a:p>
            <a:r>
              <a:rPr lang="en-GB" sz="2800" dirty="0" err="1"/>
              <a:t>Cyfleoedd</a:t>
            </a:r>
            <a:endParaRPr lang="en-GB" sz="2800" dirty="0"/>
          </a:p>
          <a:p>
            <a:endParaRPr lang="en-GB" sz="2800" dirty="0"/>
          </a:p>
          <a:p>
            <a:r>
              <a:rPr lang="en-GB" sz="2800" dirty="0" err="1"/>
              <a:t>Adnoddau</a:t>
            </a:r>
            <a:endParaRPr lang="en-GB" sz="2800" dirty="0"/>
          </a:p>
        </p:txBody>
      </p:sp>
      <p:sp>
        <p:nvSpPr>
          <p:cNvPr id="5" name="Content Placeholder 4">
            <a:extLst>
              <a:ext uri="{FF2B5EF4-FFF2-40B4-BE49-F238E27FC236}">
                <a16:creationId xmlns:a16="http://schemas.microsoft.com/office/drawing/2014/main" id="{29A67B93-2612-8334-FB42-20FB4400A92A}"/>
              </a:ext>
            </a:extLst>
          </p:cNvPr>
          <p:cNvSpPr>
            <a:spLocks noGrp="1"/>
          </p:cNvSpPr>
          <p:nvPr>
            <p:ph sz="half" idx="2"/>
          </p:nvPr>
        </p:nvSpPr>
        <p:spPr/>
        <p:txBody>
          <a:bodyPr/>
          <a:lstStyle/>
          <a:p>
            <a:r>
              <a:rPr lang="en-US" sz="2800" dirty="0">
                <a:solidFill>
                  <a:schemeClr val="accent1"/>
                </a:solidFill>
              </a:rPr>
              <a:t>Self-confidence</a:t>
            </a:r>
            <a:endParaRPr lang="en-GB" sz="2800" dirty="0"/>
          </a:p>
          <a:p>
            <a:endParaRPr lang="en-US" sz="2800" dirty="0">
              <a:solidFill>
                <a:schemeClr val="accent1"/>
              </a:solidFill>
            </a:endParaRPr>
          </a:p>
          <a:p>
            <a:r>
              <a:rPr lang="en-US" sz="2800" dirty="0">
                <a:solidFill>
                  <a:schemeClr val="accent1"/>
                </a:solidFill>
              </a:rPr>
              <a:t>Practice</a:t>
            </a:r>
          </a:p>
          <a:p>
            <a:endParaRPr lang="en-US" sz="2800" dirty="0">
              <a:solidFill>
                <a:schemeClr val="accent1"/>
              </a:solidFill>
            </a:endParaRPr>
          </a:p>
          <a:p>
            <a:r>
              <a:rPr lang="en-US" sz="2800" dirty="0">
                <a:solidFill>
                  <a:schemeClr val="accent1"/>
                </a:solidFill>
              </a:rPr>
              <a:t>Opportunities</a:t>
            </a:r>
          </a:p>
          <a:p>
            <a:endParaRPr lang="en-US" sz="2800" dirty="0">
              <a:solidFill>
                <a:schemeClr val="accent1"/>
              </a:solidFill>
            </a:endParaRPr>
          </a:p>
          <a:p>
            <a:r>
              <a:rPr lang="en-US" sz="2800" dirty="0">
                <a:solidFill>
                  <a:schemeClr val="accent1"/>
                </a:solidFill>
              </a:rPr>
              <a:t>Resources</a:t>
            </a:r>
            <a:endParaRPr lang="en-GB" sz="2800" dirty="0"/>
          </a:p>
          <a:p>
            <a:endParaRPr lang="en-GB" dirty="0"/>
          </a:p>
          <a:p>
            <a:endParaRPr lang="en-GB" dirty="0"/>
          </a:p>
          <a:p>
            <a:endParaRPr lang="en-GB" dirty="0"/>
          </a:p>
        </p:txBody>
      </p:sp>
    </p:spTree>
    <p:extLst>
      <p:ext uri="{BB962C8B-B14F-4D97-AF65-F5344CB8AC3E}">
        <p14:creationId xmlns:p14="http://schemas.microsoft.com/office/powerpoint/2010/main" val="3458145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11C5A1-46B9-ED24-64B6-EB54A0CDC3CB}"/>
              </a:ext>
            </a:extLst>
          </p:cNvPr>
          <p:cNvSpPr>
            <a:spLocks noGrp="1"/>
          </p:cNvSpPr>
          <p:nvPr>
            <p:ph type="title"/>
          </p:nvPr>
        </p:nvSpPr>
        <p:spPr/>
        <p:txBody>
          <a:bodyPr>
            <a:normAutofit fontScale="90000"/>
          </a:bodyPr>
          <a:lstStyle/>
          <a:p>
            <a:r>
              <a:rPr lang="en-US" dirty="0"/>
              <a:t>Y </a:t>
            </a:r>
            <a:r>
              <a:rPr lang="en-US" dirty="0" err="1"/>
              <a:t>ffordd</a:t>
            </a:r>
            <a:r>
              <a:rPr lang="en-US" dirty="0"/>
              <a:t> </a:t>
            </a:r>
            <a:r>
              <a:rPr lang="en-US" dirty="0" err="1"/>
              <a:t>mlaen</a:t>
            </a:r>
            <a:r>
              <a:rPr lang="en-US" dirty="0"/>
              <a:t>
</a:t>
            </a:r>
            <a:br>
              <a:rPr lang="en-US" dirty="0"/>
            </a:br>
            <a:r>
              <a:rPr lang="en-US" dirty="0">
                <a:solidFill>
                  <a:schemeClr val="accent1"/>
                </a:solidFill>
              </a:rPr>
              <a:t>The way forward</a:t>
            </a:r>
            <a:endParaRPr lang="en-GB" dirty="0"/>
          </a:p>
        </p:txBody>
      </p:sp>
      <p:sp>
        <p:nvSpPr>
          <p:cNvPr id="4" name="Content Placeholder 3">
            <a:extLst>
              <a:ext uri="{FF2B5EF4-FFF2-40B4-BE49-F238E27FC236}">
                <a16:creationId xmlns:a16="http://schemas.microsoft.com/office/drawing/2014/main" id="{B342502F-1C48-08CF-C831-FB08DA5290C3}"/>
              </a:ext>
            </a:extLst>
          </p:cNvPr>
          <p:cNvSpPr>
            <a:spLocks noGrp="1"/>
          </p:cNvSpPr>
          <p:nvPr>
            <p:ph sz="half" idx="1"/>
          </p:nvPr>
        </p:nvSpPr>
        <p:spPr/>
        <p:txBody>
          <a:bodyPr>
            <a:normAutofit/>
          </a:bodyPr>
          <a:lstStyle/>
          <a:p>
            <a:r>
              <a:rPr lang="en-GB" sz="2400" dirty="0" err="1"/>
              <a:t>Rhieni</a:t>
            </a:r>
            <a:endParaRPr lang="en-GB" sz="2400" dirty="0"/>
          </a:p>
          <a:p>
            <a:endParaRPr lang="en-GB" sz="2400" dirty="0"/>
          </a:p>
          <a:p>
            <a:r>
              <a:rPr lang="en-GB" sz="2400" dirty="0" err="1"/>
              <a:t>Lles</a:t>
            </a:r>
            <a:endParaRPr lang="en-GB" sz="2400" dirty="0"/>
          </a:p>
          <a:p>
            <a:endParaRPr lang="en-GB" sz="2400" dirty="0"/>
          </a:p>
          <a:p>
            <a:r>
              <a:rPr lang="en-GB" sz="2400" dirty="0"/>
              <a:t>Grant </a:t>
            </a:r>
            <a:r>
              <a:rPr lang="en-GB" sz="2400" dirty="0" err="1"/>
              <a:t>Datblygu</a:t>
            </a:r>
            <a:r>
              <a:rPr lang="en-GB" sz="2400" dirty="0"/>
              <a:t> </a:t>
            </a:r>
            <a:r>
              <a:rPr lang="en-GB" sz="2400" dirty="0" err="1"/>
              <a:t>Disgyblion</a:t>
            </a:r>
            <a:endParaRPr lang="en-GB" sz="2400" dirty="0"/>
          </a:p>
          <a:p>
            <a:endParaRPr lang="en-GB" sz="2400" dirty="0"/>
          </a:p>
          <a:p>
            <a:r>
              <a:rPr lang="en-GB" sz="2400" dirty="0" err="1"/>
              <a:t>Mewnbwn</a:t>
            </a:r>
            <a:endParaRPr lang="en-GB" sz="2400" dirty="0"/>
          </a:p>
          <a:p>
            <a:endParaRPr lang="en-GB" sz="2400" dirty="0"/>
          </a:p>
          <a:p>
            <a:r>
              <a:rPr lang="en-GB" sz="2400" dirty="0" err="1"/>
              <a:t>Sgiliau</a:t>
            </a:r>
            <a:r>
              <a:rPr lang="en-GB" sz="2400" dirty="0"/>
              <a:t> </a:t>
            </a:r>
            <a:r>
              <a:rPr lang="en-GB" sz="2400" dirty="0" err="1"/>
              <a:t>athrawon</a:t>
            </a:r>
            <a:endParaRPr lang="en-GB" sz="2400" dirty="0"/>
          </a:p>
        </p:txBody>
      </p:sp>
      <p:sp>
        <p:nvSpPr>
          <p:cNvPr id="5" name="Content Placeholder 4">
            <a:extLst>
              <a:ext uri="{FF2B5EF4-FFF2-40B4-BE49-F238E27FC236}">
                <a16:creationId xmlns:a16="http://schemas.microsoft.com/office/drawing/2014/main" id="{0839602E-878B-77ED-67A3-8A571DB07A88}"/>
              </a:ext>
            </a:extLst>
          </p:cNvPr>
          <p:cNvSpPr>
            <a:spLocks noGrp="1"/>
          </p:cNvSpPr>
          <p:nvPr>
            <p:ph sz="half" idx="2"/>
          </p:nvPr>
        </p:nvSpPr>
        <p:spPr/>
        <p:txBody>
          <a:bodyPr>
            <a:normAutofit/>
          </a:bodyPr>
          <a:lstStyle/>
          <a:p>
            <a:r>
              <a:rPr lang="en-US" sz="2400" dirty="0">
                <a:solidFill>
                  <a:schemeClr val="accent1"/>
                </a:solidFill>
              </a:rPr>
              <a:t>Parents</a:t>
            </a:r>
          </a:p>
          <a:p>
            <a:endParaRPr lang="en-US" sz="2400" dirty="0">
              <a:solidFill>
                <a:schemeClr val="accent1"/>
              </a:solidFill>
            </a:endParaRPr>
          </a:p>
          <a:p>
            <a:r>
              <a:rPr lang="en-US" sz="2400" dirty="0">
                <a:solidFill>
                  <a:schemeClr val="accent1"/>
                </a:solidFill>
              </a:rPr>
              <a:t>Well-being</a:t>
            </a:r>
          </a:p>
          <a:p>
            <a:endParaRPr lang="en-US" sz="2400" dirty="0">
              <a:solidFill>
                <a:schemeClr val="accent1"/>
              </a:solidFill>
            </a:endParaRPr>
          </a:p>
          <a:p>
            <a:r>
              <a:rPr lang="en-US" sz="2400" dirty="0">
                <a:solidFill>
                  <a:schemeClr val="accent1"/>
                </a:solidFill>
              </a:rPr>
              <a:t>Pupil Development Grant</a:t>
            </a:r>
          </a:p>
          <a:p>
            <a:endParaRPr lang="en-US" sz="2400" dirty="0">
              <a:solidFill>
                <a:schemeClr val="accent1"/>
              </a:solidFill>
            </a:endParaRPr>
          </a:p>
          <a:p>
            <a:r>
              <a:rPr lang="en-US" sz="2400" dirty="0">
                <a:solidFill>
                  <a:schemeClr val="accent1"/>
                </a:solidFill>
              </a:rPr>
              <a:t>Input</a:t>
            </a:r>
          </a:p>
          <a:p>
            <a:endParaRPr lang="en-US" sz="2400" dirty="0">
              <a:solidFill>
                <a:schemeClr val="accent1"/>
              </a:solidFill>
            </a:endParaRPr>
          </a:p>
          <a:p>
            <a:r>
              <a:rPr lang="en-US" sz="2400" dirty="0">
                <a:solidFill>
                  <a:schemeClr val="accent1"/>
                </a:solidFill>
              </a:rPr>
              <a:t>Teacher skills</a:t>
            </a:r>
            <a:endParaRPr lang="en-GB" sz="2400" dirty="0"/>
          </a:p>
          <a:p>
            <a:endParaRPr lang="en-GB" sz="2800" dirty="0"/>
          </a:p>
          <a:p>
            <a:endParaRPr lang="en-GB" sz="2800" dirty="0"/>
          </a:p>
          <a:p>
            <a:endParaRPr lang="en-GB" dirty="0"/>
          </a:p>
          <a:p>
            <a:endParaRPr lang="en-GB" dirty="0"/>
          </a:p>
          <a:p>
            <a:endParaRPr lang="en-GB" dirty="0"/>
          </a:p>
        </p:txBody>
      </p:sp>
    </p:spTree>
    <p:extLst>
      <p:ext uri="{BB962C8B-B14F-4D97-AF65-F5344CB8AC3E}">
        <p14:creationId xmlns:p14="http://schemas.microsoft.com/office/powerpoint/2010/main" val="259383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7"/>
          <p:cNvPicPr>
            <a:picLocks noChangeAspect="1"/>
          </p:cNvPicPr>
          <p:nvPr/>
        </p:nvPicPr>
        <p:blipFill>
          <a:blip r:embed="rId2"/>
          <a:srcRect/>
          <a:stretch>
            <a:fillRect/>
          </a:stretch>
        </p:blipFill>
        <p:spPr bwMode="auto">
          <a:xfrm>
            <a:off x="1435964" y="1771815"/>
            <a:ext cx="6583680" cy="4261045"/>
          </a:xfrm>
          <a:prstGeom prst="rect">
            <a:avLst/>
          </a:prstGeom>
          <a:solidFill>
            <a:schemeClr val="accent2">
              <a:lumMod val="50000"/>
              <a:lumOff val="50000"/>
            </a:schemeClr>
          </a:solidFill>
          <a:ln w="9525">
            <a:noFill/>
            <a:miter lim="800000"/>
            <a:headEnd/>
            <a:tailEnd/>
          </a:ln>
        </p:spPr>
      </p:pic>
      <p:sp>
        <p:nvSpPr>
          <p:cNvPr id="32771" name="TextBox 8"/>
          <p:cNvSpPr txBox="1">
            <a:spLocks noChangeArrowheads="1"/>
          </p:cNvSpPr>
          <p:nvPr/>
        </p:nvSpPr>
        <p:spPr bwMode="auto">
          <a:xfrm>
            <a:off x="5149850" y="6210300"/>
            <a:ext cx="2295525" cy="368300"/>
          </a:xfrm>
          <a:prstGeom prst="rect">
            <a:avLst/>
          </a:prstGeom>
          <a:noFill/>
          <a:ln w="9525">
            <a:noFill/>
            <a:miter lim="800000"/>
            <a:headEnd/>
            <a:tailEnd/>
          </a:ln>
        </p:spPr>
        <p:txBody>
          <a:bodyPr>
            <a:prstTxWarp prst="textNoShape">
              <a:avLst/>
            </a:prstTxWarp>
            <a:spAutoFit/>
          </a:bodyPr>
          <a:lstStyle/>
          <a:p>
            <a:r>
              <a:rPr lang="en-US">
                <a:latin typeface="Trebuchet MS" pitchFamily="-110" charset="0"/>
              </a:rPr>
              <a:t>(Estyn, 2014:p.4)</a:t>
            </a:r>
          </a:p>
        </p:txBody>
      </p:sp>
      <p:sp>
        <p:nvSpPr>
          <p:cNvPr id="10" name="Title 9"/>
          <p:cNvSpPr>
            <a:spLocks noGrp="1"/>
          </p:cNvSpPr>
          <p:nvPr>
            <p:ph type="title"/>
          </p:nvPr>
        </p:nvSpPr>
        <p:spPr/>
        <p:txBody>
          <a:bodyPr/>
          <a:lstStyle/>
          <a:p>
            <a:pPr eaLnBrk="1" fontAlgn="auto" hangingPunct="1">
              <a:spcAft>
                <a:spcPts val="0"/>
              </a:spcAft>
              <a:defRPr/>
            </a:pPr>
            <a:r>
              <a:rPr lang="en-US" dirty="0">
                <a:ea typeface="+mj-ea"/>
                <a:cs typeface="+mj-cs"/>
              </a:rPr>
              <a:t>Improving attainment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EA94E1-60C5-7030-6F1E-8809DF3CC5FE}"/>
              </a:ext>
            </a:extLst>
          </p:cNvPr>
          <p:cNvSpPr>
            <a:spLocks noGrp="1"/>
          </p:cNvSpPr>
          <p:nvPr>
            <p:ph type="title"/>
          </p:nvPr>
        </p:nvSpPr>
        <p:spPr/>
        <p:txBody>
          <a:bodyPr>
            <a:normAutofit fontScale="90000"/>
          </a:bodyPr>
          <a:lstStyle/>
          <a:p>
            <a:r>
              <a:rPr lang="en-US" dirty="0"/>
              <a:t>I </a:t>
            </a:r>
            <a:r>
              <a:rPr lang="en-US" dirty="0" err="1"/>
              <a:t>gloi</a:t>
            </a:r>
            <a:r>
              <a:rPr lang="en-US" dirty="0"/>
              <a:t>...
</a:t>
            </a:r>
            <a:br>
              <a:rPr lang="en-US" dirty="0"/>
            </a:br>
            <a:r>
              <a:rPr lang="en-US" dirty="0">
                <a:solidFill>
                  <a:schemeClr val="accent1"/>
                </a:solidFill>
              </a:rPr>
              <a:t>To conclude …</a:t>
            </a:r>
            <a:endParaRPr lang="en-GB" dirty="0">
              <a:solidFill>
                <a:schemeClr val="accent1"/>
              </a:solidFill>
            </a:endParaRPr>
          </a:p>
        </p:txBody>
      </p:sp>
      <p:sp>
        <p:nvSpPr>
          <p:cNvPr id="4" name="Content Placeholder 3">
            <a:extLst>
              <a:ext uri="{FF2B5EF4-FFF2-40B4-BE49-F238E27FC236}">
                <a16:creationId xmlns:a16="http://schemas.microsoft.com/office/drawing/2014/main" id="{AD738A3B-C09F-2108-C079-994FECD635DF}"/>
              </a:ext>
            </a:extLst>
          </p:cNvPr>
          <p:cNvSpPr>
            <a:spLocks noGrp="1"/>
          </p:cNvSpPr>
          <p:nvPr>
            <p:ph idx="1"/>
          </p:nvPr>
        </p:nvSpPr>
        <p:spPr/>
        <p:txBody>
          <a:bodyPr/>
          <a:lstStyle/>
          <a:p>
            <a:endParaRPr lang="en-US" sz="3600" dirty="0"/>
          </a:p>
          <a:p>
            <a:endParaRPr lang="en-US" sz="3600" dirty="0"/>
          </a:p>
          <a:p>
            <a:r>
              <a:rPr lang="en-US" sz="3600" dirty="0">
                <a:solidFill>
                  <a:schemeClr val="accent1"/>
                </a:solidFill>
              </a:rPr>
              <a:t>“Poverty must not be a bar to learning and learning must offer an escape from poverty” (Lyndon B. Johnson, 1908-1973).</a:t>
            </a:r>
          </a:p>
          <a:p>
            <a:endParaRPr lang="en-GB" dirty="0"/>
          </a:p>
        </p:txBody>
      </p:sp>
    </p:spTree>
    <p:extLst>
      <p:ext uri="{BB962C8B-B14F-4D97-AF65-F5344CB8AC3E}">
        <p14:creationId xmlns:p14="http://schemas.microsoft.com/office/powerpoint/2010/main" val="1474619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410991" y="1649120"/>
            <a:ext cx="8733009" cy="4976763"/>
          </a:xfrm>
        </p:spPr>
        <p:txBody>
          <a:bodyPr>
            <a:normAutofit fontScale="32500" lnSpcReduction="20000"/>
          </a:bodyPr>
          <a:lstStyle/>
          <a:p>
            <a:pPr>
              <a:buNone/>
            </a:pPr>
            <a:r>
              <a:rPr lang="en-US" sz="6200" dirty="0">
                <a:latin typeface="Calibri" panose="020F0502020204030204" pitchFamily="34" charset="0"/>
                <a:cs typeface="Calibri" panose="020F0502020204030204" pitchFamily="34" charset="0"/>
              </a:rPr>
              <a:t>	</a:t>
            </a:r>
            <a:r>
              <a:rPr lang="en-US" sz="6200" dirty="0">
                <a:solidFill>
                  <a:schemeClr val="accent1"/>
                </a:solidFill>
                <a:latin typeface="Calibri" panose="020F0502020204030204" pitchFamily="34" charset="0"/>
                <a:cs typeface="Calibri" panose="020F0502020204030204" pitchFamily="34" charset="0"/>
              </a:rPr>
              <a:t>Children’s </a:t>
            </a:r>
            <a:r>
              <a:rPr lang="en-US" sz="6200" dirty="0" err="1">
                <a:solidFill>
                  <a:schemeClr val="accent1"/>
                </a:solidFill>
                <a:latin typeface="Calibri" panose="020F0502020204030204" pitchFamily="34" charset="0"/>
                <a:cs typeface="Calibri" panose="020F0502020204030204" pitchFamily="34" charset="0"/>
              </a:rPr>
              <a:t>Commisioner</a:t>
            </a:r>
            <a:r>
              <a:rPr lang="en-US" sz="6200" dirty="0">
                <a:solidFill>
                  <a:schemeClr val="accent1"/>
                </a:solidFill>
                <a:latin typeface="Calibri" panose="020F0502020204030204" pitchFamily="34" charset="0"/>
                <a:cs typeface="Calibri" panose="020F0502020204030204" pitchFamily="34" charset="0"/>
              </a:rPr>
              <a:t> for Wales (2013) </a:t>
            </a:r>
            <a:r>
              <a:rPr lang="en-US" sz="6200" i="1" dirty="0">
                <a:solidFill>
                  <a:schemeClr val="accent1"/>
                </a:solidFill>
                <a:latin typeface="Calibri" panose="020F0502020204030204" pitchFamily="34" charset="0"/>
                <a:cs typeface="Calibri" panose="020F0502020204030204" pitchFamily="34" charset="0"/>
              </a:rPr>
              <a:t>Child Poverty Strategy Progress Report 2013. </a:t>
            </a:r>
            <a:r>
              <a:rPr lang="en-US" sz="6200" dirty="0">
                <a:solidFill>
                  <a:schemeClr val="accent1"/>
                </a:solidFill>
                <a:latin typeface="Calibri" panose="020F0502020204030204" pitchFamily="34" charset="0"/>
                <a:cs typeface="Calibri" panose="020F0502020204030204" pitchFamily="34" charset="0"/>
              </a:rPr>
              <a:t>Cardiff: Children’s </a:t>
            </a:r>
            <a:r>
              <a:rPr lang="en-US" sz="6200" dirty="0" err="1">
                <a:solidFill>
                  <a:schemeClr val="accent1"/>
                </a:solidFill>
                <a:latin typeface="Calibri" panose="020F0502020204030204" pitchFamily="34" charset="0"/>
                <a:cs typeface="Calibri" panose="020F0502020204030204" pitchFamily="34" charset="0"/>
              </a:rPr>
              <a:t>Commisioner</a:t>
            </a:r>
            <a:r>
              <a:rPr lang="en-US" sz="6200" dirty="0">
                <a:solidFill>
                  <a:schemeClr val="accent1"/>
                </a:solidFill>
                <a:latin typeface="Calibri" panose="020F0502020204030204" pitchFamily="34" charset="0"/>
                <a:cs typeface="Calibri" panose="020F0502020204030204" pitchFamily="34" charset="0"/>
              </a:rPr>
              <a:t> for Wales. </a:t>
            </a:r>
          </a:p>
          <a:p>
            <a:pPr>
              <a:buNone/>
            </a:pPr>
            <a:r>
              <a:rPr lang="en-US" sz="6200" dirty="0">
                <a:solidFill>
                  <a:schemeClr val="accent1"/>
                </a:solidFill>
                <a:latin typeface="Calibri" panose="020F0502020204030204" pitchFamily="34" charset="0"/>
                <a:cs typeface="Calibri" panose="020F0502020204030204" pitchFamily="34" charset="0"/>
              </a:rPr>
              <a:t>	Department for Education and Skills(2014) </a:t>
            </a:r>
            <a:r>
              <a:rPr lang="en-US" sz="6200" i="1" dirty="0">
                <a:solidFill>
                  <a:schemeClr val="accent1"/>
                </a:solidFill>
                <a:latin typeface="Calibri" panose="020F0502020204030204" pitchFamily="34" charset="0"/>
                <a:cs typeface="Calibri" panose="020F0502020204030204" pitchFamily="34" charset="0"/>
              </a:rPr>
              <a:t>Rewriting the Future. </a:t>
            </a:r>
            <a:r>
              <a:rPr lang="en-US" sz="6200" dirty="0">
                <a:solidFill>
                  <a:schemeClr val="accent1"/>
                </a:solidFill>
                <a:latin typeface="Calibri" panose="020F0502020204030204" pitchFamily="34" charset="0"/>
                <a:cs typeface="Calibri" panose="020F0502020204030204" pitchFamily="34" charset="0"/>
              </a:rPr>
              <a:t>Cardiff: Welsh Government. </a:t>
            </a:r>
          </a:p>
          <a:p>
            <a:pPr>
              <a:buNone/>
            </a:pPr>
            <a:r>
              <a:rPr lang="en-US" sz="6200" dirty="0">
                <a:solidFill>
                  <a:schemeClr val="accent1"/>
                </a:solidFill>
                <a:latin typeface="Calibri" panose="020F0502020204030204" pitchFamily="34" charset="0"/>
                <a:ea typeface="ＭＳ Ｐゴシック" pitchFamily="-110" charset="-128"/>
                <a:cs typeface="Calibri" panose="020F0502020204030204" pitchFamily="34" charset="0"/>
              </a:rPr>
              <a:t>	</a:t>
            </a:r>
            <a:r>
              <a:rPr lang="en-US" sz="6200" dirty="0" err="1">
                <a:solidFill>
                  <a:schemeClr val="accent1"/>
                </a:solidFill>
                <a:latin typeface="Calibri" panose="020F0502020204030204" pitchFamily="34" charset="0"/>
                <a:ea typeface="ＭＳ Ｐゴシック" pitchFamily="-110" charset="-128"/>
                <a:cs typeface="Calibri" panose="020F0502020204030204" pitchFamily="34" charset="0"/>
              </a:rPr>
              <a:t>Estyn</a:t>
            </a:r>
            <a:r>
              <a:rPr lang="en-US" sz="6200" dirty="0">
                <a:solidFill>
                  <a:schemeClr val="accent1"/>
                </a:solidFill>
                <a:latin typeface="Calibri" panose="020F0502020204030204" pitchFamily="34" charset="0"/>
                <a:ea typeface="ＭＳ Ｐゴシック" pitchFamily="-110" charset="-128"/>
                <a:cs typeface="Calibri" panose="020F0502020204030204" pitchFamily="34" charset="0"/>
              </a:rPr>
              <a:t>, (2014) </a:t>
            </a:r>
            <a:r>
              <a:rPr lang="en-US" sz="6200" i="1" dirty="0">
                <a:solidFill>
                  <a:schemeClr val="accent1"/>
                </a:solidFill>
                <a:latin typeface="Calibri" panose="020F0502020204030204" pitchFamily="34" charset="0"/>
                <a:ea typeface="ＭＳ Ｐゴシック" pitchFamily="-110" charset="-128"/>
                <a:cs typeface="Calibri" panose="020F0502020204030204" pitchFamily="34" charset="0"/>
              </a:rPr>
              <a:t>Tackling Deprivation and Raising Standards. </a:t>
            </a:r>
            <a:r>
              <a:rPr lang="en-US" sz="6200" dirty="0" err="1">
                <a:solidFill>
                  <a:schemeClr val="accent1"/>
                </a:solidFill>
                <a:latin typeface="Calibri" panose="020F0502020204030204" pitchFamily="34" charset="0"/>
                <a:ea typeface="ＭＳ Ｐゴシック" pitchFamily="-110" charset="-128"/>
                <a:cs typeface="Calibri" panose="020F0502020204030204" pitchFamily="34" charset="0"/>
              </a:rPr>
              <a:t>Cardiff:Estyn</a:t>
            </a:r>
            <a:r>
              <a:rPr lang="en-US" sz="6200" dirty="0">
                <a:solidFill>
                  <a:schemeClr val="accent1"/>
                </a:solidFill>
                <a:latin typeface="Calibri" panose="020F0502020204030204" pitchFamily="34" charset="0"/>
                <a:ea typeface="ＭＳ Ｐゴシック" pitchFamily="-110" charset="-128"/>
                <a:cs typeface="Calibri" panose="020F0502020204030204" pitchFamily="34" charset="0"/>
              </a:rPr>
              <a:t>.</a:t>
            </a:r>
          </a:p>
          <a:p>
            <a:pPr>
              <a:buNone/>
            </a:pPr>
            <a:r>
              <a:rPr lang="en-US" sz="6200" dirty="0">
                <a:solidFill>
                  <a:schemeClr val="accent1"/>
                </a:solidFill>
                <a:latin typeface="Calibri" panose="020F0502020204030204" pitchFamily="34" charset="0"/>
                <a:ea typeface="ＭＳ Ｐゴシック" pitchFamily="-110" charset="-128"/>
                <a:cs typeface="Calibri" panose="020F0502020204030204" pitchFamily="34" charset="0"/>
              </a:rPr>
              <a:t>	Jensen, E. (2009) </a:t>
            </a:r>
            <a:r>
              <a:rPr lang="en-US" sz="6200" i="1" dirty="0">
                <a:solidFill>
                  <a:schemeClr val="accent1"/>
                </a:solidFill>
                <a:latin typeface="Calibri" panose="020F0502020204030204" pitchFamily="34" charset="0"/>
                <a:ea typeface="ＭＳ Ｐゴシック" pitchFamily="-110" charset="-128"/>
                <a:cs typeface="Calibri" panose="020F0502020204030204" pitchFamily="34" charset="0"/>
              </a:rPr>
              <a:t>Teaching with Poverty in Mind. </a:t>
            </a:r>
            <a:r>
              <a:rPr lang="en-US" sz="6200" dirty="0" err="1">
                <a:solidFill>
                  <a:schemeClr val="accent1"/>
                </a:solidFill>
                <a:latin typeface="Calibri" panose="020F0502020204030204" pitchFamily="34" charset="0"/>
                <a:ea typeface="ＭＳ Ｐゴシック" pitchFamily="-110" charset="-128"/>
                <a:cs typeface="Calibri" panose="020F0502020204030204" pitchFamily="34" charset="0"/>
              </a:rPr>
              <a:t>Alexandria:ASCD</a:t>
            </a:r>
            <a:r>
              <a:rPr lang="en-US" sz="6200" dirty="0">
                <a:solidFill>
                  <a:schemeClr val="accent1"/>
                </a:solidFill>
                <a:latin typeface="Calibri" panose="020F0502020204030204" pitchFamily="34" charset="0"/>
                <a:ea typeface="ＭＳ Ｐゴシック" pitchFamily="-110" charset="-128"/>
                <a:cs typeface="Calibri" panose="020F0502020204030204" pitchFamily="34" charset="0"/>
              </a:rPr>
              <a:t> Books.</a:t>
            </a:r>
          </a:p>
          <a:p>
            <a:pPr>
              <a:buNone/>
            </a:pPr>
            <a:r>
              <a:rPr lang="en-US" sz="6200" dirty="0">
                <a:solidFill>
                  <a:schemeClr val="accent1"/>
                </a:solidFill>
                <a:latin typeface="Calibri" panose="020F0502020204030204" pitchFamily="34" charset="0"/>
                <a:ea typeface="ＭＳ Ｐゴシック" pitchFamily="-110" charset="-128"/>
                <a:cs typeface="Calibri" panose="020F0502020204030204" pitchFamily="34" charset="0"/>
              </a:rPr>
              <a:t>   </a:t>
            </a:r>
            <a:r>
              <a:rPr lang="en-GB" sz="6200" dirty="0">
                <a:solidFill>
                  <a:schemeClr val="accent1"/>
                </a:solidFill>
                <a:latin typeface="Calibri" panose="020F0502020204030204" pitchFamily="34" charset="0"/>
                <a:cs typeface="Calibri" panose="020F0502020204030204" pitchFamily="34" charset="0"/>
              </a:rPr>
              <a:t>Peer, L. &amp; Reid, G. (2012)</a:t>
            </a:r>
            <a:r>
              <a:rPr lang="en-GB" sz="6200" i="1" dirty="0">
                <a:solidFill>
                  <a:schemeClr val="accent1"/>
                </a:solidFill>
                <a:latin typeface="Calibri" panose="020F0502020204030204" pitchFamily="34" charset="0"/>
                <a:cs typeface="Calibri" panose="020F0502020204030204" pitchFamily="34" charset="0"/>
              </a:rPr>
              <a:t> Special Educational Needs – A Guide for Inclusive </a:t>
            </a:r>
            <a:r>
              <a:rPr lang="en-GB" sz="6200" dirty="0">
                <a:solidFill>
                  <a:schemeClr val="accent1"/>
                </a:solidFill>
                <a:latin typeface="Calibri" panose="020F0502020204030204" pitchFamily="34" charset="0"/>
                <a:cs typeface="Calibri" panose="020F0502020204030204" pitchFamily="34" charset="0"/>
              </a:rPr>
              <a:t>Practice</a:t>
            </a:r>
            <a:r>
              <a:rPr lang="en-GB" sz="6200" i="1" dirty="0">
                <a:solidFill>
                  <a:schemeClr val="accent1"/>
                </a:solidFill>
                <a:latin typeface="Calibri" panose="020F0502020204030204" pitchFamily="34" charset="0"/>
                <a:cs typeface="Calibri" panose="020F0502020204030204" pitchFamily="34" charset="0"/>
              </a:rPr>
              <a:t>.</a:t>
            </a:r>
            <a:r>
              <a:rPr lang="en-GB" sz="6200" dirty="0">
                <a:solidFill>
                  <a:schemeClr val="accent1"/>
                </a:solidFill>
                <a:latin typeface="Calibri" panose="020F0502020204030204" pitchFamily="34" charset="0"/>
                <a:cs typeface="Calibri" panose="020F0502020204030204" pitchFamily="34" charset="0"/>
              </a:rPr>
              <a:t> London: Sage. </a:t>
            </a:r>
          </a:p>
          <a:p>
            <a:pPr>
              <a:buNone/>
            </a:pPr>
            <a:r>
              <a:rPr lang="en-US" sz="6200" dirty="0">
                <a:solidFill>
                  <a:schemeClr val="accent1"/>
                </a:solidFill>
                <a:latin typeface="Calibri" panose="020F0502020204030204" pitchFamily="34" charset="0"/>
                <a:ea typeface="ＭＳ Ｐゴシック" pitchFamily="-110" charset="-128"/>
                <a:cs typeface="Calibri" panose="020F0502020204030204" pitchFamily="34" charset="0"/>
              </a:rPr>
              <a:t>   </a:t>
            </a:r>
            <a:r>
              <a:rPr lang="en-US" sz="6400" dirty="0">
                <a:solidFill>
                  <a:schemeClr val="accent1"/>
                </a:solidFill>
                <a:latin typeface="Calibri" panose="020F0502020204030204" pitchFamily="34" charset="0"/>
                <a:cs typeface="Calibri" panose="020F0502020204030204" pitchFamily="34" charset="0"/>
              </a:rPr>
              <a:t>Save the Children -</a:t>
            </a:r>
            <a:r>
              <a:rPr lang="en-US" sz="6400" dirty="0">
                <a:latin typeface="Calibri" panose="020F0502020204030204" pitchFamily="34" charset="0"/>
                <a:cs typeface="Calibri" panose="020F0502020204030204" pitchFamily="34" charset="0"/>
              </a:rPr>
              <a:t>  </a:t>
            </a:r>
            <a:r>
              <a:rPr lang="en-US" sz="6400" dirty="0">
                <a:latin typeface="Calibri" panose="020F0502020204030204" pitchFamily="34" charset="0"/>
                <a:cs typeface="Calibri" panose="020F0502020204030204" pitchFamily="34" charset="0"/>
                <a:hlinkClick r:id="rId2"/>
              </a:rPr>
              <a:t>https://www.savethechildren.org.uk/what-we-do</a:t>
            </a:r>
            <a:r>
              <a:rPr lang="en-US" sz="6400" dirty="0">
                <a:latin typeface="Calibri" panose="020F0502020204030204" pitchFamily="34" charset="0"/>
                <a:cs typeface="Calibri" panose="020F0502020204030204" pitchFamily="34" charset="0"/>
              </a:rPr>
              <a:t> </a:t>
            </a:r>
            <a:r>
              <a:rPr lang="en-US" sz="6400" dirty="0">
                <a:solidFill>
                  <a:schemeClr val="accent1"/>
                </a:solidFill>
                <a:latin typeface="Calibri" panose="020F0502020204030204" pitchFamily="34" charset="0"/>
                <a:cs typeface="Calibri" panose="020F0502020204030204" pitchFamily="34" charset="0"/>
              </a:rPr>
              <a:t>(Accessed 15/2/25)</a:t>
            </a:r>
          </a:p>
          <a:p>
            <a:pPr>
              <a:buNone/>
            </a:pPr>
            <a:r>
              <a:rPr lang="en-US" sz="6400" dirty="0">
                <a:solidFill>
                  <a:schemeClr val="accent1"/>
                </a:solidFill>
                <a:latin typeface="Calibri" panose="020F0502020204030204" pitchFamily="34" charset="0"/>
                <a:cs typeface="Calibri" panose="020F0502020204030204" pitchFamily="34" charset="0"/>
              </a:rPr>
              <a:t>   Joseph Rowntree Foundation – </a:t>
            </a:r>
            <a:r>
              <a:rPr lang="en-US" sz="6400" dirty="0">
                <a:solidFill>
                  <a:schemeClr val="accent1"/>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http://www.</a:t>
            </a:r>
            <a:r>
              <a:rPr lang="en-US" sz="6400" b="1" dirty="0">
                <a:solidFill>
                  <a:schemeClr val="accent1"/>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jrf</a:t>
            </a:r>
            <a:r>
              <a:rPr lang="en-US" sz="6400" dirty="0">
                <a:solidFill>
                  <a:schemeClr val="accent1"/>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.org.uk/</a:t>
            </a:r>
            <a:r>
              <a:rPr lang="en-US" sz="6400" dirty="0">
                <a:solidFill>
                  <a:schemeClr val="accent1"/>
                </a:solidFill>
                <a:latin typeface="Calibri" panose="020F0502020204030204" pitchFamily="34" charset="0"/>
                <a:cs typeface="Calibri" panose="020F0502020204030204" pitchFamily="34" charset="0"/>
              </a:rPr>
              <a:t> (Accessed 15/2/25)</a:t>
            </a:r>
          </a:p>
          <a:p>
            <a:pPr>
              <a:buNone/>
            </a:pPr>
            <a:r>
              <a:rPr lang="en-US" sz="6400" i="1" dirty="0">
                <a:solidFill>
                  <a:schemeClr val="accent1"/>
                </a:solidFill>
                <a:latin typeface="Calibri" panose="020F0502020204030204" pitchFamily="34" charset="0"/>
                <a:cs typeface="Calibri" panose="020F0502020204030204" pitchFamily="34" charset="0"/>
              </a:rPr>
              <a:t>   </a:t>
            </a:r>
            <a:r>
              <a:rPr lang="en-US" sz="6400" dirty="0">
                <a:solidFill>
                  <a:schemeClr val="accent1"/>
                </a:solidFill>
                <a:latin typeface="Calibri" panose="020F0502020204030204" pitchFamily="34" charset="0"/>
                <a:cs typeface="Calibri" panose="020F0502020204030204" pitchFamily="34" charset="0"/>
              </a:rPr>
              <a:t>Wales Centre for Equity in Education </a:t>
            </a:r>
            <a:r>
              <a:rPr lang="en-US" sz="6400" dirty="0">
                <a:latin typeface="Calibri" panose="020F0502020204030204" pitchFamily="34" charset="0"/>
                <a:cs typeface="Calibri" panose="020F0502020204030204" pitchFamily="34" charset="0"/>
              </a:rPr>
              <a:t>- </a:t>
            </a:r>
            <a:r>
              <a:rPr lang="en-US" sz="6400" dirty="0">
                <a:latin typeface="Calibri" panose="020F0502020204030204" pitchFamily="34" charset="0"/>
                <a:cs typeface="Calibri" panose="020F0502020204030204" pitchFamily="34" charset="0"/>
                <a:hlinkClick r:id="rId4"/>
              </a:rPr>
              <a:t>http://www.ncsehe.edu.au/wp-content/uploads/2014/03/Wales-Centre-for-Excellence-Charter-for-Equity-in-Education-English.pdf</a:t>
            </a:r>
            <a:r>
              <a:rPr lang="en-US" sz="6400" dirty="0">
                <a:latin typeface="Calibri" panose="020F0502020204030204" pitchFamily="34" charset="0"/>
                <a:cs typeface="Calibri" panose="020F0502020204030204" pitchFamily="34" charset="0"/>
              </a:rPr>
              <a:t> </a:t>
            </a:r>
            <a:r>
              <a:rPr lang="en-US" sz="6400" dirty="0">
                <a:solidFill>
                  <a:schemeClr val="accent1"/>
                </a:solidFill>
                <a:latin typeface="Calibri" panose="020F0502020204030204" pitchFamily="34" charset="0"/>
                <a:cs typeface="Calibri" panose="020F0502020204030204" pitchFamily="34" charset="0"/>
              </a:rPr>
              <a:t>(</a:t>
            </a:r>
            <a:r>
              <a:rPr lang="en-US" sz="6400">
                <a:solidFill>
                  <a:schemeClr val="accent1"/>
                </a:solidFill>
                <a:latin typeface="Calibri" panose="020F0502020204030204" pitchFamily="34" charset="0"/>
                <a:cs typeface="Calibri" panose="020F0502020204030204" pitchFamily="34" charset="0"/>
              </a:rPr>
              <a:t>Accessed 12/2/25)</a:t>
            </a:r>
            <a:endParaRPr lang="en-US" sz="6400" dirty="0">
              <a:solidFill>
                <a:schemeClr val="accent1"/>
              </a:solidFill>
              <a:latin typeface="Calibri" panose="020F0502020204030204" pitchFamily="34" charset="0"/>
              <a:cs typeface="Calibri" panose="020F0502020204030204" pitchFamily="34" charset="0"/>
            </a:endParaRPr>
          </a:p>
          <a:p>
            <a:pPr>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8" ma:contentTypeDescription="Create a new document." ma:contentTypeScope="" ma:versionID="892af73c359554d4d408985d02788aca">
  <xsd:schema xmlns:xsd="http://www.w3.org/2001/XMLSchema" xmlns:xs="http://www.w3.org/2001/XMLSchema" xmlns:p="http://schemas.microsoft.com/office/2006/metadata/properties" xmlns:ns2="0c3bee9f-8afb-42b0-b06d-82d7e39b6c42" targetNamespace="http://schemas.microsoft.com/office/2006/metadata/properties" ma:root="true" ma:fieldsID="add9c82e00240f129de9b3153bca828e" ns2:_="">
    <xsd:import namespace="0c3bee9f-8afb-42b0-b06d-82d7e39b6c4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39A21C-841C-47AC-9E32-08A89ECE19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3bee9f-8afb-42b0-b06d-82d7e39b6c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6E96F7C-BA9D-47B7-AB0F-72ABE2CEB9A6}">
  <ds:schemaRefs>
    <ds:schemaRef ds:uri="http://schemas.microsoft.com/sharepoint/v3/contenttype/forms"/>
  </ds:schemaRefs>
</ds:datastoreItem>
</file>

<file path=customXml/itemProps3.xml><?xml version="1.0" encoding="utf-8"?>
<ds:datastoreItem xmlns:ds="http://schemas.openxmlformats.org/officeDocument/2006/customXml" ds:itemID="{7A9FB7D2-4700-4B31-B8D3-1E8F5D8D5E8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 Accessibility</Template>
  <TotalTime>0</TotalTime>
  <Words>948</Words>
  <Application>Microsoft Office PowerPoint</Application>
  <PresentationFormat>On-screen Show (4:3)</PresentationFormat>
  <Paragraphs>134</Paragraphs>
  <Slides>19</Slides>
  <Notes>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19</vt:i4>
      </vt:variant>
    </vt:vector>
  </HeadingPairs>
  <TitlesOfParts>
    <vt:vector size="31" baseType="lpstr">
      <vt:lpstr>Arial</vt:lpstr>
      <vt:lpstr>Calibri</vt:lpstr>
      <vt:lpstr>Calibri Light</vt:lpstr>
      <vt:lpstr>Trebuchet MS</vt:lpstr>
      <vt:lpstr>Wingdings</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ECIE5008 Llythrennedd a Datblygu iaith – Rhai rhwystrau cymdeithasol  </vt:lpstr>
      <vt:lpstr>Anelu / Aim</vt:lpstr>
      <vt:lpstr>  Beth yw llythrennedd?       What is Literacy?</vt:lpstr>
      <vt:lpstr>Welsh Government definition of literacy</vt:lpstr>
      <vt:lpstr>Anawsterau llythrennedd a llythrennedd  Literacy and literacy difficulties</vt:lpstr>
      <vt:lpstr>Consider…  Ystyried...  
</vt:lpstr>
      <vt:lpstr>Joseph Rowntree Foundation UK Poverty Report 2025</vt:lpstr>
      <vt:lpstr>PowerPoint Presentation</vt:lpstr>
      <vt:lpstr>PowerPoint Presentation</vt:lpstr>
      <vt:lpstr>‘The emotional keyboard’</vt:lpstr>
      <vt:lpstr>PowerPoint Presentation</vt:lpstr>
      <vt:lpstr>  Y manteision: pam mae llythrennedd mor bwysig?
The benefits: why is literacy so important?</vt:lpstr>
      <vt:lpstr>Defining poverty and deprivation in schools</vt:lpstr>
      <vt:lpstr>Beth sydd ei angen arnyn nhw?                                                 What do they need?</vt:lpstr>
      <vt:lpstr>Y ffordd mlaen
 The way forward</vt:lpstr>
      <vt:lpstr>Improving attainment</vt:lpstr>
      <vt:lpstr>I gloi...
 To conclude …</vt:lpstr>
      <vt:lpstr>References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ITDL6002C Datblygu iaith – rhai heriau cymdeithasol</dc:title>
  <dc:creator>swwcte27</dc:creator>
  <cp:lastModifiedBy>Cindy Hunt</cp:lastModifiedBy>
  <cp:revision>31</cp:revision>
  <dcterms:created xsi:type="dcterms:W3CDTF">2016-10-16T21:49:54Z</dcterms:created>
  <dcterms:modified xsi:type="dcterms:W3CDTF">2025-03-10T19:08:02Z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ies>
</file>