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99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63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98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6" r:id="rId40"/>
    <p:sldId id="295" r:id="rId41"/>
    <p:sldId id="264" r:id="rId42"/>
    <p:sldId id="297" r:id="rId43"/>
    <p:sldId id="281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55574E-DFAF-C6B0-93C1-889CF02E5B91}" v="99" dt="2026-01-29T08:55:24.0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ey Edwards" userId="S::corey.edwards@uwtsd.ac.uk::7a967df3-e232-40a5-b10c-dee8f912d80a" providerId="AD" clId="Web-{8955574E-DFAF-C6B0-93C1-889CF02E5B91}"/>
    <pc:docChg chg="addSld modSld">
      <pc:chgData name="Corey Edwards" userId="S::corey.edwards@uwtsd.ac.uk::7a967df3-e232-40a5-b10c-dee8f912d80a" providerId="AD" clId="Web-{8955574E-DFAF-C6B0-93C1-889CF02E5B91}" dt="2026-01-29T08:55:20.406" v="94" actId="20577"/>
      <pc:docMkLst>
        <pc:docMk/>
      </pc:docMkLst>
      <pc:sldChg chg="modSp">
        <pc:chgData name="Corey Edwards" userId="S::corey.edwards@uwtsd.ac.uk::7a967df3-e232-40a5-b10c-dee8f912d80a" providerId="AD" clId="Web-{8955574E-DFAF-C6B0-93C1-889CF02E5B91}" dt="2026-01-29T08:55:13.828" v="91" actId="20577"/>
        <pc:sldMkLst>
          <pc:docMk/>
          <pc:sldMk cId="665734977" sldId="264"/>
        </pc:sldMkLst>
        <pc:spChg chg="mod">
          <ac:chgData name="Corey Edwards" userId="S::corey.edwards@uwtsd.ac.uk::7a967df3-e232-40a5-b10c-dee8f912d80a" providerId="AD" clId="Web-{8955574E-DFAF-C6B0-93C1-889CF02E5B91}" dt="2026-01-29T08:55:13.828" v="91" actId="20577"/>
          <ac:spMkLst>
            <pc:docMk/>
            <pc:sldMk cId="665734977" sldId="264"/>
            <ac:spMk id="3" creationId="{6B6ED641-5846-8D8D-D3FE-467A478B3A65}"/>
          </ac:spMkLst>
        </pc:spChg>
      </pc:sldChg>
      <pc:sldChg chg="modSp">
        <pc:chgData name="Corey Edwards" userId="S::corey.edwards@uwtsd.ac.uk::7a967df3-e232-40a5-b10c-dee8f912d80a" providerId="AD" clId="Web-{8955574E-DFAF-C6B0-93C1-889CF02E5B91}" dt="2026-01-29T08:55:20.406" v="94" actId="20577"/>
        <pc:sldMkLst>
          <pc:docMk/>
          <pc:sldMk cId="3212937384" sldId="295"/>
        </pc:sldMkLst>
        <pc:spChg chg="mod">
          <ac:chgData name="Corey Edwards" userId="S::corey.edwards@uwtsd.ac.uk::7a967df3-e232-40a5-b10c-dee8f912d80a" providerId="AD" clId="Web-{8955574E-DFAF-C6B0-93C1-889CF02E5B91}" dt="2026-01-29T08:55:20.406" v="94" actId="20577"/>
          <ac:spMkLst>
            <pc:docMk/>
            <pc:sldMk cId="3212937384" sldId="295"/>
            <ac:spMk id="3" creationId="{79DAD78D-25EE-82A8-CA30-BA657C962E92}"/>
          </ac:spMkLst>
        </pc:spChg>
      </pc:sldChg>
      <pc:sldChg chg="modSp">
        <pc:chgData name="Corey Edwards" userId="S::corey.edwards@uwtsd.ac.uk::7a967df3-e232-40a5-b10c-dee8f912d80a" providerId="AD" clId="Web-{8955574E-DFAF-C6B0-93C1-889CF02E5B91}" dt="2026-01-29T08:53:14.139" v="81" actId="20577"/>
        <pc:sldMkLst>
          <pc:docMk/>
          <pc:sldMk cId="2886455566" sldId="298"/>
        </pc:sldMkLst>
        <pc:spChg chg="mod">
          <ac:chgData name="Corey Edwards" userId="S::corey.edwards@uwtsd.ac.uk::7a967df3-e232-40a5-b10c-dee8f912d80a" providerId="AD" clId="Web-{8955574E-DFAF-C6B0-93C1-889CF02E5B91}" dt="2026-01-29T08:53:14.139" v="81" actId="20577"/>
          <ac:spMkLst>
            <pc:docMk/>
            <pc:sldMk cId="2886455566" sldId="298"/>
            <ac:spMk id="3" creationId="{8690BD18-C832-1CA6-984B-9154ADC413D3}"/>
          </ac:spMkLst>
        </pc:spChg>
      </pc:sldChg>
      <pc:sldChg chg="modSp new">
        <pc:chgData name="Corey Edwards" userId="S::corey.edwards@uwtsd.ac.uk::7a967df3-e232-40a5-b10c-dee8f912d80a" providerId="AD" clId="Web-{8955574E-DFAF-C6B0-93C1-889CF02E5B91}" dt="2026-01-29T08:52:55.795" v="78" actId="20577"/>
        <pc:sldMkLst>
          <pc:docMk/>
          <pc:sldMk cId="538602571" sldId="299"/>
        </pc:sldMkLst>
        <pc:spChg chg="mod">
          <ac:chgData name="Corey Edwards" userId="S::corey.edwards@uwtsd.ac.uk::7a967df3-e232-40a5-b10c-dee8f912d80a" providerId="AD" clId="Web-{8955574E-DFAF-C6B0-93C1-889CF02E5B91}" dt="2026-01-29T08:50:29.307" v="7" actId="20577"/>
          <ac:spMkLst>
            <pc:docMk/>
            <pc:sldMk cId="538602571" sldId="299"/>
            <ac:spMk id="2" creationId="{FBDBE330-EB22-EBD2-318E-F00B3798A34F}"/>
          </ac:spMkLst>
        </pc:spChg>
        <pc:spChg chg="mod">
          <ac:chgData name="Corey Edwards" userId="S::corey.edwards@uwtsd.ac.uk::7a967df3-e232-40a5-b10c-dee8f912d80a" providerId="AD" clId="Web-{8955574E-DFAF-C6B0-93C1-889CF02E5B91}" dt="2026-01-29T08:52:55.795" v="78" actId="20577"/>
          <ac:spMkLst>
            <pc:docMk/>
            <pc:sldMk cId="538602571" sldId="299"/>
            <ac:spMk id="3" creationId="{2DF4BA56-4B86-346D-7412-7B3AE21CD69A}"/>
          </ac:spMkLst>
        </pc:sp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hyperlink" Target="https://nationalcareers.service.gov.uk/skills-assessment" TargetMode="External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ata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hyperlink" Target="https://nationalcareers.service.gov.uk/skills-assessment" TargetMode="External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rawing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68DA77-F52F-475E-BA1E-88A55CD43A1C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6D0E014-F578-499B-A9ED-A3C5E64EA8A9}">
      <dgm:prSet/>
      <dgm:spPr/>
      <dgm:t>
        <a:bodyPr/>
        <a:lstStyle/>
        <a:p>
          <a:r>
            <a:rPr lang="en-US"/>
            <a:t>Title Page</a:t>
          </a:r>
        </a:p>
      </dgm:t>
    </dgm:pt>
    <dgm:pt modelId="{0087ADE5-A4B7-42B5-A1D9-EBFC807DD93B}" type="parTrans" cxnId="{57851770-01A5-4BE8-BEB8-0E5214F78DCF}">
      <dgm:prSet/>
      <dgm:spPr/>
      <dgm:t>
        <a:bodyPr/>
        <a:lstStyle/>
        <a:p>
          <a:endParaRPr lang="en-US"/>
        </a:p>
      </dgm:t>
    </dgm:pt>
    <dgm:pt modelId="{0182B30F-D449-4D5A-8C0E-4D7C566C26FD}" type="sibTrans" cxnId="{57851770-01A5-4BE8-BEB8-0E5214F78DCF}">
      <dgm:prSet/>
      <dgm:spPr/>
      <dgm:t>
        <a:bodyPr/>
        <a:lstStyle/>
        <a:p>
          <a:endParaRPr lang="en-US"/>
        </a:p>
      </dgm:t>
    </dgm:pt>
    <dgm:pt modelId="{99C83140-25A4-45D9-9A8C-E82F90D013A4}">
      <dgm:prSet/>
      <dgm:spPr/>
      <dgm:t>
        <a:bodyPr/>
        <a:lstStyle/>
        <a:p>
          <a:r>
            <a:rPr lang="en-US"/>
            <a:t>Contents Page</a:t>
          </a:r>
        </a:p>
      </dgm:t>
    </dgm:pt>
    <dgm:pt modelId="{80098D74-BFBA-4210-9BE8-F44CED7F3679}" type="parTrans" cxnId="{FB08FA03-BC66-4854-84EC-1D4261E9CA07}">
      <dgm:prSet/>
      <dgm:spPr/>
      <dgm:t>
        <a:bodyPr/>
        <a:lstStyle/>
        <a:p>
          <a:endParaRPr lang="en-US"/>
        </a:p>
      </dgm:t>
    </dgm:pt>
    <dgm:pt modelId="{C003642B-81D9-4EC5-82E4-8ABA363FE6CB}" type="sibTrans" cxnId="{FB08FA03-BC66-4854-84EC-1D4261E9CA07}">
      <dgm:prSet/>
      <dgm:spPr/>
      <dgm:t>
        <a:bodyPr/>
        <a:lstStyle/>
        <a:p>
          <a:endParaRPr lang="en-US"/>
        </a:p>
      </dgm:t>
    </dgm:pt>
    <dgm:pt modelId="{64A662DF-8806-4C32-96BE-EBBC43DE6154}">
      <dgm:prSet/>
      <dgm:spPr/>
      <dgm:t>
        <a:bodyPr/>
        <a:lstStyle/>
        <a:p>
          <a:r>
            <a:rPr lang="en-US"/>
            <a:t>SWOT Analysis</a:t>
          </a:r>
        </a:p>
      </dgm:t>
    </dgm:pt>
    <dgm:pt modelId="{2375E14E-FF79-4681-9FAA-9076949EC371}" type="parTrans" cxnId="{DCECEA5E-190E-4F7A-AF01-83C1F51FDA9F}">
      <dgm:prSet/>
      <dgm:spPr/>
      <dgm:t>
        <a:bodyPr/>
        <a:lstStyle/>
        <a:p>
          <a:endParaRPr lang="en-US"/>
        </a:p>
      </dgm:t>
    </dgm:pt>
    <dgm:pt modelId="{DD382DC8-25DD-46ED-BC69-BE72604D8790}" type="sibTrans" cxnId="{DCECEA5E-190E-4F7A-AF01-83C1F51FDA9F}">
      <dgm:prSet/>
      <dgm:spPr/>
      <dgm:t>
        <a:bodyPr/>
        <a:lstStyle/>
        <a:p>
          <a:endParaRPr lang="en-US"/>
        </a:p>
      </dgm:t>
    </dgm:pt>
    <dgm:pt modelId="{9C704980-3B67-47E6-BA4D-395A703E2E49}">
      <dgm:prSet/>
      <dgm:spPr/>
      <dgm:t>
        <a:bodyPr/>
        <a:lstStyle/>
        <a:p>
          <a:r>
            <a:rPr lang="en-US"/>
            <a:t>E-Learning Screenshots</a:t>
          </a:r>
        </a:p>
      </dgm:t>
    </dgm:pt>
    <dgm:pt modelId="{8834851E-104F-481E-BC01-7B72B43E8885}" type="parTrans" cxnId="{0FF4F97C-6855-4AE3-86A9-1DBA2B5987D1}">
      <dgm:prSet/>
      <dgm:spPr/>
      <dgm:t>
        <a:bodyPr/>
        <a:lstStyle/>
        <a:p>
          <a:endParaRPr lang="en-US"/>
        </a:p>
      </dgm:t>
    </dgm:pt>
    <dgm:pt modelId="{5BC90455-E85A-4239-BA2C-DC9797560B52}" type="sibTrans" cxnId="{0FF4F97C-6855-4AE3-86A9-1DBA2B5987D1}">
      <dgm:prSet/>
      <dgm:spPr/>
      <dgm:t>
        <a:bodyPr/>
        <a:lstStyle/>
        <a:p>
          <a:endParaRPr lang="en-US"/>
        </a:p>
      </dgm:t>
    </dgm:pt>
    <dgm:pt modelId="{54E837A6-899B-4563-954A-7EB4D0C2C161}">
      <dgm:prSet/>
      <dgm:spPr/>
      <dgm:t>
        <a:bodyPr/>
        <a:lstStyle/>
        <a:p>
          <a:r>
            <a:rPr lang="en-US"/>
            <a:t>Evidence of Posting – Text, not screenshots. </a:t>
          </a:r>
        </a:p>
      </dgm:t>
    </dgm:pt>
    <dgm:pt modelId="{6D612A41-97EE-4A9C-9B52-981553212179}" type="parTrans" cxnId="{4E1DBD6B-AB72-4D06-AD00-E23286736F34}">
      <dgm:prSet/>
      <dgm:spPr/>
      <dgm:t>
        <a:bodyPr/>
        <a:lstStyle/>
        <a:p>
          <a:endParaRPr lang="en-US"/>
        </a:p>
      </dgm:t>
    </dgm:pt>
    <dgm:pt modelId="{E0FB57EC-C67C-47F1-AA78-C10B6CD92608}" type="sibTrans" cxnId="{4E1DBD6B-AB72-4D06-AD00-E23286736F34}">
      <dgm:prSet/>
      <dgm:spPr/>
      <dgm:t>
        <a:bodyPr/>
        <a:lstStyle/>
        <a:p>
          <a:endParaRPr lang="en-US"/>
        </a:p>
      </dgm:t>
    </dgm:pt>
    <dgm:pt modelId="{A9D2902E-621F-45BF-8C83-1E48B7F131AC}">
      <dgm:prSet/>
      <dgm:spPr/>
      <dgm:t>
        <a:bodyPr/>
        <a:lstStyle/>
        <a:p>
          <a:r>
            <a:rPr lang="en-US"/>
            <a:t>Reference List</a:t>
          </a:r>
        </a:p>
      </dgm:t>
    </dgm:pt>
    <dgm:pt modelId="{45E67985-AD52-47D9-8BEE-ACA11F78C118}" type="parTrans" cxnId="{13552912-4DC7-4485-80FC-39C948FBFCE6}">
      <dgm:prSet/>
      <dgm:spPr/>
      <dgm:t>
        <a:bodyPr/>
        <a:lstStyle/>
        <a:p>
          <a:endParaRPr lang="en-US"/>
        </a:p>
      </dgm:t>
    </dgm:pt>
    <dgm:pt modelId="{25C6BAD5-D2F8-4028-BB44-46225D169FF0}" type="sibTrans" cxnId="{13552912-4DC7-4485-80FC-39C948FBFCE6}">
      <dgm:prSet/>
      <dgm:spPr/>
      <dgm:t>
        <a:bodyPr/>
        <a:lstStyle/>
        <a:p>
          <a:endParaRPr lang="en-US"/>
        </a:p>
      </dgm:t>
    </dgm:pt>
    <dgm:pt modelId="{F871E6F7-370F-4E20-AD51-A64D437A6631}" type="pres">
      <dgm:prSet presAssocID="{8468DA77-F52F-475E-BA1E-88A55CD43A1C}" presName="linear" presStyleCnt="0">
        <dgm:presLayoutVars>
          <dgm:animLvl val="lvl"/>
          <dgm:resizeHandles val="exact"/>
        </dgm:presLayoutVars>
      </dgm:prSet>
      <dgm:spPr/>
    </dgm:pt>
    <dgm:pt modelId="{C1B6ACFB-636C-44AB-A30D-C32C3068E790}" type="pres">
      <dgm:prSet presAssocID="{56D0E014-F578-499B-A9ED-A3C5E64EA8A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E3C3FAF4-C0EE-4972-B210-0E3C0DE8D012}" type="pres">
      <dgm:prSet presAssocID="{0182B30F-D449-4D5A-8C0E-4D7C566C26FD}" presName="spacer" presStyleCnt="0"/>
      <dgm:spPr/>
    </dgm:pt>
    <dgm:pt modelId="{B416E42E-23E2-4FF2-B1E7-B352166D04A0}" type="pres">
      <dgm:prSet presAssocID="{99C83140-25A4-45D9-9A8C-E82F90D013A4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D2B832D4-CAD2-45EB-9F82-E74AB999A82E}" type="pres">
      <dgm:prSet presAssocID="{C003642B-81D9-4EC5-82E4-8ABA363FE6CB}" presName="spacer" presStyleCnt="0"/>
      <dgm:spPr/>
    </dgm:pt>
    <dgm:pt modelId="{9FF4D9B6-DC5B-4298-BECB-C1A19F5CE3AF}" type="pres">
      <dgm:prSet presAssocID="{64A662DF-8806-4C32-96BE-EBBC43DE615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D1325BC4-4A62-41C8-80FB-000F421127E7}" type="pres">
      <dgm:prSet presAssocID="{DD382DC8-25DD-46ED-BC69-BE72604D8790}" presName="spacer" presStyleCnt="0"/>
      <dgm:spPr/>
    </dgm:pt>
    <dgm:pt modelId="{528BA663-9791-4FB9-8A92-3F3FB295E042}" type="pres">
      <dgm:prSet presAssocID="{9C704980-3B67-47E6-BA4D-395A703E2E49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E6D18E94-C57C-4A32-B014-8972C36680BC}" type="pres">
      <dgm:prSet presAssocID="{5BC90455-E85A-4239-BA2C-DC9797560B52}" presName="spacer" presStyleCnt="0"/>
      <dgm:spPr/>
    </dgm:pt>
    <dgm:pt modelId="{B5898E7C-A481-44C2-A202-440661E1CAE2}" type="pres">
      <dgm:prSet presAssocID="{54E837A6-899B-4563-954A-7EB4D0C2C16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1A2373B7-0060-4DBC-B0F3-8EC260854B59}" type="pres">
      <dgm:prSet presAssocID="{E0FB57EC-C67C-47F1-AA78-C10B6CD92608}" presName="spacer" presStyleCnt="0"/>
      <dgm:spPr/>
    </dgm:pt>
    <dgm:pt modelId="{D8FBA4E5-BDEA-4AA0-9BE9-C86ADF02751A}" type="pres">
      <dgm:prSet presAssocID="{A9D2902E-621F-45BF-8C83-1E48B7F131AC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FB08FA03-BC66-4854-84EC-1D4261E9CA07}" srcId="{8468DA77-F52F-475E-BA1E-88A55CD43A1C}" destId="{99C83140-25A4-45D9-9A8C-E82F90D013A4}" srcOrd="1" destOrd="0" parTransId="{80098D74-BFBA-4210-9BE8-F44CED7F3679}" sibTransId="{C003642B-81D9-4EC5-82E4-8ABA363FE6CB}"/>
    <dgm:cxn modelId="{BD898A05-3DF8-46BC-B690-3F6072B1FA9A}" type="presOf" srcId="{9C704980-3B67-47E6-BA4D-395A703E2E49}" destId="{528BA663-9791-4FB9-8A92-3F3FB295E042}" srcOrd="0" destOrd="0" presId="urn:microsoft.com/office/officeart/2005/8/layout/vList2"/>
    <dgm:cxn modelId="{13552912-4DC7-4485-80FC-39C948FBFCE6}" srcId="{8468DA77-F52F-475E-BA1E-88A55CD43A1C}" destId="{A9D2902E-621F-45BF-8C83-1E48B7F131AC}" srcOrd="5" destOrd="0" parTransId="{45E67985-AD52-47D9-8BEE-ACA11F78C118}" sibTransId="{25C6BAD5-D2F8-4028-BB44-46225D169FF0}"/>
    <dgm:cxn modelId="{DCECEA5E-190E-4F7A-AF01-83C1F51FDA9F}" srcId="{8468DA77-F52F-475E-BA1E-88A55CD43A1C}" destId="{64A662DF-8806-4C32-96BE-EBBC43DE6154}" srcOrd="2" destOrd="0" parTransId="{2375E14E-FF79-4681-9FAA-9076949EC371}" sibTransId="{DD382DC8-25DD-46ED-BC69-BE72604D8790}"/>
    <dgm:cxn modelId="{4E1DBD6B-AB72-4D06-AD00-E23286736F34}" srcId="{8468DA77-F52F-475E-BA1E-88A55CD43A1C}" destId="{54E837A6-899B-4563-954A-7EB4D0C2C161}" srcOrd="4" destOrd="0" parTransId="{6D612A41-97EE-4A9C-9B52-981553212179}" sibTransId="{E0FB57EC-C67C-47F1-AA78-C10B6CD92608}"/>
    <dgm:cxn modelId="{57851770-01A5-4BE8-BEB8-0E5214F78DCF}" srcId="{8468DA77-F52F-475E-BA1E-88A55CD43A1C}" destId="{56D0E014-F578-499B-A9ED-A3C5E64EA8A9}" srcOrd="0" destOrd="0" parTransId="{0087ADE5-A4B7-42B5-A1D9-EBFC807DD93B}" sibTransId="{0182B30F-D449-4D5A-8C0E-4D7C566C26FD}"/>
    <dgm:cxn modelId="{6947A67B-2ED8-4A5A-A4FE-C25B291340C2}" type="presOf" srcId="{54E837A6-899B-4563-954A-7EB4D0C2C161}" destId="{B5898E7C-A481-44C2-A202-440661E1CAE2}" srcOrd="0" destOrd="0" presId="urn:microsoft.com/office/officeart/2005/8/layout/vList2"/>
    <dgm:cxn modelId="{0FF4F97C-6855-4AE3-86A9-1DBA2B5987D1}" srcId="{8468DA77-F52F-475E-BA1E-88A55CD43A1C}" destId="{9C704980-3B67-47E6-BA4D-395A703E2E49}" srcOrd="3" destOrd="0" parTransId="{8834851E-104F-481E-BC01-7B72B43E8885}" sibTransId="{5BC90455-E85A-4239-BA2C-DC9797560B52}"/>
    <dgm:cxn modelId="{E79B1380-DA45-4A38-A7A2-6DE56BD81A42}" type="presOf" srcId="{99C83140-25A4-45D9-9A8C-E82F90D013A4}" destId="{B416E42E-23E2-4FF2-B1E7-B352166D04A0}" srcOrd="0" destOrd="0" presId="urn:microsoft.com/office/officeart/2005/8/layout/vList2"/>
    <dgm:cxn modelId="{1A290EAC-0B64-41DC-A142-87EBEC4769F1}" type="presOf" srcId="{56D0E014-F578-499B-A9ED-A3C5E64EA8A9}" destId="{C1B6ACFB-636C-44AB-A30D-C32C3068E790}" srcOrd="0" destOrd="0" presId="urn:microsoft.com/office/officeart/2005/8/layout/vList2"/>
    <dgm:cxn modelId="{7C7E53B2-0BB1-4D9D-B9A8-048E594F47F2}" type="presOf" srcId="{8468DA77-F52F-475E-BA1E-88A55CD43A1C}" destId="{F871E6F7-370F-4E20-AD51-A64D437A6631}" srcOrd="0" destOrd="0" presId="urn:microsoft.com/office/officeart/2005/8/layout/vList2"/>
    <dgm:cxn modelId="{8860C3BA-AAD9-4F77-BF15-DB29347A5B7E}" type="presOf" srcId="{A9D2902E-621F-45BF-8C83-1E48B7F131AC}" destId="{D8FBA4E5-BDEA-4AA0-9BE9-C86ADF02751A}" srcOrd="0" destOrd="0" presId="urn:microsoft.com/office/officeart/2005/8/layout/vList2"/>
    <dgm:cxn modelId="{E81F6BD9-A0CF-4CE4-BC18-2EB3855338B4}" type="presOf" srcId="{64A662DF-8806-4C32-96BE-EBBC43DE6154}" destId="{9FF4D9B6-DC5B-4298-BECB-C1A19F5CE3AF}" srcOrd="0" destOrd="0" presId="urn:microsoft.com/office/officeart/2005/8/layout/vList2"/>
    <dgm:cxn modelId="{BD822221-44A6-419E-BC33-E7E1251C377C}" type="presParOf" srcId="{F871E6F7-370F-4E20-AD51-A64D437A6631}" destId="{C1B6ACFB-636C-44AB-A30D-C32C3068E790}" srcOrd="0" destOrd="0" presId="urn:microsoft.com/office/officeart/2005/8/layout/vList2"/>
    <dgm:cxn modelId="{F2E7B2E6-FD0F-4987-8AF6-9A614980C6A8}" type="presParOf" srcId="{F871E6F7-370F-4E20-AD51-A64D437A6631}" destId="{E3C3FAF4-C0EE-4972-B210-0E3C0DE8D012}" srcOrd="1" destOrd="0" presId="urn:microsoft.com/office/officeart/2005/8/layout/vList2"/>
    <dgm:cxn modelId="{AA82DE99-045A-4473-8BB3-0BF2B2D7F337}" type="presParOf" srcId="{F871E6F7-370F-4E20-AD51-A64D437A6631}" destId="{B416E42E-23E2-4FF2-B1E7-B352166D04A0}" srcOrd="2" destOrd="0" presId="urn:microsoft.com/office/officeart/2005/8/layout/vList2"/>
    <dgm:cxn modelId="{0876FDBC-E8A6-4847-AB61-3509E1AE082C}" type="presParOf" srcId="{F871E6F7-370F-4E20-AD51-A64D437A6631}" destId="{D2B832D4-CAD2-45EB-9F82-E74AB999A82E}" srcOrd="3" destOrd="0" presId="urn:microsoft.com/office/officeart/2005/8/layout/vList2"/>
    <dgm:cxn modelId="{3EAE5246-1060-4526-ADC8-6F679507DACD}" type="presParOf" srcId="{F871E6F7-370F-4E20-AD51-A64D437A6631}" destId="{9FF4D9B6-DC5B-4298-BECB-C1A19F5CE3AF}" srcOrd="4" destOrd="0" presId="urn:microsoft.com/office/officeart/2005/8/layout/vList2"/>
    <dgm:cxn modelId="{4E26892C-8A5F-45B0-BA03-08068F8216F8}" type="presParOf" srcId="{F871E6F7-370F-4E20-AD51-A64D437A6631}" destId="{D1325BC4-4A62-41C8-80FB-000F421127E7}" srcOrd="5" destOrd="0" presId="urn:microsoft.com/office/officeart/2005/8/layout/vList2"/>
    <dgm:cxn modelId="{017FDBF6-D8E6-4081-9459-4838E9B34027}" type="presParOf" srcId="{F871E6F7-370F-4E20-AD51-A64D437A6631}" destId="{528BA663-9791-4FB9-8A92-3F3FB295E042}" srcOrd="6" destOrd="0" presId="urn:microsoft.com/office/officeart/2005/8/layout/vList2"/>
    <dgm:cxn modelId="{97E4C8AF-BE49-4391-931D-01133E78604F}" type="presParOf" srcId="{F871E6F7-370F-4E20-AD51-A64D437A6631}" destId="{E6D18E94-C57C-4A32-B014-8972C36680BC}" srcOrd="7" destOrd="0" presId="urn:microsoft.com/office/officeart/2005/8/layout/vList2"/>
    <dgm:cxn modelId="{9D2BBC95-C1DF-4273-9B4F-68FF7A8C24D7}" type="presParOf" srcId="{F871E6F7-370F-4E20-AD51-A64D437A6631}" destId="{B5898E7C-A481-44C2-A202-440661E1CAE2}" srcOrd="8" destOrd="0" presId="urn:microsoft.com/office/officeart/2005/8/layout/vList2"/>
    <dgm:cxn modelId="{2DE018C0-D05C-4CD1-BC37-8AA9DCB64224}" type="presParOf" srcId="{F871E6F7-370F-4E20-AD51-A64D437A6631}" destId="{1A2373B7-0060-4DBC-B0F3-8EC260854B59}" srcOrd="9" destOrd="0" presId="urn:microsoft.com/office/officeart/2005/8/layout/vList2"/>
    <dgm:cxn modelId="{F387065D-0BA8-4B52-B3CC-326DC1F802B4}" type="presParOf" srcId="{F871E6F7-370F-4E20-AD51-A64D437A6631}" destId="{D8FBA4E5-BDEA-4AA0-9BE9-C86ADF02751A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151893-0E83-44D9-B4FE-851183E583E9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21DDD27-C7A1-43DE-801F-243319417D39}">
      <dgm:prSet/>
      <dgm:spPr/>
      <dgm:t>
        <a:bodyPr/>
        <a:lstStyle/>
        <a:p>
          <a:r>
            <a:rPr lang="en-US"/>
            <a:t>Creativity</a:t>
          </a:r>
        </a:p>
      </dgm:t>
    </dgm:pt>
    <dgm:pt modelId="{D9E884CA-7E4C-4854-B7F7-CC2C731D6C9D}" type="parTrans" cxnId="{E9F2DE1C-AA82-4F19-829C-D3AD1B5EC562}">
      <dgm:prSet/>
      <dgm:spPr/>
      <dgm:t>
        <a:bodyPr/>
        <a:lstStyle/>
        <a:p>
          <a:endParaRPr lang="en-US"/>
        </a:p>
      </dgm:t>
    </dgm:pt>
    <dgm:pt modelId="{B2C8BEF0-227C-441F-9CDD-C36C53A8A801}" type="sibTrans" cxnId="{E9F2DE1C-AA82-4F19-829C-D3AD1B5EC562}">
      <dgm:prSet/>
      <dgm:spPr/>
      <dgm:t>
        <a:bodyPr/>
        <a:lstStyle/>
        <a:p>
          <a:endParaRPr lang="en-US"/>
        </a:p>
      </dgm:t>
    </dgm:pt>
    <dgm:pt modelId="{B0C58AC1-2C88-4DA8-9442-172EE945C09E}">
      <dgm:prSet/>
      <dgm:spPr/>
      <dgm:t>
        <a:bodyPr/>
        <a:lstStyle/>
        <a:p>
          <a:r>
            <a:rPr lang="en-US"/>
            <a:t>Innovation</a:t>
          </a:r>
        </a:p>
      </dgm:t>
    </dgm:pt>
    <dgm:pt modelId="{B319FA95-9752-417B-8696-553B9E90672C}" type="parTrans" cxnId="{4EE0E7F1-A7D5-484A-B2DE-B9C9AC847289}">
      <dgm:prSet/>
      <dgm:spPr/>
      <dgm:t>
        <a:bodyPr/>
        <a:lstStyle/>
        <a:p>
          <a:endParaRPr lang="en-US"/>
        </a:p>
      </dgm:t>
    </dgm:pt>
    <dgm:pt modelId="{8BBF6C45-4610-4398-B482-D66A8CD0E813}" type="sibTrans" cxnId="{4EE0E7F1-A7D5-484A-B2DE-B9C9AC847289}">
      <dgm:prSet/>
      <dgm:spPr/>
      <dgm:t>
        <a:bodyPr/>
        <a:lstStyle/>
        <a:p>
          <a:endParaRPr lang="en-US"/>
        </a:p>
      </dgm:t>
    </dgm:pt>
    <dgm:pt modelId="{3281CBEC-CBDC-438E-A99D-20D44B0BCB9B}">
      <dgm:prSet/>
      <dgm:spPr/>
      <dgm:t>
        <a:bodyPr/>
        <a:lstStyle/>
        <a:p>
          <a:r>
            <a:rPr lang="en-US"/>
            <a:t>Revolution</a:t>
          </a:r>
        </a:p>
      </dgm:t>
    </dgm:pt>
    <dgm:pt modelId="{BD939D31-DA06-4D3D-9043-7ACCDE4A7609}" type="parTrans" cxnId="{F6395D5B-F24A-4030-8FC4-463223196051}">
      <dgm:prSet/>
      <dgm:spPr/>
      <dgm:t>
        <a:bodyPr/>
        <a:lstStyle/>
        <a:p>
          <a:endParaRPr lang="en-US"/>
        </a:p>
      </dgm:t>
    </dgm:pt>
    <dgm:pt modelId="{A0F4C6C5-E416-4766-B93B-4B1AE4A4F72E}" type="sibTrans" cxnId="{F6395D5B-F24A-4030-8FC4-463223196051}">
      <dgm:prSet/>
      <dgm:spPr/>
      <dgm:t>
        <a:bodyPr/>
        <a:lstStyle/>
        <a:p>
          <a:endParaRPr lang="en-US"/>
        </a:p>
      </dgm:t>
    </dgm:pt>
    <dgm:pt modelId="{6187D999-D677-4D57-8802-09CB6C7505E7}">
      <dgm:prSet/>
      <dgm:spPr/>
      <dgm:t>
        <a:bodyPr/>
        <a:lstStyle/>
        <a:p>
          <a:r>
            <a:rPr lang="en-US"/>
            <a:t>Entrepreneurship</a:t>
          </a:r>
        </a:p>
      </dgm:t>
    </dgm:pt>
    <dgm:pt modelId="{BE94368A-34AA-4EDB-93EB-2758753D5210}" type="parTrans" cxnId="{340786E4-250E-4714-B911-72F5F258C210}">
      <dgm:prSet/>
      <dgm:spPr/>
      <dgm:t>
        <a:bodyPr/>
        <a:lstStyle/>
        <a:p>
          <a:endParaRPr lang="en-US"/>
        </a:p>
      </dgm:t>
    </dgm:pt>
    <dgm:pt modelId="{7F3BAB38-ABC0-4122-AAF4-6651C7A699B4}" type="sibTrans" cxnId="{340786E4-250E-4714-B911-72F5F258C210}">
      <dgm:prSet/>
      <dgm:spPr/>
      <dgm:t>
        <a:bodyPr/>
        <a:lstStyle/>
        <a:p>
          <a:endParaRPr lang="en-US"/>
        </a:p>
      </dgm:t>
    </dgm:pt>
    <dgm:pt modelId="{FA247F87-A007-4A0C-AF59-479D98B90665}">
      <dgm:prSet/>
      <dgm:spPr/>
      <dgm:t>
        <a:bodyPr/>
        <a:lstStyle/>
        <a:p>
          <a:r>
            <a:rPr lang="en-US"/>
            <a:t>Leadership</a:t>
          </a:r>
        </a:p>
      </dgm:t>
    </dgm:pt>
    <dgm:pt modelId="{BC92F873-3203-418C-9323-CEEE32B5B4C7}" type="parTrans" cxnId="{8F74ACD0-EE2E-4B74-965D-9A13DD67D676}">
      <dgm:prSet/>
      <dgm:spPr/>
      <dgm:t>
        <a:bodyPr/>
        <a:lstStyle/>
        <a:p>
          <a:endParaRPr lang="en-US"/>
        </a:p>
      </dgm:t>
    </dgm:pt>
    <dgm:pt modelId="{A69559BA-8E53-429D-A2A8-B77B4E68825D}" type="sibTrans" cxnId="{8F74ACD0-EE2E-4B74-965D-9A13DD67D676}">
      <dgm:prSet/>
      <dgm:spPr/>
      <dgm:t>
        <a:bodyPr/>
        <a:lstStyle/>
        <a:p>
          <a:endParaRPr lang="en-US"/>
        </a:p>
      </dgm:t>
    </dgm:pt>
    <dgm:pt modelId="{8EA0EC07-B368-43F2-BE4F-4CDB4E36B53D}">
      <dgm:prSet/>
      <dgm:spPr/>
      <dgm:t>
        <a:bodyPr/>
        <a:lstStyle/>
        <a:p>
          <a:r>
            <a:rPr lang="en-US"/>
            <a:t>Solutions</a:t>
          </a:r>
        </a:p>
      </dgm:t>
    </dgm:pt>
    <dgm:pt modelId="{4FDB4D3A-BE28-479A-812E-4B49FC179480}" type="parTrans" cxnId="{92B30D27-402A-48DE-9232-5A25413090AB}">
      <dgm:prSet/>
      <dgm:spPr/>
      <dgm:t>
        <a:bodyPr/>
        <a:lstStyle/>
        <a:p>
          <a:endParaRPr lang="en-US"/>
        </a:p>
      </dgm:t>
    </dgm:pt>
    <dgm:pt modelId="{041FE3DC-3CFD-427A-9A70-2E15576881B1}" type="sibTrans" cxnId="{92B30D27-402A-48DE-9232-5A25413090AB}">
      <dgm:prSet/>
      <dgm:spPr/>
      <dgm:t>
        <a:bodyPr/>
        <a:lstStyle/>
        <a:p>
          <a:endParaRPr lang="en-US"/>
        </a:p>
      </dgm:t>
    </dgm:pt>
    <dgm:pt modelId="{E376E14D-ACE0-480C-82C2-DE50A9D05C1B}">
      <dgm:prSet/>
      <dgm:spPr/>
      <dgm:t>
        <a:bodyPr/>
        <a:lstStyle/>
        <a:p>
          <a:r>
            <a:rPr lang="en-US"/>
            <a:t>Problem solving</a:t>
          </a:r>
        </a:p>
      </dgm:t>
    </dgm:pt>
    <dgm:pt modelId="{E626D960-27F2-4CDF-B257-58BBC619102F}" type="parTrans" cxnId="{1FFDDADA-35DE-44D7-AFBE-3AE96C26EFF3}">
      <dgm:prSet/>
      <dgm:spPr/>
      <dgm:t>
        <a:bodyPr/>
        <a:lstStyle/>
        <a:p>
          <a:endParaRPr lang="en-US"/>
        </a:p>
      </dgm:t>
    </dgm:pt>
    <dgm:pt modelId="{7AC4BDED-D7B7-44D9-8B30-87B207E22DED}" type="sibTrans" cxnId="{1FFDDADA-35DE-44D7-AFBE-3AE96C26EFF3}">
      <dgm:prSet/>
      <dgm:spPr/>
      <dgm:t>
        <a:bodyPr/>
        <a:lstStyle/>
        <a:p>
          <a:endParaRPr lang="en-US"/>
        </a:p>
      </dgm:t>
    </dgm:pt>
    <dgm:pt modelId="{89BBCB37-992A-469B-AA13-85C977351260}">
      <dgm:prSet/>
      <dgm:spPr/>
      <dgm:t>
        <a:bodyPr/>
        <a:lstStyle/>
        <a:p>
          <a:r>
            <a:rPr lang="en-US"/>
            <a:t>Critical thinking</a:t>
          </a:r>
        </a:p>
      </dgm:t>
    </dgm:pt>
    <dgm:pt modelId="{582F1360-E5C5-4DCF-A925-559D304246AA}" type="parTrans" cxnId="{962284BF-6611-432E-8D58-C6B3367909B0}">
      <dgm:prSet/>
      <dgm:spPr/>
      <dgm:t>
        <a:bodyPr/>
        <a:lstStyle/>
        <a:p>
          <a:endParaRPr lang="en-US"/>
        </a:p>
      </dgm:t>
    </dgm:pt>
    <dgm:pt modelId="{FE70A1DB-0A47-489B-B227-48CCDB6FCABC}" type="sibTrans" cxnId="{962284BF-6611-432E-8D58-C6B3367909B0}">
      <dgm:prSet/>
      <dgm:spPr/>
      <dgm:t>
        <a:bodyPr/>
        <a:lstStyle/>
        <a:p>
          <a:endParaRPr lang="en-US"/>
        </a:p>
      </dgm:t>
    </dgm:pt>
    <dgm:pt modelId="{2CAEBFA2-A2DA-4A45-9231-9540525638FA}" type="pres">
      <dgm:prSet presAssocID="{FB151893-0E83-44D9-B4FE-851183E583E9}" presName="diagram" presStyleCnt="0">
        <dgm:presLayoutVars>
          <dgm:dir/>
          <dgm:resizeHandles val="exact"/>
        </dgm:presLayoutVars>
      </dgm:prSet>
      <dgm:spPr/>
    </dgm:pt>
    <dgm:pt modelId="{7DA299D3-B758-4718-8211-102951F6D515}" type="pres">
      <dgm:prSet presAssocID="{721DDD27-C7A1-43DE-801F-243319417D39}" presName="node" presStyleLbl="node1" presStyleIdx="0" presStyleCnt="8">
        <dgm:presLayoutVars>
          <dgm:bulletEnabled val="1"/>
        </dgm:presLayoutVars>
      </dgm:prSet>
      <dgm:spPr/>
    </dgm:pt>
    <dgm:pt modelId="{9B343025-7E95-4D2E-9586-8C438EE195DA}" type="pres">
      <dgm:prSet presAssocID="{B2C8BEF0-227C-441F-9CDD-C36C53A8A801}" presName="sibTrans" presStyleCnt="0"/>
      <dgm:spPr/>
    </dgm:pt>
    <dgm:pt modelId="{D19FF4EB-D5AF-4744-99B5-E99DE5628CF6}" type="pres">
      <dgm:prSet presAssocID="{B0C58AC1-2C88-4DA8-9442-172EE945C09E}" presName="node" presStyleLbl="node1" presStyleIdx="1" presStyleCnt="8">
        <dgm:presLayoutVars>
          <dgm:bulletEnabled val="1"/>
        </dgm:presLayoutVars>
      </dgm:prSet>
      <dgm:spPr/>
    </dgm:pt>
    <dgm:pt modelId="{595D06FB-635C-4639-9CDA-9D5AA6EBA484}" type="pres">
      <dgm:prSet presAssocID="{8BBF6C45-4610-4398-B482-D66A8CD0E813}" presName="sibTrans" presStyleCnt="0"/>
      <dgm:spPr/>
    </dgm:pt>
    <dgm:pt modelId="{673F3C0F-1B1C-401B-A737-E00AC65A2FD7}" type="pres">
      <dgm:prSet presAssocID="{3281CBEC-CBDC-438E-A99D-20D44B0BCB9B}" presName="node" presStyleLbl="node1" presStyleIdx="2" presStyleCnt="8">
        <dgm:presLayoutVars>
          <dgm:bulletEnabled val="1"/>
        </dgm:presLayoutVars>
      </dgm:prSet>
      <dgm:spPr/>
    </dgm:pt>
    <dgm:pt modelId="{DF01B955-E108-4F63-BEB7-3F11B7E82352}" type="pres">
      <dgm:prSet presAssocID="{A0F4C6C5-E416-4766-B93B-4B1AE4A4F72E}" presName="sibTrans" presStyleCnt="0"/>
      <dgm:spPr/>
    </dgm:pt>
    <dgm:pt modelId="{06D9AFE5-09D9-4C5C-BACB-FD1DD15C0BE1}" type="pres">
      <dgm:prSet presAssocID="{6187D999-D677-4D57-8802-09CB6C7505E7}" presName="node" presStyleLbl="node1" presStyleIdx="3" presStyleCnt="8">
        <dgm:presLayoutVars>
          <dgm:bulletEnabled val="1"/>
        </dgm:presLayoutVars>
      </dgm:prSet>
      <dgm:spPr/>
    </dgm:pt>
    <dgm:pt modelId="{16BFBD11-6870-4C77-86BD-8B4F57DEF685}" type="pres">
      <dgm:prSet presAssocID="{7F3BAB38-ABC0-4122-AAF4-6651C7A699B4}" presName="sibTrans" presStyleCnt="0"/>
      <dgm:spPr/>
    </dgm:pt>
    <dgm:pt modelId="{99267A06-93B9-409A-9AC5-776CC922FA7A}" type="pres">
      <dgm:prSet presAssocID="{FA247F87-A007-4A0C-AF59-479D98B90665}" presName="node" presStyleLbl="node1" presStyleIdx="4" presStyleCnt="8">
        <dgm:presLayoutVars>
          <dgm:bulletEnabled val="1"/>
        </dgm:presLayoutVars>
      </dgm:prSet>
      <dgm:spPr/>
    </dgm:pt>
    <dgm:pt modelId="{358BB85B-088A-4140-A462-FFB7D04318A5}" type="pres">
      <dgm:prSet presAssocID="{A69559BA-8E53-429D-A2A8-B77B4E68825D}" presName="sibTrans" presStyleCnt="0"/>
      <dgm:spPr/>
    </dgm:pt>
    <dgm:pt modelId="{4DB20641-B0FC-4B01-AEDD-F02C0A31117A}" type="pres">
      <dgm:prSet presAssocID="{8EA0EC07-B368-43F2-BE4F-4CDB4E36B53D}" presName="node" presStyleLbl="node1" presStyleIdx="5" presStyleCnt="8">
        <dgm:presLayoutVars>
          <dgm:bulletEnabled val="1"/>
        </dgm:presLayoutVars>
      </dgm:prSet>
      <dgm:spPr/>
    </dgm:pt>
    <dgm:pt modelId="{A6E50032-5EA4-42E1-A411-383E03F5DE14}" type="pres">
      <dgm:prSet presAssocID="{041FE3DC-3CFD-427A-9A70-2E15576881B1}" presName="sibTrans" presStyleCnt="0"/>
      <dgm:spPr/>
    </dgm:pt>
    <dgm:pt modelId="{4E779392-FA57-470D-8F6A-294ED9964E29}" type="pres">
      <dgm:prSet presAssocID="{E376E14D-ACE0-480C-82C2-DE50A9D05C1B}" presName="node" presStyleLbl="node1" presStyleIdx="6" presStyleCnt="8">
        <dgm:presLayoutVars>
          <dgm:bulletEnabled val="1"/>
        </dgm:presLayoutVars>
      </dgm:prSet>
      <dgm:spPr/>
    </dgm:pt>
    <dgm:pt modelId="{CBE1FC29-1698-49AF-B228-385261D6EC5D}" type="pres">
      <dgm:prSet presAssocID="{7AC4BDED-D7B7-44D9-8B30-87B207E22DED}" presName="sibTrans" presStyleCnt="0"/>
      <dgm:spPr/>
    </dgm:pt>
    <dgm:pt modelId="{B8EDA65B-D582-4B3D-8469-85876188B938}" type="pres">
      <dgm:prSet presAssocID="{89BBCB37-992A-469B-AA13-85C977351260}" presName="node" presStyleLbl="node1" presStyleIdx="7" presStyleCnt="8">
        <dgm:presLayoutVars>
          <dgm:bulletEnabled val="1"/>
        </dgm:presLayoutVars>
      </dgm:prSet>
      <dgm:spPr/>
    </dgm:pt>
  </dgm:ptLst>
  <dgm:cxnLst>
    <dgm:cxn modelId="{753CE906-D5E6-4A5F-922D-E447FB21BA72}" type="presOf" srcId="{8EA0EC07-B368-43F2-BE4F-4CDB4E36B53D}" destId="{4DB20641-B0FC-4B01-AEDD-F02C0A31117A}" srcOrd="0" destOrd="0" presId="urn:microsoft.com/office/officeart/2005/8/layout/default"/>
    <dgm:cxn modelId="{39F5E40C-2113-4468-B03F-3DC6EA66CD5A}" type="presOf" srcId="{B0C58AC1-2C88-4DA8-9442-172EE945C09E}" destId="{D19FF4EB-D5AF-4744-99B5-E99DE5628CF6}" srcOrd="0" destOrd="0" presId="urn:microsoft.com/office/officeart/2005/8/layout/default"/>
    <dgm:cxn modelId="{F2B52A19-4AD9-48B4-AE63-6B88E88D9D51}" type="presOf" srcId="{FA247F87-A007-4A0C-AF59-479D98B90665}" destId="{99267A06-93B9-409A-9AC5-776CC922FA7A}" srcOrd="0" destOrd="0" presId="urn:microsoft.com/office/officeart/2005/8/layout/default"/>
    <dgm:cxn modelId="{E9F2DE1C-AA82-4F19-829C-D3AD1B5EC562}" srcId="{FB151893-0E83-44D9-B4FE-851183E583E9}" destId="{721DDD27-C7A1-43DE-801F-243319417D39}" srcOrd="0" destOrd="0" parTransId="{D9E884CA-7E4C-4854-B7F7-CC2C731D6C9D}" sibTransId="{B2C8BEF0-227C-441F-9CDD-C36C53A8A801}"/>
    <dgm:cxn modelId="{92B30D27-402A-48DE-9232-5A25413090AB}" srcId="{FB151893-0E83-44D9-B4FE-851183E583E9}" destId="{8EA0EC07-B368-43F2-BE4F-4CDB4E36B53D}" srcOrd="5" destOrd="0" parTransId="{4FDB4D3A-BE28-479A-812E-4B49FC179480}" sibTransId="{041FE3DC-3CFD-427A-9A70-2E15576881B1}"/>
    <dgm:cxn modelId="{D58ACA3B-DAF7-4E3E-A880-B779BA9DEA23}" type="presOf" srcId="{E376E14D-ACE0-480C-82C2-DE50A9D05C1B}" destId="{4E779392-FA57-470D-8F6A-294ED9964E29}" srcOrd="0" destOrd="0" presId="urn:microsoft.com/office/officeart/2005/8/layout/default"/>
    <dgm:cxn modelId="{F6395D5B-F24A-4030-8FC4-463223196051}" srcId="{FB151893-0E83-44D9-B4FE-851183E583E9}" destId="{3281CBEC-CBDC-438E-A99D-20D44B0BCB9B}" srcOrd="2" destOrd="0" parTransId="{BD939D31-DA06-4D3D-9043-7ACCDE4A7609}" sibTransId="{A0F4C6C5-E416-4766-B93B-4B1AE4A4F72E}"/>
    <dgm:cxn modelId="{558D616A-37D9-4D7D-8578-515CAE67B65B}" type="presOf" srcId="{6187D999-D677-4D57-8802-09CB6C7505E7}" destId="{06D9AFE5-09D9-4C5C-BACB-FD1DD15C0BE1}" srcOrd="0" destOrd="0" presId="urn:microsoft.com/office/officeart/2005/8/layout/default"/>
    <dgm:cxn modelId="{A255AF7A-FC6E-483A-88F9-6C514DD9ECA1}" type="presOf" srcId="{89BBCB37-992A-469B-AA13-85C977351260}" destId="{B8EDA65B-D582-4B3D-8469-85876188B938}" srcOrd="0" destOrd="0" presId="urn:microsoft.com/office/officeart/2005/8/layout/default"/>
    <dgm:cxn modelId="{7953B49D-633F-40BF-AE91-DDECE5C7B933}" type="presOf" srcId="{721DDD27-C7A1-43DE-801F-243319417D39}" destId="{7DA299D3-B758-4718-8211-102951F6D515}" srcOrd="0" destOrd="0" presId="urn:microsoft.com/office/officeart/2005/8/layout/default"/>
    <dgm:cxn modelId="{32EFE4B1-3E85-489F-9D30-A75C723B45D7}" type="presOf" srcId="{3281CBEC-CBDC-438E-A99D-20D44B0BCB9B}" destId="{673F3C0F-1B1C-401B-A737-E00AC65A2FD7}" srcOrd="0" destOrd="0" presId="urn:microsoft.com/office/officeart/2005/8/layout/default"/>
    <dgm:cxn modelId="{962284BF-6611-432E-8D58-C6B3367909B0}" srcId="{FB151893-0E83-44D9-B4FE-851183E583E9}" destId="{89BBCB37-992A-469B-AA13-85C977351260}" srcOrd="7" destOrd="0" parTransId="{582F1360-E5C5-4DCF-A925-559D304246AA}" sibTransId="{FE70A1DB-0A47-489B-B227-48CCDB6FCABC}"/>
    <dgm:cxn modelId="{6CDE43CC-B47B-4401-BDDC-B3043791B451}" type="presOf" srcId="{FB151893-0E83-44D9-B4FE-851183E583E9}" destId="{2CAEBFA2-A2DA-4A45-9231-9540525638FA}" srcOrd="0" destOrd="0" presId="urn:microsoft.com/office/officeart/2005/8/layout/default"/>
    <dgm:cxn modelId="{8F74ACD0-EE2E-4B74-965D-9A13DD67D676}" srcId="{FB151893-0E83-44D9-B4FE-851183E583E9}" destId="{FA247F87-A007-4A0C-AF59-479D98B90665}" srcOrd="4" destOrd="0" parTransId="{BC92F873-3203-418C-9323-CEEE32B5B4C7}" sibTransId="{A69559BA-8E53-429D-A2A8-B77B4E68825D}"/>
    <dgm:cxn modelId="{1FFDDADA-35DE-44D7-AFBE-3AE96C26EFF3}" srcId="{FB151893-0E83-44D9-B4FE-851183E583E9}" destId="{E376E14D-ACE0-480C-82C2-DE50A9D05C1B}" srcOrd="6" destOrd="0" parTransId="{E626D960-27F2-4CDF-B257-58BBC619102F}" sibTransId="{7AC4BDED-D7B7-44D9-8B30-87B207E22DED}"/>
    <dgm:cxn modelId="{340786E4-250E-4714-B911-72F5F258C210}" srcId="{FB151893-0E83-44D9-B4FE-851183E583E9}" destId="{6187D999-D677-4D57-8802-09CB6C7505E7}" srcOrd="3" destOrd="0" parTransId="{BE94368A-34AA-4EDB-93EB-2758753D5210}" sibTransId="{7F3BAB38-ABC0-4122-AAF4-6651C7A699B4}"/>
    <dgm:cxn modelId="{4EE0E7F1-A7D5-484A-B2DE-B9C9AC847289}" srcId="{FB151893-0E83-44D9-B4FE-851183E583E9}" destId="{B0C58AC1-2C88-4DA8-9442-172EE945C09E}" srcOrd="1" destOrd="0" parTransId="{B319FA95-9752-417B-8696-553B9E90672C}" sibTransId="{8BBF6C45-4610-4398-B482-D66A8CD0E813}"/>
    <dgm:cxn modelId="{50F30AD4-7960-4B96-98B6-A06B0A79F4AA}" type="presParOf" srcId="{2CAEBFA2-A2DA-4A45-9231-9540525638FA}" destId="{7DA299D3-B758-4718-8211-102951F6D515}" srcOrd="0" destOrd="0" presId="urn:microsoft.com/office/officeart/2005/8/layout/default"/>
    <dgm:cxn modelId="{769D0FA0-A4D9-4723-AF96-807F606B00BF}" type="presParOf" srcId="{2CAEBFA2-A2DA-4A45-9231-9540525638FA}" destId="{9B343025-7E95-4D2E-9586-8C438EE195DA}" srcOrd="1" destOrd="0" presId="urn:microsoft.com/office/officeart/2005/8/layout/default"/>
    <dgm:cxn modelId="{C162742E-A997-4529-B4F8-FB4B076BA6CA}" type="presParOf" srcId="{2CAEBFA2-A2DA-4A45-9231-9540525638FA}" destId="{D19FF4EB-D5AF-4744-99B5-E99DE5628CF6}" srcOrd="2" destOrd="0" presId="urn:microsoft.com/office/officeart/2005/8/layout/default"/>
    <dgm:cxn modelId="{83718170-1412-48D3-89FD-460A2CD1953E}" type="presParOf" srcId="{2CAEBFA2-A2DA-4A45-9231-9540525638FA}" destId="{595D06FB-635C-4639-9CDA-9D5AA6EBA484}" srcOrd="3" destOrd="0" presId="urn:microsoft.com/office/officeart/2005/8/layout/default"/>
    <dgm:cxn modelId="{15347ABE-A4CE-474A-80EF-3ED02F5805D5}" type="presParOf" srcId="{2CAEBFA2-A2DA-4A45-9231-9540525638FA}" destId="{673F3C0F-1B1C-401B-A737-E00AC65A2FD7}" srcOrd="4" destOrd="0" presId="urn:microsoft.com/office/officeart/2005/8/layout/default"/>
    <dgm:cxn modelId="{CA5204A6-09EC-42FB-AB32-F0F75E4B57BD}" type="presParOf" srcId="{2CAEBFA2-A2DA-4A45-9231-9540525638FA}" destId="{DF01B955-E108-4F63-BEB7-3F11B7E82352}" srcOrd="5" destOrd="0" presId="urn:microsoft.com/office/officeart/2005/8/layout/default"/>
    <dgm:cxn modelId="{E5288FDE-708F-4C14-8FA1-BB086D9BA4D5}" type="presParOf" srcId="{2CAEBFA2-A2DA-4A45-9231-9540525638FA}" destId="{06D9AFE5-09D9-4C5C-BACB-FD1DD15C0BE1}" srcOrd="6" destOrd="0" presId="urn:microsoft.com/office/officeart/2005/8/layout/default"/>
    <dgm:cxn modelId="{F48EC803-5D05-4B6A-8D61-408C68D64507}" type="presParOf" srcId="{2CAEBFA2-A2DA-4A45-9231-9540525638FA}" destId="{16BFBD11-6870-4C77-86BD-8B4F57DEF685}" srcOrd="7" destOrd="0" presId="urn:microsoft.com/office/officeart/2005/8/layout/default"/>
    <dgm:cxn modelId="{5D91F101-3FAE-408B-B449-ECE2673B69DE}" type="presParOf" srcId="{2CAEBFA2-A2DA-4A45-9231-9540525638FA}" destId="{99267A06-93B9-409A-9AC5-776CC922FA7A}" srcOrd="8" destOrd="0" presId="urn:microsoft.com/office/officeart/2005/8/layout/default"/>
    <dgm:cxn modelId="{F8E28E88-A51A-4DBA-A752-723606F814F2}" type="presParOf" srcId="{2CAEBFA2-A2DA-4A45-9231-9540525638FA}" destId="{358BB85B-088A-4140-A462-FFB7D04318A5}" srcOrd="9" destOrd="0" presId="urn:microsoft.com/office/officeart/2005/8/layout/default"/>
    <dgm:cxn modelId="{820EC08B-49F8-4BBF-847C-073F0106C765}" type="presParOf" srcId="{2CAEBFA2-A2DA-4A45-9231-9540525638FA}" destId="{4DB20641-B0FC-4B01-AEDD-F02C0A31117A}" srcOrd="10" destOrd="0" presId="urn:microsoft.com/office/officeart/2005/8/layout/default"/>
    <dgm:cxn modelId="{5C6D8015-98BB-4876-8C9F-E1E689AA9E89}" type="presParOf" srcId="{2CAEBFA2-A2DA-4A45-9231-9540525638FA}" destId="{A6E50032-5EA4-42E1-A411-383E03F5DE14}" srcOrd="11" destOrd="0" presId="urn:microsoft.com/office/officeart/2005/8/layout/default"/>
    <dgm:cxn modelId="{9FD1784B-9B76-48DD-9567-298474EB7C69}" type="presParOf" srcId="{2CAEBFA2-A2DA-4A45-9231-9540525638FA}" destId="{4E779392-FA57-470D-8F6A-294ED9964E29}" srcOrd="12" destOrd="0" presId="urn:microsoft.com/office/officeart/2005/8/layout/default"/>
    <dgm:cxn modelId="{E5E90CC7-E497-4F40-8E6D-18A9FF56EFE4}" type="presParOf" srcId="{2CAEBFA2-A2DA-4A45-9231-9540525638FA}" destId="{CBE1FC29-1698-49AF-B228-385261D6EC5D}" srcOrd="13" destOrd="0" presId="urn:microsoft.com/office/officeart/2005/8/layout/default"/>
    <dgm:cxn modelId="{F7E98CE2-3C21-463C-873F-5A70F84C7138}" type="presParOf" srcId="{2CAEBFA2-A2DA-4A45-9231-9540525638FA}" destId="{B8EDA65B-D582-4B3D-8469-85876188B938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71BECDD-327E-4AB8-B702-ED50B7A4B4E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34CAF4E-860B-419E-B6AB-58504B560626}">
      <dgm:prSet/>
      <dgm:spPr/>
      <dgm:t>
        <a:bodyPr/>
        <a:lstStyle/>
        <a:p>
          <a:r>
            <a:rPr lang="en-US"/>
            <a:t>To understand what our skills and qualities are, we must first understand the terminology!</a:t>
          </a:r>
        </a:p>
      </dgm:t>
    </dgm:pt>
    <dgm:pt modelId="{0B82D515-5F21-4EF3-8B61-E74FB86ADE67}" type="parTrans" cxnId="{4414F8D8-E95A-4E05-9A2B-E1096A5782C9}">
      <dgm:prSet/>
      <dgm:spPr/>
      <dgm:t>
        <a:bodyPr/>
        <a:lstStyle/>
        <a:p>
          <a:endParaRPr lang="en-US"/>
        </a:p>
      </dgm:t>
    </dgm:pt>
    <dgm:pt modelId="{47A5BCA6-243A-48FB-ADFA-343215F523EF}" type="sibTrans" cxnId="{4414F8D8-E95A-4E05-9A2B-E1096A5782C9}">
      <dgm:prSet/>
      <dgm:spPr/>
      <dgm:t>
        <a:bodyPr/>
        <a:lstStyle/>
        <a:p>
          <a:endParaRPr lang="en-US"/>
        </a:p>
      </dgm:t>
    </dgm:pt>
    <dgm:pt modelId="{7F3C2135-0E15-4A7F-AB15-5C79AD13B308}">
      <dgm:prSet/>
      <dgm:spPr/>
      <dgm:t>
        <a:bodyPr/>
        <a:lstStyle/>
        <a:p>
          <a:r>
            <a:rPr lang="en-US"/>
            <a:t>What is a skill?</a:t>
          </a:r>
        </a:p>
      </dgm:t>
    </dgm:pt>
    <dgm:pt modelId="{9774364F-A682-46BD-A68E-74B67E709A54}" type="parTrans" cxnId="{F7F3D1C2-48DF-444F-922E-DD442905A883}">
      <dgm:prSet/>
      <dgm:spPr/>
      <dgm:t>
        <a:bodyPr/>
        <a:lstStyle/>
        <a:p>
          <a:endParaRPr lang="en-US"/>
        </a:p>
      </dgm:t>
    </dgm:pt>
    <dgm:pt modelId="{E15664BC-BFCD-4736-9C8E-8CC0A7C5F5D8}" type="sibTrans" cxnId="{F7F3D1C2-48DF-444F-922E-DD442905A883}">
      <dgm:prSet/>
      <dgm:spPr/>
      <dgm:t>
        <a:bodyPr/>
        <a:lstStyle/>
        <a:p>
          <a:endParaRPr lang="en-US"/>
        </a:p>
      </dgm:t>
    </dgm:pt>
    <dgm:pt modelId="{92BB6C6F-8CD6-45C5-879F-2FBE29875F8F}">
      <dgm:prSet/>
      <dgm:spPr/>
      <dgm:t>
        <a:bodyPr/>
        <a:lstStyle/>
        <a:p>
          <a:r>
            <a:rPr lang="en-US"/>
            <a:t>What is a quality?</a:t>
          </a:r>
        </a:p>
      </dgm:t>
    </dgm:pt>
    <dgm:pt modelId="{987A5F91-0299-48C5-8DA8-3F9B71A47542}" type="parTrans" cxnId="{2147D688-3261-432C-ABA5-F9756B154937}">
      <dgm:prSet/>
      <dgm:spPr/>
      <dgm:t>
        <a:bodyPr/>
        <a:lstStyle/>
        <a:p>
          <a:endParaRPr lang="en-US"/>
        </a:p>
      </dgm:t>
    </dgm:pt>
    <dgm:pt modelId="{58FC1F35-58DC-4AF7-8793-19C8D9099C21}" type="sibTrans" cxnId="{2147D688-3261-432C-ABA5-F9756B154937}">
      <dgm:prSet/>
      <dgm:spPr/>
      <dgm:t>
        <a:bodyPr/>
        <a:lstStyle/>
        <a:p>
          <a:endParaRPr lang="en-US"/>
        </a:p>
      </dgm:t>
    </dgm:pt>
    <dgm:pt modelId="{C27948C6-2A0F-4852-95C8-5647372253F0}" type="pres">
      <dgm:prSet presAssocID="{B71BECDD-327E-4AB8-B702-ED50B7A4B4E8}" presName="root" presStyleCnt="0">
        <dgm:presLayoutVars>
          <dgm:dir/>
          <dgm:resizeHandles val="exact"/>
        </dgm:presLayoutVars>
      </dgm:prSet>
      <dgm:spPr/>
    </dgm:pt>
    <dgm:pt modelId="{6305683B-346A-46B4-A3C9-0B8C7EC41736}" type="pres">
      <dgm:prSet presAssocID="{E34CAF4E-860B-419E-B6AB-58504B560626}" presName="compNode" presStyleCnt="0"/>
      <dgm:spPr/>
    </dgm:pt>
    <dgm:pt modelId="{0D041C6C-E9F5-4748-8774-B9703021AD6C}" type="pres">
      <dgm:prSet presAssocID="{E34CAF4E-860B-419E-B6AB-58504B560626}" presName="bgRect" presStyleLbl="bgShp" presStyleIdx="0" presStyleCnt="3"/>
      <dgm:spPr/>
    </dgm:pt>
    <dgm:pt modelId="{691786AD-C7F9-438B-934E-1CC84497FD51}" type="pres">
      <dgm:prSet presAssocID="{E34CAF4E-860B-419E-B6AB-58504B56062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DEEAB2F4-F7D7-48BE-970E-864DB75607C8}" type="pres">
      <dgm:prSet presAssocID="{E34CAF4E-860B-419E-B6AB-58504B560626}" presName="spaceRect" presStyleCnt="0"/>
      <dgm:spPr/>
    </dgm:pt>
    <dgm:pt modelId="{1521B1FC-8868-46F1-9246-A94D7AD62EE0}" type="pres">
      <dgm:prSet presAssocID="{E34CAF4E-860B-419E-B6AB-58504B560626}" presName="parTx" presStyleLbl="revTx" presStyleIdx="0" presStyleCnt="3">
        <dgm:presLayoutVars>
          <dgm:chMax val="0"/>
          <dgm:chPref val="0"/>
        </dgm:presLayoutVars>
      </dgm:prSet>
      <dgm:spPr/>
    </dgm:pt>
    <dgm:pt modelId="{187F0354-D3E7-4829-9134-3B04F08277A4}" type="pres">
      <dgm:prSet presAssocID="{47A5BCA6-243A-48FB-ADFA-343215F523EF}" presName="sibTrans" presStyleCnt="0"/>
      <dgm:spPr/>
    </dgm:pt>
    <dgm:pt modelId="{0B8AE4A9-6C33-4263-BD4A-058304CCC5DC}" type="pres">
      <dgm:prSet presAssocID="{7F3C2135-0E15-4A7F-AB15-5C79AD13B308}" presName="compNode" presStyleCnt="0"/>
      <dgm:spPr/>
    </dgm:pt>
    <dgm:pt modelId="{01C9E5D8-209C-43EB-A047-F435A649E479}" type="pres">
      <dgm:prSet presAssocID="{7F3C2135-0E15-4A7F-AB15-5C79AD13B308}" presName="bgRect" presStyleLbl="bgShp" presStyleIdx="1" presStyleCnt="3"/>
      <dgm:spPr/>
    </dgm:pt>
    <dgm:pt modelId="{FDB523C0-A9F4-4593-A807-4996A07BD78B}" type="pres">
      <dgm:prSet presAssocID="{7F3C2135-0E15-4A7F-AB15-5C79AD13B30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ke"/>
        </a:ext>
      </dgm:extLst>
    </dgm:pt>
    <dgm:pt modelId="{F851DA53-12DC-4194-B134-F1528ADBF9D0}" type="pres">
      <dgm:prSet presAssocID="{7F3C2135-0E15-4A7F-AB15-5C79AD13B308}" presName="spaceRect" presStyleCnt="0"/>
      <dgm:spPr/>
    </dgm:pt>
    <dgm:pt modelId="{6C9421A7-975E-4F48-8F00-D2A569AC7587}" type="pres">
      <dgm:prSet presAssocID="{7F3C2135-0E15-4A7F-AB15-5C79AD13B308}" presName="parTx" presStyleLbl="revTx" presStyleIdx="1" presStyleCnt="3">
        <dgm:presLayoutVars>
          <dgm:chMax val="0"/>
          <dgm:chPref val="0"/>
        </dgm:presLayoutVars>
      </dgm:prSet>
      <dgm:spPr/>
    </dgm:pt>
    <dgm:pt modelId="{A471E83F-D697-4136-9A6B-17068BA1B436}" type="pres">
      <dgm:prSet presAssocID="{E15664BC-BFCD-4736-9C8E-8CC0A7C5F5D8}" presName="sibTrans" presStyleCnt="0"/>
      <dgm:spPr/>
    </dgm:pt>
    <dgm:pt modelId="{ADFAF238-F3C3-41B4-B653-19CA935BE7C5}" type="pres">
      <dgm:prSet presAssocID="{92BB6C6F-8CD6-45C5-879F-2FBE29875F8F}" presName="compNode" presStyleCnt="0"/>
      <dgm:spPr/>
    </dgm:pt>
    <dgm:pt modelId="{2E5BE319-D3B2-461A-B52D-E816D8F78685}" type="pres">
      <dgm:prSet presAssocID="{92BB6C6F-8CD6-45C5-879F-2FBE29875F8F}" presName="bgRect" presStyleLbl="bgShp" presStyleIdx="2" presStyleCnt="3"/>
      <dgm:spPr/>
    </dgm:pt>
    <dgm:pt modelId="{C79932CA-D8A4-495D-99B6-24C2BE764F6F}" type="pres">
      <dgm:prSet presAssocID="{92BB6C6F-8CD6-45C5-879F-2FBE29875F8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FE39E3C8-7725-4C6D-B792-82416003EC37}" type="pres">
      <dgm:prSet presAssocID="{92BB6C6F-8CD6-45C5-879F-2FBE29875F8F}" presName="spaceRect" presStyleCnt="0"/>
      <dgm:spPr/>
    </dgm:pt>
    <dgm:pt modelId="{06C069EF-1279-432E-B7D8-3DF02531E44A}" type="pres">
      <dgm:prSet presAssocID="{92BB6C6F-8CD6-45C5-879F-2FBE29875F8F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83E55008-8464-4602-8F2E-AD56DCEA91E7}" type="presOf" srcId="{7F3C2135-0E15-4A7F-AB15-5C79AD13B308}" destId="{6C9421A7-975E-4F48-8F00-D2A569AC7587}" srcOrd="0" destOrd="0" presId="urn:microsoft.com/office/officeart/2018/2/layout/IconVerticalSolidList"/>
    <dgm:cxn modelId="{9824DE09-A86A-47CE-AB2A-DAEFC28050DB}" type="presOf" srcId="{B71BECDD-327E-4AB8-B702-ED50B7A4B4E8}" destId="{C27948C6-2A0F-4852-95C8-5647372253F0}" srcOrd="0" destOrd="0" presId="urn:microsoft.com/office/officeart/2018/2/layout/IconVerticalSolidList"/>
    <dgm:cxn modelId="{A4D7D814-1D7C-443F-A1F3-E9ACA3EBBECB}" type="presOf" srcId="{E34CAF4E-860B-419E-B6AB-58504B560626}" destId="{1521B1FC-8868-46F1-9246-A94D7AD62EE0}" srcOrd="0" destOrd="0" presId="urn:microsoft.com/office/officeart/2018/2/layout/IconVerticalSolidList"/>
    <dgm:cxn modelId="{2147D688-3261-432C-ABA5-F9756B154937}" srcId="{B71BECDD-327E-4AB8-B702-ED50B7A4B4E8}" destId="{92BB6C6F-8CD6-45C5-879F-2FBE29875F8F}" srcOrd="2" destOrd="0" parTransId="{987A5F91-0299-48C5-8DA8-3F9B71A47542}" sibTransId="{58FC1F35-58DC-4AF7-8793-19C8D9099C21}"/>
    <dgm:cxn modelId="{09088CB4-1C7E-45CC-8C1B-2D9F88C0C76B}" type="presOf" srcId="{92BB6C6F-8CD6-45C5-879F-2FBE29875F8F}" destId="{06C069EF-1279-432E-B7D8-3DF02531E44A}" srcOrd="0" destOrd="0" presId="urn:microsoft.com/office/officeart/2018/2/layout/IconVerticalSolidList"/>
    <dgm:cxn modelId="{F7F3D1C2-48DF-444F-922E-DD442905A883}" srcId="{B71BECDD-327E-4AB8-B702-ED50B7A4B4E8}" destId="{7F3C2135-0E15-4A7F-AB15-5C79AD13B308}" srcOrd="1" destOrd="0" parTransId="{9774364F-A682-46BD-A68E-74B67E709A54}" sibTransId="{E15664BC-BFCD-4736-9C8E-8CC0A7C5F5D8}"/>
    <dgm:cxn modelId="{4414F8D8-E95A-4E05-9A2B-E1096A5782C9}" srcId="{B71BECDD-327E-4AB8-B702-ED50B7A4B4E8}" destId="{E34CAF4E-860B-419E-B6AB-58504B560626}" srcOrd="0" destOrd="0" parTransId="{0B82D515-5F21-4EF3-8B61-E74FB86ADE67}" sibTransId="{47A5BCA6-243A-48FB-ADFA-343215F523EF}"/>
    <dgm:cxn modelId="{CA620F43-062E-4421-A8AC-0AEB05050962}" type="presParOf" srcId="{C27948C6-2A0F-4852-95C8-5647372253F0}" destId="{6305683B-346A-46B4-A3C9-0B8C7EC41736}" srcOrd="0" destOrd="0" presId="urn:microsoft.com/office/officeart/2018/2/layout/IconVerticalSolidList"/>
    <dgm:cxn modelId="{531D4ACB-69C3-4212-8F00-5736FC943BCA}" type="presParOf" srcId="{6305683B-346A-46B4-A3C9-0B8C7EC41736}" destId="{0D041C6C-E9F5-4748-8774-B9703021AD6C}" srcOrd="0" destOrd="0" presId="urn:microsoft.com/office/officeart/2018/2/layout/IconVerticalSolidList"/>
    <dgm:cxn modelId="{3267CDCC-0B04-45AC-84F0-60DA3A68A921}" type="presParOf" srcId="{6305683B-346A-46B4-A3C9-0B8C7EC41736}" destId="{691786AD-C7F9-438B-934E-1CC84497FD51}" srcOrd="1" destOrd="0" presId="urn:microsoft.com/office/officeart/2018/2/layout/IconVerticalSolidList"/>
    <dgm:cxn modelId="{2212844B-F230-450D-BEFE-07E25514C520}" type="presParOf" srcId="{6305683B-346A-46B4-A3C9-0B8C7EC41736}" destId="{DEEAB2F4-F7D7-48BE-970E-864DB75607C8}" srcOrd="2" destOrd="0" presId="urn:microsoft.com/office/officeart/2018/2/layout/IconVerticalSolidList"/>
    <dgm:cxn modelId="{B72164D4-4B12-4BC5-9BDC-C9C4C7C4008C}" type="presParOf" srcId="{6305683B-346A-46B4-A3C9-0B8C7EC41736}" destId="{1521B1FC-8868-46F1-9246-A94D7AD62EE0}" srcOrd="3" destOrd="0" presId="urn:microsoft.com/office/officeart/2018/2/layout/IconVerticalSolidList"/>
    <dgm:cxn modelId="{7D77641B-347A-402C-B3A0-A709417BC224}" type="presParOf" srcId="{C27948C6-2A0F-4852-95C8-5647372253F0}" destId="{187F0354-D3E7-4829-9134-3B04F08277A4}" srcOrd="1" destOrd="0" presId="urn:microsoft.com/office/officeart/2018/2/layout/IconVerticalSolidList"/>
    <dgm:cxn modelId="{3EE1D768-77DC-416A-B064-B57850E5B3C9}" type="presParOf" srcId="{C27948C6-2A0F-4852-95C8-5647372253F0}" destId="{0B8AE4A9-6C33-4263-BD4A-058304CCC5DC}" srcOrd="2" destOrd="0" presId="urn:microsoft.com/office/officeart/2018/2/layout/IconVerticalSolidList"/>
    <dgm:cxn modelId="{61F0010F-EC82-4AB5-9984-435E14758BFF}" type="presParOf" srcId="{0B8AE4A9-6C33-4263-BD4A-058304CCC5DC}" destId="{01C9E5D8-209C-43EB-A047-F435A649E479}" srcOrd="0" destOrd="0" presId="urn:microsoft.com/office/officeart/2018/2/layout/IconVerticalSolidList"/>
    <dgm:cxn modelId="{E7D7510B-51DB-4EE2-ADD4-091CA1018C24}" type="presParOf" srcId="{0B8AE4A9-6C33-4263-BD4A-058304CCC5DC}" destId="{FDB523C0-A9F4-4593-A807-4996A07BD78B}" srcOrd="1" destOrd="0" presId="urn:microsoft.com/office/officeart/2018/2/layout/IconVerticalSolidList"/>
    <dgm:cxn modelId="{98F943AB-BD85-476C-8179-60AB72101694}" type="presParOf" srcId="{0B8AE4A9-6C33-4263-BD4A-058304CCC5DC}" destId="{F851DA53-12DC-4194-B134-F1528ADBF9D0}" srcOrd="2" destOrd="0" presId="urn:microsoft.com/office/officeart/2018/2/layout/IconVerticalSolidList"/>
    <dgm:cxn modelId="{DCAE7A3F-8A2F-46CD-86ED-C125669BBADB}" type="presParOf" srcId="{0B8AE4A9-6C33-4263-BD4A-058304CCC5DC}" destId="{6C9421A7-975E-4F48-8F00-D2A569AC7587}" srcOrd="3" destOrd="0" presId="urn:microsoft.com/office/officeart/2018/2/layout/IconVerticalSolidList"/>
    <dgm:cxn modelId="{040871B5-8296-4745-ADD1-57045AEBBB7A}" type="presParOf" srcId="{C27948C6-2A0F-4852-95C8-5647372253F0}" destId="{A471E83F-D697-4136-9A6B-17068BA1B436}" srcOrd="3" destOrd="0" presId="urn:microsoft.com/office/officeart/2018/2/layout/IconVerticalSolidList"/>
    <dgm:cxn modelId="{D04C22E3-FFF7-4BED-8867-710DF39E7068}" type="presParOf" srcId="{C27948C6-2A0F-4852-95C8-5647372253F0}" destId="{ADFAF238-F3C3-41B4-B653-19CA935BE7C5}" srcOrd="4" destOrd="0" presId="urn:microsoft.com/office/officeart/2018/2/layout/IconVerticalSolidList"/>
    <dgm:cxn modelId="{E1A1F3AF-B525-44F5-B05A-5A623807589B}" type="presParOf" srcId="{ADFAF238-F3C3-41B4-B653-19CA935BE7C5}" destId="{2E5BE319-D3B2-461A-B52D-E816D8F78685}" srcOrd="0" destOrd="0" presId="urn:microsoft.com/office/officeart/2018/2/layout/IconVerticalSolidList"/>
    <dgm:cxn modelId="{B66C1FDF-5B86-449B-A584-D67EBE2E8366}" type="presParOf" srcId="{ADFAF238-F3C3-41B4-B653-19CA935BE7C5}" destId="{C79932CA-D8A4-495D-99B6-24C2BE764F6F}" srcOrd="1" destOrd="0" presId="urn:microsoft.com/office/officeart/2018/2/layout/IconVerticalSolidList"/>
    <dgm:cxn modelId="{A8E03D9B-1AFF-4D4C-93CD-F1FA93A1A296}" type="presParOf" srcId="{ADFAF238-F3C3-41B4-B653-19CA935BE7C5}" destId="{FE39E3C8-7725-4C6D-B792-82416003EC37}" srcOrd="2" destOrd="0" presId="urn:microsoft.com/office/officeart/2018/2/layout/IconVerticalSolidList"/>
    <dgm:cxn modelId="{7EBA3A6A-F086-4A79-AE4E-A63F5BE39B7D}" type="presParOf" srcId="{ADFAF238-F3C3-41B4-B653-19CA935BE7C5}" destId="{06C069EF-1279-432E-B7D8-3DF02531E44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EF1ECD5-24A9-4515-8934-EE8CB342341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5B82ECD-AA98-4852-AD42-02AB30BBC015}">
      <dgm:prSet/>
      <dgm:spPr/>
      <dgm:t>
        <a:bodyPr/>
        <a:lstStyle/>
        <a:p>
          <a:r>
            <a:rPr lang="en-US" dirty="0"/>
            <a:t>Skills are something you </a:t>
          </a:r>
          <a:r>
            <a:rPr lang="en-US" dirty="0">
              <a:latin typeface="Sitka Heading"/>
            </a:rPr>
            <a:t>actively</a:t>
          </a:r>
          <a:r>
            <a:rPr lang="en-US" dirty="0"/>
            <a:t> develop and improve. This is often acquired through dedicated effort and knowledge. </a:t>
          </a:r>
        </a:p>
      </dgm:t>
    </dgm:pt>
    <dgm:pt modelId="{E4C25677-62A1-4AED-AF7D-E9CBCD774C34}" type="parTrans" cxnId="{ADA6EA8B-220F-4C2B-B4C3-6088EB5026DD}">
      <dgm:prSet/>
      <dgm:spPr/>
      <dgm:t>
        <a:bodyPr/>
        <a:lstStyle/>
        <a:p>
          <a:endParaRPr lang="en-US"/>
        </a:p>
      </dgm:t>
    </dgm:pt>
    <dgm:pt modelId="{5BE837BD-CE88-4532-9C13-BF781E2AFDEF}" type="sibTrans" cxnId="{ADA6EA8B-220F-4C2B-B4C3-6088EB5026DD}">
      <dgm:prSet/>
      <dgm:spPr/>
      <dgm:t>
        <a:bodyPr/>
        <a:lstStyle/>
        <a:p>
          <a:endParaRPr lang="en-US"/>
        </a:p>
      </dgm:t>
    </dgm:pt>
    <dgm:pt modelId="{958570DE-FAE8-4AC8-96BB-AF1A20C71425}">
      <dgm:prSet/>
      <dgm:spPr/>
      <dgm:t>
        <a:bodyPr/>
        <a:lstStyle/>
        <a:p>
          <a:r>
            <a:rPr lang="en-US" dirty="0"/>
            <a:t>Qualities are more about who we are as people, our innate traits and our acquired traits too. It relates more to personality.</a:t>
          </a:r>
        </a:p>
      </dgm:t>
    </dgm:pt>
    <dgm:pt modelId="{6FB856BF-5CFF-4474-9BAC-20E045C6F76B}" type="parTrans" cxnId="{6B8CC794-22A6-4DAA-80CC-0BE45715D862}">
      <dgm:prSet/>
      <dgm:spPr/>
      <dgm:t>
        <a:bodyPr/>
        <a:lstStyle/>
        <a:p>
          <a:endParaRPr lang="en-US"/>
        </a:p>
      </dgm:t>
    </dgm:pt>
    <dgm:pt modelId="{1E0D213E-39CD-485C-9E8D-5EA772E7E7D5}" type="sibTrans" cxnId="{6B8CC794-22A6-4DAA-80CC-0BE45715D862}">
      <dgm:prSet/>
      <dgm:spPr/>
      <dgm:t>
        <a:bodyPr/>
        <a:lstStyle/>
        <a:p>
          <a:endParaRPr lang="en-US"/>
        </a:p>
      </dgm:t>
    </dgm:pt>
    <dgm:pt modelId="{50B20157-5601-41B3-BB0F-F8D2883C8439}" type="pres">
      <dgm:prSet presAssocID="{6EF1ECD5-24A9-4515-8934-EE8CB342341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28F996F-85D5-4AF8-9976-EFBD30282536}" type="pres">
      <dgm:prSet presAssocID="{45B82ECD-AA98-4852-AD42-02AB30BBC015}" presName="hierRoot1" presStyleCnt="0"/>
      <dgm:spPr/>
    </dgm:pt>
    <dgm:pt modelId="{E2698929-3ED9-4010-BED5-D7AF72E3B4F3}" type="pres">
      <dgm:prSet presAssocID="{45B82ECD-AA98-4852-AD42-02AB30BBC015}" presName="composite" presStyleCnt="0"/>
      <dgm:spPr/>
    </dgm:pt>
    <dgm:pt modelId="{0C3E11B1-63E6-4DBC-A869-8806B13E73E7}" type="pres">
      <dgm:prSet presAssocID="{45B82ECD-AA98-4852-AD42-02AB30BBC015}" presName="background" presStyleLbl="node0" presStyleIdx="0" presStyleCnt="2"/>
      <dgm:spPr/>
    </dgm:pt>
    <dgm:pt modelId="{8744A828-BA3A-4F50-BC09-BA11CB4F62A7}" type="pres">
      <dgm:prSet presAssocID="{45B82ECD-AA98-4852-AD42-02AB30BBC015}" presName="text" presStyleLbl="fgAcc0" presStyleIdx="0" presStyleCnt="2">
        <dgm:presLayoutVars>
          <dgm:chPref val="3"/>
        </dgm:presLayoutVars>
      </dgm:prSet>
      <dgm:spPr/>
    </dgm:pt>
    <dgm:pt modelId="{4F04ECC9-9928-41F7-96DC-24286A5A555D}" type="pres">
      <dgm:prSet presAssocID="{45B82ECD-AA98-4852-AD42-02AB30BBC015}" presName="hierChild2" presStyleCnt="0"/>
      <dgm:spPr/>
    </dgm:pt>
    <dgm:pt modelId="{04F140E7-C142-451D-8345-A6D47A6F5F28}" type="pres">
      <dgm:prSet presAssocID="{958570DE-FAE8-4AC8-96BB-AF1A20C71425}" presName="hierRoot1" presStyleCnt="0"/>
      <dgm:spPr/>
    </dgm:pt>
    <dgm:pt modelId="{324B6CBE-ABD1-4B4A-BDAA-A0FF1DC82914}" type="pres">
      <dgm:prSet presAssocID="{958570DE-FAE8-4AC8-96BB-AF1A20C71425}" presName="composite" presStyleCnt="0"/>
      <dgm:spPr/>
    </dgm:pt>
    <dgm:pt modelId="{4E876707-DECC-4A5B-8457-53432E90DAB6}" type="pres">
      <dgm:prSet presAssocID="{958570DE-FAE8-4AC8-96BB-AF1A20C71425}" presName="background" presStyleLbl="node0" presStyleIdx="1" presStyleCnt="2"/>
      <dgm:spPr/>
    </dgm:pt>
    <dgm:pt modelId="{D07528A6-7BE0-4F70-AA2B-9873F0F6A9E3}" type="pres">
      <dgm:prSet presAssocID="{958570DE-FAE8-4AC8-96BB-AF1A20C71425}" presName="text" presStyleLbl="fgAcc0" presStyleIdx="1" presStyleCnt="2">
        <dgm:presLayoutVars>
          <dgm:chPref val="3"/>
        </dgm:presLayoutVars>
      </dgm:prSet>
      <dgm:spPr/>
    </dgm:pt>
    <dgm:pt modelId="{2B38255A-7EEC-4A7F-964E-2B329EED6D8E}" type="pres">
      <dgm:prSet presAssocID="{958570DE-FAE8-4AC8-96BB-AF1A20C71425}" presName="hierChild2" presStyleCnt="0"/>
      <dgm:spPr/>
    </dgm:pt>
  </dgm:ptLst>
  <dgm:cxnLst>
    <dgm:cxn modelId="{ECE8623B-56EC-41D5-B725-0EE056CA22F0}" type="presOf" srcId="{45B82ECD-AA98-4852-AD42-02AB30BBC015}" destId="{8744A828-BA3A-4F50-BC09-BA11CB4F62A7}" srcOrd="0" destOrd="0" presId="urn:microsoft.com/office/officeart/2005/8/layout/hierarchy1"/>
    <dgm:cxn modelId="{E66D0C83-1A70-4DCC-85CD-A9BEBC7A4DD0}" type="presOf" srcId="{6EF1ECD5-24A9-4515-8934-EE8CB342341A}" destId="{50B20157-5601-41B3-BB0F-F8D2883C8439}" srcOrd="0" destOrd="0" presId="urn:microsoft.com/office/officeart/2005/8/layout/hierarchy1"/>
    <dgm:cxn modelId="{ADA6EA8B-220F-4C2B-B4C3-6088EB5026DD}" srcId="{6EF1ECD5-24A9-4515-8934-EE8CB342341A}" destId="{45B82ECD-AA98-4852-AD42-02AB30BBC015}" srcOrd="0" destOrd="0" parTransId="{E4C25677-62A1-4AED-AF7D-E9CBCD774C34}" sibTransId="{5BE837BD-CE88-4532-9C13-BF781E2AFDEF}"/>
    <dgm:cxn modelId="{6B8CC794-22A6-4DAA-80CC-0BE45715D862}" srcId="{6EF1ECD5-24A9-4515-8934-EE8CB342341A}" destId="{958570DE-FAE8-4AC8-96BB-AF1A20C71425}" srcOrd="1" destOrd="0" parTransId="{6FB856BF-5CFF-4474-9BAC-20E045C6F76B}" sibTransId="{1E0D213E-39CD-485C-9E8D-5EA772E7E7D5}"/>
    <dgm:cxn modelId="{A20825DC-18CA-42CC-A40B-0DE127BF7A02}" type="presOf" srcId="{958570DE-FAE8-4AC8-96BB-AF1A20C71425}" destId="{D07528A6-7BE0-4F70-AA2B-9873F0F6A9E3}" srcOrd="0" destOrd="0" presId="urn:microsoft.com/office/officeart/2005/8/layout/hierarchy1"/>
    <dgm:cxn modelId="{CDBC774B-ABAC-41B5-AA04-8573BCB9FC46}" type="presParOf" srcId="{50B20157-5601-41B3-BB0F-F8D2883C8439}" destId="{D28F996F-85D5-4AF8-9976-EFBD30282536}" srcOrd="0" destOrd="0" presId="urn:microsoft.com/office/officeart/2005/8/layout/hierarchy1"/>
    <dgm:cxn modelId="{0ACC0A95-E865-4406-978E-58DD8759D650}" type="presParOf" srcId="{D28F996F-85D5-4AF8-9976-EFBD30282536}" destId="{E2698929-3ED9-4010-BED5-D7AF72E3B4F3}" srcOrd="0" destOrd="0" presId="urn:microsoft.com/office/officeart/2005/8/layout/hierarchy1"/>
    <dgm:cxn modelId="{06E81408-BEDC-4CD0-944C-8282A844A0C0}" type="presParOf" srcId="{E2698929-3ED9-4010-BED5-D7AF72E3B4F3}" destId="{0C3E11B1-63E6-4DBC-A869-8806B13E73E7}" srcOrd="0" destOrd="0" presId="urn:microsoft.com/office/officeart/2005/8/layout/hierarchy1"/>
    <dgm:cxn modelId="{E1C5CE0C-C82E-4A63-A57C-D911AE603391}" type="presParOf" srcId="{E2698929-3ED9-4010-BED5-D7AF72E3B4F3}" destId="{8744A828-BA3A-4F50-BC09-BA11CB4F62A7}" srcOrd="1" destOrd="0" presId="urn:microsoft.com/office/officeart/2005/8/layout/hierarchy1"/>
    <dgm:cxn modelId="{CA9A3B35-B8A1-4C07-9AD4-8D5F7F49A1D2}" type="presParOf" srcId="{D28F996F-85D5-4AF8-9976-EFBD30282536}" destId="{4F04ECC9-9928-41F7-96DC-24286A5A555D}" srcOrd="1" destOrd="0" presId="urn:microsoft.com/office/officeart/2005/8/layout/hierarchy1"/>
    <dgm:cxn modelId="{3484C014-93D9-4DDB-B0F2-722F5CB87C94}" type="presParOf" srcId="{50B20157-5601-41B3-BB0F-F8D2883C8439}" destId="{04F140E7-C142-451D-8345-A6D47A6F5F28}" srcOrd="1" destOrd="0" presId="urn:microsoft.com/office/officeart/2005/8/layout/hierarchy1"/>
    <dgm:cxn modelId="{0DC5566F-6821-4E97-89AC-10A7AC80413A}" type="presParOf" srcId="{04F140E7-C142-451D-8345-A6D47A6F5F28}" destId="{324B6CBE-ABD1-4B4A-BDAA-A0FF1DC82914}" srcOrd="0" destOrd="0" presId="urn:microsoft.com/office/officeart/2005/8/layout/hierarchy1"/>
    <dgm:cxn modelId="{90B7A369-1C98-4C89-8E33-D0B2AABB30A8}" type="presParOf" srcId="{324B6CBE-ABD1-4B4A-BDAA-A0FF1DC82914}" destId="{4E876707-DECC-4A5B-8457-53432E90DAB6}" srcOrd="0" destOrd="0" presId="urn:microsoft.com/office/officeart/2005/8/layout/hierarchy1"/>
    <dgm:cxn modelId="{2CA1BE85-9368-453A-AF6D-E77BD174D279}" type="presParOf" srcId="{324B6CBE-ABD1-4B4A-BDAA-A0FF1DC82914}" destId="{D07528A6-7BE0-4F70-AA2B-9873F0F6A9E3}" srcOrd="1" destOrd="0" presId="urn:microsoft.com/office/officeart/2005/8/layout/hierarchy1"/>
    <dgm:cxn modelId="{8F14B506-9F47-42E9-BB5A-E8B32FE4159D}" type="presParOf" srcId="{04F140E7-C142-451D-8345-A6D47A6F5F28}" destId="{2B38255A-7EEC-4A7F-964E-2B329EED6D8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281AD66-1F9D-4EC9-B21D-D257F39BFF1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C01E105-6C4B-4C83-92EF-BDEC9A64BD1F}">
      <dgm:prSet/>
      <dgm:spPr/>
      <dgm:t>
        <a:bodyPr/>
        <a:lstStyle/>
        <a:p>
          <a:r>
            <a:rPr lang="en-US"/>
            <a:t>Can we improve our skills?</a:t>
          </a:r>
        </a:p>
      </dgm:t>
    </dgm:pt>
    <dgm:pt modelId="{89ED8A30-DBE4-4656-8CD0-D4A5D9D84CA8}" type="parTrans" cxnId="{A3F87CF4-C693-4FFB-9107-989C83BA2B90}">
      <dgm:prSet/>
      <dgm:spPr/>
      <dgm:t>
        <a:bodyPr/>
        <a:lstStyle/>
        <a:p>
          <a:endParaRPr lang="en-US"/>
        </a:p>
      </dgm:t>
    </dgm:pt>
    <dgm:pt modelId="{A11C4BB3-CD5F-4150-AD01-21582F7AA6FE}" type="sibTrans" cxnId="{A3F87CF4-C693-4FFB-9107-989C83BA2B90}">
      <dgm:prSet/>
      <dgm:spPr/>
      <dgm:t>
        <a:bodyPr/>
        <a:lstStyle/>
        <a:p>
          <a:endParaRPr lang="en-US"/>
        </a:p>
      </dgm:t>
    </dgm:pt>
    <dgm:pt modelId="{26E3F4F0-CA0E-4AF0-B63E-02BEAE593563}">
      <dgm:prSet/>
      <dgm:spPr/>
      <dgm:t>
        <a:bodyPr/>
        <a:lstStyle/>
        <a:p>
          <a:r>
            <a:rPr lang="en-US"/>
            <a:t>Can we change our qualities?</a:t>
          </a:r>
        </a:p>
      </dgm:t>
    </dgm:pt>
    <dgm:pt modelId="{5F9F97EE-A191-49B8-911F-78BB953A01FB}" type="parTrans" cxnId="{63445208-FDE6-4B9D-AAF9-FC73FC303AE4}">
      <dgm:prSet/>
      <dgm:spPr/>
      <dgm:t>
        <a:bodyPr/>
        <a:lstStyle/>
        <a:p>
          <a:endParaRPr lang="en-US"/>
        </a:p>
      </dgm:t>
    </dgm:pt>
    <dgm:pt modelId="{276EC02B-8EE3-48E7-BE66-C1B2C5A34227}" type="sibTrans" cxnId="{63445208-FDE6-4B9D-AAF9-FC73FC303AE4}">
      <dgm:prSet/>
      <dgm:spPr/>
      <dgm:t>
        <a:bodyPr/>
        <a:lstStyle/>
        <a:p>
          <a:endParaRPr lang="en-US"/>
        </a:p>
      </dgm:t>
    </dgm:pt>
    <dgm:pt modelId="{0A4EAFBD-7475-4929-BE0F-5AF88C878552}" type="pres">
      <dgm:prSet presAssocID="{1281AD66-1F9D-4EC9-B21D-D257F39BFF12}" presName="linear" presStyleCnt="0">
        <dgm:presLayoutVars>
          <dgm:animLvl val="lvl"/>
          <dgm:resizeHandles val="exact"/>
        </dgm:presLayoutVars>
      </dgm:prSet>
      <dgm:spPr/>
    </dgm:pt>
    <dgm:pt modelId="{BB149473-38F6-4DD3-A225-435570302391}" type="pres">
      <dgm:prSet presAssocID="{6C01E105-6C4B-4C83-92EF-BDEC9A64BD1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A019737-950B-4E26-BA8D-8A23CBC4810B}" type="pres">
      <dgm:prSet presAssocID="{A11C4BB3-CD5F-4150-AD01-21582F7AA6FE}" presName="spacer" presStyleCnt="0"/>
      <dgm:spPr/>
    </dgm:pt>
    <dgm:pt modelId="{5AB9E058-5896-4E1C-8332-204ABD8B2E22}" type="pres">
      <dgm:prSet presAssocID="{26E3F4F0-CA0E-4AF0-B63E-02BEAE59356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63445208-FDE6-4B9D-AAF9-FC73FC303AE4}" srcId="{1281AD66-1F9D-4EC9-B21D-D257F39BFF12}" destId="{26E3F4F0-CA0E-4AF0-B63E-02BEAE593563}" srcOrd="1" destOrd="0" parTransId="{5F9F97EE-A191-49B8-911F-78BB953A01FB}" sibTransId="{276EC02B-8EE3-48E7-BE66-C1B2C5A34227}"/>
    <dgm:cxn modelId="{F53C655D-622D-4BC8-B36D-7AB1A4D3FAAC}" type="presOf" srcId="{26E3F4F0-CA0E-4AF0-B63E-02BEAE593563}" destId="{5AB9E058-5896-4E1C-8332-204ABD8B2E22}" srcOrd="0" destOrd="0" presId="urn:microsoft.com/office/officeart/2005/8/layout/vList2"/>
    <dgm:cxn modelId="{0ACC5475-09F4-4091-A67F-12736FD4B5D5}" type="presOf" srcId="{1281AD66-1F9D-4EC9-B21D-D257F39BFF12}" destId="{0A4EAFBD-7475-4929-BE0F-5AF88C878552}" srcOrd="0" destOrd="0" presId="urn:microsoft.com/office/officeart/2005/8/layout/vList2"/>
    <dgm:cxn modelId="{7059147B-2404-4091-873D-4A7EB2D629AC}" type="presOf" srcId="{6C01E105-6C4B-4C83-92EF-BDEC9A64BD1F}" destId="{BB149473-38F6-4DD3-A225-435570302391}" srcOrd="0" destOrd="0" presId="urn:microsoft.com/office/officeart/2005/8/layout/vList2"/>
    <dgm:cxn modelId="{A3F87CF4-C693-4FFB-9107-989C83BA2B90}" srcId="{1281AD66-1F9D-4EC9-B21D-D257F39BFF12}" destId="{6C01E105-6C4B-4C83-92EF-BDEC9A64BD1F}" srcOrd="0" destOrd="0" parTransId="{89ED8A30-DBE4-4656-8CD0-D4A5D9D84CA8}" sibTransId="{A11C4BB3-CD5F-4150-AD01-21582F7AA6FE}"/>
    <dgm:cxn modelId="{2BC17A92-900B-4C3B-806A-2ED825CB9B6A}" type="presParOf" srcId="{0A4EAFBD-7475-4929-BE0F-5AF88C878552}" destId="{BB149473-38F6-4DD3-A225-435570302391}" srcOrd="0" destOrd="0" presId="urn:microsoft.com/office/officeart/2005/8/layout/vList2"/>
    <dgm:cxn modelId="{C0EDE85D-658F-4867-871E-B51F81B36004}" type="presParOf" srcId="{0A4EAFBD-7475-4929-BE0F-5AF88C878552}" destId="{6A019737-950B-4E26-BA8D-8A23CBC4810B}" srcOrd="1" destOrd="0" presId="urn:microsoft.com/office/officeart/2005/8/layout/vList2"/>
    <dgm:cxn modelId="{502BDDD8-16AD-47BD-A315-3A75C19B5BC7}" type="presParOf" srcId="{0A4EAFBD-7475-4929-BE0F-5AF88C878552}" destId="{5AB9E058-5896-4E1C-8332-204ABD8B2E2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AA9E6D1-8BF3-4FF7-9988-B60DF336039C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228418E2-7BF1-48AA-94AB-BE7117AD66DA}">
      <dgm:prSet/>
      <dgm:spPr/>
      <dgm:t>
        <a:bodyPr/>
        <a:lstStyle/>
        <a:p>
          <a:r>
            <a:rPr lang="en-US" dirty="0">
              <a:hlinkClick xmlns:r="http://schemas.openxmlformats.org/officeDocument/2006/relationships" r:id="rId1"/>
            </a:rPr>
            <a:t>https://nationalcareers.service.gov.uk/skills-assessment</a:t>
          </a:r>
          <a:endParaRPr lang="en-US" dirty="0"/>
        </a:p>
      </dgm:t>
    </dgm:pt>
    <dgm:pt modelId="{2A8C6EEA-27A4-4C32-A6B8-00D5ED078658}" type="parTrans" cxnId="{459C12A6-4B53-4EBD-A9C9-9B62141F7DDB}">
      <dgm:prSet/>
      <dgm:spPr/>
      <dgm:t>
        <a:bodyPr/>
        <a:lstStyle/>
        <a:p>
          <a:endParaRPr lang="en-US"/>
        </a:p>
      </dgm:t>
    </dgm:pt>
    <dgm:pt modelId="{55A639C6-036D-46AE-AAB2-4AB02B76F464}" type="sibTrans" cxnId="{459C12A6-4B53-4EBD-A9C9-9B62141F7DDB}">
      <dgm:prSet/>
      <dgm:spPr/>
      <dgm:t>
        <a:bodyPr/>
        <a:lstStyle/>
        <a:p>
          <a:endParaRPr lang="en-US"/>
        </a:p>
      </dgm:t>
    </dgm:pt>
    <dgm:pt modelId="{E76D15B0-2287-49F6-B53A-86A549682E92}">
      <dgm:prSet/>
      <dgm:spPr/>
      <dgm:t>
        <a:bodyPr/>
        <a:lstStyle/>
        <a:p>
          <a:pPr rtl="0"/>
          <a:r>
            <a:rPr lang="en-US" dirty="0"/>
            <a:t>Head to this link and complete the short assessment, then </a:t>
          </a:r>
          <a:r>
            <a:rPr lang="en-US" dirty="0">
              <a:latin typeface="Posterama"/>
            </a:rPr>
            <a:t>write some notes on your skills.</a:t>
          </a:r>
          <a:endParaRPr lang="en-US" dirty="0"/>
        </a:p>
      </dgm:t>
    </dgm:pt>
    <dgm:pt modelId="{FFA6945D-2937-4E2E-8909-86A6EB722A09}" type="parTrans" cxnId="{E21B2DBF-C72F-45D5-9B7A-D2A2A8E9B236}">
      <dgm:prSet/>
      <dgm:spPr/>
      <dgm:t>
        <a:bodyPr/>
        <a:lstStyle/>
        <a:p>
          <a:endParaRPr lang="en-US"/>
        </a:p>
      </dgm:t>
    </dgm:pt>
    <dgm:pt modelId="{5F991764-35D5-4928-8479-789CB5C332F3}" type="sibTrans" cxnId="{E21B2DBF-C72F-45D5-9B7A-D2A2A8E9B236}">
      <dgm:prSet/>
      <dgm:spPr/>
      <dgm:t>
        <a:bodyPr/>
        <a:lstStyle/>
        <a:p>
          <a:endParaRPr lang="en-US"/>
        </a:p>
      </dgm:t>
    </dgm:pt>
    <dgm:pt modelId="{8743FD21-0C2C-4451-A71D-C716E43A3119}">
      <dgm:prSet/>
      <dgm:spPr/>
      <dgm:t>
        <a:bodyPr/>
        <a:lstStyle/>
        <a:p>
          <a:r>
            <a:rPr lang="en-US" dirty="0"/>
            <a:t>Are they what you expected?</a:t>
          </a:r>
        </a:p>
      </dgm:t>
    </dgm:pt>
    <dgm:pt modelId="{E8642900-1B71-49ED-9291-A6CD781F45B1}" type="parTrans" cxnId="{07A12BC5-32BD-4919-A695-9FD049F7FACD}">
      <dgm:prSet/>
      <dgm:spPr/>
      <dgm:t>
        <a:bodyPr/>
        <a:lstStyle/>
        <a:p>
          <a:endParaRPr lang="en-US"/>
        </a:p>
      </dgm:t>
    </dgm:pt>
    <dgm:pt modelId="{5D0CD2A5-E985-40BE-8DE8-ADCFB5AAA6AC}" type="sibTrans" cxnId="{07A12BC5-32BD-4919-A695-9FD049F7FACD}">
      <dgm:prSet/>
      <dgm:spPr/>
      <dgm:t>
        <a:bodyPr/>
        <a:lstStyle/>
        <a:p>
          <a:endParaRPr lang="en-US"/>
        </a:p>
      </dgm:t>
    </dgm:pt>
    <dgm:pt modelId="{97F55169-A1AB-4B92-BAF9-723044F83E8E}" type="pres">
      <dgm:prSet presAssocID="{8AA9E6D1-8BF3-4FF7-9988-B60DF336039C}" presName="vert0" presStyleCnt="0">
        <dgm:presLayoutVars>
          <dgm:dir/>
          <dgm:animOne val="branch"/>
          <dgm:animLvl val="lvl"/>
        </dgm:presLayoutVars>
      </dgm:prSet>
      <dgm:spPr/>
    </dgm:pt>
    <dgm:pt modelId="{983EE3DA-2540-42B5-A431-C18EC9EBF03D}" type="pres">
      <dgm:prSet presAssocID="{228418E2-7BF1-48AA-94AB-BE7117AD66DA}" presName="thickLine" presStyleLbl="alignNode1" presStyleIdx="0" presStyleCnt="3"/>
      <dgm:spPr/>
    </dgm:pt>
    <dgm:pt modelId="{A7DBD1FD-0E71-4C9C-B2FD-1B27CBBB44CF}" type="pres">
      <dgm:prSet presAssocID="{228418E2-7BF1-48AA-94AB-BE7117AD66DA}" presName="horz1" presStyleCnt="0"/>
      <dgm:spPr/>
    </dgm:pt>
    <dgm:pt modelId="{8816ADE4-96F0-42B1-9FCE-C172A28848CD}" type="pres">
      <dgm:prSet presAssocID="{228418E2-7BF1-48AA-94AB-BE7117AD66DA}" presName="tx1" presStyleLbl="revTx" presStyleIdx="0" presStyleCnt="3"/>
      <dgm:spPr/>
    </dgm:pt>
    <dgm:pt modelId="{9D4A5D6A-6791-4EC9-B5A7-CEE75E0A4258}" type="pres">
      <dgm:prSet presAssocID="{228418E2-7BF1-48AA-94AB-BE7117AD66DA}" presName="vert1" presStyleCnt="0"/>
      <dgm:spPr/>
    </dgm:pt>
    <dgm:pt modelId="{973FAA83-7A9C-417E-9DE4-2DFBE1E53A84}" type="pres">
      <dgm:prSet presAssocID="{E76D15B0-2287-49F6-B53A-86A549682E92}" presName="thickLine" presStyleLbl="alignNode1" presStyleIdx="1" presStyleCnt="3"/>
      <dgm:spPr/>
    </dgm:pt>
    <dgm:pt modelId="{50215D72-402E-42EE-AB42-1AB440CE6FA5}" type="pres">
      <dgm:prSet presAssocID="{E76D15B0-2287-49F6-B53A-86A549682E92}" presName="horz1" presStyleCnt="0"/>
      <dgm:spPr/>
    </dgm:pt>
    <dgm:pt modelId="{7A9E81CB-F99D-4DE7-965D-C81CA6C1549B}" type="pres">
      <dgm:prSet presAssocID="{E76D15B0-2287-49F6-B53A-86A549682E92}" presName="tx1" presStyleLbl="revTx" presStyleIdx="1" presStyleCnt="3"/>
      <dgm:spPr/>
    </dgm:pt>
    <dgm:pt modelId="{2835C09C-DDB0-491E-B063-9998E94B782C}" type="pres">
      <dgm:prSet presAssocID="{E76D15B0-2287-49F6-B53A-86A549682E92}" presName="vert1" presStyleCnt="0"/>
      <dgm:spPr/>
    </dgm:pt>
    <dgm:pt modelId="{624F3719-65B7-4EDA-9048-90A1CFCD7642}" type="pres">
      <dgm:prSet presAssocID="{8743FD21-0C2C-4451-A71D-C716E43A3119}" presName="thickLine" presStyleLbl="alignNode1" presStyleIdx="2" presStyleCnt="3"/>
      <dgm:spPr/>
    </dgm:pt>
    <dgm:pt modelId="{4668C4FF-60B3-4E17-B65D-0D2E8D4F4DA0}" type="pres">
      <dgm:prSet presAssocID="{8743FD21-0C2C-4451-A71D-C716E43A3119}" presName="horz1" presStyleCnt="0"/>
      <dgm:spPr/>
    </dgm:pt>
    <dgm:pt modelId="{9DD922EB-EDC7-41FD-98EA-3C30BDB1C7F1}" type="pres">
      <dgm:prSet presAssocID="{8743FD21-0C2C-4451-A71D-C716E43A3119}" presName="tx1" presStyleLbl="revTx" presStyleIdx="2" presStyleCnt="3"/>
      <dgm:spPr/>
    </dgm:pt>
    <dgm:pt modelId="{E2EE3B7E-1839-4A8C-8C67-A64069EB0D7D}" type="pres">
      <dgm:prSet presAssocID="{8743FD21-0C2C-4451-A71D-C716E43A3119}" presName="vert1" presStyleCnt="0"/>
      <dgm:spPr/>
    </dgm:pt>
  </dgm:ptLst>
  <dgm:cxnLst>
    <dgm:cxn modelId="{7CFA2F5D-A7BC-405E-8722-A00061419761}" type="presOf" srcId="{8743FD21-0C2C-4451-A71D-C716E43A3119}" destId="{9DD922EB-EDC7-41FD-98EA-3C30BDB1C7F1}" srcOrd="0" destOrd="0" presId="urn:microsoft.com/office/officeart/2008/layout/LinedList"/>
    <dgm:cxn modelId="{CF6B056C-D0F0-4D46-9010-45BC1CAF223E}" type="presOf" srcId="{E76D15B0-2287-49F6-B53A-86A549682E92}" destId="{7A9E81CB-F99D-4DE7-965D-C81CA6C1549B}" srcOrd="0" destOrd="0" presId="urn:microsoft.com/office/officeart/2008/layout/LinedList"/>
    <dgm:cxn modelId="{5145FD9E-E258-4FE5-B2B8-DB0BDC8E8161}" type="presOf" srcId="{228418E2-7BF1-48AA-94AB-BE7117AD66DA}" destId="{8816ADE4-96F0-42B1-9FCE-C172A28848CD}" srcOrd="0" destOrd="0" presId="urn:microsoft.com/office/officeart/2008/layout/LinedList"/>
    <dgm:cxn modelId="{459C12A6-4B53-4EBD-A9C9-9B62141F7DDB}" srcId="{8AA9E6D1-8BF3-4FF7-9988-B60DF336039C}" destId="{228418E2-7BF1-48AA-94AB-BE7117AD66DA}" srcOrd="0" destOrd="0" parTransId="{2A8C6EEA-27A4-4C32-A6B8-00D5ED078658}" sibTransId="{55A639C6-036D-46AE-AAB2-4AB02B76F464}"/>
    <dgm:cxn modelId="{E21B2DBF-C72F-45D5-9B7A-D2A2A8E9B236}" srcId="{8AA9E6D1-8BF3-4FF7-9988-B60DF336039C}" destId="{E76D15B0-2287-49F6-B53A-86A549682E92}" srcOrd="1" destOrd="0" parTransId="{FFA6945D-2937-4E2E-8909-86A6EB722A09}" sibTransId="{5F991764-35D5-4928-8479-789CB5C332F3}"/>
    <dgm:cxn modelId="{07A12BC5-32BD-4919-A695-9FD049F7FACD}" srcId="{8AA9E6D1-8BF3-4FF7-9988-B60DF336039C}" destId="{8743FD21-0C2C-4451-A71D-C716E43A3119}" srcOrd="2" destOrd="0" parTransId="{E8642900-1B71-49ED-9291-A6CD781F45B1}" sibTransId="{5D0CD2A5-E985-40BE-8DE8-ADCFB5AAA6AC}"/>
    <dgm:cxn modelId="{DADD45D6-B81A-49A1-AD5B-BEB84C09B273}" type="presOf" srcId="{8AA9E6D1-8BF3-4FF7-9988-B60DF336039C}" destId="{97F55169-A1AB-4B92-BAF9-723044F83E8E}" srcOrd="0" destOrd="0" presId="urn:microsoft.com/office/officeart/2008/layout/LinedList"/>
    <dgm:cxn modelId="{A23FC2DC-2365-4788-945A-924AF0FEF546}" type="presParOf" srcId="{97F55169-A1AB-4B92-BAF9-723044F83E8E}" destId="{983EE3DA-2540-42B5-A431-C18EC9EBF03D}" srcOrd="0" destOrd="0" presId="urn:microsoft.com/office/officeart/2008/layout/LinedList"/>
    <dgm:cxn modelId="{368EAF22-1BFA-4559-9026-9A6115752C8F}" type="presParOf" srcId="{97F55169-A1AB-4B92-BAF9-723044F83E8E}" destId="{A7DBD1FD-0E71-4C9C-B2FD-1B27CBBB44CF}" srcOrd="1" destOrd="0" presId="urn:microsoft.com/office/officeart/2008/layout/LinedList"/>
    <dgm:cxn modelId="{457C31DC-C913-46B9-BD8F-78D15EC70356}" type="presParOf" srcId="{A7DBD1FD-0E71-4C9C-B2FD-1B27CBBB44CF}" destId="{8816ADE4-96F0-42B1-9FCE-C172A28848CD}" srcOrd="0" destOrd="0" presId="urn:microsoft.com/office/officeart/2008/layout/LinedList"/>
    <dgm:cxn modelId="{5F71723F-C5EF-4E92-BB93-13AA01EB28BF}" type="presParOf" srcId="{A7DBD1FD-0E71-4C9C-B2FD-1B27CBBB44CF}" destId="{9D4A5D6A-6791-4EC9-B5A7-CEE75E0A4258}" srcOrd="1" destOrd="0" presId="urn:microsoft.com/office/officeart/2008/layout/LinedList"/>
    <dgm:cxn modelId="{2623500B-3150-49CE-A648-007D68E259DC}" type="presParOf" srcId="{97F55169-A1AB-4B92-BAF9-723044F83E8E}" destId="{973FAA83-7A9C-417E-9DE4-2DFBE1E53A84}" srcOrd="2" destOrd="0" presId="urn:microsoft.com/office/officeart/2008/layout/LinedList"/>
    <dgm:cxn modelId="{107D341A-4ABA-4602-8D0D-290909905431}" type="presParOf" srcId="{97F55169-A1AB-4B92-BAF9-723044F83E8E}" destId="{50215D72-402E-42EE-AB42-1AB440CE6FA5}" srcOrd="3" destOrd="0" presId="urn:microsoft.com/office/officeart/2008/layout/LinedList"/>
    <dgm:cxn modelId="{EA804978-CAD4-498B-9FD9-5DADF4DF904E}" type="presParOf" srcId="{50215D72-402E-42EE-AB42-1AB440CE6FA5}" destId="{7A9E81CB-F99D-4DE7-965D-C81CA6C1549B}" srcOrd="0" destOrd="0" presId="urn:microsoft.com/office/officeart/2008/layout/LinedList"/>
    <dgm:cxn modelId="{7C9A002C-15CE-420E-9C07-5D597B029272}" type="presParOf" srcId="{50215D72-402E-42EE-AB42-1AB440CE6FA5}" destId="{2835C09C-DDB0-491E-B063-9998E94B782C}" srcOrd="1" destOrd="0" presId="urn:microsoft.com/office/officeart/2008/layout/LinedList"/>
    <dgm:cxn modelId="{B6876C78-7011-43E0-BEB2-A208C49F1E8E}" type="presParOf" srcId="{97F55169-A1AB-4B92-BAF9-723044F83E8E}" destId="{624F3719-65B7-4EDA-9048-90A1CFCD7642}" srcOrd="4" destOrd="0" presId="urn:microsoft.com/office/officeart/2008/layout/LinedList"/>
    <dgm:cxn modelId="{C27EC93F-CFFF-47E8-81C5-BDD9303BE126}" type="presParOf" srcId="{97F55169-A1AB-4B92-BAF9-723044F83E8E}" destId="{4668C4FF-60B3-4E17-B65D-0D2E8D4F4DA0}" srcOrd="5" destOrd="0" presId="urn:microsoft.com/office/officeart/2008/layout/LinedList"/>
    <dgm:cxn modelId="{00B594EE-7C21-451A-86B1-9FF1163CD6FE}" type="presParOf" srcId="{4668C4FF-60B3-4E17-B65D-0D2E8D4F4DA0}" destId="{9DD922EB-EDC7-41FD-98EA-3C30BDB1C7F1}" srcOrd="0" destOrd="0" presId="urn:microsoft.com/office/officeart/2008/layout/LinedList"/>
    <dgm:cxn modelId="{1FBFB35A-5444-41EF-9726-5B7BEAE76CBE}" type="presParOf" srcId="{4668C4FF-60B3-4E17-B65D-0D2E8D4F4DA0}" destId="{E2EE3B7E-1839-4A8C-8C67-A64069EB0D7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C02EBB0-2007-43BD-A70D-7B4B3426DE1C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49553C65-8E81-47C6-8106-ADBB8BC54360}">
      <dgm:prSet/>
      <dgm:spPr/>
      <dgm:t>
        <a:bodyPr/>
        <a:lstStyle/>
        <a:p>
          <a:r>
            <a:rPr lang="en-US"/>
            <a:t>So now that we've defined a skill, what would be key skills needed for HSC?</a:t>
          </a:r>
        </a:p>
      </dgm:t>
    </dgm:pt>
    <dgm:pt modelId="{886C20F7-E998-49D0-B376-D454916F560D}" type="parTrans" cxnId="{CAA178A5-9FD2-4574-84D6-1D4BCA802DB3}">
      <dgm:prSet/>
      <dgm:spPr/>
      <dgm:t>
        <a:bodyPr/>
        <a:lstStyle/>
        <a:p>
          <a:endParaRPr lang="en-US"/>
        </a:p>
      </dgm:t>
    </dgm:pt>
    <dgm:pt modelId="{8E789E0A-ECDC-4D4B-B626-D511EE2DF37F}" type="sibTrans" cxnId="{CAA178A5-9FD2-4574-84D6-1D4BCA802DB3}">
      <dgm:prSet/>
      <dgm:spPr/>
      <dgm:t>
        <a:bodyPr/>
        <a:lstStyle/>
        <a:p>
          <a:endParaRPr lang="en-US"/>
        </a:p>
      </dgm:t>
    </dgm:pt>
    <dgm:pt modelId="{EF20F3DA-24EA-4ECC-A2FA-289B706B6F5F}">
      <dgm:prSet/>
      <dgm:spPr/>
      <dgm:t>
        <a:bodyPr/>
        <a:lstStyle/>
        <a:p>
          <a:r>
            <a:rPr lang="en-US"/>
            <a:t>Do we all have them?</a:t>
          </a:r>
        </a:p>
      </dgm:t>
    </dgm:pt>
    <dgm:pt modelId="{22FD8257-075A-4AD7-A243-A7E0F8ACD189}" type="parTrans" cxnId="{4A700671-427E-4147-80B5-1550EE956E03}">
      <dgm:prSet/>
      <dgm:spPr/>
      <dgm:t>
        <a:bodyPr/>
        <a:lstStyle/>
        <a:p>
          <a:endParaRPr lang="en-US"/>
        </a:p>
      </dgm:t>
    </dgm:pt>
    <dgm:pt modelId="{2F8CC3B9-4F9D-44D3-9B61-E3F68716020C}" type="sibTrans" cxnId="{4A700671-427E-4147-80B5-1550EE956E03}">
      <dgm:prSet/>
      <dgm:spPr/>
      <dgm:t>
        <a:bodyPr/>
        <a:lstStyle/>
        <a:p>
          <a:endParaRPr lang="en-US"/>
        </a:p>
      </dgm:t>
    </dgm:pt>
    <dgm:pt modelId="{0A8C99DC-3EB5-4D42-B9C0-5A9212774E59}">
      <dgm:prSet/>
      <dgm:spPr/>
      <dgm:t>
        <a:bodyPr/>
        <a:lstStyle/>
        <a:p>
          <a:r>
            <a:rPr lang="en-US"/>
            <a:t>What can we develop?</a:t>
          </a:r>
        </a:p>
      </dgm:t>
    </dgm:pt>
    <dgm:pt modelId="{C0C3BAA7-EDEA-416B-8A8B-FD14A4C813A6}" type="parTrans" cxnId="{5A86833C-E5E9-4B80-A103-EDCD7145C701}">
      <dgm:prSet/>
      <dgm:spPr/>
      <dgm:t>
        <a:bodyPr/>
        <a:lstStyle/>
        <a:p>
          <a:endParaRPr lang="en-US"/>
        </a:p>
      </dgm:t>
    </dgm:pt>
    <dgm:pt modelId="{BD451868-8C50-4C45-992C-FF217231D786}" type="sibTrans" cxnId="{5A86833C-E5E9-4B80-A103-EDCD7145C701}">
      <dgm:prSet/>
      <dgm:spPr/>
      <dgm:t>
        <a:bodyPr/>
        <a:lstStyle/>
        <a:p>
          <a:endParaRPr lang="en-US"/>
        </a:p>
      </dgm:t>
    </dgm:pt>
    <dgm:pt modelId="{61A1A09C-78C4-4763-84D8-987C085BDEFA}" type="pres">
      <dgm:prSet presAssocID="{EC02EBB0-2007-43BD-A70D-7B4B3426DE1C}" presName="root" presStyleCnt="0">
        <dgm:presLayoutVars>
          <dgm:dir/>
          <dgm:resizeHandles val="exact"/>
        </dgm:presLayoutVars>
      </dgm:prSet>
      <dgm:spPr/>
    </dgm:pt>
    <dgm:pt modelId="{E56EAE0F-6626-4F8C-ACC5-29E87AF16E83}" type="pres">
      <dgm:prSet presAssocID="{49553C65-8E81-47C6-8106-ADBB8BC54360}" presName="compNode" presStyleCnt="0"/>
      <dgm:spPr/>
    </dgm:pt>
    <dgm:pt modelId="{34A127E8-60DB-4B2E-A065-D885CBF44035}" type="pres">
      <dgm:prSet presAssocID="{49553C65-8E81-47C6-8106-ADBB8BC5436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E73DE68-84C0-4BCC-B7B5-EAA204CE19BF}" type="pres">
      <dgm:prSet presAssocID="{49553C65-8E81-47C6-8106-ADBB8BC54360}" presName="spaceRect" presStyleCnt="0"/>
      <dgm:spPr/>
    </dgm:pt>
    <dgm:pt modelId="{7F5D52AE-A0DF-4D52-87E6-A88F3FB10054}" type="pres">
      <dgm:prSet presAssocID="{49553C65-8E81-47C6-8106-ADBB8BC54360}" presName="textRect" presStyleLbl="revTx" presStyleIdx="0" presStyleCnt="3">
        <dgm:presLayoutVars>
          <dgm:chMax val="1"/>
          <dgm:chPref val="1"/>
        </dgm:presLayoutVars>
      </dgm:prSet>
      <dgm:spPr/>
    </dgm:pt>
    <dgm:pt modelId="{B4E8B24B-C994-42E5-AEAE-B0117A536ABA}" type="pres">
      <dgm:prSet presAssocID="{8E789E0A-ECDC-4D4B-B626-D511EE2DF37F}" presName="sibTrans" presStyleCnt="0"/>
      <dgm:spPr/>
    </dgm:pt>
    <dgm:pt modelId="{E314D5C5-1BF1-4B86-86CD-99FF57D87765}" type="pres">
      <dgm:prSet presAssocID="{EF20F3DA-24EA-4ECC-A2FA-289B706B6F5F}" presName="compNode" presStyleCnt="0"/>
      <dgm:spPr/>
    </dgm:pt>
    <dgm:pt modelId="{707118C7-A3B9-4C5D-8BA4-C2BA7E0E5D3D}" type="pres">
      <dgm:prSet presAssocID="{EF20F3DA-24EA-4ECC-A2FA-289B706B6F5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0903BE3D-DBD6-47D2-90FE-90F38A6F6CEE}" type="pres">
      <dgm:prSet presAssocID="{EF20F3DA-24EA-4ECC-A2FA-289B706B6F5F}" presName="spaceRect" presStyleCnt="0"/>
      <dgm:spPr/>
    </dgm:pt>
    <dgm:pt modelId="{08AD1578-AB27-481F-9C09-6E9BC31BA59C}" type="pres">
      <dgm:prSet presAssocID="{EF20F3DA-24EA-4ECC-A2FA-289B706B6F5F}" presName="textRect" presStyleLbl="revTx" presStyleIdx="1" presStyleCnt="3">
        <dgm:presLayoutVars>
          <dgm:chMax val="1"/>
          <dgm:chPref val="1"/>
        </dgm:presLayoutVars>
      </dgm:prSet>
      <dgm:spPr/>
    </dgm:pt>
    <dgm:pt modelId="{31438801-B11C-4797-9EE9-B15A0631D7CA}" type="pres">
      <dgm:prSet presAssocID="{2F8CC3B9-4F9D-44D3-9B61-E3F68716020C}" presName="sibTrans" presStyleCnt="0"/>
      <dgm:spPr/>
    </dgm:pt>
    <dgm:pt modelId="{885D8B37-1E80-4F51-B6B1-DCCB46513138}" type="pres">
      <dgm:prSet presAssocID="{0A8C99DC-3EB5-4D42-B9C0-5A9212774E59}" presName="compNode" presStyleCnt="0"/>
      <dgm:spPr/>
    </dgm:pt>
    <dgm:pt modelId="{B0071EB4-DFAC-4935-8EDE-731AA14C1842}" type="pres">
      <dgm:prSet presAssocID="{0A8C99DC-3EB5-4D42-B9C0-5A9212774E5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38026925-1F09-43E3-88AE-C2A6359EE825}" type="pres">
      <dgm:prSet presAssocID="{0A8C99DC-3EB5-4D42-B9C0-5A9212774E59}" presName="spaceRect" presStyleCnt="0"/>
      <dgm:spPr/>
    </dgm:pt>
    <dgm:pt modelId="{993769F5-04DF-4DD7-84EA-9991446E0503}" type="pres">
      <dgm:prSet presAssocID="{0A8C99DC-3EB5-4D42-B9C0-5A9212774E59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A86833C-E5E9-4B80-A103-EDCD7145C701}" srcId="{EC02EBB0-2007-43BD-A70D-7B4B3426DE1C}" destId="{0A8C99DC-3EB5-4D42-B9C0-5A9212774E59}" srcOrd="2" destOrd="0" parTransId="{C0C3BAA7-EDEA-416B-8A8B-FD14A4C813A6}" sibTransId="{BD451868-8C50-4C45-992C-FF217231D786}"/>
    <dgm:cxn modelId="{4A700671-427E-4147-80B5-1550EE956E03}" srcId="{EC02EBB0-2007-43BD-A70D-7B4B3426DE1C}" destId="{EF20F3DA-24EA-4ECC-A2FA-289B706B6F5F}" srcOrd="1" destOrd="0" parTransId="{22FD8257-075A-4AD7-A243-A7E0F8ACD189}" sibTransId="{2F8CC3B9-4F9D-44D3-9B61-E3F68716020C}"/>
    <dgm:cxn modelId="{4BD5E999-2D47-4FEE-8733-BED60C4037EB}" type="presOf" srcId="{EF20F3DA-24EA-4ECC-A2FA-289B706B6F5F}" destId="{08AD1578-AB27-481F-9C09-6E9BC31BA59C}" srcOrd="0" destOrd="0" presId="urn:microsoft.com/office/officeart/2018/2/layout/IconLabelList"/>
    <dgm:cxn modelId="{CAA178A5-9FD2-4574-84D6-1D4BCA802DB3}" srcId="{EC02EBB0-2007-43BD-A70D-7B4B3426DE1C}" destId="{49553C65-8E81-47C6-8106-ADBB8BC54360}" srcOrd="0" destOrd="0" parTransId="{886C20F7-E998-49D0-B376-D454916F560D}" sibTransId="{8E789E0A-ECDC-4D4B-B626-D511EE2DF37F}"/>
    <dgm:cxn modelId="{C49C21C2-2504-4C28-B1AF-F9EFDAE0B458}" type="presOf" srcId="{49553C65-8E81-47C6-8106-ADBB8BC54360}" destId="{7F5D52AE-A0DF-4D52-87E6-A88F3FB10054}" srcOrd="0" destOrd="0" presId="urn:microsoft.com/office/officeart/2018/2/layout/IconLabelList"/>
    <dgm:cxn modelId="{9793BEF3-C8FC-4A2D-93FF-3542F1ADC1BF}" type="presOf" srcId="{EC02EBB0-2007-43BD-A70D-7B4B3426DE1C}" destId="{61A1A09C-78C4-4763-84D8-987C085BDEFA}" srcOrd="0" destOrd="0" presId="urn:microsoft.com/office/officeart/2018/2/layout/IconLabelList"/>
    <dgm:cxn modelId="{356E44F8-2424-488A-A567-138F30034A15}" type="presOf" srcId="{0A8C99DC-3EB5-4D42-B9C0-5A9212774E59}" destId="{993769F5-04DF-4DD7-84EA-9991446E0503}" srcOrd="0" destOrd="0" presId="urn:microsoft.com/office/officeart/2018/2/layout/IconLabelList"/>
    <dgm:cxn modelId="{BAC9393E-2815-416B-9AFD-EA8D321E841F}" type="presParOf" srcId="{61A1A09C-78C4-4763-84D8-987C085BDEFA}" destId="{E56EAE0F-6626-4F8C-ACC5-29E87AF16E83}" srcOrd="0" destOrd="0" presId="urn:microsoft.com/office/officeart/2018/2/layout/IconLabelList"/>
    <dgm:cxn modelId="{CEDBBC7F-1DC9-4516-9AA3-83F12D7B3047}" type="presParOf" srcId="{E56EAE0F-6626-4F8C-ACC5-29E87AF16E83}" destId="{34A127E8-60DB-4B2E-A065-D885CBF44035}" srcOrd="0" destOrd="0" presId="urn:microsoft.com/office/officeart/2018/2/layout/IconLabelList"/>
    <dgm:cxn modelId="{6F8EFC0A-12AE-4BBA-B156-C1A0373E38FD}" type="presParOf" srcId="{E56EAE0F-6626-4F8C-ACC5-29E87AF16E83}" destId="{CE73DE68-84C0-4BCC-B7B5-EAA204CE19BF}" srcOrd="1" destOrd="0" presId="urn:microsoft.com/office/officeart/2018/2/layout/IconLabelList"/>
    <dgm:cxn modelId="{20F8CC1E-6CAA-497C-8E3D-0EB4217D2F38}" type="presParOf" srcId="{E56EAE0F-6626-4F8C-ACC5-29E87AF16E83}" destId="{7F5D52AE-A0DF-4D52-87E6-A88F3FB10054}" srcOrd="2" destOrd="0" presId="urn:microsoft.com/office/officeart/2018/2/layout/IconLabelList"/>
    <dgm:cxn modelId="{F1F02F5D-C9CD-475A-9A55-ABD78A3321D2}" type="presParOf" srcId="{61A1A09C-78C4-4763-84D8-987C085BDEFA}" destId="{B4E8B24B-C994-42E5-AEAE-B0117A536ABA}" srcOrd="1" destOrd="0" presId="urn:microsoft.com/office/officeart/2018/2/layout/IconLabelList"/>
    <dgm:cxn modelId="{009E630B-FDF8-48C2-9FF8-07F9251495B3}" type="presParOf" srcId="{61A1A09C-78C4-4763-84D8-987C085BDEFA}" destId="{E314D5C5-1BF1-4B86-86CD-99FF57D87765}" srcOrd="2" destOrd="0" presId="urn:microsoft.com/office/officeart/2018/2/layout/IconLabelList"/>
    <dgm:cxn modelId="{DA9E280F-1315-42DD-A3D5-F1FFE0963D38}" type="presParOf" srcId="{E314D5C5-1BF1-4B86-86CD-99FF57D87765}" destId="{707118C7-A3B9-4C5D-8BA4-C2BA7E0E5D3D}" srcOrd="0" destOrd="0" presId="urn:microsoft.com/office/officeart/2018/2/layout/IconLabelList"/>
    <dgm:cxn modelId="{D88E1AA1-23B2-4193-B9A0-91CF1E27A1F7}" type="presParOf" srcId="{E314D5C5-1BF1-4B86-86CD-99FF57D87765}" destId="{0903BE3D-DBD6-47D2-90FE-90F38A6F6CEE}" srcOrd="1" destOrd="0" presId="urn:microsoft.com/office/officeart/2018/2/layout/IconLabelList"/>
    <dgm:cxn modelId="{4BD0BF45-8B51-48EE-9B6F-3CCFA70306E5}" type="presParOf" srcId="{E314D5C5-1BF1-4B86-86CD-99FF57D87765}" destId="{08AD1578-AB27-481F-9C09-6E9BC31BA59C}" srcOrd="2" destOrd="0" presId="urn:microsoft.com/office/officeart/2018/2/layout/IconLabelList"/>
    <dgm:cxn modelId="{AD5B1E16-F94B-4326-82FD-15D44A31B207}" type="presParOf" srcId="{61A1A09C-78C4-4763-84D8-987C085BDEFA}" destId="{31438801-B11C-4797-9EE9-B15A0631D7CA}" srcOrd="3" destOrd="0" presId="urn:microsoft.com/office/officeart/2018/2/layout/IconLabelList"/>
    <dgm:cxn modelId="{B51DECC1-E8B0-425C-97AC-963EAC1A1CDF}" type="presParOf" srcId="{61A1A09C-78C4-4763-84D8-987C085BDEFA}" destId="{885D8B37-1E80-4F51-B6B1-DCCB46513138}" srcOrd="4" destOrd="0" presId="urn:microsoft.com/office/officeart/2018/2/layout/IconLabelList"/>
    <dgm:cxn modelId="{20CFDD14-D4AC-42EA-B6DD-DBAF85455664}" type="presParOf" srcId="{885D8B37-1E80-4F51-B6B1-DCCB46513138}" destId="{B0071EB4-DFAC-4935-8EDE-731AA14C1842}" srcOrd="0" destOrd="0" presId="urn:microsoft.com/office/officeart/2018/2/layout/IconLabelList"/>
    <dgm:cxn modelId="{4CE0462A-7E78-489C-8B26-8FE2817E48DF}" type="presParOf" srcId="{885D8B37-1E80-4F51-B6B1-DCCB46513138}" destId="{38026925-1F09-43E3-88AE-C2A6359EE825}" srcOrd="1" destOrd="0" presId="urn:microsoft.com/office/officeart/2018/2/layout/IconLabelList"/>
    <dgm:cxn modelId="{B2DA29B7-EB9B-4F7C-95BB-A038D7B1333A}" type="presParOf" srcId="{885D8B37-1E80-4F51-B6B1-DCCB46513138}" destId="{993769F5-04DF-4DD7-84EA-9991446E050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7413CAD-493B-4003-99EB-67F08F91B5EF}" type="doc">
      <dgm:prSet loTypeId="urn:microsoft.com/office/officeart/2016/7/layout/VerticalDownArrowProcess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28D762E-BDFC-4B1E-9B0E-67324F3EA8F3}">
      <dgm:prSet/>
      <dgm:spPr/>
      <dgm:t>
        <a:bodyPr/>
        <a:lstStyle/>
        <a:p>
          <a:r>
            <a:rPr lang="en-US"/>
            <a:t>Draw</a:t>
          </a:r>
        </a:p>
      </dgm:t>
    </dgm:pt>
    <dgm:pt modelId="{77478FD5-EEA5-4A14-B9F5-E47071850E55}" type="parTrans" cxnId="{0A8789ED-F339-4723-A650-79095F5032A3}">
      <dgm:prSet/>
      <dgm:spPr/>
      <dgm:t>
        <a:bodyPr/>
        <a:lstStyle/>
        <a:p>
          <a:endParaRPr lang="en-US"/>
        </a:p>
      </dgm:t>
    </dgm:pt>
    <dgm:pt modelId="{B7FDCB2D-86D7-4EC0-9906-AA914CA1DEF1}" type="sibTrans" cxnId="{0A8789ED-F339-4723-A650-79095F5032A3}">
      <dgm:prSet/>
      <dgm:spPr/>
      <dgm:t>
        <a:bodyPr/>
        <a:lstStyle/>
        <a:p>
          <a:endParaRPr lang="en-US"/>
        </a:p>
      </dgm:t>
    </dgm:pt>
    <dgm:pt modelId="{7448DB81-D8A1-48ED-8BD4-8158A570A2DA}">
      <dgm:prSet/>
      <dgm:spPr/>
      <dgm:t>
        <a:bodyPr/>
        <a:lstStyle/>
        <a:p>
          <a:r>
            <a:rPr lang="en-US"/>
            <a:t>Draw together, analyse and critically evaluate information</a:t>
          </a:r>
        </a:p>
      </dgm:t>
    </dgm:pt>
    <dgm:pt modelId="{CAF16053-379D-43C1-BE41-18DE89D55AE4}" type="parTrans" cxnId="{5C972CCA-2C71-471B-9F4D-70EFBA9E5A80}">
      <dgm:prSet/>
      <dgm:spPr/>
      <dgm:t>
        <a:bodyPr/>
        <a:lstStyle/>
        <a:p>
          <a:endParaRPr lang="en-US"/>
        </a:p>
      </dgm:t>
    </dgm:pt>
    <dgm:pt modelId="{310426F2-268B-42D0-9469-2A9DF8AC658E}" type="sibTrans" cxnId="{5C972CCA-2C71-471B-9F4D-70EFBA9E5A80}">
      <dgm:prSet/>
      <dgm:spPr/>
      <dgm:t>
        <a:bodyPr/>
        <a:lstStyle/>
        <a:p>
          <a:endParaRPr lang="en-US"/>
        </a:p>
      </dgm:t>
    </dgm:pt>
    <dgm:pt modelId="{CEFF0D57-0023-43E5-BCFC-28FC859652A0}">
      <dgm:prSet/>
      <dgm:spPr/>
      <dgm:t>
        <a:bodyPr/>
        <a:lstStyle/>
        <a:p>
          <a:r>
            <a:rPr lang="en-US"/>
            <a:t>Communicate</a:t>
          </a:r>
        </a:p>
      </dgm:t>
    </dgm:pt>
    <dgm:pt modelId="{D17ABE19-6E96-470D-8856-D4488808EAA9}" type="parTrans" cxnId="{470579F3-518E-4DF4-B4FA-9B0DED7559C4}">
      <dgm:prSet/>
      <dgm:spPr/>
      <dgm:t>
        <a:bodyPr/>
        <a:lstStyle/>
        <a:p>
          <a:endParaRPr lang="en-US"/>
        </a:p>
      </dgm:t>
    </dgm:pt>
    <dgm:pt modelId="{7843029B-B72C-44E9-8FD4-28F5C3C49594}" type="sibTrans" cxnId="{470579F3-518E-4DF4-B4FA-9B0DED7559C4}">
      <dgm:prSet/>
      <dgm:spPr/>
      <dgm:t>
        <a:bodyPr/>
        <a:lstStyle/>
        <a:p>
          <a:endParaRPr lang="en-US"/>
        </a:p>
      </dgm:t>
    </dgm:pt>
    <dgm:pt modelId="{66307394-5562-4351-A3B7-5B848F058877}">
      <dgm:prSet/>
      <dgm:spPr/>
      <dgm:t>
        <a:bodyPr/>
        <a:lstStyle/>
        <a:p>
          <a:r>
            <a:rPr lang="en-US"/>
            <a:t>Communicate effectively with individuals, groups and organisations</a:t>
          </a:r>
        </a:p>
      </dgm:t>
    </dgm:pt>
    <dgm:pt modelId="{4CEA17F4-206C-443B-93E4-C6D71ADCBFF8}" type="parTrans" cxnId="{80794333-E99A-453E-8DD1-1F4A3E82D45A}">
      <dgm:prSet/>
      <dgm:spPr/>
      <dgm:t>
        <a:bodyPr/>
        <a:lstStyle/>
        <a:p>
          <a:endParaRPr lang="en-US"/>
        </a:p>
      </dgm:t>
    </dgm:pt>
    <dgm:pt modelId="{7535C51A-FC70-4E26-941B-9FE1CB56514A}" type="sibTrans" cxnId="{80794333-E99A-453E-8DD1-1F4A3E82D45A}">
      <dgm:prSet/>
      <dgm:spPr/>
      <dgm:t>
        <a:bodyPr/>
        <a:lstStyle/>
        <a:p>
          <a:endParaRPr lang="en-US"/>
        </a:p>
      </dgm:t>
    </dgm:pt>
    <dgm:pt modelId="{FB19EAFA-17CA-44CA-A121-77C41BA9A612}">
      <dgm:prSet/>
      <dgm:spPr/>
      <dgm:t>
        <a:bodyPr/>
        <a:lstStyle/>
        <a:p>
          <a:r>
            <a:rPr lang="en-US"/>
            <a:t>Produce</a:t>
          </a:r>
        </a:p>
      </dgm:t>
    </dgm:pt>
    <dgm:pt modelId="{CE1A05FC-8C5C-4456-94DC-CE9E0A2A6735}" type="parTrans" cxnId="{F40819C7-2CDD-4E68-8EBD-60AB86762AE6}">
      <dgm:prSet/>
      <dgm:spPr/>
      <dgm:t>
        <a:bodyPr/>
        <a:lstStyle/>
        <a:p>
          <a:endParaRPr lang="en-US"/>
        </a:p>
      </dgm:t>
    </dgm:pt>
    <dgm:pt modelId="{449061DF-141D-45B5-82D1-73289242E80C}" type="sibTrans" cxnId="{F40819C7-2CDD-4E68-8EBD-60AB86762AE6}">
      <dgm:prSet/>
      <dgm:spPr/>
      <dgm:t>
        <a:bodyPr/>
        <a:lstStyle/>
        <a:p>
          <a:endParaRPr lang="en-US"/>
        </a:p>
      </dgm:t>
    </dgm:pt>
    <dgm:pt modelId="{CF134178-5171-485A-9430-B5F5CEE02FFC}">
      <dgm:prSet/>
      <dgm:spPr/>
      <dgm:t>
        <a:bodyPr/>
        <a:lstStyle/>
        <a:p>
          <a:r>
            <a:rPr lang="en-US"/>
            <a:t>Produce accurate records and make informed decisions</a:t>
          </a:r>
        </a:p>
      </dgm:t>
    </dgm:pt>
    <dgm:pt modelId="{253B4BF1-24BC-470F-BEA9-C33855D2B456}" type="parTrans" cxnId="{B2EABA55-4759-456B-B893-0D386C8A0B3D}">
      <dgm:prSet/>
      <dgm:spPr/>
      <dgm:t>
        <a:bodyPr/>
        <a:lstStyle/>
        <a:p>
          <a:endParaRPr lang="en-US"/>
        </a:p>
      </dgm:t>
    </dgm:pt>
    <dgm:pt modelId="{8C88C27C-611C-4657-950B-A3B0FB244A58}" type="sibTrans" cxnId="{B2EABA55-4759-456B-B893-0D386C8A0B3D}">
      <dgm:prSet/>
      <dgm:spPr/>
      <dgm:t>
        <a:bodyPr/>
        <a:lstStyle/>
        <a:p>
          <a:endParaRPr lang="en-US"/>
        </a:p>
      </dgm:t>
    </dgm:pt>
    <dgm:pt modelId="{E25DD7B5-8AB2-46B2-AEF0-DE78841D6B34}">
      <dgm:prSet/>
      <dgm:spPr/>
      <dgm:t>
        <a:bodyPr/>
        <a:lstStyle/>
        <a:p>
          <a:r>
            <a:rPr lang="en-US"/>
            <a:t>Think</a:t>
          </a:r>
        </a:p>
      </dgm:t>
    </dgm:pt>
    <dgm:pt modelId="{E8426714-4B90-47B7-9B9A-E42A74955DCD}" type="parTrans" cxnId="{4D3980E2-BF13-4333-9654-2545AD2EFB17}">
      <dgm:prSet/>
      <dgm:spPr/>
      <dgm:t>
        <a:bodyPr/>
        <a:lstStyle/>
        <a:p>
          <a:endParaRPr lang="en-US"/>
        </a:p>
      </dgm:t>
    </dgm:pt>
    <dgm:pt modelId="{A530C89B-F125-4FFE-92A1-3AF101E01A38}" type="sibTrans" cxnId="{4D3980E2-BF13-4333-9654-2545AD2EFB17}">
      <dgm:prSet/>
      <dgm:spPr/>
      <dgm:t>
        <a:bodyPr/>
        <a:lstStyle/>
        <a:p>
          <a:endParaRPr lang="en-US"/>
        </a:p>
      </dgm:t>
    </dgm:pt>
    <dgm:pt modelId="{5AD8A14F-F113-443B-9646-738600543D5B}">
      <dgm:prSet/>
      <dgm:spPr/>
      <dgm:t>
        <a:bodyPr/>
        <a:lstStyle/>
        <a:p>
          <a:r>
            <a:rPr lang="en-US"/>
            <a:t>Think logically and propose reasoned solutions</a:t>
          </a:r>
        </a:p>
      </dgm:t>
    </dgm:pt>
    <dgm:pt modelId="{0B1090E6-D346-4C4B-A150-D4E586B7A1DC}" type="parTrans" cxnId="{B2F1FDBC-63B8-4BA0-932C-E5AC07182043}">
      <dgm:prSet/>
      <dgm:spPr/>
      <dgm:t>
        <a:bodyPr/>
        <a:lstStyle/>
        <a:p>
          <a:endParaRPr lang="en-US"/>
        </a:p>
      </dgm:t>
    </dgm:pt>
    <dgm:pt modelId="{0CCC56DD-E8E0-4A16-895C-E62CB2FCB22B}" type="sibTrans" cxnId="{B2F1FDBC-63B8-4BA0-932C-E5AC07182043}">
      <dgm:prSet/>
      <dgm:spPr/>
      <dgm:t>
        <a:bodyPr/>
        <a:lstStyle/>
        <a:p>
          <a:endParaRPr lang="en-US"/>
        </a:p>
      </dgm:t>
    </dgm:pt>
    <dgm:pt modelId="{2CFEADFB-10BD-4B10-8A48-700BB685EFF3}">
      <dgm:prSet/>
      <dgm:spPr/>
      <dgm:t>
        <a:bodyPr/>
        <a:lstStyle/>
        <a:p>
          <a:r>
            <a:rPr lang="en-US"/>
            <a:t>Put</a:t>
          </a:r>
        </a:p>
      </dgm:t>
    </dgm:pt>
    <dgm:pt modelId="{DF672158-5561-4D85-8237-2922E0C6F1A4}" type="parTrans" cxnId="{C6B8542C-8672-43FC-8074-0ACB17A9807F}">
      <dgm:prSet/>
      <dgm:spPr/>
      <dgm:t>
        <a:bodyPr/>
        <a:lstStyle/>
        <a:p>
          <a:endParaRPr lang="en-US"/>
        </a:p>
      </dgm:t>
    </dgm:pt>
    <dgm:pt modelId="{7A818894-AB21-43E6-BAE5-9DFD6C2DA83F}" type="sibTrans" cxnId="{C6B8542C-8672-43FC-8074-0ACB17A9807F}">
      <dgm:prSet/>
      <dgm:spPr/>
      <dgm:t>
        <a:bodyPr/>
        <a:lstStyle/>
        <a:p>
          <a:endParaRPr lang="en-US"/>
        </a:p>
      </dgm:t>
    </dgm:pt>
    <dgm:pt modelId="{0C34BB9A-6C58-40F4-B23C-40D710E0C59D}">
      <dgm:prSet/>
      <dgm:spPr/>
      <dgm:t>
        <a:bodyPr/>
        <a:lstStyle/>
        <a:p>
          <a:r>
            <a:rPr lang="en-US"/>
            <a:t>Put together well-judged arguments and question assumptions</a:t>
          </a:r>
        </a:p>
      </dgm:t>
    </dgm:pt>
    <dgm:pt modelId="{570C67C2-3961-472D-89CA-4138C4553AF2}" type="parTrans" cxnId="{9FD98BAB-63F4-4C98-A10E-EC2A6D673AFE}">
      <dgm:prSet/>
      <dgm:spPr/>
      <dgm:t>
        <a:bodyPr/>
        <a:lstStyle/>
        <a:p>
          <a:endParaRPr lang="en-US"/>
        </a:p>
      </dgm:t>
    </dgm:pt>
    <dgm:pt modelId="{CC9D51C3-F2C7-4A8B-B367-00AF2393E7EB}" type="sibTrans" cxnId="{9FD98BAB-63F4-4C98-A10E-EC2A6D673AFE}">
      <dgm:prSet/>
      <dgm:spPr/>
      <dgm:t>
        <a:bodyPr/>
        <a:lstStyle/>
        <a:p>
          <a:endParaRPr lang="en-US"/>
        </a:p>
      </dgm:t>
    </dgm:pt>
    <dgm:pt modelId="{5F29E296-30EC-4FC9-A45F-DEA2EC87DACB}">
      <dgm:prSet/>
      <dgm:spPr/>
      <dgm:t>
        <a:bodyPr/>
        <a:lstStyle/>
        <a:p>
          <a:r>
            <a:rPr lang="en-US"/>
            <a:t>Manage</a:t>
          </a:r>
        </a:p>
      </dgm:t>
    </dgm:pt>
    <dgm:pt modelId="{915A1E5B-8D8A-45CB-8E08-B1B5AB4913E1}" type="parTrans" cxnId="{3E46C61D-63BF-4B5E-AB27-C70D5905F8F6}">
      <dgm:prSet/>
      <dgm:spPr/>
      <dgm:t>
        <a:bodyPr/>
        <a:lstStyle/>
        <a:p>
          <a:endParaRPr lang="en-US"/>
        </a:p>
      </dgm:t>
    </dgm:pt>
    <dgm:pt modelId="{DC9F8479-8AB9-47A0-9C4F-59B97CD36D93}" type="sibTrans" cxnId="{3E46C61D-63BF-4B5E-AB27-C70D5905F8F6}">
      <dgm:prSet/>
      <dgm:spPr/>
      <dgm:t>
        <a:bodyPr/>
        <a:lstStyle/>
        <a:p>
          <a:endParaRPr lang="en-US"/>
        </a:p>
      </dgm:t>
    </dgm:pt>
    <dgm:pt modelId="{7E2DF69B-FCC0-4F7F-AF97-016B67DB7DEA}">
      <dgm:prSet/>
      <dgm:spPr/>
      <dgm:t>
        <a:bodyPr/>
        <a:lstStyle/>
        <a:p>
          <a:r>
            <a:rPr lang="en-US"/>
            <a:t>Manage time, learn independently and use ICT effectively</a:t>
          </a:r>
        </a:p>
      </dgm:t>
    </dgm:pt>
    <dgm:pt modelId="{90A2A2AB-F05B-4499-A271-0BF3C25EC88B}" type="parTrans" cxnId="{CE43179A-05E2-44E5-A37F-8E3C99128DE5}">
      <dgm:prSet/>
      <dgm:spPr/>
      <dgm:t>
        <a:bodyPr/>
        <a:lstStyle/>
        <a:p>
          <a:endParaRPr lang="en-US"/>
        </a:p>
      </dgm:t>
    </dgm:pt>
    <dgm:pt modelId="{36143995-1F79-4A5E-BE1F-BE34ED364CF0}" type="sibTrans" cxnId="{CE43179A-05E2-44E5-A37F-8E3C99128DE5}">
      <dgm:prSet/>
      <dgm:spPr/>
      <dgm:t>
        <a:bodyPr/>
        <a:lstStyle/>
        <a:p>
          <a:endParaRPr lang="en-US"/>
        </a:p>
      </dgm:t>
    </dgm:pt>
    <dgm:pt modelId="{F7184032-D6F0-4AAE-B259-3CB5175856E9}">
      <dgm:prSet/>
      <dgm:spPr/>
      <dgm:t>
        <a:bodyPr/>
        <a:lstStyle/>
        <a:p>
          <a:r>
            <a:rPr lang="en-US"/>
            <a:t>Work</a:t>
          </a:r>
        </a:p>
      </dgm:t>
    </dgm:pt>
    <dgm:pt modelId="{ACC25DF7-A3A7-48F1-B035-EF2D9CF2B998}" type="parTrans" cxnId="{0E768883-756A-4E75-B57E-DEBD30664B6D}">
      <dgm:prSet/>
      <dgm:spPr/>
      <dgm:t>
        <a:bodyPr/>
        <a:lstStyle/>
        <a:p>
          <a:endParaRPr lang="en-US"/>
        </a:p>
      </dgm:t>
    </dgm:pt>
    <dgm:pt modelId="{BF99DC0B-B995-4656-93A1-C61E0F071CE1}" type="sibTrans" cxnId="{0E768883-756A-4E75-B57E-DEBD30664B6D}">
      <dgm:prSet/>
      <dgm:spPr/>
      <dgm:t>
        <a:bodyPr/>
        <a:lstStyle/>
        <a:p>
          <a:endParaRPr lang="en-US"/>
        </a:p>
      </dgm:t>
    </dgm:pt>
    <dgm:pt modelId="{C1E5F0E3-4109-4F80-B770-EE3473D145BC}">
      <dgm:prSet/>
      <dgm:spPr/>
      <dgm:t>
        <a:bodyPr/>
        <a:lstStyle/>
        <a:p>
          <a:r>
            <a:rPr lang="en-US"/>
            <a:t>Work as part of a team and take on responsibility</a:t>
          </a:r>
        </a:p>
      </dgm:t>
    </dgm:pt>
    <dgm:pt modelId="{7DD4FEDC-632B-4A35-91A9-7114CFA516EE}" type="parTrans" cxnId="{93518A73-2145-4D36-8C69-06598324D223}">
      <dgm:prSet/>
      <dgm:spPr/>
      <dgm:t>
        <a:bodyPr/>
        <a:lstStyle/>
        <a:p>
          <a:endParaRPr lang="en-US"/>
        </a:p>
      </dgm:t>
    </dgm:pt>
    <dgm:pt modelId="{948AB7E3-E9F0-48D7-AF05-90F2B262D483}" type="sibTrans" cxnId="{93518A73-2145-4D36-8C69-06598324D223}">
      <dgm:prSet/>
      <dgm:spPr/>
      <dgm:t>
        <a:bodyPr/>
        <a:lstStyle/>
        <a:p>
          <a:endParaRPr lang="en-US"/>
        </a:p>
      </dgm:t>
    </dgm:pt>
    <dgm:pt modelId="{5A6338FB-18E6-4AEF-873A-E480EF020162}">
      <dgm:prSet/>
      <dgm:spPr/>
      <dgm:t>
        <a:bodyPr/>
        <a:lstStyle/>
        <a:p>
          <a:r>
            <a:rPr lang="en-US"/>
            <a:t>Write</a:t>
          </a:r>
        </a:p>
      </dgm:t>
    </dgm:pt>
    <dgm:pt modelId="{1F62E82E-A474-43A8-ABF6-CA46B30A88C2}" type="parTrans" cxnId="{123BF2B4-C6A6-43C8-B47F-9D101B1C91CC}">
      <dgm:prSet/>
      <dgm:spPr/>
      <dgm:t>
        <a:bodyPr/>
        <a:lstStyle/>
        <a:p>
          <a:endParaRPr lang="en-US"/>
        </a:p>
      </dgm:t>
    </dgm:pt>
    <dgm:pt modelId="{E98417C3-5071-41FC-9226-91B3B191A4DF}" type="sibTrans" cxnId="{123BF2B4-C6A6-43C8-B47F-9D101B1C91CC}">
      <dgm:prSet/>
      <dgm:spPr/>
      <dgm:t>
        <a:bodyPr/>
        <a:lstStyle/>
        <a:p>
          <a:endParaRPr lang="en-US"/>
        </a:p>
      </dgm:t>
    </dgm:pt>
    <dgm:pt modelId="{23C618F8-1819-4381-A45F-647803B477EE}">
      <dgm:prSet/>
      <dgm:spPr/>
      <dgm:t>
        <a:bodyPr/>
        <a:lstStyle/>
        <a:p>
          <a:r>
            <a:rPr lang="en-US"/>
            <a:t>Write concisely, clearly and accurately</a:t>
          </a:r>
        </a:p>
      </dgm:t>
    </dgm:pt>
    <dgm:pt modelId="{CEDBADB9-6D46-48C8-B0EE-88C4E2BE29A7}" type="parTrans" cxnId="{1003073B-5558-402C-B067-481BFE607E57}">
      <dgm:prSet/>
      <dgm:spPr/>
      <dgm:t>
        <a:bodyPr/>
        <a:lstStyle/>
        <a:p>
          <a:endParaRPr lang="en-US"/>
        </a:p>
      </dgm:t>
    </dgm:pt>
    <dgm:pt modelId="{FCF3C4AF-7F87-420C-9AAD-EB524397E34E}" type="sibTrans" cxnId="{1003073B-5558-402C-B067-481BFE607E57}">
      <dgm:prSet/>
      <dgm:spPr/>
      <dgm:t>
        <a:bodyPr/>
        <a:lstStyle/>
        <a:p>
          <a:endParaRPr lang="en-US"/>
        </a:p>
      </dgm:t>
    </dgm:pt>
    <dgm:pt modelId="{3A82FE38-B488-4755-BF19-AC2A4FA1F2F4}">
      <dgm:prSet/>
      <dgm:spPr/>
      <dgm:t>
        <a:bodyPr/>
        <a:lstStyle/>
        <a:p>
          <a:r>
            <a:rPr lang="en-US"/>
            <a:t>Interpret, use and evaluate</a:t>
          </a:r>
        </a:p>
      </dgm:t>
    </dgm:pt>
    <dgm:pt modelId="{8311BF43-450E-48AC-AFAA-F87B6715D758}" type="parTrans" cxnId="{1255E255-7EA3-44EC-9B6E-66FB775E6D0F}">
      <dgm:prSet/>
      <dgm:spPr/>
      <dgm:t>
        <a:bodyPr/>
        <a:lstStyle/>
        <a:p>
          <a:endParaRPr lang="en-US"/>
        </a:p>
      </dgm:t>
    </dgm:pt>
    <dgm:pt modelId="{6296051B-5DF6-4776-8B97-914AA0980EC2}" type="sibTrans" cxnId="{1255E255-7EA3-44EC-9B6E-66FB775E6D0F}">
      <dgm:prSet/>
      <dgm:spPr/>
      <dgm:t>
        <a:bodyPr/>
        <a:lstStyle/>
        <a:p>
          <a:endParaRPr lang="en-US"/>
        </a:p>
      </dgm:t>
    </dgm:pt>
    <dgm:pt modelId="{44CFE855-FD09-483B-BE9C-755486EFB92B}">
      <dgm:prSet/>
      <dgm:spPr/>
      <dgm:t>
        <a:bodyPr/>
        <a:lstStyle/>
        <a:p>
          <a:r>
            <a:rPr lang="en-US"/>
            <a:t>Interpret, use and evaluate various types of data</a:t>
          </a:r>
        </a:p>
      </dgm:t>
    </dgm:pt>
    <dgm:pt modelId="{6FAFD211-AA5C-4729-909B-966E1F893C97}" type="parTrans" cxnId="{3B3D55DD-6281-4EF2-934C-041154C9B9DC}">
      <dgm:prSet/>
      <dgm:spPr/>
      <dgm:t>
        <a:bodyPr/>
        <a:lstStyle/>
        <a:p>
          <a:endParaRPr lang="en-US"/>
        </a:p>
      </dgm:t>
    </dgm:pt>
    <dgm:pt modelId="{855FB7E2-519E-4D37-AFE1-31710AB87AE3}" type="sibTrans" cxnId="{3B3D55DD-6281-4EF2-934C-041154C9B9DC}">
      <dgm:prSet/>
      <dgm:spPr/>
      <dgm:t>
        <a:bodyPr/>
        <a:lstStyle/>
        <a:p>
          <a:endParaRPr lang="en-US"/>
        </a:p>
      </dgm:t>
    </dgm:pt>
    <dgm:pt modelId="{AC020191-CB9F-496D-B53C-5AAAC8766771}">
      <dgm:prSet/>
      <dgm:spPr/>
      <dgm:t>
        <a:bodyPr/>
        <a:lstStyle/>
        <a:p>
          <a:r>
            <a:rPr lang="en-US"/>
            <a:t>Relate</a:t>
          </a:r>
        </a:p>
      </dgm:t>
    </dgm:pt>
    <dgm:pt modelId="{C8AC6312-E14C-4771-B80E-2AEB0821A10D}" type="parTrans" cxnId="{55922E1E-9E44-4B85-8B88-5A607D19B40B}">
      <dgm:prSet/>
      <dgm:spPr/>
      <dgm:t>
        <a:bodyPr/>
        <a:lstStyle/>
        <a:p>
          <a:endParaRPr lang="en-US"/>
        </a:p>
      </dgm:t>
    </dgm:pt>
    <dgm:pt modelId="{56079A2C-1FC4-4829-BCCD-E89B88F41A86}" type="sibTrans" cxnId="{55922E1E-9E44-4B85-8B88-5A607D19B40B}">
      <dgm:prSet/>
      <dgm:spPr/>
      <dgm:t>
        <a:bodyPr/>
        <a:lstStyle/>
        <a:p>
          <a:endParaRPr lang="en-US"/>
        </a:p>
      </dgm:t>
    </dgm:pt>
    <dgm:pt modelId="{DEBD6B68-9D25-488F-B030-11E79EA8B7AC}">
      <dgm:prSet/>
      <dgm:spPr/>
      <dgm:t>
        <a:bodyPr/>
        <a:lstStyle/>
        <a:p>
          <a:r>
            <a:rPr lang="en-US"/>
            <a:t>Relate knowledge gained to situations in health and social care.</a:t>
          </a:r>
        </a:p>
      </dgm:t>
    </dgm:pt>
    <dgm:pt modelId="{6F572483-9446-414D-A50A-0F818A21A8FF}" type="parTrans" cxnId="{B4D530C9-5C2A-4E4C-9E94-BB141BF64EA5}">
      <dgm:prSet/>
      <dgm:spPr/>
      <dgm:t>
        <a:bodyPr/>
        <a:lstStyle/>
        <a:p>
          <a:endParaRPr lang="en-US"/>
        </a:p>
      </dgm:t>
    </dgm:pt>
    <dgm:pt modelId="{39482426-9514-47C8-AA50-73AE5B2F909A}" type="sibTrans" cxnId="{B4D530C9-5C2A-4E4C-9E94-BB141BF64EA5}">
      <dgm:prSet/>
      <dgm:spPr/>
      <dgm:t>
        <a:bodyPr/>
        <a:lstStyle/>
        <a:p>
          <a:endParaRPr lang="en-US"/>
        </a:p>
      </dgm:t>
    </dgm:pt>
    <dgm:pt modelId="{B84EDE57-BC96-4CAA-88CA-C0181B98B159}" type="pres">
      <dgm:prSet presAssocID="{A7413CAD-493B-4003-99EB-67F08F91B5EF}" presName="Name0" presStyleCnt="0">
        <dgm:presLayoutVars>
          <dgm:dir/>
          <dgm:animLvl val="lvl"/>
          <dgm:resizeHandles val="exact"/>
        </dgm:presLayoutVars>
      </dgm:prSet>
      <dgm:spPr/>
    </dgm:pt>
    <dgm:pt modelId="{54597F4D-23D3-4EE1-94BD-AFE31CC72B61}" type="pres">
      <dgm:prSet presAssocID="{AC020191-CB9F-496D-B53C-5AAAC8766771}" presName="boxAndChildren" presStyleCnt="0"/>
      <dgm:spPr/>
    </dgm:pt>
    <dgm:pt modelId="{46E89207-7485-45B7-99A2-B978CEA7D435}" type="pres">
      <dgm:prSet presAssocID="{AC020191-CB9F-496D-B53C-5AAAC8766771}" presName="parentTextBox" presStyleLbl="alignNode1" presStyleIdx="0" presStyleCnt="10"/>
      <dgm:spPr/>
    </dgm:pt>
    <dgm:pt modelId="{E8A43D59-6D32-40CB-A462-5B8145929BE6}" type="pres">
      <dgm:prSet presAssocID="{AC020191-CB9F-496D-B53C-5AAAC8766771}" presName="descendantBox" presStyleLbl="bgAccFollowNode1" presStyleIdx="0" presStyleCnt="10"/>
      <dgm:spPr/>
    </dgm:pt>
    <dgm:pt modelId="{A9DE1A19-92B6-4DA4-AAD2-60769D667124}" type="pres">
      <dgm:prSet presAssocID="{6296051B-5DF6-4776-8B97-914AA0980EC2}" presName="sp" presStyleCnt="0"/>
      <dgm:spPr/>
    </dgm:pt>
    <dgm:pt modelId="{82A39E53-9337-4351-8338-7645993907A8}" type="pres">
      <dgm:prSet presAssocID="{3A82FE38-B488-4755-BF19-AC2A4FA1F2F4}" presName="arrowAndChildren" presStyleCnt="0"/>
      <dgm:spPr/>
    </dgm:pt>
    <dgm:pt modelId="{59FFB491-1888-4331-9B49-6863D9C2C9A9}" type="pres">
      <dgm:prSet presAssocID="{3A82FE38-B488-4755-BF19-AC2A4FA1F2F4}" presName="parentTextArrow" presStyleLbl="node1" presStyleIdx="0" presStyleCnt="0"/>
      <dgm:spPr/>
    </dgm:pt>
    <dgm:pt modelId="{CBC181B6-4DC2-48DC-8E62-0CD7298E0F18}" type="pres">
      <dgm:prSet presAssocID="{3A82FE38-B488-4755-BF19-AC2A4FA1F2F4}" presName="arrow" presStyleLbl="alignNode1" presStyleIdx="1" presStyleCnt="10"/>
      <dgm:spPr/>
    </dgm:pt>
    <dgm:pt modelId="{A2D3ABC0-0C54-4CC4-ADAE-1C7745062A76}" type="pres">
      <dgm:prSet presAssocID="{3A82FE38-B488-4755-BF19-AC2A4FA1F2F4}" presName="descendantArrow" presStyleLbl="bgAccFollowNode1" presStyleIdx="1" presStyleCnt="10"/>
      <dgm:spPr/>
    </dgm:pt>
    <dgm:pt modelId="{B63058A0-7CDB-456F-B08F-66A6E15C5EE5}" type="pres">
      <dgm:prSet presAssocID="{E98417C3-5071-41FC-9226-91B3B191A4DF}" presName="sp" presStyleCnt="0"/>
      <dgm:spPr/>
    </dgm:pt>
    <dgm:pt modelId="{FC21F174-C628-4327-B380-98E765BA5009}" type="pres">
      <dgm:prSet presAssocID="{5A6338FB-18E6-4AEF-873A-E480EF020162}" presName="arrowAndChildren" presStyleCnt="0"/>
      <dgm:spPr/>
    </dgm:pt>
    <dgm:pt modelId="{5E37DF79-AE07-4F57-A7C5-E56A22CE4AE7}" type="pres">
      <dgm:prSet presAssocID="{5A6338FB-18E6-4AEF-873A-E480EF020162}" presName="parentTextArrow" presStyleLbl="node1" presStyleIdx="0" presStyleCnt="0"/>
      <dgm:spPr/>
    </dgm:pt>
    <dgm:pt modelId="{CEF21715-C8A8-48CF-A88D-7EDF30645607}" type="pres">
      <dgm:prSet presAssocID="{5A6338FB-18E6-4AEF-873A-E480EF020162}" presName="arrow" presStyleLbl="alignNode1" presStyleIdx="2" presStyleCnt="10"/>
      <dgm:spPr/>
    </dgm:pt>
    <dgm:pt modelId="{B1BA1963-8F46-49E6-B343-88FD7C356E3A}" type="pres">
      <dgm:prSet presAssocID="{5A6338FB-18E6-4AEF-873A-E480EF020162}" presName="descendantArrow" presStyleLbl="bgAccFollowNode1" presStyleIdx="2" presStyleCnt="10"/>
      <dgm:spPr/>
    </dgm:pt>
    <dgm:pt modelId="{09FB8F27-699D-4ABC-94FF-51940DF9560F}" type="pres">
      <dgm:prSet presAssocID="{BF99DC0B-B995-4656-93A1-C61E0F071CE1}" presName="sp" presStyleCnt="0"/>
      <dgm:spPr/>
    </dgm:pt>
    <dgm:pt modelId="{70386910-C143-4AEA-A364-165941B4401C}" type="pres">
      <dgm:prSet presAssocID="{F7184032-D6F0-4AAE-B259-3CB5175856E9}" presName="arrowAndChildren" presStyleCnt="0"/>
      <dgm:spPr/>
    </dgm:pt>
    <dgm:pt modelId="{54B04008-2B9F-44AD-AA16-C50F867C36D8}" type="pres">
      <dgm:prSet presAssocID="{F7184032-D6F0-4AAE-B259-3CB5175856E9}" presName="parentTextArrow" presStyleLbl="node1" presStyleIdx="0" presStyleCnt="0"/>
      <dgm:spPr/>
    </dgm:pt>
    <dgm:pt modelId="{5C51BFDE-8B42-4C17-9838-6D3961AC3895}" type="pres">
      <dgm:prSet presAssocID="{F7184032-D6F0-4AAE-B259-3CB5175856E9}" presName="arrow" presStyleLbl="alignNode1" presStyleIdx="3" presStyleCnt="10"/>
      <dgm:spPr/>
    </dgm:pt>
    <dgm:pt modelId="{55EF9397-4C8E-4992-AA20-325A6E44DFAB}" type="pres">
      <dgm:prSet presAssocID="{F7184032-D6F0-4AAE-B259-3CB5175856E9}" presName="descendantArrow" presStyleLbl="bgAccFollowNode1" presStyleIdx="3" presStyleCnt="10"/>
      <dgm:spPr/>
    </dgm:pt>
    <dgm:pt modelId="{B27F3996-D3DE-4A7D-A273-ACEA3EFD337F}" type="pres">
      <dgm:prSet presAssocID="{DC9F8479-8AB9-47A0-9C4F-59B97CD36D93}" presName="sp" presStyleCnt="0"/>
      <dgm:spPr/>
    </dgm:pt>
    <dgm:pt modelId="{2B814F88-8904-4C00-B9C3-85FEEE478E52}" type="pres">
      <dgm:prSet presAssocID="{5F29E296-30EC-4FC9-A45F-DEA2EC87DACB}" presName="arrowAndChildren" presStyleCnt="0"/>
      <dgm:spPr/>
    </dgm:pt>
    <dgm:pt modelId="{DACC832E-D2EA-4B84-8A29-6586232C57C6}" type="pres">
      <dgm:prSet presAssocID="{5F29E296-30EC-4FC9-A45F-DEA2EC87DACB}" presName="parentTextArrow" presStyleLbl="node1" presStyleIdx="0" presStyleCnt="0"/>
      <dgm:spPr/>
    </dgm:pt>
    <dgm:pt modelId="{AEC1548B-8476-448A-B9BD-8FF761BEE5C8}" type="pres">
      <dgm:prSet presAssocID="{5F29E296-30EC-4FC9-A45F-DEA2EC87DACB}" presName="arrow" presStyleLbl="alignNode1" presStyleIdx="4" presStyleCnt="10"/>
      <dgm:spPr/>
    </dgm:pt>
    <dgm:pt modelId="{B169F493-FC1F-496E-B6FE-7282495F72E8}" type="pres">
      <dgm:prSet presAssocID="{5F29E296-30EC-4FC9-A45F-DEA2EC87DACB}" presName="descendantArrow" presStyleLbl="bgAccFollowNode1" presStyleIdx="4" presStyleCnt="10"/>
      <dgm:spPr/>
    </dgm:pt>
    <dgm:pt modelId="{C88D5A6C-E9E1-4FEB-AE23-73387278AEE5}" type="pres">
      <dgm:prSet presAssocID="{7A818894-AB21-43E6-BAE5-9DFD6C2DA83F}" presName="sp" presStyleCnt="0"/>
      <dgm:spPr/>
    </dgm:pt>
    <dgm:pt modelId="{A6C15EB1-7A39-4C82-887A-E0FCBECF1CF9}" type="pres">
      <dgm:prSet presAssocID="{2CFEADFB-10BD-4B10-8A48-700BB685EFF3}" presName="arrowAndChildren" presStyleCnt="0"/>
      <dgm:spPr/>
    </dgm:pt>
    <dgm:pt modelId="{F3A1A25E-40E0-449E-B180-1EB3248A2928}" type="pres">
      <dgm:prSet presAssocID="{2CFEADFB-10BD-4B10-8A48-700BB685EFF3}" presName="parentTextArrow" presStyleLbl="node1" presStyleIdx="0" presStyleCnt="0"/>
      <dgm:spPr/>
    </dgm:pt>
    <dgm:pt modelId="{F6F024C0-3DD4-4F92-8C44-F9079D6EAB66}" type="pres">
      <dgm:prSet presAssocID="{2CFEADFB-10BD-4B10-8A48-700BB685EFF3}" presName="arrow" presStyleLbl="alignNode1" presStyleIdx="5" presStyleCnt="10"/>
      <dgm:spPr/>
    </dgm:pt>
    <dgm:pt modelId="{3E3D1750-4BD0-4DB6-AABF-91D9AB37B2E2}" type="pres">
      <dgm:prSet presAssocID="{2CFEADFB-10BD-4B10-8A48-700BB685EFF3}" presName="descendantArrow" presStyleLbl="bgAccFollowNode1" presStyleIdx="5" presStyleCnt="10"/>
      <dgm:spPr/>
    </dgm:pt>
    <dgm:pt modelId="{70AD05A3-497D-4B5D-B7E6-E60B0A17E785}" type="pres">
      <dgm:prSet presAssocID="{A530C89B-F125-4FFE-92A1-3AF101E01A38}" presName="sp" presStyleCnt="0"/>
      <dgm:spPr/>
    </dgm:pt>
    <dgm:pt modelId="{B28EFBA2-0757-4551-B7C9-69410A245CBF}" type="pres">
      <dgm:prSet presAssocID="{E25DD7B5-8AB2-46B2-AEF0-DE78841D6B34}" presName="arrowAndChildren" presStyleCnt="0"/>
      <dgm:spPr/>
    </dgm:pt>
    <dgm:pt modelId="{0D10E15D-DA1E-4E19-8540-67F5F9151DF1}" type="pres">
      <dgm:prSet presAssocID="{E25DD7B5-8AB2-46B2-AEF0-DE78841D6B34}" presName="parentTextArrow" presStyleLbl="node1" presStyleIdx="0" presStyleCnt="0"/>
      <dgm:spPr/>
    </dgm:pt>
    <dgm:pt modelId="{35C64449-C453-4EBE-9DF0-4991A8650E38}" type="pres">
      <dgm:prSet presAssocID="{E25DD7B5-8AB2-46B2-AEF0-DE78841D6B34}" presName="arrow" presStyleLbl="alignNode1" presStyleIdx="6" presStyleCnt="10"/>
      <dgm:spPr/>
    </dgm:pt>
    <dgm:pt modelId="{EF4A44B8-1A57-49D0-A19C-CC3F8A4DE8AD}" type="pres">
      <dgm:prSet presAssocID="{E25DD7B5-8AB2-46B2-AEF0-DE78841D6B34}" presName="descendantArrow" presStyleLbl="bgAccFollowNode1" presStyleIdx="6" presStyleCnt="10"/>
      <dgm:spPr/>
    </dgm:pt>
    <dgm:pt modelId="{EDB8A15A-880F-4D81-BA00-0FC29C443080}" type="pres">
      <dgm:prSet presAssocID="{449061DF-141D-45B5-82D1-73289242E80C}" presName="sp" presStyleCnt="0"/>
      <dgm:spPr/>
    </dgm:pt>
    <dgm:pt modelId="{5E00E152-4EEF-41B2-A6F8-24DE7CC972C2}" type="pres">
      <dgm:prSet presAssocID="{FB19EAFA-17CA-44CA-A121-77C41BA9A612}" presName="arrowAndChildren" presStyleCnt="0"/>
      <dgm:spPr/>
    </dgm:pt>
    <dgm:pt modelId="{44A4C1A2-19B1-4968-8556-CDE5A4CBCA59}" type="pres">
      <dgm:prSet presAssocID="{FB19EAFA-17CA-44CA-A121-77C41BA9A612}" presName="parentTextArrow" presStyleLbl="node1" presStyleIdx="0" presStyleCnt="0"/>
      <dgm:spPr/>
    </dgm:pt>
    <dgm:pt modelId="{4244802B-7214-4265-8BAC-29A10F2BB9B3}" type="pres">
      <dgm:prSet presAssocID="{FB19EAFA-17CA-44CA-A121-77C41BA9A612}" presName="arrow" presStyleLbl="alignNode1" presStyleIdx="7" presStyleCnt="10"/>
      <dgm:spPr/>
    </dgm:pt>
    <dgm:pt modelId="{2AB55351-BCF4-4650-8F3E-292A5F5FA048}" type="pres">
      <dgm:prSet presAssocID="{FB19EAFA-17CA-44CA-A121-77C41BA9A612}" presName="descendantArrow" presStyleLbl="bgAccFollowNode1" presStyleIdx="7" presStyleCnt="10"/>
      <dgm:spPr/>
    </dgm:pt>
    <dgm:pt modelId="{F9E20E01-C5CB-4A97-A48D-18CB9207DA88}" type="pres">
      <dgm:prSet presAssocID="{7843029B-B72C-44E9-8FD4-28F5C3C49594}" presName="sp" presStyleCnt="0"/>
      <dgm:spPr/>
    </dgm:pt>
    <dgm:pt modelId="{DB904B0A-946D-4D78-892D-DAADF5CCD793}" type="pres">
      <dgm:prSet presAssocID="{CEFF0D57-0023-43E5-BCFC-28FC859652A0}" presName="arrowAndChildren" presStyleCnt="0"/>
      <dgm:spPr/>
    </dgm:pt>
    <dgm:pt modelId="{DC24F0A0-E5DB-4D4A-B92B-70750F15A143}" type="pres">
      <dgm:prSet presAssocID="{CEFF0D57-0023-43E5-BCFC-28FC859652A0}" presName="parentTextArrow" presStyleLbl="node1" presStyleIdx="0" presStyleCnt="0"/>
      <dgm:spPr/>
    </dgm:pt>
    <dgm:pt modelId="{3315E790-8709-4B34-8419-0DA19ECCC0A0}" type="pres">
      <dgm:prSet presAssocID="{CEFF0D57-0023-43E5-BCFC-28FC859652A0}" presName="arrow" presStyleLbl="alignNode1" presStyleIdx="8" presStyleCnt="10"/>
      <dgm:spPr/>
    </dgm:pt>
    <dgm:pt modelId="{26C7CEE2-1208-47F4-9807-0BA6771E2B31}" type="pres">
      <dgm:prSet presAssocID="{CEFF0D57-0023-43E5-BCFC-28FC859652A0}" presName="descendantArrow" presStyleLbl="bgAccFollowNode1" presStyleIdx="8" presStyleCnt="10"/>
      <dgm:spPr/>
    </dgm:pt>
    <dgm:pt modelId="{AE3B5FAF-13EA-4127-913B-B818C28A5E58}" type="pres">
      <dgm:prSet presAssocID="{B7FDCB2D-86D7-4EC0-9906-AA914CA1DEF1}" presName="sp" presStyleCnt="0"/>
      <dgm:spPr/>
    </dgm:pt>
    <dgm:pt modelId="{CFA80231-9737-4531-AA96-C774EC7B5CA2}" type="pres">
      <dgm:prSet presAssocID="{928D762E-BDFC-4B1E-9B0E-67324F3EA8F3}" presName="arrowAndChildren" presStyleCnt="0"/>
      <dgm:spPr/>
    </dgm:pt>
    <dgm:pt modelId="{B0782043-D68D-4FC2-AD93-2031F52FE928}" type="pres">
      <dgm:prSet presAssocID="{928D762E-BDFC-4B1E-9B0E-67324F3EA8F3}" presName="parentTextArrow" presStyleLbl="node1" presStyleIdx="0" presStyleCnt="0"/>
      <dgm:spPr/>
    </dgm:pt>
    <dgm:pt modelId="{9B4C53CB-79CC-412A-BCEF-24209C676111}" type="pres">
      <dgm:prSet presAssocID="{928D762E-BDFC-4B1E-9B0E-67324F3EA8F3}" presName="arrow" presStyleLbl="alignNode1" presStyleIdx="9" presStyleCnt="10"/>
      <dgm:spPr/>
    </dgm:pt>
    <dgm:pt modelId="{666101E3-C662-4D12-8947-E24A9A61F90E}" type="pres">
      <dgm:prSet presAssocID="{928D762E-BDFC-4B1E-9B0E-67324F3EA8F3}" presName="descendantArrow" presStyleLbl="bgAccFollowNode1" presStyleIdx="9" presStyleCnt="10"/>
      <dgm:spPr/>
    </dgm:pt>
  </dgm:ptLst>
  <dgm:cxnLst>
    <dgm:cxn modelId="{3BC6DF07-618D-4ABF-9142-859D7E2FB4D0}" type="presOf" srcId="{E25DD7B5-8AB2-46B2-AEF0-DE78841D6B34}" destId="{0D10E15D-DA1E-4E19-8540-67F5F9151DF1}" srcOrd="0" destOrd="0" presId="urn:microsoft.com/office/officeart/2016/7/layout/VerticalDownArrowProcess"/>
    <dgm:cxn modelId="{FC3E6A0A-2578-4A3F-AB61-F34366DECEED}" type="presOf" srcId="{AC020191-CB9F-496D-B53C-5AAAC8766771}" destId="{46E89207-7485-45B7-99A2-B978CEA7D435}" srcOrd="0" destOrd="0" presId="urn:microsoft.com/office/officeart/2016/7/layout/VerticalDownArrowProcess"/>
    <dgm:cxn modelId="{EE1B401D-2005-4E32-9F82-83D452230C4C}" type="presOf" srcId="{5A6338FB-18E6-4AEF-873A-E480EF020162}" destId="{5E37DF79-AE07-4F57-A7C5-E56A22CE4AE7}" srcOrd="0" destOrd="0" presId="urn:microsoft.com/office/officeart/2016/7/layout/VerticalDownArrowProcess"/>
    <dgm:cxn modelId="{3E46C61D-63BF-4B5E-AB27-C70D5905F8F6}" srcId="{A7413CAD-493B-4003-99EB-67F08F91B5EF}" destId="{5F29E296-30EC-4FC9-A45F-DEA2EC87DACB}" srcOrd="5" destOrd="0" parTransId="{915A1E5B-8D8A-45CB-8E08-B1B5AB4913E1}" sibTransId="{DC9F8479-8AB9-47A0-9C4F-59B97CD36D93}"/>
    <dgm:cxn modelId="{55922E1E-9E44-4B85-8B88-5A607D19B40B}" srcId="{A7413CAD-493B-4003-99EB-67F08F91B5EF}" destId="{AC020191-CB9F-496D-B53C-5AAAC8766771}" srcOrd="9" destOrd="0" parTransId="{C8AC6312-E14C-4771-B80E-2AEB0821A10D}" sibTransId="{56079A2C-1FC4-4829-BCCD-E89B88F41A86}"/>
    <dgm:cxn modelId="{A44BC61E-2416-4165-A6D0-CF540E47A632}" type="presOf" srcId="{3A82FE38-B488-4755-BF19-AC2A4FA1F2F4}" destId="{59FFB491-1888-4331-9B49-6863D9C2C9A9}" srcOrd="0" destOrd="0" presId="urn:microsoft.com/office/officeart/2016/7/layout/VerticalDownArrowProcess"/>
    <dgm:cxn modelId="{BA7D981F-CE75-45E0-A7CA-89B6163FAB3E}" type="presOf" srcId="{CEFF0D57-0023-43E5-BCFC-28FC859652A0}" destId="{DC24F0A0-E5DB-4D4A-B92B-70750F15A143}" srcOrd="0" destOrd="0" presId="urn:microsoft.com/office/officeart/2016/7/layout/VerticalDownArrowProcess"/>
    <dgm:cxn modelId="{B8F81D21-7050-4720-84A7-CDB52C1DAC7E}" type="presOf" srcId="{2CFEADFB-10BD-4B10-8A48-700BB685EFF3}" destId="{F3A1A25E-40E0-449E-B180-1EB3248A2928}" srcOrd="0" destOrd="0" presId="urn:microsoft.com/office/officeart/2016/7/layout/VerticalDownArrowProcess"/>
    <dgm:cxn modelId="{08DFC521-5392-4325-B568-1E2E9BF1B450}" type="presOf" srcId="{928D762E-BDFC-4B1E-9B0E-67324F3EA8F3}" destId="{B0782043-D68D-4FC2-AD93-2031F52FE928}" srcOrd="0" destOrd="0" presId="urn:microsoft.com/office/officeart/2016/7/layout/VerticalDownArrowProcess"/>
    <dgm:cxn modelId="{8FFA6C22-1357-4318-B0F5-835FB9AA244F}" type="presOf" srcId="{66307394-5562-4351-A3B7-5B848F058877}" destId="{26C7CEE2-1208-47F4-9807-0BA6771E2B31}" srcOrd="0" destOrd="0" presId="urn:microsoft.com/office/officeart/2016/7/layout/VerticalDownArrowProcess"/>
    <dgm:cxn modelId="{CCEC9328-B21E-45CB-A759-46E9A60F7572}" type="presOf" srcId="{928D762E-BDFC-4B1E-9B0E-67324F3EA8F3}" destId="{9B4C53CB-79CC-412A-BCEF-24209C676111}" srcOrd="1" destOrd="0" presId="urn:microsoft.com/office/officeart/2016/7/layout/VerticalDownArrowProcess"/>
    <dgm:cxn modelId="{C6B8542C-8672-43FC-8074-0ACB17A9807F}" srcId="{A7413CAD-493B-4003-99EB-67F08F91B5EF}" destId="{2CFEADFB-10BD-4B10-8A48-700BB685EFF3}" srcOrd="4" destOrd="0" parTransId="{DF672158-5561-4D85-8237-2922E0C6F1A4}" sibTransId="{7A818894-AB21-43E6-BAE5-9DFD6C2DA83F}"/>
    <dgm:cxn modelId="{80794333-E99A-453E-8DD1-1F4A3E82D45A}" srcId="{CEFF0D57-0023-43E5-BCFC-28FC859652A0}" destId="{66307394-5562-4351-A3B7-5B848F058877}" srcOrd="0" destOrd="0" parTransId="{4CEA17F4-206C-443B-93E4-C6D71ADCBFF8}" sibTransId="{7535C51A-FC70-4E26-941B-9FE1CB56514A}"/>
    <dgm:cxn modelId="{1003073B-5558-402C-B067-481BFE607E57}" srcId="{5A6338FB-18E6-4AEF-873A-E480EF020162}" destId="{23C618F8-1819-4381-A45F-647803B477EE}" srcOrd="0" destOrd="0" parTransId="{CEDBADB9-6D46-48C8-B0EE-88C4E2BE29A7}" sibTransId="{FCF3C4AF-7F87-420C-9AAD-EB524397E34E}"/>
    <dgm:cxn modelId="{E3817A3D-04E1-4D79-B0A1-F44FD956A929}" type="presOf" srcId="{7E2DF69B-FCC0-4F7F-AF97-016B67DB7DEA}" destId="{B169F493-FC1F-496E-B6FE-7282495F72E8}" srcOrd="0" destOrd="0" presId="urn:microsoft.com/office/officeart/2016/7/layout/VerticalDownArrowProcess"/>
    <dgm:cxn modelId="{ABE55B41-EC0E-4AE2-8802-AC3377D827CB}" type="presOf" srcId="{FB19EAFA-17CA-44CA-A121-77C41BA9A612}" destId="{44A4C1A2-19B1-4968-8556-CDE5A4CBCA59}" srcOrd="0" destOrd="0" presId="urn:microsoft.com/office/officeart/2016/7/layout/VerticalDownArrowProcess"/>
    <dgm:cxn modelId="{38484F41-B904-4FE4-984B-6830DB632219}" type="presOf" srcId="{CEFF0D57-0023-43E5-BCFC-28FC859652A0}" destId="{3315E790-8709-4B34-8419-0DA19ECCC0A0}" srcOrd="1" destOrd="0" presId="urn:microsoft.com/office/officeart/2016/7/layout/VerticalDownArrowProcess"/>
    <dgm:cxn modelId="{A9B98662-2E0E-45E1-AB89-ACC9E4F5C2CA}" type="presOf" srcId="{0C34BB9A-6C58-40F4-B23C-40D710E0C59D}" destId="{3E3D1750-4BD0-4DB6-AABF-91D9AB37B2E2}" srcOrd="0" destOrd="0" presId="urn:microsoft.com/office/officeart/2016/7/layout/VerticalDownArrowProcess"/>
    <dgm:cxn modelId="{84C6E144-97C5-4177-B096-2E02464E2F77}" type="presOf" srcId="{FB19EAFA-17CA-44CA-A121-77C41BA9A612}" destId="{4244802B-7214-4265-8BAC-29A10F2BB9B3}" srcOrd="1" destOrd="0" presId="urn:microsoft.com/office/officeart/2016/7/layout/VerticalDownArrowProcess"/>
    <dgm:cxn modelId="{58A5B349-D149-4F89-BDEB-0222BC0F7676}" type="presOf" srcId="{E25DD7B5-8AB2-46B2-AEF0-DE78841D6B34}" destId="{35C64449-C453-4EBE-9DF0-4991A8650E38}" srcOrd="1" destOrd="0" presId="urn:microsoft.com/office/officeart/2016/7/layout/VerticalDownArrowProcess"/>
    <dgm:cxn modelId="{1B542552-A655-4159-B102-9DAF8DEE1294}" type="presOf" srcId="{5F29E296-30EC-4FC9-A45F-DEA2EC87DACB}" destId="{DACC832E-D2EA-4B84-8A29-6586232C57C6}" srcOrd="0" destOrd="0" presId="urn:microsoft.com/office/officeart/2016/7/layout/VerticalDownArrowProcess"/>
    <dgm:cxn modelId="{93518A73-2145-4D36-8C69-06598324D223}" srcId="{F7184032-D6F0-4AAE-B259-3CB5175856E9}" destId="{C1E5F0E3-4109-4F80-B770-EE3473D145BC}" srcOrd="0" destOrd="0" parTransId="{7DD4FEDC-632B-4A35-91A9-7114CFA516EE}" sibTransId="{948AB7E3-E9F0-48D7-AF05-90F2B262D483}"/>
    <dgm:cxn modelId="{B2EABA55-4759-456B-B893-0D386C8A0B3D}" srcId="{FB19EAFA-17CA-44CA-A121-77C41BA9A612}" destId="{CF134178-5171-485A-9430-B5F5CEE02FFC}" srcOrd="0" destOrd="0" parTransId="{253B4BF1-24BC-470F-BEA9-C33855D2B456}" sibTransId="{8C88C27C-611C-4657-950B-A3B0FB244A58}"/>
    <dgm:cxn modelId="{1255E255-7EA3-44EC-9B6E-66FB775E6D0F}" srcId="{A7413CAD-493B-4003-99EB-67F08F91B5EF}" destId="{3A82FE38-B488-4755-BF19-AC2A4FA1F2F4}" srcOrd="8" destOrd="0" parTransId="{8311BF43-450E-48AC-AFAA-F87B6715D758}" sibTransId="{6296051B-5DF6-4776-8B97-914AA0980EC2}"/>
    <dgm:cxn modelId="{4772FF76-BF45-435C-83C6-3BEBFD72DB7D}" type="presOf" srcId="{DEBD6B68-9D25-488F-B030-11E79EA8B7AC}" destId="{E8A43D59-6D32-40CB-A462-5B8145929BE6}" srcOrd="0" destOrd="0" presId="urn:microsoft.com/office/officeart/2016/7/layout/VerticalDownArrowProcess"/>
    <dgm:cxn modelId="{ECBE877F-A851-487B-813A-19E115C8959A}" type="presOf" srcId="{5A6338FB-18E6-4AEF-873A-E480EF020162}" destId="{CEF21715-C8A8-48CF-A88D-7EDF30645607}" srcOrd="1" destOrd="0" presId="urn:microsoft.com/office/officeart/2016/7/layout/VerticalDownArrowProcess"/>
    <dgm:cxn modelId="{84478380-6B5D-4195-9198-BAB417B1AD3D}" type="presOf" srcId="{5F29E296-30EC-4FC9-A45F-DEA2EC87DACB}" destId="{AEC1548B-8476-448A-B9BD-8FF761BEE5C8}" srcOrd="1" destOrd="0" presId="urn:microsoft.com/office/officeart/2016/7/layout/VerticalDownArrowProcess"/>
    <dgm:cxn modelId="{0E768883-756A-4E75-B57E-DEBD30664B6D}" srcId="{A7413CAD-493B-4003-99EB-67F08F91B5EF}" destId="{F7184032-D6F0-4AAE-B259-3CB5175856E9}" srcOrd="6" destOrd="0" parTransId="{ACC25DF7-A3A7-48F1-B035-EF2D9CF2B998}" sibTransId="{BF99DC0B-B995-4656-93A1-C61E0F071CE1}"/>
    <dgm:cxn modelId="{2343F684-1E03-463B-91B0-5395D97F75A9}" type="presOf" srcId="{23C618F8-1819-4381-A45F-647803B477EE}" destId="{B1BA1963-8F46-49E6-B343-88FD7C356E3A}" srcOrd="0" destOrd="0" presId="urn:microsoft.com/office/officeart/2016/7/layout/VerticalDownArrowProcess"/>
    <dgm:cxn modelId="{B7EECF85-85E9-4B47-814C-64770FCB68A6}" type="presOf" srcId="{44CFE855-FD09-483B-BE9C-755486EFB92B}" destId="{A2D3ABC0-0C54-4CC4-ADAE-1C7745062A76}" srcOrd="0" destOrd="0" presId="urn:microsoft.com/office/officeart/2016/7/layout/VerticalDownArrowProcess"/>
    <dgm:cxn modelId="{CE43179A-05E2-44E5-A37F-8E3C99128DE5}" srcId="{5F29E296-30EC-4FC9-A45F-DEA2EC87DACB}" destId="{7E2DF69B-FCC0-4F7F-AF97-016B67DB7DEA}" srcOrd="0" destOrd="0" parTransId="{90A2A2AB-F05B-4499-A271-0BF3C25EC88B}" sibTransId="{36143995-1F79-4A5E-BE1F-BE34ED364CF0}"/>
    <dgm:cxn modelId="{8679F6AA-DC53-413C-8B6E-FD71527903C2}" type="presOf" srcId="{5AD8A14F-F113-443B-9646-738600543D5B}" destId="{EF4A44B8-1A57-49D0-A19C-CC3F8A4DE8AD}" srcOrd="0" destOrd="0" presId="urn:microsoft.com/office/officeart/2016/7/layout/VerticalDownArrowProcess"/>
    <dgm:cxn modelId="{9FD98BAB-63F4-4C98-A10E-EC2A6D673AFE}" srcId="{2CFEADFB-10BD-4B10-8A48-700BB685EFF3}" destId="{0C34BB9A-6C58-40F4-B23C-40D710E0C59D}" srcOrd="0" destOrd="0" parTransId="{570C67C2-3961-472D-89CA-4138C4553AF2}" sibTransId="{CC9D51C3-F2C7-4A8B-B367-00AF2393E7EB}"/>
    <dgm:cxn modelId="{61B259AD-B925-4686-84E0-6F4795CB52CA}" type="presOf" srcId="{A7413CAD-493B-4003-99EB-67F08F91B5EF}" destId="{B84EDE57-BC96-4CAA-88CA-C0181B98B159}" srcOrd="0" destOrd="0" presId="urn:microsoft.com/office/officeart/2016/7/layout/VerticalDownArrowProcess"/>
    <dgm:cxn modelId="{123BF2B4-C6A6-43C8-B47F-9D101B1C91CC}" srcId="{A7413CAD-493B-4003-99EB-67F08F91B5EF}" destId="{5A6338FB-18E6-4AEF-873A-E480EF020162}" srcOrd="7" destOrd="0" parTransId="{1F62E82E-A474-43A8-ABF6-CA46B30A88C2}" sibTransId="{E98417C3-5071-41FC-9226-91B3B191A4DF}"/>
    <dgm:cxn modelId="{462026B6-08EB-48D2-BDFD-D965C7AD778D}" type="presOf" srcId="{CF134178-5171-485A-9430-B5F5CEE02FFC}" destId="{2AB55351-BCF4-4650-8F3E-292A5F5FA048}" srcOrd="0" destOrd="0" presId="urn:microsoft.com/office/officeart/2016/7/layout/VerticalDownArrowProcess"/>
    <dgm:cxn modelId="{C2C24AB8-376B-459A-AC3D-5EE07294D5D0}" type="presOf" srcId="{F7184032-D6F0-4AAE-B259-3CB5175856E9}" destId="{54B04008-2B9F-44AD-AA16-C50F867C36D8}" srcOrd="0" destOrd="0" presId="urn:microsoft.com/office/officeart/2016/7/layout/VerticalDownArrowProcess"/>
    <dgm:cxn modelId="{2F9BC3B9-D9FB-4FE1-BE0F-BBA78BDB9E1B}" type="presOf" srcId="{F7184032-D6F0-4AAE-B259-3CB5175856E9}" destId="{5C51BFDE-8B42-4C17-9838-6D3961AC3895}" srcOrd="1" destOrd="0" presId="urn:microsoft.com/office/officeart/2016/7/layout/VerticalDownArrowProcess"/>
    <dgm:cxn modelId="{C338BCBB-4767-411D-845B-7815AB8274BD}" type="presOf" srcId="{2CFEADFB-10BD-4B10-8A48-700BB685EFF3}" destId="{F6F024C0-3DD4-4F92-8C44-F9079D6EAB66}" srcOrd="1" destOrd="0" presId="urn:microsoft.com/office/officeart/2016/7/layout/VerticalDownArrowProcess"/>
    <dgm:cxn modelId="{B2F1FDBC-63B8-4BA0-932C-E5AC07182043}" srcId="{E25DD7B5-8AB2-46B2-AEF0-DE78841D6B34}" destId="{5AD8A14F-F113-443B-9646-738600543D5B}" srcOrd="0" destOrd="0" parTransId="{0B1090E6-D346-4C4B-A150-D4E586B7A1DC}" sibTransId="{0CCC56DD-E8E0-4A16-895C-E62CB2FCB22B}"/>
    <dgm:cxn modelId="{17B4ACC2-99DA-48DE-94D6-E5DE40F4EF4B}" type="presOf" srcId="{C1E5F0E3-4109-4F80-B770-EE3473D145BC}" destId="{55EF9397-4C8E-4992-AA20-325A6E44DFAB}" srcOrd="0" destOrd="0" presId="urn:microsoft.com/office/officeart/2016/7/layout/VerticalDownArrowProcess"/>
    <dgm:cxn modelId="{F40819C7-2CDD-4E68-8EBD-60AB86762AE6}" srcId="{A7413CAD-493B-4003-99EB-67F08F91B5EF}" destId="{FB19EAFA-17CA-44CA-A121-77C41BA9A612}" srcOrd="2" destOrd="0" parTransId="{CE1A05FC-8C5C-4456-94DC-CE9E0A2A6735}" sibTransId="{449061DF-141D-45B5-82D1-73289242E80C}"/>
    <dgm:cxn modelId="{B4D530C9-5C2A-4E4C-9E94-BB141BF64EA5}" srcId="{AC020191-CB9F-496D-B53C-5AAAC8766771}" destId="{DEBD6B68-9D25-488F-B030-11E79EA8B7AC}" srcOrd="0" destOrd="0" parTransId="{6F572483-9446-414D-A50A-0F818A21A8FF}" sibTransId="{39482426-9514-47C8-AA50-73AE5B2F909A}"/>
    <dgm:cxn modelId="{5C972CCA-2C71-471B-9F4D-70EFBA9E5A80}" srcId="{928D762E-BDFC-4B1E-9B0E-67324F3EA8F3}" destId="{7448DB81-D8A1-48ED-8BD4-8158A570A2DA}" srcOrd="0" destOrd="0" parTransId="{CAF16053-379D-43C1-BE41-18DE89D55AE4}" sibTransId="{310426F2-268B-42D0-9469-2A9DF8AC658E}"/>
    <dgm:cxn modelId="{3B3D55DD-6281-4EF2-934C-041154C9B9DC}" srcId="{3A82FE38-B488-4755-BF19-AC2A4FA1F2F4}" destId="{44CFE855-FD09-483B-BE9C-755486EFB92B}" srcOrd="0" destOrd="0" parTransId="{6FAFD211-AA5C-4729-909B-966E1F893C97}" sibTransId="{855FB7E2-519E-4D37-AFE1-31710AB87AE3}"/>
    <dgm:cxn modelId="{4D3980E2-BF13-4333-9654-2545AD2EFB17}" srcId="{A7413CAD-493B-4003-99EB-67F08F91B5EF}" destId="{E25DD7B5-8AB2-46B2-AEF0-DE78841D6B34}" srcOrd="3" destOrd="0" parTransId="{E8426714-4B90-47B7-9B9A-E42A74955DCD}" sibTransId="{A530C89B-F125-4FFE-92A1-3AF101E01A38}"/>
    <dgm:cxn modelId="{0A8789ED-F339-4723-A650-79095F5032A3}" srcId="{A7413CAD-493B-4003-99EB-67F08F91B5EF}" destId="{928D762E-BDFC-4B1E-9B0E-67324F3EA8F3}" srcOrd="0" destOrd="0" parTransId="{77478FD5-EEA5-4A14-B9F5-E47071850E55}" sibTransId="{B7FDCB2D-86D7-4EC0-9906-AA914CA1DEF1}"/>
    <dgm:cxn modelId="{470579F3-518E-4DF4-B4FA-9B0DED7559C4}" srcId="{A7413CAD-493B-4003-99EB-67F08F91B5EF}" destId="{CEFF0D57-0023-43E5-BCFC-28FC859652A0}" srcOrd="1" destOrd="0" parTransId="{D17ABE19-6E96-470D-8856-D4488808EAA9}" sibTransId="{7843029B-B72C-44E9-8FD4-28F5C3C49594}"/>
    <dgm:cxn modelId="{1C8FBDFD-2C4B-4732-9DB3-409A691EEFB3}" type="presOf" srcId="{3A82FE38-B488-4755-BF19-AC2A4FA1F2F4}" destId="{CBC181B6-4DC2-48DC-8E62-0CD7298E0F18}" srcOrd="1" destOrd="0" presId="urn:microsoft.com/office/officeart/2016/7/layout/VerticalDownArrowProcess"/>
    <dgm:cxn modelId="{5A0523FE-798B-43E7-AB7E-3CEDF6C46483}" type="presOf" srcId="{7448DB81-D8A1-48ED-8BD4-8158A570A2DA}" destId="{666101E3-C662-4D12-8947-E24A9A61F90E}" srcOrd="0" destOrd="0" presId="urn:microsoft.com/office/officeart/2016/7/layout/VerticalDownArrowProcess"/>
    <dgm:cxn modelId="{CF3EEE64-BA40-48E5-B045-A1876B8E75A7}" type="presParOf" srcId="{B84EDE57-BC96-4CAA-88CA-C0181B98B159}" destId="{54597F4D-23D3-4EE1-94BD-AFE31CC72B61}" srcOrd="0" destOrd="0" presId="urn:microsoft.com/office/officeart/2016/7/layout/VerticalDownArrowProcess"/>
    <dgm:cxn modelId="{39AEAC98-8471-4FF7-A305-642469DAF774}" type="presParOf" srcId="{54597F4D-23D3-4EE1-94BD-AFE31CC72B61}" destId="{46E89207-7485-45B7-99A2-B978CEA7D435}" srcOrd="0" destOrd="0" presId="urn:microsoft.com/office/officeart/2016/7/layout/VerticalDownArrowProcess"/>
    <dgm:cxn modelId="{8FCFB6CF-6BB3-4871-AECE-24A450DBA662}" type="presParOf" srcId="{54597F4D-23D3-4EE1-94BD-AFE31CC72B61}" destId="{E8A43D59-6D32-40CB-A462-5B8145929BE6}" srcOrd="1" destOrd="0" presId="urn:microsoft.com/office/officeart/2016/7/layout/VerticalDownArrowProcess"/>
    <dgm:cxn modelId="{4159C02D-755F-494D-AD90-23274B9B9980}" type="presParOf" srcId="{B84EDE57-BC96-4CAA-88CA-C0181B98B159}" destId="{A9DE1A19-92B6-4DA4-AAD2-60769D667124}" srcOrd="1" destOrd="0" presId="urn:microsoft.com/office/officeart/2016/7/layout/VerticalDownArrowProcess"/>
    <dgm:cxn modelId="{9626B1CD-A73E-42D7-9D1C-8AA6786FF161}" type="presParOf" srcId="{B84EDE57-BC96-4CAA-88CA-C0181B98B159}" destId="{82A39E53-9337-4351-8338-7645993907A8}" srcOrd="2" destOrd="0" presId="urn:microsoft.com/office/officeart/2016/7/layout/VerticalDownArrowProcess"/>
    <dgm:cxn modelId="{B6A000AF-A981-4393-A552-BF6D398B60F9}" type="presParOf" srcId="{82A39E53-9337-4351-8338-7645993907A8}" destId="{59FFB491-1888-4331-9B49-6863D9C2C9A9}" srcOrd="0" destOrd="0" presId="urn:microsoft.com/office/officeart/2016/7/layout/VerticalDownArrowProcess"/>
    <dgm:cxn modelId="{7B02183C-5961-4818-82ED-6D039069D81B}" type="presParOf" srcId="{82A39E53-9337-4351-8338-7645993907A8}" destId="{CBC181B6-4DC2-48DC-8E62-0CD7298E0F18}" srcOrd="1" destOrd="0" presId="urn:microsoft.com/office/officeart/2016/7/layout/VerticalDownArrowProcess"/>
    <dgm:cxn modelId="{48C72ED7-0007-46FF-B979-FE404961A359}" type="presParOf" srcId="{82A39E53-9337-4351-8338-7645993907A8}" destId="{A2D3ABC0-0C54-4CC4-ADAE-1C7745062A76}" srcOrd="2" destOrd="0" presId="urn:microsoft.com/office/officeart/2016/7/layout/VerticalDownArrowProcess"/>
    <dgm:cxn modelId="{606FE724-685D-48AC-870A-EC9CF69EBD1E}" type="presParOf" srcId="{B84EDE57-BC96-4CAA-88CA-C0181B98B159}" destId="{B63058A0-7CDB-456F-B08F-66A6E15C5EE5}" srcOrd="3" destOrd="0" presId="urn:microsoft.com/office/officeart/2016/7/layout/VerticalDownArrowProcess"/>
    <dgm:cxn modelId="{DD2C6C79-4AC3-47C8-8728-52EC504D2D7D}" type="presParOf" srcId="{B84EDE57-BC96-4CAA-88CA-C0181B98B159}" destId="{FC21F174-C628-4327-B380-98E765BA5009}" srcOrd="4" destOrd="0" presId="urn:microsoft.com/office/officeart/2016/7/layout/VerticalDownArrowProcess"/>
    <dgm:cxn modelId="{0B7BEDED-1D2C-41F3-A416-E21B892080F5}" type="presParOf" srcId="{FC21F174-C628-4327-B380-98E765BA5009}" destId="{5E37DF79-AE07-4F57-A7C5-E56A22CE4AE7}" srcOrd="0" destOrd="0" presId="urn:microsoft.com/office/officeart/2016/7/layout/VerticalDownArrowProcess"/>
    <dgm:cxn modelId="{3C3C4CEE-B5FF-4179-B31C-62332D23E0A1}" type="presParOf" srcId="{FC21F174-C628-4327-B380-98E765BA5009}" destId="{CEF21715-C8A8-48CF-A88D-7EDF30645607}" srcOrd="1" destOrd="0" presId="urn:microsoft.com/office/officeart/2016/7/layout/VerticalDownArrowProcess"/>
    <dgm:cxn modelId="{615CD489-FBD4-4777-A460-D552B2FE0730}" type="presParOf" srcId="{FC21F174-C628-4327-B380-98E765BA5009}" destId="{B1BA1963-8F46-49E6-B343-88FD7C356E3A}" srcOrd="2" destOrd="0" presId="urn:microsoft.com/office/officeart/2016/7/layout/VerticalDownArrowProcess"/>
    <dgm:cxn modelId="{8AE5CCD0-B0F3-4A88-9C08-284908F1C55E}" type="presParOf" srcId="{B84EDE57-BC96-4CAA-88CA-C0181B98B159}" destId="{09FB8F27-699D-4ABC-94FF-51940DF9560F}" srcOrd="5" destOrd="0" presId="urn:microsoft.com/office/officeart/2016/7/layout/VerticalDownArrowProcess"/>
    <dgm:cxn modelId="{F8E3180B-592B-4C37-90D5-BE0CB853465B}" type="presParOf" srcId="{B84EDE57-BC96-4CAA-88CA-C0181B98B159}" destId="{70386910-C143-4AEA-A364-165941B4401C}" srcOrd="6" destOrd="0" presId="urn:microsoft.com/office/officeart/2016/7/layout/VerticalDownArrowProcess"/>
    <dgm:cxn modelId="{520CCE8A-BAFD-4E56-80ED-EB5D4F551B2D}" type="presParOf" srcId="{70386910-C143-4AEA-A364-165941B4401C}" destId="{54B04008-2B9F-44AD-AA16-C50F867C36D8}" srcOrd="0" destOrd="0" presId="urn:microsoft.com/office/officeart/2016/7/layout/VerticalDownArrowProcess"/>
    <dgm:cxn modelId="{27AA8A16-0F6F-415D-8A82-4B178A836203}" type="presParOf" srcId="{70386910-C143-4AEA-A364-165941B4401C}" destId="{5C51BFDE-8B42-4C17-9838-6D3961AC3895}" srcOrd="1" destOrd="0" presId="urn:microsoft.com/office/officeart/2016/7/layout/VerticalDownArrowProcess"/>
    <dgm:cxn modelId="{6AF6A51B-D1B8-4DCC-AE42-FE357BAF5904}" type="presParOf" srcId="{70386910-C143-4AEA-A364-165941B4401C}" destId="{55EF9397-4C8E-4992-AA20-325A6E44DFAB}" srcOrd="2" destOrd="0" presId="urn:microsoft.com/office/officeart/2016/7/layout/VerticalDownArrowProcess"/>
    <dgm:cxn modelId="{2482D3BE-D883-43BF-B4C5-CF7A96EE58E9}" type="presParOf" srcId="{B84EDE57-BC96-4CAA-88CA-C0181B98B159}" destId="{B27F3996-D3DE-4A7D-A273-ACEA3EFD337F}" srcOrd="7" destOrd="0" presId="urn:microsoft.com/office/officeart/2016/7/layout/VerticalDownArrowProcess"/>
    <dgm:cxn modelId="{06224C14-297F-4DF0-8D26-63195F9A825C}" type="presParOf" srcId="{B84EDE57-BC96-4CAA-88CA-C0181B98B159}" destId="{2B814F88-8904-4C00-B9C3-85FEEE478E52}" srcOrd="8" destOrd="0" presId="urn:microsoft.com/office/officeart/2016/7/layout/VerticalDownArrowProcess"/>
    <dgm:cxn modelId="{14B2097C-B7AA-4D9B-975E-08E336BE26A8}" type="presParOf" srcId="{2B814F88-8904-4C00-B9C3-85FEEE478E52}" destId="{DACC832E-D2EA-4B84-8A29-6586232C57C6}" srcOrd="0" destOrd="0" presId="urn:microsoft.com/office/officeart/2016/7/layout/VerticalDownArrowProcess"/>
    <dgm:cxn modelId="{1D157648-CF62-4DF3-BC97-9204EF0179F4}" type="presParOf" srcId="{2B814F88-8904-4C00-B9C3-85FEEE478E52}" destId="{AEC1548B-8476-448A-B9BD-8FF761BEE5C8}" srcOrd="1" destOrd="0" presId="urn:microsoft.com/office/officeart/2016/7/layout/VerticalDownArrowProcess"/>
    <dgm:cxn modelId="{026B5BF3-7298-4E99-B11D-FB36E00CDDD4}" type="presParOf" srcId="{2B814F88-8904-4C00-B9C3-85FEEE478E52}" destId="{B169F493-FC1F-496E-B6FE-7282495F72E8}" srcOrd="2" destOrd="0" presId="urn:microsoft.com/office/officeart/2016/7/layout/VerticalDownArrowProcess"/>
    <dgm:cxn modelId="{BEE4A376-7A53-42F1-9014-6E3F7F90807E}" type="presParOf" srcId="{B84EDE57-BC96-4CAA-88CA-C0181B98B159}" destId="{C88D5A6C-E9E1-4FEB-AE23-73387278AEE5}" srcOrd="9" destOrd="0" presId="urn:microsoft.com/office/officeart/2016/7/layout/VerticalDownArrowProcess"/>
    <dgm:cxn modelId="{963E949D-55D7-4C94-92DA-E6D62059A566}" type="presParOf" srcId="{B84EDE57-BC96-4CAA-88CA-C0181B98B159}" destId="{A6C15EB1-7A39-4C82-887A-E0FCBECF1CF9}" srcOrd="10" destOrd="0" presId="urn:microsoft.com/office/officeart/2016/7/layout/VerticalDownArrowProcess"/>
    <dgm:cxn modelId="{75B21420-0718-403E-B6D8-BE8D02684102}" type="presParOf" srcId="{A6C15EB1-7A39-4C82-887A-E0FCBECF1CF9}" destId="{F3A1A25E-40E0-449E-B180-1EB3248A2928}" srcOrd="0" destOrd="0" presId="urn:microsoft.com/office/officeart/2016/7/layout/VerticalDownArrowProcess"/>
    <dgm:cxn modelId="{C6C0F125-EBA6-4396-A3F7-F27A2C229337}" type="presParOf" srcId="{A6C15EB1-7A39-4C82-887A-E0FCBECF1CF9}" destId="{F6F024C0-3DD4-4F92-8C44-F9079D6EAB66}" srcOrd="1" destOrd="0" presId="urn:microsoft.com/office/officeart/2016/7/layout/VerticalDownArrowProcess"/>
    <dgm:cxn modelId="{398B3CEE-A0A5-4765-8E1D-BC8E9D81D552}" type="presParOf" srcId="{A6C15EB1-7A39-4C82-887A-E0FCBECF1CF9}" destId="{3E3D1750-4BD0-4DB6-AABF-91D9AB37B2E2}" srcOrd="2" destOrd="0" presId="urn:microsoft.com/office/officeart/2016/7/layout/VerticalDownArrowProcess"/>
    <dgm:cxn modelId="{4FE8C7DF-1407-4C4F-8795-37F392F71416}" type="presParOf" srcId="{B84EDE57-BC96-4CAA-88CA-C0181B98B159}" destId="{70AD05A3-497D-4B5D-B7E6-E60B0A17E785}" srcOrd="11" destOrd="0" presId="urn:microsoft.com/office/officeart/2016/7/layout/VerticalDownArrowProcess"/>
    <dgm:cxn modelId="{D5F37AEC-B902-4BCC-AAF5-BC88CBA0CA69}" type="presParOf" srcId="{B84EDE57-BC96-4CAA-88CA-C0181B98B159}" destId="{B28EFBA2-0757-4551-B7C9-69410A245CBF}" srcOrd="12" destOrd="0" presId="urn:microsoft.com/office/officeart/2016/7/layout/VerticalDownArrowProcess"/>
    <dgm:cxn modelId="{3543FFB7-A95E-4906-B62A-CB16284E962D}" type="presParOf" srcId="{B28EFBA2-0757-4551-B7C9-69410A245CBF}" destId="{0D10E15D-DA1E-4E19-8540-67F5F9151DF1}" srcOrd="0" destOrd="0" presId="urn:microsoft.com/office/officeart/2016/7/layout/VerticalDownArrowProcess"/>
    <dgm:cxn modelId="{D22D9A20-FD3F-4335-8F53-6318E4C410B9}" type="presParOf" srcId="{B28EFBA2-0757-4551-B7C9-69410A245CBF}" destId="{35C64449-C453-4EBE-9DF0-4991A8650E38}" srcOrd="1" destOrd="0" presId="urn:microsoft.com/office/officeart/2016/7/layout/VerticalDownArrowProcess"/>
    <dgm:cxn modelId="{9E98F17E-3805-42BF-B8AC-0C3AE82C7111}" type="presParOf" srcId="{B28EFBA2-0757-4551-B7C9-69410A245CBF}" destId="{EF4A44B8-1A57-49D0-A19C-CC3F8A4DE8AD}" srcOrd="2" destOrd="0" presId="urn:microsoft.com/office/officeart/2016/7/layout/VerticalDownArrowProcess"/>
    <dgm:cxn modelId="{2E980EB8-A60A-4E8A-9FEE-D4DDA2C87ADE}" type="presParOf" srcId="{B84EDE57-BC96-4CAA-88CA-C0181B98B159}" destId="{EDB8A15A-880F-4D81-BA00-0FC29C443080}" srcOrd="13" destOrd="0" presId="urn:microsoft.com/office/officeart/2016/7/layout/VerticalDownArrowProcess"/>
    <dgm:cxn modelId="{D407E10E-10D3-48C9-A842-1873718E0ADC}" type="presParOf" srcId="{B84EDE57-BC96-4CAA-88CA-C0181B98B159}" destId="{5E00E152-4EEF-41B2-A6F8-24DE7CC972C2}" srcOrd="14" destOrd="0" presId="urn:microsoft.com/office/officeart/2016/7/layout/VerticalDownArrowProcess"/>
    <dgm:cxn modelId="{D9C721A0-4B29-436B-BDDA-E679E4E6507F}" type="presParOf" srcId="{5E00E152-4EEF-41B2-A6F8-24DE7CC972C2}" destId="{44A4C1A2-19B1-4968-8556-CDE5A4CBCA59}" srcOrd="0" destOrd="0" presId="urn:microsoft.com/office/officeart/2016/7/layout/VerticalDownArrowProcess"/>
    <dgm:cxn modelId="{A0E9B8A2-48E3-4A29-99D7-7C3DD4552735}" type="presParOf" srcId="{5E00E152-4EEF-41B2-A6F8-24DE7CC972C2}" destId="{4244802B-7214-4265-8BAC-29A10F2BB9B3}" srcOrd="1" destOrd="0" presId="urn:microsoft.com/office/officeart/2016/7/layout/VerticalDownArrowProcess"/>
    <dgm:cxn modelId="{5F644944-5963-4407-B46D-D29B96328453}" type="presParOf" srcId="{5E00E152-4EEF-41B2-A6F8-24DE7CC972C2}" destId="{2AB55351-BCF4-4650-8F3E-292A5F5FA048}" srcOrd="2" destOrd="0" presId="urn:microsoft.com/office/officeart/2016/7/layout/VerticalDownArrowProcess"/>
    <dgm:cxn modelId="{57391CAF-D04D-4E1B-8E0F-DB0F5A7AC811}" type="presParOf" srcId="{B84EDE57-BC96-4CAA-88CA-C0181B98B159}" destId="{F9E20E01-C5CB-4A97-A48D-18CB9207DA88}" srcOrd="15" destOrd="0" presId="urn:microsoft.com/office/officeart/2016/7/layout/VerticalDownArrowProcess"/>
    <dgm:cxn modelId="{1C243941-EC6A-4DC5-BF47-1A297EBD410F}" type="presParOf" srcId="{B84EDE57-BC96-4CAA-88CA-C0181B98B159}" destId="{DB904B0A-946D-4D78-892D-DAADF5CCD793}" srcOrd="16" destOrd="0" presId="urn:microsoft.com/office/officeart/2016/7/layout/VerticalDownArrowProcess"/>
    <dgm:cxn modelId="{7694EDE0-D6F4-4B0B-806A-83A601BE1C9A}" type="presParOf" srcId="{DB904B0A-946D-4D78-892D-DAADF5CCD793}" destId="{DC24F0A0-E5DB-4D4A-B92B-70750F15A143}" srcOrd="0" destOrd="0" presId="urn:microsoft.com/office/officeart/2016/7/layout/VerticalDownArrowProcess"/>
    <dgm:cxn modelId="{3BFE0A99-5C69-4741-AA0A-99DC1E20D435}" type="presParOf" srcId="{DB904B0A-946D-4D78-892D-DAADF5CCD793}" destId="{3315E790-8709-4B34-8419-0DA19ECCC0A0}" srcOrd="1" destOrd="0" presId="urn:microsoft.com/office/officeart/2016/7/layout/VerticalDownArrowProcess"/>
    <dgm:cxn modelId="{54EF6FCD-ABF0-4D91-B792-07EA8EDBD882}" type="presParOf" srcId="{DB904B0A-946D-4D78-892D-DAADF5CCD793}" destId="{26C7CEE2-1208-47F4-9807-0BA6771E2B31}" srcOrd="2" destOrd="0" presId="urn:microsoft.com/office/officeart/2016/7/layout/VerticalDownArrowProcess"/>
    <dgm:cxn modelId="{887C1FDB-39D3-4D08-A908-9C56DA63A3FB}" type="presParOf" srcId="{B84EDE57-BC96-4CAA-88CA-C0181B98B159}" destId="{AE3B5FAF-13EA-4127-913B-B818C28A5E58}" srcOrd="17" destOrd="0" presId="urn:microsoft.com/office/officeart/2016/7/layout/VerticalDownArrowProcess"/>
    <dgm:cxn modelId="{5BDB848C-5F60-40D0-8E64-B5419C39E233}" type="presParOf" srcId="{B84EDE57-BC96-4CAA-88CA-C0181B98B159}" destId="{CFA80231-9737-4531-AA96-C774EC7B5CA2}" srcOrd="18" destOrd="0" presId="urn:microsoft.com/office/officeart/2016/7/layout/VerticalDownArrowProcess"/>
    <dgm:cxn modelId="{65A42D8E-D19A-4045-8A10-A3E31BB711E5}" type="presParOf" srcId="{CFA80231-9737-4531-AA96-C774EC7B5CA2}" destId="{B0782043-D68D-4FC2-AD93-2031F52FE928}" srcOrd="0" destOrd="0" presId="urn:microsoft.com/office/officeart/2016/7/layout/VerticalDownArrowProcess"/>
    <dgm:cxn modelId="{5EBC48A8-B3D1-4BD1-B1ED-B7D02804335E}" type="presParOf" srcId="{CFA80231-9737-4531-AA96-C774EC7B5CA2}" destId="{9B4C53CB-79CC-412A-BCEF-24209C676111}" srcOrd="1" destOrd="0" presId="urn:microsoft.com/office/officeart/2016/7/layout/VerticalDownArrowProcess"/>
    <dgm:cxn modelId="{C5CBDAF7-4BFE-48DA-9FA0-C237AFA2C865}" type="presParOf" srcId="{CFA80231-9737-4531-AA96-C774EC7B5CA2}" destId="{666101E3-C662-4D12-8947-E24A9A61F90E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E8E9034-34B8-4D2F-B837-8F3B6E762729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106F384-C447-429D-AD33-6ECE6D165673}">
      <dgm:prSet/>
      <dgm:spPr/>
      <dgm:t>
        <a:bodyPr/>
        <a:lstStyle/>
        <a:p>
          <a:r>
            <a:rPr lang="en-US"/>
            <a:t>A SWOT analysis is a direct analysis of your strengths, weaknesses, opportunities and threats. </a:t>
          </a:r>
        </a:p>
      </dgm:t>
    </dgm:pt>
    <dgm:pt modelId="{AFB12C37-E061-47DC-9571-8AFFFE00389C}" type="parTrans" cxnId="{CA6DA2CE-EE9D-4F65-9633-EED6332C1C22}">
      <dgm:prSet/>
      <dgm:spPr/>
      <dgm:t>
        <a:bodyPr/>
        <a:lstStyle/>
        <a:p>
          <a:endParaRPr lang="en-US"/>
        </a:p>
      </dgm:t>
    </dgm:pt>
    <dgm:pt modelId="{60A94C6A-E2E9-44FD-9634-E72D31440828}" type="sibTrans" cxnId="{CA6DA2CE-EE9D-4F65-9633-EED6332C1C22}">
      <dgm:prSet/>
      <dgm:spPr/>
      <dgm:t>
        <a:bodyPr/>
        <a:lstStyle/>
        <a:p>
          <a:endParaRPr lang="en-US"/>
        </a:p>
      </dgm:t>
    </dgm:pt>
    <dgm:pt modelId="{9E34A5C2-B0CD-4C94-8A90-DEF7F89173D9}">
      <dgm:prSet/>
      <dgm:spPr/>
      <dgm:t>
        <a:bodyPr/>
        <a:lstStyle/>
        <a:p>
          <a:r>
            <a:rPr lang="en-US"/>
            <a:t>You will need to complete this as part of your portfolio. Let's take a look at it in more depth. </a:t>
          </a:r>
        </a:p>
      </dgm:t>
    </dgm:pt>
    <dgm:pt modelId="{880D5CC9-5E25-433E-92D4-EFD6B942CECD}" type="parTrans" cxnId="{51AAF211-2F4F-4D3F-966E-F3C369299B8C}">
      <dgm:prSet/>
      <dgm:spPr/>
      <dgm:t>
        <a:bodyPr/>
        <a:lstStyle/>
        <a:p>
          <a:endParaRPr lang="en-US"/>
        </a:p>
      </dgm:t>
    </dgm:pt>
    <dgm:pt modelId="{1E2B4F8B-E4C8-4523-84AC-92204AB41053}" type="sibTrans" cxnId="{51AAF211-2F4F-4D3F-966E-F3C369299B8C}">
      <dgm:prSet/>
      <dgm:spPr/>
      <dgm:t>
        <a:bodyPr/>
        <a:lstStyle/>
        <a:p>
          <a:endParaRPr lang="en-US"/>
        </a:p>
      </dgm:t>
    </dgm:pt>
    <dgm:pt modelId="{7A8EBB73-4002-49BC-95E0-DCFA0E73EE5B}" type="pres">
      <dgm:prSet presAssocID="{4E8E9034-34B8-4D2F-B837-8F3B6E76272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54C552E-571B-44FA-B226-3AC2FB92ADA3}" type="pres">
      <dgm:prSet presAssocID="{1106F384-C447-429D-AD33-6ECE6D165673}" presName="hierRoot1" presStyleCnt="0"/>
      <dgm:spPr/>
    </dgm:pt>
    <dgm:pt modelId="{9B581614-C825-4EAE-B856-9374A09ACDFB}" type="pres">
      <dgm:prSet presAssocID="{1106F384-C447-429D-AD33-6ECE6D165673}" presName="composite" presStyleCnt="0"/>
      <dgm:spPr/>
    </dgm:pt>
    <dgm:pt modelId="{66CBA407-FB18-4985-9F02-B3131F1CAE1C}" type="pres">
      <dgm:prSet presAssocID="{1106F384-C447-429D-AD33-6ECE6D165673}" presName="background" presStyleLbl="node0" presStyleIdx="0" presStyleCnt="2"/>
      <dgm:spPr/>
    </dgm:pt>
    <dgm:pt modelId="{5893AC31-62DF-418D-A6F3-FBD65256A8CE}" type="pres">
      <dgm:prSet presAssocID="{1106F384-C447-429D-AD33-6ECE6D165673}" presName="text" presStyleLbl="fgAcc0" presStyleIdx="0" presStyleCnt="2">
        <dgm:presLayoutVars>
          <dgm:chPref val="3"/>
        </dgm:presLayoutVars>
      </dgm:prSet>
      <dgm:spPr/>
    </dgm:pt>
    <dgm:pt modelId="{C1893B13-0EF4-4B25-BBBD-780FDF94C6A5}" type="pres">
      <dgm:prSet presAssocID="{1106F384-C447-429D-AD33-6ECE6D165673}" presName="hierChild2" presStyleCnt="0"/>
      <dgm:spPr/>
    </dgm:pt>
    <dgm:pt modelId="{65EBE9AD-5909-4431-A176-D87D1FBD2844}" type="pres">
      <dgm:prSet presAssocID="{9E34A5C2-B0CD-4C94-8A90-DEF7F89173D9}" presName="hierRoot1" presStyleCnt="0"/>
      <dgm:spPr/>
    </dgm:pt>
    <dgm:pt modelId="{094467CE-8241-4F12-94C8-B581676ABC6B}" type="pres">
      <dgm:prSet presAssocID="{9E34A5C2-B0CD-4C94-8A90-DEF7F89173D9}" presName="composite" presStyleCnt="0"/>
      <dgm:spPr/>
    </dgm:pt>
    <dgm:pt modelId="{70DF3316-7714-4C13-908B-26565D684C3D}" type="pres">
      <dgm:prSet presAssocID="{9E34A5C2-B0CD-4C94-8A90-DEF7F89173D9}" presName="background" presStyleLbl="node0" presStyleIdx="1" presStyleCnt="2"/>
      <dgm:spPr/>
    </dgm:pt>
    <dgm:pt modelId="{7B872516-F548-45B4-84F4-224620FEAD91}" type="pres">
      <dgm:prSet presAssocID="{9E34A5C2-B0CD-4C94-8A90-DEF7F89173D9}" presName="text" presStyleLbl="fgAcc0" presStyleIdx="1" presStyleCnt="2">
        <dgm:presLayoutVars>
          <dgm:chPref val="3"/>
        </dgm:presLayoutVars>
      </dgm:prSet>
      <dgm:spPr/>
    </dgm:pt>
    <dgm:pt modelId="{FA47D11B-A801-42CE-8094-5FEC165EE944}" type="pres">
      <dgm:prSet presAssocID="{9E34A5C2-B0CD-4C94-8A90-DEF7F89173D9}" presName="hierChild2" presStyleCnt="0"/>
      <dgm:spPr/>
    </dgm:pt>
  </dgm:ptLst>
  <dgm:cxnLst>
    <dgm:cxn modelId="{51AAF211-2F4F-4D3F-966E-F3C369299B8C}" srcId="{4E8E9034-34B8-4D2F-B837-8F3B6E762729}" destId="{9E34A5C2-B0CD-4C94-8A90-DEF7F89173D9}" srcOrd="1" destOrd="0" parTransId="{880D5CC9-5E25-433E-92D4-EFD6B942CECD}" sibTransId="{1E2B4F8B-E4C8-4523-84AC-92204AB41053}"/>
    <dgm:cxn modelId="{D65FC366-1856-408C-9CCB-4C0CABB457BD}" type="presOf" srcId="{1106F384-C447-429D-AD33-6ECE6D165673}" destId="{5893AC31-62DF-418D-A6F3-FBD65256A8CE}" srcOrd="0" destOrd="0" presId="urn:microsoft.com/office/officeart/2005/8/layout/hierarchy1"/>
    <dgm:cxn modelId="{FA8F5386-AD8B-455F-BB88-035FEEB31BBE}" type="presOf" srcId="{9E34A5C2-B0CD-4C94-8A90-DEF7F89173D9}" destId="{7B872516-F548-45B4-84F4-224620FEAD91}" srcOrd="0" destOrd="0" presId="urn:microsoft.com/office/officeart/2005/8/layout/hierarchy1"/>
    <dgm:cxn modelId="{4868BFAC-CA70-4F72-A109-16B61870572D}" type="presOf" srcId="{4E8E9034-34B8-4D2F-B837-8F3B6E762729}" destId="{7A8EBB73-4002-49BC-95E0-DCFA0E73EE5B}" srcOrd="0" destOrd="0" presId="urn:microsoft.com/office/officeart/2005/8/layout/hierarchy1"/>
    <dgm:cxn modelId="{CA6DA2CE-EE9D-4F65-9633-EED6332C1C22}" srcId="{4E8E9034-34B8-4D2F-B837-8F3B6E762729}" destId="{1106F384-C447-429D-AD33-6ECE6D165673}" srcOrd="0" destOrd="0" parTransId="{AFB12C37-E061-47DC-9571-8AFFFE00389C}" sibTransId="{60A94C6A-E2E9-44FD-9634-E72D31440828}"/>
    <dgm:cxn modelId="{14C6B7D8-7784-4049-A9F8-6D90151FA859}" type="presParOf" srcId="{7A8EBB73-4002-49BC-95E0-DCFA0E73EE5B}" destId="{154C552E-571B-44FA-B226-3AC2FB92ADA3}" srcOrd="0" destOrd="0" presId="urn:microsoft.com/office/officeart/2005/8/layout/hierarchy1"/>
    <dgm:cxn modelId="{2EA0A895-9221-4EDC-88C9-2BEBEC3E6D4B}" type="presParOf" srcId="{154C552E-571B-44FA-B226-3AC2FB92ADA3}" destId="{9B581614-C825-4EAE-B856-9374A09ACDFB}" srcOrd="0" destOrd="0" presId="urn:microsoft.com/office/officeart/2005/8/layout/hierarchy1"/>
    <dgm:cxn modelId="{4DC45D29-DF22-4AAF-AFC2-B53A58044D08}" type="presParOf" srcId="{9B581614-C825-4EAE-B856-9374A09ACDFB}" destId="{66CBA407-FB18-4985-9F02-B3131F1CAE1C}" srcOrd="0" destOrd="0" presId="urn:microsoft.com/office/officeart/2005/8/layout/hierarchy1"/>
    <dgm:cxn modelId="{2A52E643-64D2-46E6-A9F0-8F54675A9E33}" type="presParOf" srcId="{9B581614-C825-4EAE-B856-9374A09ACDFB}" destId="{5893AC31-62DF-418D-A6F3-FBD65256A8CE}" srcOrd="1" destOrd="0" presId="urn:microsoft.com/office/officeart/2005/8/layout/hierarchy1"/>
    <dgm:cxn modelId="{3A7D512E-50B8-40C8-B583-672B401D7F72}" type="presParOf" srcId="{154C552E-571B-44FA-B226-3AC2FB92ADA3}" destId="{C1893B13-0EF4-4B25-BBBD-780FDF94C6A5}" srcOrd="1" destOrd="0" presId="urn:microsoft.com/office/officeart/2005/8/layout/hierarchy1"/>
    <dgm:cxn modelId="{2618A349-9B5B-448C-9EBA-11C4D88E9822}" type="presParOf" srcId="{7A8EBB73-4002-49BC-95E0-DCFA0E73EE5B}" destId="{65EBE9AD-5909-4431-A176-D87D1FBD2844}" srcOrd="1" destOrd="0" presId="urn:microsoft.com/office/officeart/2005/8/layout/hierarchy1"/>
    <dgm:cxn modelId="{6100C23A-660D-43F8-87B8-292ED3394129}" type="presParOf" srcId="{65EBE9AD-5909-4431-A176-D87D1FBD2844}" destId="{094467CE-8241-4F12-94C8-B581676ABC6B}" srcOrd="0" destOrd="0" presId="urn:microsoft.com/office/officeart/2005/8/layout/hierarchy1"/>
    <dgm:cxn modelId="{A24E028F-F5AD-46F9-B55C-5D369AD479F7}" type="presParOf" srcId="{094467CE-8241-4F12-94C8-B581676ABC6B}" destId="{70DF3316-7714-4C13-908B-26565D684C3D}" srcOrd="0" destOrd="0" presId="urn:microsoft.com/office/officeart/2005/8/layout/hierarchy1"/>
    <dgm:cxn modelId="{8AF026F8-E169-4BF0-ADC2-02AD1F549D6D}" type="presParOf" srcId="{094467CE-8241-4F12-94C8-B581676ABC6B}" destId="{7B872516-F548-45B4-84F4-224620FEAD91}" srcOrd="1" destOrd="0" presId="urn:microsoft.com/office/officeart/2005/8/layout/hierarchy1"/>
    <dgm:cxn modelId="{26675251-E334-4BA9-BB3D-BB008DF17CAC}" type="presParOf" srcId="{65EBE9AD-5909-4431-A176-D87D1FBD2844}" destId="{FA47D11B-A801-42CE-8094-5FEC165EE94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7AFEDEE-56AB-4EE3-AB40-2D7ADDA8DC7D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E0575B4-2D3D-4A73-BDAE-07608D1EC98B}">
      <dgm:prSet/>
      <dgm:spPr/>
      <dgm:t>
        <a:bodyPr/>
        <a:lstStyle/>
        <a:p>
          <a:r>
            <a:rPr lang="en-US"/>
            <a:t>Strengths</a:t>
          </a:r>
        </a:p>
      </dgm:t>
    </dgm:pt>
    <dgm:pt modelId="{3E134EFA-A4E4-427C-A3D8-D526FCEEB481}" type="parTrans" cxnId="{F3C5BE93-8C90-4290-BC71-A87BD0F9BEC6}">
      <dgm:prSet/>
      <dgm:spPr/>
      <dgm:t>
        <a:bodyPr/>
        <a:lstStyle/>
        <a:p>
          <a:endParaRPr lang="en-US"/>
        </a:p>
      </dgm:t>
    </dgm:pt>
    <dgm:pt modelId="{A5066F3F-C18A-49CE-AB6F-05114DE6E3AB}" type="sibTrans" cxnId="{F3C5BE93-8C90-4290-BC71-A87BD0F9BEC6}">
      <dgm:prSet/>
      <dgm:spPr/>
      <dgm:t>
        <a:bodyPr/>
        <a:lstStyle/>
        <a:p>
          <a:endParaRPr lang="en-US"/>
        </a:p>
      </dgm:t>
    </dgm:pt>
    <dgm:pt modelId="{36DA1205-FAC2-4545-A6AC-E46C2CBA3872}">
      <dgm:prSet/>
      <dgm:spPr/>
      <dgm:t>
        <a:bodyPr/>
        <a:lstStyle/>
        <a:p>
          <a:r>
            <a:rPr lang="en-US"/>
            <a:t>Professional certifications</a:t>
          </a:r>
        </a:p>
      </dgm:t>
    </dgm:pt>
    <dgm:pt modelId="{8DF7F111-358E-4CA8-A190-83B215D8B750}" type="parTrans" cxnId="{5D5897BB-90B6-4AE3-85EC-466CCA6EC336}">
      <dgm:prSet/>
      <dgm:spPr/>
      <dgm:t>
        <a:bodyPr/>
        <a:lstStyle/>
        <a:p>
          <a:endParaRPr lang="en-US"/>
        </a:p>
      </dgm:t>
    </dgm:pt>
    <dgm:pt modelId="{B87A760D-4F19-4A24-9A09-D45E69735C30}" type="sibTrans" cxnId="{5D5897BB-90B6-4AE3-85EC-466CCA6EC336}">
      <dgm:prSet/>
      <dgm:spPr/>
      <dgm:t>
        <a:bodyPr/>
        <a:lstStyle/>
        <a:p>
          <a:endParaRPr lang="en-US"/>
        </a:p>
      </dgm:t>
    </dgm:pt>
    <dgm:pt modelId="{CEE3B70E-72F4-42E5-A1E4-644A7E77161F}">
      <dgm:prSet/>
      <dgm:spPr/>
      <dgm:t>
        <a:bodyPr/>
        <a:lstStyle/>
        <a:p>
          <a:r>
            <a:rPr lang="en-US"/>
            <a:t>Expertise</a:t>
          </a:r>
        </a:p>
      </dgm:t>
    </dgm:pt>
    <dgm:pt modelId="{71831E95-E5D5-40E8-B4BD-C93ACFF395B0}" type="parTrans" cxnId="{9BB34FC3-FB94-498C-9DD0-8E5EE5ED7A93}">
      <dgm:prSet/>
      <dgm:spPr/>
      <dgm:t>
        <a:bodyPr/>
        <a:lstStyle/>
        <a:p>
          <a:endParaRPr lang="en-US"/>
        </a:p>
      </dgm:t>
    </dgm:pt>
    <dgm:pt modelId="{77CAE886-5428-4EDA-8908-7760A721B055}" type="sibTrans" cxnId="{9BB34FC3-FB94-498C-9DD0-8E5EE5ED7A93}">
      <dgm:prSet/>
      <dgm:spPr/>
      <dgm:t>
        <a:bodyPr/>
        <a:lstStyle/>
        <a:p>
          <a:endParaRPr lang="en-US"/>
        </a:p>
      </dgm:t>
    </dgm:pt>
    <dgm:pt modelId="{8C12F258-0082-484E-B0FB-23FEB2C92FEC}">
      <dgm:prSet/>
      <dgm:spPr/>
      <dgm:t>
        <a:bodyPr/>
        <a:lstStyle/>
        <a:p>
          <a:r>
            <a:rPr lang="en-US"/>
            <a:t>Experience</a:t>
          </a:r>
        </a:p>
      </dgm:t>
    </dgm:pt>
    <dgm:pt modelId="{7EE21E9A-E099-4434-9632-CEDFAACEF3C8}" type="parTrans" cxnId="{88C18E39-34F0-49C7-98C7-E7C5C1EB1069}">
      <dgm:prSet/>
      <dgm:spPr/>
      <dgm:t>
        <a:bodyPr/>
        <a:lstStyle/>
        <a:p>
          <a:endParaRPr lang="en-US"/>
        </a:p>
      </dgm:t>
    </dgm:pt>
    <dgm:pt modelId="{EAE59950-C6F2-48B2-B8ED-0F2FAF45B8F6}" type="sibTrans" cxnId="{88C18E39-34F0-49C7-98C7-E7C5C1EB1069}">
      <dgm:prSet/>
      <dgm:spPr/>
      <dgm:t>
        <a:bodyPr/>
        <a:lstStyle/>
        <a:p>
          <a:endParaRPr lang="en-US"/>
        </a:p>
      </dgm:t>
    </dgm:pt>
    <dgm:pt modelId="{E56AB993-B934-4B77-BB43-CDE55BD67B99}">
      <dgm:prSet/>
      <dgm:spPr/>
      <dgm:t>
        <a:bodyPr/>
        <a:lstStyle/>
        <a:p>
          <a:r>
            <a:rPr lang="en-US"/>
            <a:t>Projects/campaigns</a:t>
          </a:r>
        </a:p>
      </dgm:t>
    </dgm:pt>
    <dgm:pt modelId="{B7D33D52-88F3-44A5-9E17-8B428D03C40E}" type="parTrans" cxnId="{51AFA5BE-90DD-4EB9-B95A-D5ADBC1F2C7D}">
      <dgm:prSet/>
      <dgm:spPr/>
      <dgm:t>
        <a:bodyPr/>
        <a:lstStyle/>
        <a:p>
          <a:endParaRPr lang="en-US"/>
        </a:p>
      </dgm:t>
    </dgm:pt>
    <dgm:pt modelId="{5DA5418D-F788-44D5-BED1-D12AA070B14A}" type="sibTrans" cxnId="{51AFA5BE-90DD-4EB9-B95A-D5ADBC1F2C7D}">
      <dgm:prSet/>
      <dgm:spPr/>
      <dgm:t>
        <a:bodyPr/>
        <a:lstStyle/>
        <a:p>
          <a:endParaRPr lang="en-US"/>
        </a:p>
      </dgm:t>
    </dgm:pt>
    <dgm:pt modelId="{A2F3827D-2FD0-4A6B-9F66-A31D1C02F21C}">
      <dgm:prSet/>
      <dgm:spPr/>
      <dgm:t>
        <a:bodyPr/>
        <a:lstStyle/>
        <a:p>
          <a:r>
            <a:rPr lang="en-US"/>
            <a:t>Skills and qualities!! </a:t>
          </a:r>
        </a:p>
      </dgm:t>
    </dgm:pt>
    <dgm:pt modelId="{17A084BB-41DA-4DA4-85F5-0C9E5A0D2604}" type="parTrans" cxnId="{9A439279-922A-42B9-8836-00E6989605E1}">
      <dgm:prSet/>
      <dgm:spPr/>
      <dgm:t>
        <a:bodyPr/>
        <a:lstStyle/>
        <a:p>
          <a:endParaRPr lang="en-US"/>
        </a:p>
      </dgm:t>
    </dgm:pt>
    <dgm:pt modelId="{91086F76-B69B-4B54-81E4-0599F4ECA537}" type="sibTrans" cxnId="{9A439279-922A-42B9-8836-00E6989605E1}">
      <dgm:prSet/>
      <dgm:spPr/>
      <dgm:t>
        <a:bodyPr/>
        <a:lstStyle/>
        <a:p>
          <a:endParaRPr lang="en-US"/>
        </a:p>
      </dgm:t>
    </dgm:pt>
    <dgm:pt modelId="{D7FDA6FE-DE3C-4BD6-8ED3-16AF808F3EDE}" type="pres">
      <dgm:prSet presAssocID="{A7AFEDEE-56AB-4EE3-AB40-2D7ADDA8DC7D}" presName="vert0" presStyleCnt="0">
        <dgm:presLayoutVars>
          <dgm:dir/>
          <dgm:animOne val="branch"/>
          <dgm:animLvl val="lvl"/>
        </dgm:presLayoutVars>
      </dgm:prSet>
      <dgm:spPr/>
    </dgm:pt>
    <dgm:pt modelId="{7A9845DD-3DC4-419D-8CFB-3E5DD371C7BB}" type="pres">
      <dgm:prSet presAssocID="{9E0575B4-2D3D-4A73-BDAE-07608D1EC98B}" presName="thickLine" presStyleLbl="alignNode1" presStyleIdx="0" presStyleCnt="6"/>
      <dgm:spPr/>
    </dgm:pt>
    <dgm:pt modelId="{C2DABB44-D3D9-4E76-86A0-40DB6162015E}" type="pres">
      <dgm:prSet presAssocID="{9E0575B4-2D3D-4A73-BDAE-07608D1EC98B}" presName="horz1" presStyleCnt="0"/>
      <dgm:spPr/>
    </dgm:pt>
    <dgm:pt modelId="{E23C28D9-57F0-4200-9147-817970F051CB}" type="pres">
      <dgm:prSet presAssocID="{9E0575B4-2D3D-4A73-BDAE-07608D1EC98B}" presName="tx1" presStyleLbl="revTx" presStyleIdx="0" presStyleCnt="6"/>
      <dgm:spPr/>
    </dgm:pt>
    <dgm:pt modelId="{62B8B151-B048-4DCA-BE75-6186CC30EE0A}" type="pres">
      <dgm:prSet presAssocID="{9E0575B4-2D3D-4A73-BDAE-07608D1EC98B}" presName="vert1" presStyleCnt="0"/>
      <dgm:spPr/>
    </dgm:pt>
    <dgm:pt modelId="{BC5B11A8-2414-4F92-85FC-55BCCE6E350A}" type="pres">
      <dgm:prSet presAssocID="{36DA1205-FAC2-4545-A6AC-E46C2CBA3872}" presName="thickLine" presStyleLbl="alignNode1" presStyleIdx="1" presStyleCnt="6"/>
      <dgm:spPr/>
    </dgm:pt>
    <dgm:pt modelId="{221A5EDC-0DBD-4CC3-9277-7DC279B5233B}" type="pres">
      <dgm:prSet presAssocID="{36DA1205-FAC2-4545-A6AC-E46C2CBA3872}" presName="horz1" presStyleCnt="0"/>
      <dgm:spPr/>
    </dgm:pt>
    <dgm:pt modelId="{D5483C33-140F-4152-991F-C3312354559B}" type="pres">
      <dgm:prSet presAssocID="{36DA1205-FAC2-4545-A6AC-E46C2CBA3872}" presName="tx1" presStyleLbl="revTx" presStyleIdx="1" presStyleCnt="6"/>
      <dgm:spPr/>
    </dgm:pt>
    <dgm:pt modelId="{6344AD12-AEE0-4EC9-B25E-0FC3D1649334}" type="pres">
      <dgm:prSet presAssocID="{36DA1205-FAC2-4545-A6AC-E46C2CBA3872}" presName="vert1" presStyleCnt="0"/>
      <dgm:spPr/>
    </dgm:pt>
    <dgm:pt modelId="{B0BAE03C-3626-4516-9F8E-17DF7E4AEE93}" type="pres">
      <dgm:prSet presAssocID="{CEE3B70E-72F4-42E5-A1E4-644A7E77161F}" presName="thickLine" presStyleLbl="alignNode1" presStyleIdx="2" presStyleCnt="6"/>
      <dgm:spPr/>
    </dgm:pt>
    <dgm:pt modelId="{0C78E0D1-048D-4650-BBA3-8EFB9D55DF2A}" type="pres">
      <dgm:prSet presAssocID="{CEE3B70E-72F4-42E5-A1E4-644A7E77161F}" presName="horz1" presStyleCnt="0"/>
      <dgm:spPr/>
    </dgm:pt>
    <dgm:pt modelId="{9B925378-FC43-4558-8B13-9F1538973705}" type="pres">
      <dgm:prSet presAssocID="{CEE3B70E-72F4-42E5-A1E4-644A7E77161F}" presName="tx1" presStyleLbl="revTx" presStyleIdx="2" presStyleCnt="6"/>
      <dgm:spPr/>
    </dgm:pt>
    <dgm:pt modelId="{2C44F65B-A276-4E5A-8ED1-D16FD2FAD8B8}" type="pres">
      <dgm:prSet presAssocID="{CEE3B70E-72F4-42E5-A1E4-644A7E77161F}" presName="vert1" presStyleCnt="0"/>
      <dgm:spPr/>
    </dgm:pt>
    <dgm:pt modelId="{9BD8E643-9FB4-42AD-9E0C-8A3BE7ACE54A}" type="pres">
      <dgm:prSet presAssocID="{8C12F258-0082-484E-B0FB-23FEB2C92FEC}" presName="thickLine" presStyleLbl="alignNode1" presStyleIdx="3" presStyleCnt="6"/>
      <dgm:spPr/>
    </dgm:pt>
    <dgm:pt modelId="{24C2B04A-012A-4796-997B-48BA58D5A873}" type="pres">
      <dgm:prSet presAssocID="{8C12F258-0082-484E-B0FB-23FEB2C92FEC}" presName="horz1" presStyleCnt="0"/>
      <dgm:spPr/>
    </dgm:pt>
    <dgm:pt modelId="{AD7F0056-C4C9-4723-B169-612935A8CC4D}" type="pres">
      <dgm:prSet presAssocID="{8C12F258-0082-484E-B0FB-23FEB2C92FEC}" presName="tx1" presStyleLbl="revTx" presStyleIdx="3" presStyleCnt="6"/>
      <dgm:spPr/>
    </dgm:pt>
    <dgm:pt modelId="{98501A95-B680-4857-9BCE-8C44D7CB3467}" type="pres">
      <dgm:prSet presAssocID="{8C12F258-0082-484E-B0FB-23FEB2C92FEC}" presName="vert1" presStyleCnt="0"/>
      <dgm:spPr/>
    </dgm:pt>
    <dgm:pt modelId="{EAE400EA-B0D5-4952-BD9A-0BB6F206AD13}" type="pres">
      <dgm:prSet presAssocID="{E56AB993-B934-4B77-BB43-CDE55BD67B99}" presName="thickLine" presStyleLbl="alignNode1" presStyleIdx="4" presStyleCnt="6"/>
      <dgm:spPr/>
    </dgm:pt>
    <dgm:pt modelId="{54CB818D-1297-49D0-8661-595E8B468F1D}" type="pres">
      <dgm:prSet presAssocID="{E56AB993-B934-4B77-BB43-CDE55BD67B99}" presName="horz1" presStyleCnt="0"/>
      <dgm:spPr/>
    </dgm:pt>
    <dgm:pt modelId="{D6123585-BAB7-4F44-B81B-004A1F3DACF3}" type="pres">
      <dgm:prSet presAssocID="{E56AB993-B934-4B77-BB43-CDE55BD67B99}" presName="tx1" presStyleLbl="revTx" presStyleIdx="4" presStyleCnt="6"/>
      <dgm:spPr/>
    </dgm:pt>
    <dgm:pt modelId="{B9518D1C-27EF-406B-8ED0-D88631B98A3D}" type="pres">
      <dgm:prSet presAssocID="{E56AB993-B934-4B77-BB43-CDE55BD67B99}" presName="vert1" presStyleCnt="0"/>
      <dgm:spPr/>
    </dgm:pt>
    <dgm:pt modelId="{29071C01-C464-492A-9BCB-1CE3731DF7D3}" type="pres">
      <dgm:prSet presAssocID="{A2F3827D-2FD0-4A6B-9F66-A31D1C02F21C}" presName="thickLine" presStyleLbl="alignNode1" presStyleIdx="5" presStyleCnt="6"/>
      <dgm:spPr/>
    </dgm:pt>
    <dgm:pt modelId="{4ED39871-AE15-41A3-8470-AFAAC63FC88C}" type="pres">
      <dgm:prSet presAssocID="{A2F3827D-2FD0-4A6B-9F66-A31D1C02F21C}" presName="horz1" presStyleCnt="0"/>
      <dgm:spPr/>
    </dgm:pt>
    <dgm:pt modelId="{451F93D7-CA0B-4366-9BE9-AE5FA0F24230}" type="pres">
      <dgm:prSet presAssocID="{A2F3827D-2FD0-4A6B-9F66-A31D1C02F21C}" presName="tx1" presStyleLbl="revTx" presStyleIdx="5" presStyleCnt="6"/>
      <dgm:spPr/>
    </dgm:pt>
    <dgm:pt modelId="{BBED9008-F45D-432D-876C-E7D6555CEAC1}" type="pres">
      <dgm:prSet presAssocID="{A2F3827D-2FD0-4A6B-9F66-A31D1C02F21C}" presName="vert1" presStyleCnt="0"/>
      <dgm:spPr/>
    </dgm:pt>
  </dgm:ptLst>
  <dgm:cxnLst>
    <dgm:cxn modelId="{BBAE930C-827D-4AF8-BCDB-4729ACD4EB8F}" type="presOf" srcId="{E56AB993-B934-4B77-BB43-CDE55BD67B99}" destId="{D6123585-BAB7-4F44-B81B-004A1F3DACF3}" srcOrd="0" destOrd="0" presId="urn:microsoft.com/office/officeart/2008/layout/LinedList"/>
    <dgm:cxn modelId="{168F502B-2194-444F-8AC7-F1583ABF0FDB}" type="presOf" srcId="{8C12F258-0082-484E-B0FB-23FEB2C92FEC}" destId="{AD7F0056-C4C9-4723-B169-612935A8CC4D}" srcOrd="0" destOrd="0" presId="urn:microsoft.com/office/officeart/2008/layout/LinedList"/>
    <dgm:cxn modelId="{88C18E39-34F0-49C7-98C7-E7C5C1EB1069}" srcId="{A7AFEDEE-56AB-4EE3-AB40-2D7ADDA8DC7D}" destId="{8C12F258-0082-484E-B0FB-23FEB2C92FEC}" srcOrd="3" destOrd="0" parTransId="{7EE21E9A-E099-4434-9632-CEDFAACEF3C8}" sibTransId="{EAE59950-C6F2-48B2-B8ED-0F2FAF45B8F6}"/>
    <dgm:cxn modelId="{D7849F62-DAE7-491A-B054-F76B13146C0F}" type="presOf" srcId="{A7AFEDEE-56AB-4EE3-AB40-2D7ADDA8DC7D}" destId="{D7FDA6FE-DE3C-4BD6-8ED3-16AF808F3EDE}" srcOrd="0" destOrd="0" presId="urn:microsoft.com/office/officeart/2008/layout/LinedList"/>
    <dgm:cxn modelId="{9A439279-922A-42B9-8836-00E6989605E1}" srcId="{A7AFEDEE-56AB-4EE3-AB40-2D7ADDA8DC7D}" destId="{A2F3827D-2FD0-4A6B-9F66-A31D1C02F21C}" srcOrd="5" destOrd="0" parTransId="{17A084BB-41DA-4DA4-85F5-0C9E5A0D2604}" sibTransId="{91086F76-B69B-4B54-81E4-0599F4ECA537}"/>
    <dgm:cxn modelId="{CFB9BC7E-C184-4742-AAD6-EFEDF528A1BD}" type="presOf" srcId="{A2F3827D-2FD0-4A6B-9F66-A31D1C02F21C}" destId="{451F93D7-CA0B-4366-9BE9-AE5FA0F24230}" srcOrd="0" destOrd="0" presId="urn:microsoft.com/office/officeart/2008/layout/LinedList"/>
    <dgm:cxn modelId="{F3C5BE93-8C90-4290-BC71-A87BD0F9BEC6}" srcId="{A7AFEDEE-56AB-4EE3-AB40-2D7ADDA8DC7D}" destId="{9E0575B4-2D3D-4A73-BDAE-07608D1EC98B}" srcOrd="0" destOrd="0" parTransId="{3E134EFA-A4E4-427C-A3D8-D526FCEEB481}" sibTransId="{A5066F3F-C18A-49CE-AB6F-05114DE6E3AB}"/>
    <dgm:cxn modelId="{5D5897BB-90B6-4AE3-85EC-466CCA6EC336}" srcId="{A7AFEDEE-56AB-4EE3-AB40-2D7ADDA8DC7D}" destId="{36DA1205-FAC2-4545-A6AC-E46C2CBA3872}" srcOrd="1" destOrd="0" parTransId="{8DF7F111-358E-4CA8-A190-83B215D8B750}" sibTransId="{B87A760D-4F19-4A24-9A09-D45E69735C30}"/>
    <dgm:cxn modelId="{51AFA5BE-90DD-4EB9-B95A-D5ADBC1F2C7D}" srcId="{A7AFEDEE-56AB-4EE3-AB40-2D7ADDA8DC7D}" destId="{E56AB993-B934-4B77-BB43-CDE55BD67B99}" srcOrd="4" destOrd="0" parTransId="{B7D33D52-88F3-44A5-9E17-8B428D03C40E}" sibTransId="{5DA5418D-F788-44D5-BED1-D12AA070B14A}"/>
    <dgm:cxn modelId="{9BB34FC3-FB94-498C-9DD0-8E5EE5ED7A93}" srcId="{A7AFEDEE-56AB-4EE3-AB40-2D7ADDA8DC7D}" destId="{CEE3B70E-72F4-42E5-A1E4-644A7E77161F}" srcOrd="2" destOrd="0" parTransId="{71831E95-E5D5-40E8-B4BD-C93ACFF395B0}" sibTransId="{77CAE886-5428-4EDA-8908-7760A721B055}"/>
    <dgm:cxn modelId="{A22717C7-C3D1-48E3-A989-4F556ACC8BB5}" type="presOf" srcId="{CEE3B70E-72F4-42E5-A1E4-644A7E77161F}" destId="{9B925378-FC43-4558-8B13-9F1538973705}" srcOrd="0" destOrd="0" presId="urn:microsoft.com/office/officeart/2008/layout/LinedList"/>
    <dgm:cxn modelId="{B01C4DD3-52C8-4DDE-A9EC-FCBC12C715AF}" type="presOf" srcId="{36DA1205-FAC2-4545-A6AC-E46C2CBA3872}" destId="{D5483C33-140F-4152-991F-C3312354559B}" srcOrd="0" destOrd="0" presId="urn:microsoft.com/office/officeart/2008/layout/LinedList"/>
    <dgm:cxn modelId="{7872EBF3-7EF2-4297-98A6-A8E3AA8B9B36}" type="presOf" srcId="{9E0575B4-2D3D-4A73-BDAE-07608D1EC98B}" destId="{E23C28D9-57F0-4200-9147-817970F051CB}" srcOrd="0" destOrd="0" presId="urn:microsoft.com/office/officeart/2008/layout/LinedList"/>
    <dgm:cxn modelId="{781E0484-369D-4C81-9009-ABF3B86584B6}" type="presParOf" srcId="{D7FDA6FE-DE3C-4BD6-8ED3-16AF808F3EDE}" destId="{7A9845DD-3DC4-419D-8CFB-3E5DD371C7BB}" srcOrd="0" destOrd="0" presId="urn:microsoft.com/office/officeart/2008/layout/LinedList"/>
    <dgm:cxn modelId="{848D7392-68FF-484F-963B-4033FF07CB14}" type="presParOf" srcId="{D7FDA6FE-DE3C-4BD6-8ED3-16AF808F3EDE}" destId="{C2DABB44-D3D9-4E76-86A0-40DB6162015E}" srcOrd="1" destOrd="0" presId="urn:microsoft.com/office/officeart/2008/layout/LinedList"/>
    <dgm:cxn modelId="{3ABFB03C-BB9B-4871-9F71-ADAACF3F0E10}" type="presParOf" srcId="{C2DABB44-D3D9-4E76-86A0-40DB6162015E}" destId="{E23C28D9-57F0-4200-9147-817970F051CB}" srcOrd="0" destOrd="0" presId="urn:microsoft.com/office/officeart/2008/layout/LinedList"/>
    <dgm:cxn modelId="{97E995DF-F8D9-4860-9DB5-F4434316677B}" type="presParOf" srcId="{C2DABB44-D3D9-4E76-86A0-40DB6162015E}" destId="{62B8B151-B048-4DCA-BE75-6186CC30EE0A}" srcOrd="1" destOrd="0" presId="urn:microsoft.com/office/officeart/2008/layout/LinedList"/>
    <dgm:cxn modelId="{DE53C405-403D-4723-9203-A4D0820B0AFA}" type="presParOf" srcId="{D7FDA6FE-DE3C-4BD6-8ED3-16AF808F3EDE}" destId="{BC5B11A8-2414-4F92-85FC-55BCCE6E350A}" srcOrd="2" destOrd="0" presId="urn:microsoft.com/office/officeart/2008/layout/LinedList"/>
    <dgm:cxn modelId="{41A09A5B-6E95-4FA8-BE43-2EF3EFAEF92E}" type="presParOf" srcId="{D7FDA6FE-DE3C-4BD6-8ED3-16AF808F3EDE}" destId="{221A5EDC-0DBD-4CC3-9277-7DC279B5233B}" srcOrd="3" destOrd="0" presId="urn:microsoft.com/office/officeart/2008/layout/LinedList"/>
    <dgm:cxn modelId="{277111D9-7255-43BE-8200-F919F621A0DA}" type="presParOf" srcId="{221A5EDC-0DBD-4CC3-9277-7DC279B5233B}" destId="{D5483C33-140F-4152-991F-C3312354559B}" srcOrd="0" destOrd="0" presId="urn:microsoft.com/office/officeart/2008/layout/LinedList"/>
    <dgm:cxn modelId="{5ABAFDD2-4EB7-425D-B213-D4ED556D79FA}" type="presParOf" srcId="{221A5EDC-0DBD-4CC3-9277-7DC279B5233B}" destId="{6344AD12-AEE0-4EC9-B25E-0FC3D1649334}" srcOrd="1" destOrd="0" presId="urn:microsoft.com/office/officeart/2008/layout/LinedList"/>
    <dgm:cxn modelId="{EC9C4DFC-5CEF-4C92-9413-7CB5045811E1}" type="presParOf" srcId="{D7FDA6FE-DE3C-4BD6-8ED3-16AF808F3EDE}" destId="{B0BAE03C-3626-4516-9F8E-17DF7E4AEE93}" srcOrd="4" destOrd="0" presId="urn:microsoft.com/office/officeart/2008/layout/LinedList"/>
    <dgm:cxn modelId="{1F3B70A3-7594-4190-9088-E3E4AB7B9216}" type="presParOf" srcId="{D7FDA6FE-DE3C-4BD6-8ED3-16AF808F3EDE}" destId="{0C78E0D1-048D-4650-BBA3-8EFB9D55DF2A}" srcOrd="5" destOrd="0" presId="urn:microsoft.com/office/officeart/2008/layout/LinedList"/>
    <dgm:cxn modelId="{25BC84FD-6CFB-47DF-A540-1C61E42B5710}" type="presParOf" srcId="{0C78E0D1-048D-4650-BBA3-8EFB9D55DF2A}" destId="{9B925378-FC43-4558-8B13-9F1538973705}" srcOrd="0" destOrd="0" presId="urn:microsoft.com/office/officeart/2008/layout/LinedList"/>
    <dgm:cxn modelId="{BCF9218C-9C80-407D-BA37-316ACAB29F11}" type="presParOf" srcId="{0C78E0D1-048D-4650-BBA3-8EFB9D55DF2A}" destId="{2C44F65B-A276-4E5A-8ED1-D16FD2FAD8B8}" srcOrd="1" destOrd="0" presId="urn:microsoft.com/office/officeart/2008/layout/LinedList"/>
    <dgm:cxn modelId="{A36D2BA5-126B-4A1A-BCFB-471C334A9F6D}" type="presParOf" srcId="{D7FDA6FE-DE3C-4BD6-8ED3-16AF808F3EDE}" destId="{9BD8E643-9FB4-42AD-9E0C-8A3BE7ACE54A}" srcOrd="6" destOrd="0" presId="urn:microsoft.com/office/officeart/2008/layout/LinedList"/>
    <dgm:cxn modelId="{E715394F-93A4-4E08-948B-5C77E356CBCA}" type="presParOf" srcId="{D7FDA6FE-DE3C-4BD6-8ED3-16AF808F3EDE}" destId="{24C2B04A-012A-4796-997B-48BA58D5A873}" srcOrd="7" destOrd="0" presId="urn:microsoft.com/office/officeart/2008/layout/LinedList"/>
    <dgm:cxn modelId="{5A5CC07E-F4D9-4944-A56D-CEFB99C3D4DF}" type="presParOf" srcId="{24C2B04A-012A-4796-997B-48BA58D5A873}" destId="{AD7F0056-C4C9-4723-B169-612935A8CC4D}" srcOrd="0" destOrd="0" presId="urn:microsoft.com/office/officeart/2008/layout/LinedList"/>
    <dgm:cxn modelId="{9CBBA3BB-0F57-41B7-BF7E-9A435E5FBAB8}" type="presParOf" srcId="{24C2B04A-012A-4796-997B-48BA58D5A873}" destId="{98501A95-B680-4857-9BCE-8C44D7CB3467}" srcOrd="1" destOrd="0" presId="urn:microsoft.com/office/officeart/2008/layout/LinedList"/>
    <dgm:cxn modelId="{B4AD8373-B20F-404D-93F5-BCCF2F654FC6}" type="presParOf" srcId="{D7FDA6FE-DE3C-4BD6-8ED3-16AF808F3EDE}" destId="{EAE400EA-B0D5-4952-BD9A-0BB6F206AD13}" srcOrd="8" destOrd="0" presId="urn:microsoft.com/office/officeart/2008/layout/LinedList"/>
    <dgm:cxn modelId="{A8A43E41-08B2-47EB-B919-C0E2F3A98208}" type="presParOf" srcId="{D7FDA6FE-DE3C-4BD6-8ED3-16AF808F3EDE}" destId="{54CB818D-1297-49D0-8661-595E8B468F1D}" srcOrd="9" destOrd="0" presId="urn:microsoft.com/office/officeart/2008/layout/LinedList"/>
    <dgm:cxn modelId="{BF00B413-88E5-4032-809F-819E3D86C45A}" type="presParOf" srcId="{54CB818D-1297-49D0-8661-595E8B468F1D}" destId="{D6123585-BAB7-4F44-B81B-004A1F3DACF3}" srcOrd="0" destOrd="0" presId="urn:microsoft.com/office/officeart/2008/layout/LinedList"/>
    <dgm:cxn modelId="{D1F963EF-EF9E-4C5D-A154-9A12D957B960}" type="presParOf" srcId="{54CB818D-1297-49D0-8661-595E8B468F1D}" destId="{B9518D1C-27EF-406B-8ED0-D88631B98A3D}" srcOrd="1" destOrd="0" presId="urn:microsoft.com/office/officeart/2008/layout/LinedList"/>
    <dgm:cxn modelId="{BC412A8F-A843-4525-89DA-3BDC219C9FCB}" type="presParOf" srcId="{D7FDA6FE-DE3C-4BD6-8ED3-16AF808F3EDE}" destId="{29071C01-C464-492A-9BCB-1CE3731DF7D3}" srcOrd="10" destOrd="0" presId="urn:microsoft.com/office/officeart/2008/layout/LinedList"/>
    <dgm:cxn modelId="{DC3E7DCB-FFDE-4E23-AF9E-0A64D38B27A8}" type="presParOf" srcId="{D7FDA6FE-DE3C-4BD6-8ED3-16AF808F3EDE}" destId="{4ED39871-AE15-41A3-8470-AFAAC63FC88C}" srcOrd="11" destOrd="0" presId="urn:microsoft.com/office/officeart/2008/layout/LinedList"/>
    <dgm:cxn modelId="{563647CB-B920-4C95-A48B-FA824D9332ED}" type="presParOf" srcId="{4ED39871-AE15-41A3-8470-AFAAC63FC88C}" destId="{451F93D7-CA0B-4366-9BE9-AE5FA0F24230}" srcOrd="0" destOrd="0" presId="urn:microsoft.com/office/officeart/2008/layout/LinedList"/>
    <dgm:cxn modelId="{E15E7AFD-9C8F-4F9B-9362-32CCFA3A0B9D}" type="presParOf" srcId="{4ED39871-AE15-41A3-8470-AFAAC63FC88C}" destId="{BBED9008-F45D-432D-876C-E7D6555CEAC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B53D447-8CFB-4F1A-B390-59EF8B92CC61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3614340-8ADC-43B0-B1C8-EDB988544225}">
      <dgm:prSet/>
      <dgm:spPr/>
      <dgm:t>
        <a:bodyPr/>
        <a:lstStyle/>
        <a:p>
          <a:r>
            <a:rPr lang="en-US"/>
            <a:t>Weaknesses</a:t>
          </a:r>
        </a:p>
      </dgm:t>
    </dgm:pt>
    <dgm:pt modelId="{6FFEADE2-C3F8-4C02-91A7-F907EC7607E6}" type="parTrans" cxnId="{020E6DE3-D51E-4D51-B599-7047909DDD54}">
      <dgm:prSet/>
      <dgm:spPr/>
      <dgm:t>
        <a:bodyPr/>
        <a:lstStyle/>
        <a:p>
          <a:endParaRPr lang="en-US"/>
        </a:p>
      </dgm:t>
    </dgm:pt>
    <dgm:pt modelId="{FB8B2C4C-B0ED-461F-8392-AD5C92C2660E}" type="sibTrans" cxnId="{020E6DE3-D51E-4D51-B599-7047909DDD54}">
      <dgm:prSet/>
      <dgm:spPr/>
      <dgm:t>
        <a:bodyPr/>
        <a:lstStyle/>
        <a:p>
          <a:endParaRPr lang="en-US"/>
        </a:p>
      </dgm:t>
    </dgm:pt>
    <dgm:pt modelId="{8CDFAA1C-A06A-447E-A5CB-4BBC3E9FB876}">
      <dgm:prSet/>
      <dgm:spPr/>
      <dgm:t>
        <a:bodyPr/>
        <a:lstStyle/>
        <a:p>
          <a:r>
            <a:rPr lang="en-US"/>
            <a:t>Do you have bad habits?</a:t>
          </a:r>
        </a:p>
      </dgm:t>
    </dgm:pt>
    <dgm:pt modelId="{A7C68724-E690-4900-949B-2890B158D0FE}" type="parTrans" cxnId="{840A99DF-4F8E-4E87-A579-47E6EE2726BB}">
      <dgm:prSet/>
      <dgm:spPr/>
      <dgm:t>
        <a:bodyPr/>
        <a:lstStyle/>
        <a:p>
          <a:endParaRPr lang="en-US"/>
        </a:p>
      </dgm:t>
    </dgm:pt>
    <dgm:pt modelId="{9A7D4435-8C52-4AC3-BCAA-991459404C90}" type="sibTrans" cxnId="{840A99DF-4F8E-4E87-A579-47E6EE2726BB}">
      <dgm:prSet/>
      <dgm:spPr/>
      <dgm:t>
        <a:bodyPr/>
        <a:lstStyle/>
        <a:p>
          <a:endParaRPr lang="en-US"/>
        </a:p>
      </dgm:t>
    </dgm:pt>
    <dgm:pt modelId="{A6A06E36-B141-433F-B201-61C207E7AA0A}">
      <dgm:prSet/>
      <dgm:spPr/>
      <dgm:t>
        <a:bodyPr/>
        <a:lstStyle/>
        <a:p>
          <a:r>
            <a:rPr lang="en-US"/>
            <a:t>Do you lack a qualification to be successful in your current or future role?</a:t>
          </a:r>
        </a:p>
      </dgm:t>
    </dgm:pt>
    <dgm:pt modelId="{EE91F406-EC43-4C17-B434-76AA7364F54A}" type="parTrans" cxnId="{4B1D3833-0CA1-4875-AC4C-4DB99F622D9D}">
      <dgm:prSet/>
      <dgm:spPr/>
      <dgm:t>
        <a:bodyPr/>
        <a:lstStyle/>
        <a:p>
          <a:endParaRPr lang="en-US"/>
        </a:p>
      </dgm:t>
    </dgm:pt>
    <dgm:pt modelId="{0B590A96-0113-47AE-BD04-6C7809C8254D}" type="sibTrans" cxnId="{4B1D3833-0CA1-4875-AC4C-4DB99F622D9D}">
      <dgm:prSet/>
      <dgm:spPr/>
      <dgm:t>
        <a:bodyPr/>
        <a:lstStyle/>
        <a:p>
          <a:endParaRPr lang="en-US"/>
        </a:p>
      </dgm:t>
    </dgm:pt>
    <dgm:pt modelId="{340CDD34-D94B-49F6-80F9-9A09D24A65BF}">
      <dgm:prSet/>
      <dgm:spPr/>
      <dgm:t>
        <a:bodyPr/>
        <a:lstStyle/>
        <a:p>
          <a:r>
            <a:rPr lang="en-US"/>
            <a:t>What needs to be improved?</a:t>
          </a:r>
        </a:p>
      </dgm:t>
    </dgm:pt>
    <dgm:pt modelId="{D1EDA7A0-497C-492E-924B-DB9CC777C417}" type="parTrans" cxnId="{DA930ECD-78BC-4104-9CF7-200D8C9D0FD4}">
      <dgm:prSet/>
      <dgm:spPr/>
      <dgm:t>
        <a:bodyPr/>
        <a:lstStyle/>
        <a:p>
          <a:endParaRPr lang="en-US"/>
        </a:p>
      </dgm:t>
    </dgm:pt>
    <dgm:pt modelId="{0C8477D8-9EA5-43E1-B5DD-70106A4C29E8}" type="sibTrans" cxnId="{DA930ECD-78BC-4104-9CF7-200D8C9D0FD4}">
      <dgm:prSet/>
      <dgm:spPr/>
      <dgm:t>
        <a:bodyPr/>
        <a:lstStyle/>
        <a:p>
          <a:endParaRPr lang="en-US"/>
        </a:p>
      </dgm:t>
    </dgm:pt>
    <dgm:pt modelId="{C0AD4AE8-BAD8-4E87-B3F2-063420758271}">
      <dgm:prSet/>
      <dgm:spPr/>
      <dgm:t>
        <a:bodyPr/>
        <a:lstStyle/>
        <a:p>
          <a:r>
            <a:rPr lang="en-US"/>
            <a:t>What do others see as a weakness? Even if you don't consider it to be. </a:t>
          </a:r>
        </a:p>
      </dgm:t>
    </dgm:pt>
    <dgm:pt modelId="{18B71215-2C55-4AA2-B9CE-C33F85EBD0E5}" type="parTrans" cxnId="{EB712CD7-2F6D-406D-8B1B-DC6EFED5F143}">
      <dgm:prSet/>
      <dgm:spPr/>
      <dgm:t>
        <a:bodyPr/>
        <a:lstStyle/>
        <a:p>
          <a:endParaRPr lang="en-US"/>
        </a:p>
      </dgm:t>
    </dgm:pt>
    <dgm:pt modelId="{0D69F0D5-2B05-4C97-81E6-60B07A79E40B}" type="sibTrans" cxnId="{EB712CD7-2F6D-406D-8B1B-DC6EFED5F143}">
      <dgm:prSet/>
      <dgm:spPr/>
      <dgm:t>
        <a:bodyPr/>
        <a:lstStyle/>
        <a:p>
          <a:endParaRPr lang="en-US"/>
        </a:p>
      </dgm:t>
    </dgm:pt>
    <dgm:pt modelId="{465E6F2A-72BB-466A-89D5-B4B092314BED}" type="pres">
      <dgm:prSet presAssocID="{BB53D447-8CFB-4F1A-B390-59EF8B92CC61}" presName="vert0" presStyleCnt="0">
        <dgm:presLayoutVars>
          <dgm:dir/>
          <dgm:animOne val="branch"/>
          <dgm:animLvl val="lvl"/>
        </dgm:presLayoutVars>
      </dgm:prSet>
      <dgm:spPr/>
    </dgm:pt>
    <dgm:pt modelId="{C9CE284C-9421-4E3D-987E-D47BDED1D716}" type="pres">
      <dgm:prSet presAssocID="{53614340-8ADC-43B0-B1C8-EDB988544225}" presName="thickLine" presStyleLbl="alignNode1" presStyleIdx="0" presStyleCnt="5"/>
      <dgm:spPr/>
    </dgm:pt>
    <dgm:pt modelId="{C7371E1B-C33B-4516-8391-FCD3626F7B92}" type="pres">
      <dgm:prSet presAssocID="{53614340-8ADC-43B0-B1C8-EDB988544225}" presName="horz1" presStyleCnt="0"/>
      <dgm:spPr/>
    </dgm:pt>
    <dgm:pt modelId="{38FF09EC-A330-4641-A502-E924637A6469}" type="pres">
      <dgm:prSet presAssocID="{53614340-8ADC-43B0-B1C8-EDB988544225}" presName="tx1" presStyleLbl="revTx" presStyleIdx="0" presStyleCnt="5"/>
      <dgm:spPr/>
    </dgm:pt>
    <dgm:pt modelId="{1ADA6D52-FA3D-4465-A1FA-9E1072A81770}" type="pres">
      <dgm:prSet presAssocID="{53614340-8ADC-43B0-B1C8-EDB988544225}" presName="vert1" presStyleCnt="0"/>
      <dgm:spPr/>
    </dgm:pt>
    <dgm:pt modelId="{8081E34D-DE75-42D8-B32D-FF63CAFD20B3}" type="pres">
      <dgm:prSet presAssocID="{8CDFAA1C-A06A-447E-A5CB-4BBC3E9FB876}" presName="thickLine" presStyleLbl="alignNode1" presStyleIdx="1" presStyleCnt="5"/>
      <dgm:spPr/>
    </dgm:pt>
    <dgm:pt modelId="{25BD85FF-7313-4C88-99AA-84E71B189639}" type="pres">
      <dgm:prSet presAssocID="{8CDFAA1C-A06A-447E-A5CB-4BBC3E9FB876}" presName="horz1" presStyleCnt="0"/>
      <dgm:spPr/>
    </dgm:pt>
    <dgm:pt modelId="{F9B76660-2843-4605-AE03-426973C231DA}" type="pres">
      <dgm:prSet presAssocID="{8CDFAA1C-A06A-447E-A5CB-4BBC3E9FB876}" presName="tx1" presStyleLbl="revTx" presStyleIdx="1" presStyleCnt="5"/>
      <dgm:spPr/>
    </dgm:pt>
    <dgm:pt modelId="{801F0FCA-91D5-4778-9EE3-6E1E66293167}" type="pres">
      <dgm:prSet presAssocID="{8CDFAA1C-A06A-447E-A5CB-4BBC3E9FB876}" presName="vert1" presStyleCnt="0"/>
      <dgm:spPr/>
    </dgm:pt>
    <dgm:pt modelId="{E791BEBB-80CB-4041-9413-C3327FB1CAFA}" type="pres">
      <dgm:prSet presAssocID="{A6A06E36-B141-433F-B201-61C207E7AA0A}" presName="thickLine" presStyleLbl="alignNode1" presStyleIdx="2" presStyleCnt="5"/>
      <dgm:spPr/>
    </dgm:pt>
    <dgm:pt modelId="{65ED55F9-745A-474D-A8D9-527BA276C995}" type="pres">
      <dgm:prSet presAssocID="{A6A06E36-B141-433F-B201-61C207E7AA0A}" presName="horz1" presStyleCnt="0"/>
      <dgm:spPr/>
    </dgm:pt>
    <dgm:pt modelId="{76737395-361A-47DC-B914-B3D680FC5097}" type="pres">
      <dgm:prSet presAssocID="{A6A06E36-B141-433F-B201-61C207E7AA0A}" presName="tx1" presStyleLbl="revTx" presStyleIdx="2" presStyleCnt="5"/>
      <dgm:spPr/>
    </dgm:pt>
    <dgm:pt modelId="{3F8E35EE-7083-4F2A-B160-706254809C7E}" type="pres">
      <dgm:prSet presAssocID="{A6A06E36-B141-433F-B201-61C207E7AA0A}" presName="vert1" presStyleCnt="0"/>
      <dgm:spPr/>
    </dgm:pt>
    <dgm:pt modelId="{C5BAF67C-C1E2-41D4-BF16-10F5A0295019}" type="pres">
      <dgm:prSet presAssocID="{340CDD34-D94B-49F6-80F9-9A09D24A65BF}" presName="thickLine" presStyleLbl="alignNode1" presStyleIdx="3" presStyleCnt="5"/>
      <dgm:spPr/>
    </dgm:pt>
    <dgm:pt modelId="{DDBF4D71-9F46-4C25-B230-E8B21FF661F7}" type="pres">
      <dgm:prSet presAssocID="{340CDD34-D94B-49F6-80F9-9A09D24A65BF}" presName="horz1" presStyleCnt="0"/>
      <dgm:spPr/>
    </dgm:pt>
    <dgm:pt modelId="{FB6DF424-1737-45C6-83BE-CFF8F9A56833}" type="pres">
      <dgm:prSet presAssocID="{340CDD34-D94B-49F6-80F9-9A09D24A65BF}" presName="tx1" presStyleLbl="revTx" presStyleIdx="3" presStyleCnt="5"/>
      <dgm:spPr/>
    </dgm:pt>
    <dgm:pt modelId="{2EE92869-6A51-4393-9B7D-25D2B8D98F2A}" type="pres">
      <dgm:prSet presAssocID="{340CDD34-D94B-49F6-80F9-9A09D24A65BF}" presName="vert1" presStyleCnt="0"/>
      <dgm:spPr/>
    </dgm:pt>
    <dgm:pt modelId="{C6DC713E-DBE8-44BE-8404-D7FE33AE848F}" type="pres">
      <dgm:prSet presAssocID="{C0AD4AE8-BAD8-4E87-B3F2-063420758271}" presName="thickLine" presStyleLbl="alignNode1" presStyleIdx="4" presStyleCnt="5"/>
      <dgm:spPr/>
    </dgm:pt>
    <dgm:pt modelId="{05EB2ED2-995B-4519-B61D-AC91DE17D4BA}" type="pres">
      <dgm:prSet presAssocID="{C0AD4AE8-BAD8-4E87-B3F2-063420758271}" presName="horz1" presStyleCnt="0"/>
      <dgm:spPr/>
    </dgm:pt>
    <dgm:pt modelId="{124BA73D-98AC-4B40-A6E6-2E7630268E50}" type="pres">
      <dgm:prSet presAssocID="{C0AD4AE8-BAD8-4E87-B3F2-063420758271}" presName="tx1" presStyleLbl="revTx" presStyleIdx="4" presStyleCnt="5"/>
      <dgm:spPr/>
    </dgm:pt>
    <dgm:pt modelId="{5BF6E859-ECF4-48F6-B800-4E935C389932}" type="pres">
      <dgm:prSet presAssocID="{C0AD4AE8-BAD8-4E87-B3F2-063420758271}" presName="vert1" presStyleCnt="0"/>
      <dgm:spPr/>
    </dgm:pt>
  </dgm:ptLst>
  <dgm:cxnLst>
    <dgm:cxn modelId="{02450918-E9F6-40D9-8A47-4E5F0765D2BA}" type="presOf" srcId="{A6A06E36-B141-433F-B201-61C207E7AA0A}" destId="{76737395-361A-47DC-B914-B3D680FC5097}" srcOrd="0" destOrd="0" presId="urn:microsoft.com/office/officeart/2008/layout/LinedList"/>
    <dgm:cxn modelId="{4E2E511B-A930-4E49-9D11-442C199E3D57}" type="presOf" srcId="{C0AD4AE8-BAD8-4E87-B3F2-063420758271}" destId="{124BA73D-98AC-4B40-A6E6-2E7630268E50}" srcOrd="0" destOrd="0" presId="urn:microsoft.com/office/officeart/2008/layout/LinedList"/>
    <dgm:cxn modelId="{796DF421-006B-44F9-88FC-31FD7FCE834E}" type="presOf" srcId="{BB53D447-8CFB-4F1A-B390-59EF8B92CC61}" destId="{465E6F2A-72BB-466A-89D5-B4B092314BED}" srcOrd="0" destOrd="0" presId="urn:microsoft.com/office/officeart/2008/layout/LinedList"/>
    <dgm:cxn modelId="{4B1D3833-0CA1-4875-AC4C-4DB99F622D9D}" srcId="{BB53D447-8CFB-4F1A-B390-59EF8B92CC61}" destId="{A6A06E36-B141-433F-B201-61C207E7AA0A}" srcOrd="2" destOrd="0" parTransId="{EE91F406-EC43-4C17-B434-76AA7364F54A}" sibTransId="{0B590A96-0113-47AE-BD04-6C7809C8254D}"/>
    <dgm:cxn modelId="{9DC05E82-5DB2-4DB9-B574-5F5EBC296DCB}" type="presOf" srcId="{8CDFAA1C-A06A-447E-A5CB-4BBC3E9FB876}" destId="{F9B76660-2843-4605-AE03-426973C231DA}" srcOrd="0" destOrd="0" presId="urn:microsoft.com/office/officeart/2008/layout/LinedList"/>
    <dgm:cxn modelId="{DA930ECD-78BC-4104-9CF7-200D8C9D0FD4}" srcId="{BB53D447-8CFB-4F1A-B390-59EF8B92CC61}" destId="{340CDD34-D94B-49F6-80F9-9A09D24A65BF}" srcOrd="3" destOrd="0" parTransId="{D1EDA7A0-497C-492E-924B-DB9CC777C417}" sibTransId="{0C8477D8-9EA5-43E1-B5DD-70106A4C29E8}"/>
    <dgm:cxn modelId="{EB712CD7-2F6D-406D-8B1B-DC6EFED5F143}" srcId="{BB53D447-8CFB-4F1A-B390-59EF8B92CC61}" destId="{C0AD4AE8-BAD8-4E87-B3F2-063420758271}" srcOrd="4" destOrd="0" parTransId="{18B71215-2C55-4AA2-B9CE-C33F85EBD0E5}" sibTransId="{0D69F0D5-2B05-4C97-81E6-60B07A79E40B}"/>
    <dgm:cxn modelId="{840A99DF-4F8E-4E87-A579-47E6EE2726BB}" srcId="{BB53D447-8CFB-4F1A-B390-59EF8B92CC61}" destId="{8CDFAA1C-A06A-447E-A5CB-4BBC3E9FB876}" srcOrd="1" destOrd="0" parTransId="{A7C68724-E690-4900-949B-2890B158D0FE}" sibTransId="{9A7D4435-8C52-4AC3-BCAA-991459404C90}"/>
    <dgm:cxn modelId="{020E6DE3-D51E-4D51-B599-7047909DDD54}" srcId="{BB53D447-8CFB-4F1A-B390-59EF8B92CC61}" destId="{53614340-8ADC-43B0-B1C8-EDB988544225}" srcOrd="0" destOrd="0" parTransId="{6FFEADE2-C3F8-4C02-91A7-F907EC7607E6}" sibTransId="{FB8B2C4C-B0ED-461F-8392-AD5C92C2660E}"/>
    <dgm:cxn modelId="{721430F6-4A72-4B11-9A8D-1DFF83321280}" type="presOf" srcId="{340CDD34-D94B-49F6-80F9-9A09D24A65BF}" destId="{FB6DF424-1737-45C6-83BE-CFF8F9A56833}" srcOrd="0" destOrd="0" presId="urn:microsoft.com/office/officeart/2008/layout/LinedList"/>
    <dgm:cxn modelId="{928F5CF9-086D-4098-B9CC-C5BCFA0D6BB4}" type="presOf" srcId="{53614340-8ADC-43B0-B1C8-EDB988544225}" destId="{38FF09EC-A330-4641-A502-E924637A6469}" srcOrd="0" destOrd="0" presId="urn:microsoft.com/office/officeart/2008/layout/LinedList"/>
    <dgm:cxn modelId="{0EEEDE2D-65AB-4A72-A02B-249EE032CA5B}" type="presParOf" srcId="{465E6F2A-72BB-466A-89D5-B4B092314BED}" destId="{C9CE284C-9421-4E3D-987E-D47BDED1D716}" srcOrd="0" destOrd="0" presId="urn:microsoft.com/office/officeart/2008/layout/LinedList"/>
    <dgm:cxn modelId="{A2DE97D4-7DCB-4B17-AB30-9340143F7114}" type="presParOf" srcId="{465E6F2A-72BB-466A-89D5-B4B092314BED}" destId="{C7371E1B-C33B-4516-8391-FCD3626F7B92}" srcOrd="1" destOrd="0" presId="urn:microsoft.com/office/officeart/2008/layout/LinedList"/>
    <dgm:cxn modelId="{4505AC4D-252B-4132-A7C0-6DAB7C83A67E}" type="presParOf" srcId="{C7371E1B-C33B-4516-8391-FCD3626F7B92}" destId="{38FF09EC-A330-4641-A502-E924637A6469}" srcOrd="0" destOrd="0" presId="urn:microsoft.com/office/officeart/2008/layout/LinedList"/>
    <dgm:cxn modelId="{35F1CCC0-A6B5-474C-9A4C-E7F5809FC673}" type="presParOf" srcId="{C7371E1B-C33B-4516-8391-FCD3626F7B92}" destId="{1ADA6D52-FA3D-4465-A1FA-9E1072A81770}" srcOrd="1" destOrd="0" presId="urn:microsoft.com/office/officeart/2008/layout/LinedList"/>
    <dgm:cxn modelId="{C411BEA5-6883-41D4-906F-712FCC3279A8}" type="presParOf" srcId="{465E6F2A-72BB-466A-89D5-B4B092314BED}" destId="{8081E34D-DE75-42D8-B32D-FF63CAFD20B3}" srcOrd="2" destOrd="0" presId="urn:microsoft.com/office/officeart/2008/layout/LinedList"/>
    <dgm:cxn modelId="{A8A1E943-5802-4ED0-8E41-F586C219E2F4}" type="presParOf" srcId="{465E6F2A-72BB-466A-89D5-B4B092314BED}" destId="{25BD85FF-7313-4C88-99AA-84E71B189639}" srcOrd="3" destOrd="0" presId="urn:microsoft.com/office/officeart/2008/layout/LinedList"/>
    <dgm:cxn modelId="{23C80E09-8DCB-4ADA-BE14-B9FEBC477910}" type="presParOf" srcId="{25BD85FF-7313-4C88-99AA-84E71B189639}" destId="{F9B76660-2843-4605-AE03-426973C231DA}" srcOrd="0" destOrd="0" presId="urn:microsoft.com/office/officeart/2008/layout/LinedList"/>
    <dgm:cxn modelId="{018E1E9B-3109-42A7-BA3E-17FF377FC592}" type="presParOf" srcId="{25BD85FF-7313-4C88-99AA-84E71B189639}" destId="{801F0FCA-91D5-4778-9EE3-6E1E66293167}" srcOrd="1" destOrd="0" presId="urn:microsoft.com/office/officeart/2008/layout/LinedList"/>
    <dgm:cxn modelId="{3B047363-FE73-443B-8EDB-C4477C0C67A7}" type="presParOf" srcId="{465E6F2A-72BB-466A-89D5-B4B092314BED}" destId="{E791BEBB-80CB-4041-9413-C3327FB1CAFA}" srcOrd="4" destOrd="0" presId="urn:microsoft.com/office/officeart/2008/layout/LinedList"/>
    <dgm:cxn modelId="{97F9AA65-B7F5-4CBA-B7CC-310C0FDE06F0}" type="presParOf" srcId="{465E6F2A-72BB-466A-89D5-B4B092314BED}" destId="{65ED55F9-745A-474D-A8D9-527BA276C995}" srcOrd="5" destOrd="0" presId="urn:microsoft.com/office/officeart/2008/layout/LinedList"/>
    <dgm:cxn modelId="{C5776CEA-57B7-4E95-BEC5-613756073DED}" type="presParOf" srcId="{65ED55F9-745A-474D-A8D9-527BA276C995}" destId="{76737395-361A-47DC-B914-B3D680FC5097}" srcOrd="0" destOrd="0" presId="urn:microsoft.com/office/officeart/2008/layout/LinedList"/>
    <dgm:cxn modelId="{EA17C670-C150-4AA4-8CF8-C30E40FC8DD0}" type="presParOf" srcId="{65ED55F9-745A-474D-A8D9-527BA276C995}" destId="{3F8E35EE-7083-4F2A-B160-706254809C7E}" srcOrd="1" destOrd="0" presId="urn:microsoft.com/office/officeart/2008/layout/LinedList"/>
    <dgm:cxn modelId="{D90E6045-101F-434A-9FA7-D8F7B178184A}" type="presParOf" srcId="{465E6F2A-72BB-466A-89D5-B4B092314BED}" destId="{C5BAF67C-C1E2-41D4-BF16-10F5A0295019}" srcOrd="6" destOrd="0" presId="urn:microsoft.com/office/officeart/2008/layout/LinedList"/>
    <dgm:cxn modelId="{F4C51234-BBA1-41F8-9C80-E333E4EB39B6}" type="presParOf" srcId="{465E6F2A-72BB-466A-89D5-B4B092314BED}" destId="{DDBF4D71-9F46-4C25-B230-E8B21FF661F7}" srcOrd="7" destOrd="0" presId="urn:microsoft.com/office/officeart/2008/layout/LinedList"/>
    <dgm:cxn modelId="{BF386272-1784-488C-9B53-62D98E873A3A}" type="presParOf" srcId="{DDBF4D71-9F46-4C25-B230-E8B21FF661F7}" destId="{FB6DF424-1737-45C6-83BE-CFF8F9A56833}" srcOrd="0" destOrd="0" presId="urn:microsoft.com/office/officeart/2008/layout/LinedList"/>
    <dgm:cxn modelId="{97DCE384-FBEE-4182-B3E3-ED3886EC4716}" type="presParOf" srcId="{DDBF4D71-9F46-4C25-B230-E8B21FF661F7}" destId="{2EE92869-6A51-4393-9B7D-25D2B8D98F2A}" srcOrd="1" destOrd="0" presId="urn:microsoft.com/office/officeart/2008/layout/LinedList"/>
    <dgm:cxn modelId="{BCFCC6B7-9B51-4F67-BB50-FB9CDED456BB}" type="presParOf" srcId="{465E6F2A-72BB-466A-89D5-B4B092314BED}" destId="{C6DC713E-DBE8-44BE-8404-D7FE33AE848F}" srcOrd="8" destOrd="0" presId="urn:microsoft.com/office/officeart/2008/layout/LinedList"/>
    <dgm:cxn modelId="{9BF9F94C-CD43-4D48-90A8-71C3E7CF17E0}" type="presParOf" srcId="{465E6F2A-72BB-466A-89D5-B4B092314BED}" destId="{05EB2ED2-995B-4519-B61D-AC91DE17D4BA}" srcOrd="9" destOrd="0" presId="urn:microsoft.com/office/officeart/2008/layout/LinedList"/>
    <dgm:cxn modelId="{796D3A6A-946E-4109-87F0-C2F6BDB29C04}" type="presParOf" srcId="{05EB2ED2-995B-4519-B61D-AC91DE17D4BA}" destId="{124BA73D-98AC-4B40-A6E6-2E7630268E50}" srcOrd="0" destOrd="0" presId="urn:microsoft.com/office/officeart/2008/layout/LinedList"/>
    <dgm:cxn modelId="{0FF3CDE1-0CAC-410C-8A70-DF00913CA627}" type="presParOf" srcId="{05EB2ED2-995B-4519-B61D-AC91DE17D4BA}" destId="{5BF6E859-ECF4-48F6-B800-4E935C38993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67BCBF5-5D55-4C5C-8050-8F8C75B0F067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3444A103-3630-42EF-99DC-A946580DB3A1}">
      <dgm:prSet/>
      <dgm:spPr/>
      <dgm:t>
        <a:bodyPr/>
        <a:lstStyle/>
        <a:p>
          <a:r>
            <a:rPr lang="en-US"/>
            <a:t>Opportunities</a:t>
          </a:r>
        </a:p>
      </dgm:t>
    </dgm:pt>
    <dgm:pt modelId="{C2658396-CF00-47C9-9924-9A3FB2146821}" type="parTrans" cxnId="{8F819342-1A27-4283-B896-2A7510987D5D}">
      <dgm:prSet/>
      <dgm:spPr/>
      <dgm:t>
        <a:bodyPr/>
        <a:lstStyle/>
        <a:p>
          <a:endParaRPr lang="en-US"/>
        </a:p>
      </dgm:t>
    </dgm:pt>
    <dgm:pt modelId="{1362D054-D95A-4EE5-BB97-706752B75A39}" type="sibTrans" cxnId="{8F819342-1A27-4283-B896-2A7510987D5D}">
      <dgm:prSet/>
      <dgm:spPr/>
      <dgm:t>
        <a:bodyPr/>
        <a:lstStyle/>
        <a:p>
          <a:endParaRPr lang="en-US"/>
        </a:p>
      </dgm:t>
    </dgm:pt>
    <dgm:pt modelId="{EA5C8AF8-C5A8-49EB-B224-1057E1CFE1FC}">
      <dgm:prSet/>
      <dgm:spPr/>
      <dgm:t>
        <a:bodyPr/>
        <a:lstStyle/>
        <a:p>
          <a:r>
            <a:rPr lang="en-US"/>
            <a:t>Are there any significant changes/advancements in HSC?</a:t>
          </a:r>
        </a:p>
      </dgm:t>
    </dgm:pt>
    <dgm:pt modelId="{A72E4880-67B1-431B-B5EC-4165E3C496EE}" type="parTrans" cxnId="{AAB0B31D-7272-4DFF-AFA3-9B197CDC734E}">
      <dgm:prSet/>
      <dgm:spPr/>
      <dgm:t>
        <a:bodyPr/>
        <a:lstStyle/>
        <a:p>
          <a:endParaRPr lang="en-US"/>
        </a:p>
      </dgm:t>
    </dgm:pt>
    <dgm:pt modelId="{D8549F82-FB07-457B-A23B-2FEA2C6ADAA9}" type="sibTrans" cxnId="{AAB0B31D-7272-4DFF-AFA3-9B197CDC734E}">
      <dgm:prSet/>
      <dgm:spPr/>
      <dgm:t>
        <a:bodyPr/>
        <a:lstStyle/>
        <a:p>
          <a:endParaRPr lang="en-US"/>
        </a:p>
      </dgm:t>
    </dgm:pt>
    <dgm:pt modelId="{55F0705B-C923-4698-97CC-8AE5BAA96B8D}">
      <dgm:prSet/>
      <dgm:spPr/>
      <dgm:t>
        <a:bodyPr/>
        <a:lstStyle/>
        <a:p>
          <a:r>
            <a:rPr lang="en-US"/>
            <a:t>Has new technology or industry trend emerged that you could make use?</a:t>
          </a:r>
        </a:p>
      </dgm:t>
    </dgm:pt>
    <dgm:pt modelId="{43685B91-0044-45D4-9C4A-EFC4777CC9D0}" type="parTrans" cxnId="{856765FD-E89C-431B-BCA2-CA4CF24C23E6}">
      <dgm:prSet/>
      <dgm:spPr/>
      <dgm:t>
        <a:bodyPr/>
        <a:lstStyle/>
        <a:p>
          <a:endParaRPr lang="en-US"/>
        </a:p>
      </dgm:t>
    </dgm:pt>
    <dgm:pt modelId="{0845BB97-4A2D-4F57-9E76-891A36340292}" type="sibTrans" cxnId="{856765FD-E89C-431B-BCA2-CA4CF24C23E6}">
      <dgm:prSet/>
      <dgm:spPr/>
      <dgm:t>
        <a:bodyPr/>
        <a:lstStyle/>
        <a:p>
          <a:endParaRPr lang="en-US"/>
        </a:p>
      </dgm:t>
    </dgm:pt>
    <dgm:pt modelId="{C4443DC3-2A7A-48F6-87A5-1BA267F21EDB}">
      <dgm:prSet/>
      <dgm:spPr/>
      <dgm:t>
        <a:bodyPr/>
        <a:lstStyle/>
        <a:p>
          <a:r>
            <a:rPr lang="en-US"/>
            <a:t>Is a new position advertised that matches your skillset? Or did a position become vacant?</a:t>
          </a:r>
        </a:p>
      </dgm:t>
    </dgm:pt>
    <dgm:pt modelId="{ACD24E90-3EB4-484E-B214-F021DFCC3D92}" type="parTrans" cxnId="{6042973C-8E9F-4AFB-B083-F61F067DEE1D}">
      <dgm:prSet/>
      <dgm:spPr/>
      <dgm:t>
        <a:bodyPr/>
        <a:lstStyle/>
        <a:p>
          <a:endParaRPr lang="en-US"/>
        </a:p>
      </dgm:t>
    </dgm:pt>
    <dgm:pt modelId="{27C64B90-AED3-436D-B612-EB59388FA090}" type="sibTrans" cxnId="{6042973C-8E9F-4AFB-B083-F61F067DEE1D}">
      <dgm:prSet/>
      <dgm:spPr/>
      <dgm:t>
        <a:bodyPr/>
        <a:lstStyle/>
        <a:p>
          <a:endParaRPr lang="en-US"/>
        </a:p>
      </dgm:t>
    </dgm:pt>
    <dgm:pt modelId="{C10A6F50-F579-4C75-9597-F958AFB1D9E0}">
      <dgm:prSet/>
      <dgm:spPr/>
      <dgm:t>
        <a:bodyPr/>
        <a:lstStyle/>
        <a:p>
          <a:r>
            <a:rPr lang="en-US"/>
            <a:t>Is there a new project you can join which will benefit your career?</a:t>
          </a:r>
        </a:p>
      </dgm:t>
    </dgm:pt>
    <dgm:pt modelId="{7D0F8326-DC06-4EF6-81F0-CD604469310B}" type="parTrans" cxnId="{39DB7E55-361D-4088-8A0A-1137096DCE87}">
      <dgm:prSet/>
      <dgm:spPr/>
      <dgm:t>
        <a:bodyPr/>
        <a:lstStyle/>
        <a:p>
          <a:endParaRPr lang="en-US"/>
        </a:p>
      </dgm:t>
    </dgm:pt>
    <dgm:pt modelId="{1172E823-F9BD-4234-8D69-9F5D88791DCC}" type="sibTrans" cxnId="{39DB7E55-361D-4088-8A0A-1137096DCE87}">
      <dgm:prSet/>
      <dgm:spPr/>
      <dgm:t>
        <a:bodyPr/>
        <a:lstStyle/>
        <a:p>
          <a:endParaRPr lang="en-US"/>
        </a:p>
      </dgm:t>
    </dgm:pt>
    <dgm:pt modelId="{9633B717-8830-4234-9553-74871B4AEDC3}">
      <dgm:prSet/>
      <dgm:spPr/>
      <dgm:t>
        <a:bodyPr/>
        <a:lstStyle/>
        <a:p>
          <a:r>
            <a:rPr lang="en-US"/>
            <a:t>Can acquiring new skills give you a competitive advantage? </a:t>
          </a:r>
        </a:p>
      </dgm:t>
    </dgm:pt>
    <dgm:pt modelId="{E30DC332-C509-452D-99E3-475849385047}" type="parTrans" cxnId="{9631501F-3A2A-48A0-925B-E2645525B526}">
      <dgm:prSet/>
      <dgm:spPr/>
      <dgm:t>
        <a:bodyPr/>
        <a:lstStyle/>
        <a:p>
          <a:endParaRPr lang="en-US"/>
        </a:p>
      </dgm:t>
    </dgm:pt>
    <dgm:pt modelId="{608D8E6B-2748-4469-ACDC-55ED2038AF58}" type="sibTrans" cxnId="{9631501F-3A2A-48A0-925B-E2645525B526}">
      <dgm:prSet/>
      <dgm:spPr/>
      <dgm:t>
        <a:bodyPr/>
        <a:lstStyle/>
        <a:p>
          <a:endParaRPr lang="en-US"/>
        </a:p>
      </dgm:t>
    </dgm:pt>
    <dgm:pt modelId="{FBC34E4D-EADD-4884-83D6-8567BD890C10}" type="pres">
      <dgm:prSet presAssocID="{F67BCBF5-5D55-4C5C-8050-8F8C75B0F067}" presName="vert0" presStyleCnt="0">
        <dgm:presLayoutVars>
          <dgm:dir/>
          <dgm:animOne val="branch"/>
          <dgm:animLvl val="lvl"/>
        </dgm:presLayoutVars>
      </dgm:prSet>
      <dgm:spPr/>
    </dgm:pt>
    <dgm:pt modelId="{E77FD183-CAC2-4D60-9C71-B93440972767}" type="pres">
      <dgm:prSet presAssocID="{3444A103-3630-42EF-99DC-A946580DB3A1}" presName="thickLine" presStyleLbl="alignNode1" presStyleIdx="0" presStyleCnt="6"/>
      <dgm:spPr/>
    </dgm:pt>
    <dgm:pt modelId="{2C9466F1-841E-4ABE-AD75-EEE11D47E64E}" type="pres">
      <dgm:prSet presAssocID="{3444A103-3630-42EF-99DC-A946580DB3A1}" presName="horz1" presStyleCnt="0"/>
      <dgm:spPr/>
    </dgm:pt>
    <dgm:pt modelId="{8A6BC326-9FF0-43EC-AC91-BEDC0E70A2AE}" type="pres">
      <dgm:prSet presAssocID="{3444A103-3630-42EF-99DC-A946580DB3A1}" presName="tx1" presStyleLbl="revTx" presStyleIdx="0" presStyleCnt="6"/>
      <dgm:spPr/>
    </dgm:pt>
    <dgm:pt modelId="{70DD631C-5364-4272-AA6C-672FE35138BB}" type="pres">
      <dgm:prSet presAssocID="{3444A103-3630-42EF-99DC-A946580DB3A1}" presName="vert1" presStyleCnt="0"/>
      <dgm:spPr/>
    </dgm:pt>
    <dgm:pt modelId="{28288827-1F48-4554-9342-99C3A1C557CC}" type="pres">
      <dgm:prSet presAssocID="{EA5C8AF8-C5A8-49EB-B224-1057E1CFE1FC}" presName="thickLine" presStyleLbl="alignNode1" presStyleIdx="1" presStyleCnt="6"/>
      <dgm:spPr/>
    </dgm:pt>
    <dgm:pt modelId="{35D857F6-A43E-4282-9EB3-815B5AD948D7}" type="pres">
      <dgm:prSet presAssocID="{EA5C8AF8-C5A8-49EB-B224-1057E1CFE1FC}" presName="horz1" presStyleCnt="0"/>
      <dgm:spPr/>
    </dgm:pt>
    <dgm:pt modelId="{CA4BCA8E-486C-437A-AE01-52F632C14AC2}" type="pres">
      <dgm:prSet presAssocID="{EA5C8AF8-C5A8-49EB-B224-1057E1CFE1FC}" presName="tx1" presStyleLbl="revTx" presStyleIdx="1" presStyleCnt="6"/>
      <dgm:spPr/>
    </dgm:pt>
    <dgm:pt modelId="{BC5799DB-9925-4EE8-8A6A-3AB9061650B2}" type="pres">
      <dgm:prSet presAssocID="{EA5C8AF8-C5A8-49EB-B224-1057E1CFE1FC}" presName="vert1" presStyleCnt="0"/>
      <dgm:spPr/>
    </dgm:pt>
    <dgm:pt modelId="{5B7F2D9B-300A-4B9C-9CD8-21CB87464228}" type="pres">
      <dgm:prSet presAssocID="{55F0705B-C923-4698-97CC-8AE5BAA96B8D}" presName="thickLine" presStyleLbl="alignNode1" presStyleIdx="2" presStyleCnt="6"/>
      <dgm:spPr/>
    </dgm:pt>
    <dgm:pt modelId="{D6D5CE97-DAA6-413A-B0A3-EDE260F8431E}" type="pres">
      <dgm:prSet presAssocID="{55F0705B-C923-4698-97CC-8AE5BAA96B8D}" presName="horz1" presStyleCnt="0"/>
      <dgm:spPr/>
    </dgm:pt>
    <dgm:pt modelId="{10C54E17-62E9-4D4E-B1A3-52DAE8014014}" type="pres">
      <dgm:prSet presAssocID="{55F0705B-C923-4698-97CC-8AE5BAA96B8D}" presName="tx1" presStyleLbl="revTx" presStyleIdx="2" presStyleCnt="6"/>
      <dgm:spPr/>
    </dgm:pt>
    <dgm:pt modelId="{6317AAD4-37FF-4711-9AA5-79A5ACE1DD13}" type="pres">
      <dgm:prSet presAssocID="{55F0705B-C923-4698-97CC-8AE5BAA96B8D}" presName="vert1" presStyleCnt="0"/>
      <dgm:spPr/>
    </dgm:pt>
    <dgm:pt modelId="{318CAA92-BDA2-4CED-B54A-D4041389517C}" type="pres">
      <dgm:prSet presAssocID="{C4443DC3-2A7A-48F6-87A5-1BA267F21EDB}" presName="thickLine" presStyleLbl="alignNode1" presStyleIdx="3" presStyleCnt="6"/>
      <dgm:spPr/>
    </dgm:pt>
    <dgm:pt modelId="{76A68928-48ED-430B-86FC-006CE2903CF6}" type="pres">
      <dgm:prSet presAssocID="{C4443DC3-2A7A-48F6-87A5-1BA267F21EDB}" presName="horz1" presStyleCnt="0"/>
      <dgm:spPr/>
    </dgm:pt>
    <dgm:pt modelId="{92994678-8BDA-4DE8-8281-6D824AC42B00}" type="pres">
      <dgm:prSet presAssocID="{C4443DC3-2A7A-48F6-87A5-1BA267F21EDB}" presName="tx1" presStyleLbl="revTx" presStyleIdx="3" presStyleCnt="6"/>
      <dgm:spPr/>
    </dgm:pt>
    <dgm:pt modelId="{0A5F5BDC-0FB8-4C36-8968-AA499A744F89}" type="pres">
      <dgm:prSet presAssocID="{C4443DC3-2A7A-48F6-87A5-1BA267F21EDB}" presName="vert1" presStyleCnt="0"/>
      <dgm:spPr/>
    </dgm:pt>
    <dgm:pt modelId="{20EEE7BC-AEF3-4FA0-A375-618D447E87B3}" type="pres">
      <dgm:prSet presAssocID="{C10A6F50-F579-4C75-9597-F958AFB1D9E0}" presName="thickLine" presStyleLbl="alignNode1" presStyleIdx="4" presStyleCnt="6"/>
      <dgm:spPr/>
    </dgm:pt>
    <dgm:pt modelId="{D630C215-3641-42AE-8412-FC4B17E56C99}" type="pres">
      <dgm:prSet presAssocID="{C10A6F50-F579-4C75-9597-F958AFB1D9E0}" presName="horz1" presStyleCnt="0"/>
      <dgm:spPr/>
    </dgm:pt>
    <dgm:pt modelId="{86ACCF37-4CCE-418C-B051-37D6108206AD}" type="pres">
      <dgm:prSet presAssocID="{C10A6F50-F579-4C75-9597-F958AFB1D9E0}" presName="tx1" presStyleLbl="revTx" presStyleIdx="4" presStyleCnt="6"/>
      <dgm:spPr/>
    </dgm:pt>
    <dgm:pt modelId="{B13CFAC9-0589-4B40-8313-12F81282D209}" type="pres">
      <dgm:prSet presAssocID="{C10A6F50-F579-4C75-9597-F958AFB1D9E0}" presName="vert1" presStyleCnt="0"/>
      <dgm:spPr/>
    </dgm:pt>
    <dgm:pt modelId="{D0FF8BDD-C084-4D4C-9809-9D7C22BD13EF}" type="pres">
      <dgm:prSet presAssocID="{9633B717-8830-4234-9553-74871B4AEDC3}" presName="thickLine" presStyleLbl="alignNode1" presStyleIdx="5" presStyleCnt="6"/>
      <dgm:spPr/>
    </dgm:pt>
    <dgm:pt modelId="{B65A5A1E-1DB1-4BFC-8C6A-E50DD7C55421}" type="pres">
      <dgm:prSet presAssocID="{9633B717-8830-4234-9553-74871B4AEDC3}" presName="horz1" presStyleCnt="0"/>
      <dgm:spPr/>
    </dgm:pt>
    <dgm:pt modelId="{EE47A5BA-AD49-4F79-A8E3-30D782F65711}" type="pres">
      <dgm:prSet presAssocID="{9633B717-8830-4234-9553-74871B4AEDC3}" presName="tx1" presStyleLbl="revTx" presStyleIdx="5" presStyleCnt="6"/>
      <dgm:spPr/>
    </dgm:pt>
    <dgm:pt modelId="{DF29EE0C-F156-4BAF-A855-FF7993E0253E}" type="pres">
      <dgm:prSet presAssocID="{9633B717-8830-4234-9553-74871B4AEDC3}" presName="vert1" presStyleCnt="0"/>
      <dgm:spPr/>
    </dgm:pt>
  </dgm:ptLst>
  <dgm:cxnLst>
    <dgm:cxn modelId="{5D55BA07-3BE3-41B7-8135-C71DB795D9B2}" type="presOf" srcId="{F67BCBF5-5D55-4C5C-8050-8F8C75B0F067}" destId="{FBC34E4D-EADD-4884-83D6-8567BD890C10}" srcOrd="0" destOrd="0" presId="urn:microsoft.com/office/officeart/2008/layout/LinedList"/>
    <dgm:cxn modelId="{AAB0B31D-7272-4DFF-AFA3-9B197CDC734E}" srcId="{F67BCBF5-5D55-4C5C-8050-8F8C75B0F067}" destId="{EA5C8AF8-C5A8-49EB-B224-1057E1CFE1FC}" srcOrd="1" destOrd="0" parTransId="{A72E4880-67B1-431B-B5EC-4165E3C496EE}" sibTransId="{D8549F82-FB07-457B-A23B-2FEA2C6ADAA9}"/>
    <dgm:cxn modelId="{9631501F-3A2A-48A0-925B-E2645525B526}" srcId="{F67BCBF5-5D55-4C5C-8050-8F8C75B0F067}" destId="{9633B717-8830-4234-9553-74871B4AEDC3}" srcOrd="5" destOrd="0" parTransId="{E30DC332-C509-452D-99E3-475849385047}" sibTransId="{608D8E6B-2748-4469-ACDC-55ED2038AF58}"/>
    <dgm:cxn modelId="{6042973C-8E9F-4AFB-B083-F61F067DEE1D}" srcId="{F67BCBF5-5D55-4C5C-8050-8F8C75B0F067}" destId="{C4443DC3-2A7A-48F6-87A5-1BA267F21EDB}" srcOrd="3" destOrd="0" parTransId="{ACD24E90-3EB4-484E-B214-F021DFCC3D92}" sibTransId="{27C64B90-AED3-436D-B612-EB59388FA090}"/>
    <dgm:cxn modelId="{8F819342-1A27-4283-B896-2A7510987D5D}" srcId="{F67BCBF5-5D55-4C5C-8050-8F8C75B0F067}" destId="{3444A103-3630-42EF-99DC-A946580DB3A1}" srcOrd="0" destOrd="0" parTransId="{C2658396-CF00-47C9-9924-9A3FB2146821}" sibTransId="{1362D054-D95A-4EE5-BB97-706752B75A39}"/>
    <dgm:cxn modelId="{A8051C72-DEB5-44A9-A9F8-6B61A284C0D6}" type="presOf" srcId="{EA5C8AF8-C5A8-49EB-B224-1057E1CFE1FC}" destId="{CA4BCA8E-486C-437A-AE01-52F632C14AC2}" srcOrd="0" destOrd="0" presId="urn:microsoft.com/office/officeart/2008/layout/LinedList"/>
    <dgm:cxn modelId="{E3D98554-0203-4F41-A625-7AE2E2577EFD}" type="presOf" srcId="{C4443DC3-2A7A-48F6-87A5-1BA267F21EDB}" destId="{92994678-8BDA-4DE8-8281-6D824AC42B00}" srcOrd="0" destOrd="0" presId="urn:microsoft.com/office/officeart/2008/layout/LinedList"/>
    <dgm:cxn modelId="{39DB7E55-361D-4088-8A0A-1137096DCE87}" srcId="{F67BCBF5-5D55-4C5C-8050-8F8C75B0F067}" destId="{C10A6F50-F579-4C75-9597-F958AFB1D9E0}" srcOrd="4" destOrd="0" parTransId="{7D0F8326-DC06-4EF6-81F0-CD604469310B}" sibTransId="{1172E823-F9BD-4234-8D69-9F5D88791DCC}"/>
    <dgm:cxn modelId="{D7D72380-C98E-4FA3-A124-07A00113CD78}" type="presOf" srcId="{55F0705B-C923-4698-97CC-8AE5BAA96B8D}" destId="{10C54E17-62E9-4D4E-B1A3-52DAE8014014}" srcOrd="0" destOrd="0" presId="urn:microsoft.com/office/officeart/2008/layout/LinedList"/>
    <dgm:cxn modelId="{8B02588E-7B3E-4ED8-B2C2-84891E434EA7}" type="presOf" srcId="{9633B717-8830-4234-9553-74871B4AEDC3}" destId="{EE47A5BA-AD49-4F79-A8E3-30D782F65711}" srcOrd="0" destOrd="0" presId="urn:microsoft.com/office/officeart/2008/layout/LinedList"/>
    <dgm:cxn modelId="{FDE717D5-7BB3-4972-888A-E504931208C2}" type="presOf" srcId="{C10A6F50-F579-4C75-9597-F958AFB1D9E0}" destId="{86ACCF37-4CCE-418C-B051-37D6108206AD}" srcOrd="0" destOrd="0" presId="urn:microsoft.com/office/officeart/2008/layout/LinedList"/>
    <dgm:cxn modelId="{8E94C0E0-003E-4940-9363-33F2730C5AC5}" type="presOf" srcId="{3444A103-3630-42EF-99DC-A946580DB3A1}" destId="{8A6BC326-9FF0-43EC-AC91-BEDC0E70A2AE}" srcOrd="0" destOrd="0" presId="urn:microsoft.com/office/officeart/2008/layout/LinedList"/>
    <dgm:cxn modelId="{856765FD-E89C-431B-BCA2-CA4CF24C23E6}" srcId="{F67BCBF5-5D55-4C5C-8050-8F8C75B0F067}" destId="{55F0705B-C923-4698-97CC-8AE5BAA96B8D}" srcOrd="2" destOrd="0" parTransId="{43685B91-0044-45D4-9C4A-EFC4777CC9D0}" sibTransId="{0845BB97-4A2D-4F57-9E76-891A36340292}"/>
    <dgm:cxn modelId="{9F84922A-B9FE-4DE8-863A-26A5716AE449}" type="presParOf" srcId="{FBC34E4D-EADD-4884-83D6-8567BD890C10}" destId="{E77FD183-CAC2-4D60-9C71-B93440972767}" srcOrd="0" destOrd="0" presId="urn:microsoft.com/office/officeart/2008/layout/LinedList"/>
    <dgm:cxn modelId="{FF5C1FB0-F3C3-4C6B-9646-474D02D04579}" type="presParOf" srcId="{FBC34E4D-EADD-4884-83D6-8567BD890C10}" destId="{2C9466F1-841E-4ABE-AD75-EEE11D47E64E}" srcOrd="1" destOrd="0" presId="urn:microsoft.com/office/officeart/2008/layout/LinedList"/>
    <dgm:cxn modelId="{EC3F8D70-C96A-44F1-8A8B-D21AF7C44F14}" type="presParOf" srcId="{2C9466F1-841E-4ABE-AD75-EEE11D47E64E}" destId="{8A6BC326-9FF0-43EC-AC91-BEDC0E70A2AE}" srcOrd="0" destOrd="0" presId="urn:microsoft.com/office/officeart/2008/layout/LinedList"/>
    <dgm:cxn modelId="{C202BC84-DD68-42F8-9770-8AC95F97FF30}" type="presParOf" srcId="{2C9466F1-841E-4ABE-AD75-EEE11D47E64E}" destId="{70DD631C-5364-4272-AA6C-672FE35138BB}" srcOrd="1" destOrd="0" presId="urn:microsoft.com/office/officeart/2008/layout/LinedList"/>
    <dgm:cxn modelId="{CA191369-B2AB-49FA-8EC0-D1E6EC32BFB0}" type="presParOf" srcId="{FBC34E4D-EADD-4884-83D6-8567BD890C10}" destId="{28288827-1F48-4554-9342-99C3A1C557CC}" srcOrd="2" destOrd="0" presId="urn:microsoft.com/office/officeart/2008/layout/LinedList"/>
    <dgm:cxn modelId="{A56A6A7A-904D-4E91-BA53-A781DD7335E8}" type="presParOf" srcId="{FBC34E4D-EADD-4884-83D6-8567BD890C10}" destId="{35D857F6-A43E-4282-9EB3-815B5AD948D7}" srcOrd="3" destOrd="0" presId="urn:microsoft.com/office/officeart/2008/layout/LinedList"/>
    <dgm:cxn modelId="{56346663-70B7-48BF-9B6C-050B9E8CAC8A}" type="presParOf" srcId="{35D857F6-A43E-4282-9EB3-815B5AD948D7}" destId="{CA4BCA8E-486C-437A-AE01-52F632C14AC2}" srcOrd="0" destOrd="0" presId="urn:microsoft.com/office/officeart/2008/layout/LinedList"/>
    <dgm:cxn modelId="{D1AD892B-3E64-400A-A9F4-1288F92AA94D}" type="presParOf" srcId="{35D857F6-A43E-4282-9EB3-815B5AD948D7}" destId="{BC5799DB-9925-4EE8-8A6A-3AB9061650B2}" srcOrd="1" destOrd="0" presId="urn:microsoft.com/office/officeart/2008/layout/LinedList"/>
    <dgm:cxn modelId="{5D2E1BB7-3DAD-400E-91F7-1C0047DE995C}" type="presParOf" srcId="{FBC34E4D-EADD-4884-83D6-8567BD890C10}" destId="{5B7F2D9B-300A-4B9C-9CD8-21CB87464228}" srcOrd="4" destOrd="0" presId="urn:microsoft.com/office/officeart/2008/layout/LinedList"/>
    <dgm:cxn modelId="{A2029740-05D5-42A7-82EB-C08AEA1DC174}" type="presParOf" srcId="{FBC34E4D-EADD-4884-83D6-8567BD890C10}" destId="{D6D5CE97-DAA6-413A-B0A3-EDE260F8431E}" srcOrd="5" destOrd="0" presId="urn:microsoft.com/office/officeart/2008/layout/LinedList"/>
    <dgm:cxn modelId="{260C7FF0-38E7-4C9B-A6A1-2E0FDE4E2CF3}" type="presParOf" srcId="{D6D5CE97-DAA6-413A-B0A3-EDE260F8431E}" destId="{10C54E17-62E9-4D4E-B1A3-52DAE8014014}" srcOrd="0" destOrd="0" presId="urn:microsoft.com/office/officeart/2008/layout/LinedList"/>
    <dgm:cxn modelId="{B2325DED-B036-411D-ABAB-576115DC70A2}" type="presParOf" srcId="{D6D5CE97-DAA6-413A-B0A3-EDE260F8431E}" destId="{6317AAD4-37FF-4711-9AA5-79A5ACE1DD13}" srcOrd="1" destOrd="0" presId="urn:microsoft.com/office/officeart/2008/layout/LinedList"/>
    <dgm:cxn modelId="{0757E39F-332E-4350-B931-1894239B8EBE}" type="presParOf" srcId="{FBC34E4D-EADD-4884-83D6-8567BD890C10}" destId="{318CAA92-BDA2-4CED-B54A-D4041389517C}" srcOrd="6" destOrd="0" presId="urn:microsoft.com/office/officeart/2008/layout/LinedList"/>
    <dgm:cxn modelId="{E4C2497E-562A-48C0-9204-4BBFC57F492E}" type="presParOf" srcId="{FBC34E4D-EADD-4884-83D6-8567BD890C10}" destId="{76A68928-48ED-430B-86FC-006CE2903CF6}" srcOrd="7" destOrd="0" presId="urn:microsoft.com/office/officeart/2008/layout/LinedList"/>
    <dgm:cxn modelId="{C17489FE-795F-4B98-96D9-31CB8947BAE4}" type="presParOf" srcId="{76A68928-48ED-430B-86FC-006CE2903CF6}" destId="{92994678-8BDA-4DE8-8281-6D824AC42B00}" srcOrd="0" destOrd="0" presId="urn:microsoft.com/office/officeart/2008/layout/LinedList"/>
    <dgm:cxn modelId="{036E212B-4C46-42BD-AC05-C10695946EA8}" type="presParOf" srcId="{76A68928-48ED-430B-86FC-006CE2903CF6}" destId="{0A5F5BDC-0FB8-4C36-8968-AA499A744F89}" srcOrd="1" destOrd="0" presId="urn:microsoft.com/office/officeart/2008/layout/LinedList"/>
    <dgm:cxn modelId="{D5E1C864-4A71-4D34-961D-6062A09CC9E1}" type="presParOf" srcId="{FBC34E4D-EADD-4884-83D6-8567BD890C10}" destId="{20EEE7BC-AEF3-4FA0-A375-618D447E87B3}" srcOrd="8" destOrd="0" presId="urn:microsoft.com/office/officeart/2008/layout/LinedList"/>
    <dgm:cxn modelId="{96437AB4-F847-470A-9934-B2454153FA45}" type="presParOf" srcId="{FBC34E4D-EADD-4884-83D6-8567BD890C10}" destId="{D630C215-3641-42AE-8412-FC4B17E56C99}" srcOrd="9" destOrd="0" presId="urn:microsoft.com/office/officeart/2008/layout/LinedList"/>
    <dgm:cxn modelId="{AA9B1963-E709-4ECC-A88B-4BD139A41E8A}" type="presParOf" srcId="{D630C215-3641-42AE-8412-FC4B17E56C99}" destId="{86ACCF37-4CCE-418C-B051-37D6108206AD}" srcOrd="0" destOrd="0" presId="urn:microsoft.com/office/officeart/2008/layout/LinedList"/>
    <dgm:cxn modelId="{DE589B4A-9952-4D9A-AB18-433E132A5142}" type="presParOf" srcId="{D630C215-3641-42AE-8412-FC4B17E56C99}" destId="{B13CFAC9-0589-4B40-8313-12F81282D209}" srcOrd="1" destOrd="0" presId="urn:microsoft.com/office/officeart/2008/layout/LinedList"/>
    <dgm:cxn modelId="{A40A4211-9552-489F-9114-5E63A33BF7DE}" type="presParOf" srcId="{FBC34E4D-EADD-4884-83D6-8567BD890C10}" destId="{D0FF8BDD-C084-4D4C-9809-9D7C22BD13EF}" srcOrd="10" destOrd="0" presId="urn:microsoft.com/office/officeart/2008/layout/LinedList"/>
    <dgm:cxn modelId="{572130A5-AE34-4551-8C9B-816002909777}" type="presParOf" srcId="{FBC34E4D-EADD-4884-83D6-8567BD890C10}" destId="{B65A5A1E-1DB1-4BFC-8C6A-E50DD7C55421}" srcOrd="11" destOrd="0" presId="urn:microsoft.com/office/officeart/2008/layout/LinedList"/>
    <dgm:cxn modelId="{1CEDE322-EEC3-4929-B748-E8F082E0E1CD}" type="presParOf" srcId="{B65A5A1E-1DB1-4BFC-8C6A-E50DD7C55421}" destId="{EE47A5BA-AD49-4F79-A8E3-30D782F65711}" srcOrd="0" destOrd="0" presId="urn:microsoft.com/office/officeart/2008/layout/LinedList"/>
    <dgm:cxn modelId="{8E8C9978-EA3D-4CC5-BB1C-05595D156A8E}" type="presParOf" srcId="{B65A5A1E-1DB1-4BFC-8C6A-E50DD7C55421}" destId="{DF29EE0C-F156-4BAF-A855-FF7993E0253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DF136B5-C9F7-4457-96E7-6A3A32D7CAE6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CB7ED1F-3C1E-4378-9700-29A86A8EA0D6}">
      <dgm:prSet/>
      <dgm:spPr/>
      <dgm:t>
        <a:bodyPr/>
        <a:lstStyle/>
        <a:p>
          <a:r>
            <a:rPr lang="en-US"/>
            <a:t>Threats</a:t>
          </a:r>
        </a:p>
      </dgm:t>
    </dgm:pt>
    <dgm:pt modelId="{61D8313E-F4E0-49ED-AD1C-B82D513F4786}" type="parTrans" cxnId="{95252FF5-4B30-4A9D-ACC5-1CC19DA222F1}">
      <dgm:prSet/>
      <dgm:spPr/>
      <dgm:t>
        <a:bodyPr/>
        <a:lstStyle/>
        <a:p>
          <a:endParaRPr lang="en-US"/>
        </a:p>
      </dgm:t>
    </dgm:pt>
    <dgm:pt modelId="{39D3E135-00E7-445E-9570-C6489AA7BE9B}" type="sibTrans" cxnId="{95252FF5-4B30-4A9D-ACC5-1CC19DA222F1}">
      <dgm:prSet/>
      <dgm:spPr/>
      <dgm:t>
        <a:bodyPr/>
        <a:lstStyle/>
        <a:p>
          <a:endParaRPr lang="en-US"/>
        </a:p>
      </dgm:t>
    </dgm:pt>
    <dgm:pt modelId="{D3C6A890-14B7-4247-8E5C-E182E725AD98}">
      <dgm:prSet/>
      <dgm:spPr/>
      <dgm:t>
        <a:bodyPr/>
        <a:lstStyle/>
        <a:p>
          <a:r>
            <a:rPr lang="en-US"/>
            <a:t>Is one of your peers doing a better job than you in a similar role? Are you fighting for the same promotion?</a:t>
          </a:r>
        </a:p>
      </dgm:t>
    </dgm:pt>
    <dgm:pt modelId="{FC0ACF1C-93D1-4BAF-AEF8-3935C709FD7A}" type="parTrans" cxnId="{A40D2CB5-422F-480E-83ED-F1319EBB1B85}">
      <dgm:prSet/>
      <dgm:spPr/>
      <dgm:t>
        <a:bodyPr/>
        <a:lstStyle/>
        <a:p>
          <a:endParaRPr lang="en-US"/>
        </a:p>
      </dgm:t>
    </dgm:pt>
    <dgm:pt modelId="{0E390C72-1470-4D3C-81E7-EDBDD6869A75}" type="sibTrans" cxnId="{A40D2CB5-422F-480E-83ED-F1319EBB1B85}">
      <dgm:prSet/>
      <dgm:spPr/>
      <dgm:t>
        <a:bodyPr/>
        <a:lstStyle/>
        <a:p>
          <a:endParaRPr lang="en-US"/>
        </a:p>
      </dgm:t>
    </dgm:pt>
    <dgm:pt modelId="{12335F73-36B2-466D-828B-DC0B739CCA0A}">
      <dgm:prSet/>
      <dgm:spPr/>
      <dgm:t>
        <a:bodyPr/>
        <a:lstStyle/>
        <a:p>
          <a:r>
            <a:rPr lang="en-US"/>
            <a:t>Is the popularity of new technologies or the demise of old technologies threatening your career?</a:t>
          </a:r>
        </a:p>
      </dgm:t>
    </dgm:pt>
    <dgm:pt modelId="{4AD543E6-64AA-4930-8B17-8DF4D8837849}" type="parTrans" cxnId="{EE18B67F-5FA0-4919-8DEA-63898D9630CF}">
      <dgm:prSet/>
      <dgm:spPr/>
      <dgm:t>
        <a:bodyPr/>
        <a:lstStyle/>
        <a:p>
          <a:endParaRPr lang="en-US"/>
        </a:p>
      </dgm:t>
    </dgm:pt>
    <dgm:pt modelId="{26F5CBDE-D1CD-4C54-AE04-7CCB1044EB38}" type="sibTrans" cxnId="{EE18B67F-5FA0-4919-8DEA-63898D9630CF}">
      <dgm:prSet/>
      <dgm:spPr/>
      <dgm:t>
        <a:bodyPr/>
        <a:lstStyle/>
        <a:p>
          <a:endParaRPr lang="en-US"/>
        </a:p>
      </dgm:t>
    </dgm:pt>
    <dgm:pt modelId="{2E9BDA18-23DD-48F5-B2AD-D39E4E2D7F08}">
      <dgm:prSet/>
      <dgm:spPr/>
      <dgm:t>
        <a:bodyPr/>
        <a:lstStyle/>
        <a:p>
          <a:r>
            <a:rPr lang="en-US"/>
            <a:t>Are your personal traits hurting your career advancements?</a:t>
          </a:r>
        </a:p>
      </dgm:t>
    </dgm:pt>
    <dgm:pt modelId="{B4C317A1-829C-43BF-9CEA-4FB3AC25614E}" type="parTrans" cxnId="{8C3119BC-D820-4C6C-A130-56811EE4092A}">
      <dgm:prSet/>
      <dgm:spPr/>
      <dgm:t>
        <a:bodyPr/>
        <a:lstStyle/>
        <a:p>
          <a:endParaRPr lang="en-US"/>
        </a:p>
      </dgm:t>
    </dgm:pt>
    <dgm:pt modelId="{ECE6FB89-A238-448D-B487-0B2A1D54C0A8}" type="sibTrans" cxnId="{8C3119BC-D820-4C6C-A130-56811EE4092A}">
      <dgm:prSet/>
      <dgm:spPr/>
      <dgm:t>
        <a:bodyPr/>
        <a:lstStyle/>
        <a:p>
          <a:endParaRPr lang="en-US"/>
        </a:p>
      </dgm:t>
    </dgm:pt>
    <dgm:pt modelId="{459F1B54-A607-4A74-A43E-837D314B2DA7}">
      <dgm:prSet/>
      <dgm:spPr/>
      <dgm:t>
        <a:bodyPr/>
        <a:lstStyle/>
        <a:p>
          <a:r>
            <a:rPr lang="en-US"/>
            <a:t>What are the obstacles that prevent you from achieving your targets?</a:t>
          </a:r>
        </a:p>
      </dgm:t>
    </dgm:pt>
    <dgm:pt modelId="{C956A939-0B83-40F3-9BEB-023CFD41D88D}" type="parTrans" cxnId="{C2E7EA69-DD88-441B-A848-F59F98F3F47F}">
      <dgm:prSet/>
      <dgm:spPr/>
      <dgm:t>
        <a:bodyPr/>
        <a:lstStyle/>
        <a:p>
          <a:endParaRPr lang="en-US"/>
        </a:p>
      </dgm:t>
    </dgm:pt>
    <dgm:pt modelId="{3101C6FF-9A88-440D-BF3D-3AA9F3A28A45}" type="sibTrans" cxnId="{C2E7EA69-DD88-441B-A848-F59F98F3F47F}">
      <dgm:prSet/>
      <dgm:spPr/>
      <dgm:t>
        <a:bodyPr/>
        <a:lstStyle/>
        <a:p>
          <a:endParaRPr lang="en-US"/>
        </a:p>
      </dgm:t>
    </dgm:pt>
    <dgm:pt modelId="{6C6440C4-7BE6-45D3-B207-5C4EBD77917C}" type="pres">
      <dgm:prSet presAssocID="{5DF136B5-C9F7-4457-96E7-6A3A32D7CAE6}" presName="vert0" presStyleCnt="0">
        <dgm:presLayoutVars>
          <dgm:dir/>
          <dgm:animOne val="branch"/>
          <dgm:animLvl val="lvl"/>
        </dgm:presLayoutVars>
      </dgm:prSet>
      <dgm:spPr/>
    </dgm:pt>
    <dgm:pt modelId="{EBE4D032-227C-4BEB-A0E9-09F3F6E17BC1}" type="pres">
      <dgm:prSet presAssocID="{ECB7ED1F-3C1E-4378-9700-29A86A8EA0D6}" presName="thickLine" presStyleLbl="alignNode1" presStyleIdx="0" presStyleCnt="5"/>
      <dgm:spPr/>
    </dgm:pt>
    <dgm:pt modelId="{F731D3A8-8B83-404E-BE43-FA8D6E6EDF0B}" type="pres">
      <dgm:prSet presAssocID="{ECB7ED1F-3C1E-4378-9700-29A86A8EA0D6}" presName="horz1" presStyleCnt="0"/>
      <dgm:spPr/>
    </dgm:pt>
    <dgm:pt modelId="{0CE67BC1-680A-4A97-985A-4B6468CA72D5}" type="pres">
      <dgm:prSet presAssocID="{ECB7ED1F-3C1E-4378-9700-29A86A8EA0D6}" presName="tx1" presStyleLbl="revTx" presStyleIdx="0" presStyleCnt="5"/>
      <dgm:spPr/>
    </dgm:pt>
    <dgm:pt modelId="{D2147125-9641-4C45-97D8-F5F79CC68B2D}" type="pres">
      <dgm:prSet presAssocID="{ECB7ED1F-3C1E-4378-9700-29A86A8EA0D6}" presName="vert1" presStyleCnt="0"/>
      <dgm:spPr/>
    </dgm:pt>
    <dgm:pt modelId="{BD89053C-61C3-4511-BF0E-8DC612B13638}" type="pres">
      <dgm:prSet presAssocID="{D3C6A890-14B7-4247-8E5C-E182E725AD98}" presName="thickLine" presStyleLbl="alignNode1" presStyleIdx="1" presStyleCnt="5"/>
      <dgm:spPr/>
    </dgm:pt>
    <dgm:pt modelId="{DB8CF050-773F-42B2-8A20-0E8E80EBE1DC}" type="pres">
      <dgm:prSet presAssocID="{D3C6A890-14B7-4247-8E5C-E182E725AD98}" presName="horz1" presStyleCnt="0"/>
      <dgm:spPr/>
    </dgm:pt>
    <dgm:pt modelId="{4DD5113E-3F3A-46A3-B3F1-8527EC330B34}" type="pres">
      <dgm:prSet presAssocID="{D3C6A890-14B7-4247-8E5C-E182E725AD98}" presName="tx1" presStyleLbl="revTx" presStyleIdx="1" presStyleCnt="5"/>
      <dgm:spPr/>
    </dgm:pt>
    <dgm:pt modelId="{3C1F31DE-FA3E-46A0-9C95-67F1E1E54E3F}" type="pres">
      <dgm:prSet presAssocID="{D3C6A890-14B7-4247-8E5C-E182E725AD98}" presName="vert1" presStyleCnt="0"/>
      <dgm:spPr/>
    </dgm:pt>
    <dgm:pt modelId="{4EC545F2-CB4F-4961-A243-6CE436BC0214}" type="pres">
      <dgm:prSet presAssocID="{12335F73-36B2-466D-828B-DC0B739CCA0A}" presName="thickLine" presStyleLbl="alignNode1" presStyleIdx="2" presStyleCnt="5"/>
      <dgm:spPr/>
    </dgm:pt>
    <dgm:pt modelId="{7168AFCC-0A15-48F2-8F13-822DE0489B6A}" type="pres">
      <dgm:prSet presAssocID="{12335F73-36B2-466D-828B-DC0B739CCA0A}" presName="horz1" presStyleCnt="0"/>
      <dgm:spPr/>
    </dgm:pt>
    <dgm:pt modelId="{85183533-D554-415E-978F-70FE3258DEF0}" type="pres">
      <dgm:prSet presAssocID="{12335F73-36B2-466D-828B-DC0B739CCA0A}" presName="tx1" presStyleLbl="revTx" presStyleIdx="2" presStyleCnt="5"/>
      <dgm:spPr/>
    </dgm:pt>
    <dgm:pt modelId="{051314DB-0B4A-4742-AA5B-C56332CEF458}" type="pres">
      <dgm:prSet presAssocID="{12335F73-36B2-466D-828B-DC0B739CCA0A}" presName="vert1" presStyleCnt="0"/>
      <dgm:spPr/>
    </dgm:pt>
    <dgm:pt modelId="{DF855B44-55CA-4FC7-9EAF-F435F391BDB9}" type="pres">
      <dgm:prSet presAssocID="{2E9BDA18-23DD-48F5-B2AD-D39E4E2D7F08}" presName="thickLine" presStyleLbl="alignNode1" presStyleIdx="3" presStyleCnt="5"/>
      <dgm:spPr/>
    </dgm:pt>
    <dgm:pt modelId="{8CD4DA70-C1CB-4CB6-946A-03339EF77A69}" type="pres">
      <dgm:prSet presAssocID="{2E9BDA18-23DD-48F5-B2AD-D39E4E2D7F08}" presName="horz1" presStyleCnt="0"/>
      <dgm:spPr/>
    </dgm:pt>
    <dgm:pt modelId="{4BAF806E-F262-4B49-9815-1CF0B4B558C2}" type="pres">
      <dgm:prSet presAssocID="{2E9BDA18-23DD-48F5-B2AD-D39E4E2D7F08}" presName="tx1" presStyleLbl="revTx" presStyleIdx="3" presStyleCnt="5"/>
      <dgm:spPr/>
    </dgm:pt>
    <dgm:pt modelId="{C86C49BC-9C43-4E53-B9B2-2A53D1C3FE11}" type="pres">
      <dgm:prSet presAssocID="{2E9BDA18-23DD-48F5-B2AD-D39E4E2D7F08}" presName="vert1" presStyleCnt="0"/>
      <dgm:spPr/>
    </dgm:pt>
    <dgm:pt modelId="{D78F70AD-C079-4034-8E98-E92095519318}" type="pres">
      <dgm:prSet presAssocID="{459F1B54-A607-4A74-A43E-837D314B2DA7}" presName="thickLine" presStyleLbl="alignNode1" presStyleIdx="4" presStyleCnt="5"/>
      <dgm:spPr/>
    </dgm:pt>
    <dgm:pt modelId="{4478053C-178D-4234-B0C1-EFDC0F1040F4}" type="pres">
      <dgm:prSet presAssocID="{459F1B54-A607-4A74-A43E-837D314B2DA7}" presName="horz1" presStyleCnt="0"/>
      <dgm:spPr/>
    </dgm:pt>
    <dgm:pt modelId="{EE94CC27-102F-4A59-BBDC-8166912BC4F1}" type="pres">
      <dgm:prSet presAssocID="{459F1B54-A607-4A74-A43E-837D314B2DA7}" presName="tx1" presStyleLbl="revTx" presStyleIdx="4" presStyleCnt="5"/>
      <dgm:spPr/>
    </dgm:pt>
    <dgm:pt modelId="{BDA25736-7083-495D-9A99-A73FEBB94304}" type="pres">
      <dgm:prSet presAssocID="{459F1B54-A607-4A74-A43E-837D314B2DA7}" presName="vert1" presStyleCnt="0"/>
      <dgm:spPr/>
    </dgm:pt>
  </dgm:ptLst>
  <dgm:cxnLst>
    <dgm:cxn modelId="{C2E7EA69-DD88-441B-A848-F59F98F3F47F}" srcId="{5DF136B5-C9F7-4457-96E7-6A3A32D7CAE6}" destId="{459F1B54-A607-4A74-A43E-837D314B2DA7}" srcOrd="4" destOrd="0" parTransId="{C956A939-0B83-40F3-9BEB-023CFD41D88D}" sibTransId="{3101C6FF-9A88-440D-BF3D-3AA9F3A28A45}"/>
    <dgm:cxn modelId="{EE18B67F-5FA0-4919-8DEA-63898D9630CF}" srcId="{5DF136B5-C9F7-4457-96E7-6A3A32D7CAE6}" destId="{12335F73-36B2-466D-828B-DC0B739CCA0A}" srcOrd="2" destOrd="0" parTransId="{4AD543E6-64AA-4930-8B17-8DF4D8837849}" sibTransId="{26F5CBDE-D1CD-4C54-AE04-7CCB1044EB38}"/>
    <dgm:cxn modelId="{DBB7D9A3-15C2-403C-88E7-E8CA5C4F7572}" type="presOf" srcId="{2E9BDA18-23DD-48F5-B2AD-D39E4E2D7F08}" destId="{4BAF806E-F262-4B49-9815-1CF0B4B558C2}" srcOrd="0" destOrd="0" presId="urn:microsoft.com/office/officeart/2008/layout/LinedList"/>
    <dgm:cxn modelId="{0AC47AA5-B54B-40D5-BA6E-DA2108867D1E}" type="presOf" srcId="{12335F73-36B2-466D-828B-DC0B739CCA0A}" destId="{85183533-D554-415E-978F-70FE3258DEF0}" srcOrd="0" destOrd="0" presId="urn:microsoft.com/office/officeart/2008/layout/LinedList"/>
    <dgm:cxn modelId="{259E66B0-A4E8-428C-B497-3A7C815276E2}" type="presOf" srcId="{459F1B54-A607-4A74-A43E-837D314B2DA7}" destId="{EE94CC27-102F-4A59-BBDC-8166912BC4F1}" srcOrd="0" destOrd="0" presId="urn:microsoft.com/office/officeart/2008/layout/LinedList"/>
    <dgm:cxn modelId="{A40D2CB5-422F-480E-83ED-F1319EBB1B85}" srcId="{5DF136B5-C9F7-4457-96E7-6A3A32D7CAE6}" destId="{D3C6A890-14B7-4247-8E5C-E182E725AD98}" srcOrd="1" destOrd="0" parTransId="{FC0ACF1C-93D1-4BAF-AEF8-3935C709FD7A}" sibTransId="{0E390C72-1470-4D3C-81E7-EDBDD6869A75}"/>
    <dgm:cxn modelId="{8C3119BC-D820-4C6C-A130-56811EE4092A}" srcId="{5DF136B5-C9F7-4457-96E7-6A3A32D7CAE6}" destId="{2E9BDA18-23DD-48F5-B2AD-D39E4E2D7F08}" srcOrd="3" destOrd="0" parTransId="{B4C317A1-829C-43BF-9CEA-4FB3AC25614E}" sibTransId="{ECE6FB89-A238-448D-B487-0B2A1D54C0A8}"/>
    <dgm:cxn modelId="{FA8876D6-68E5-403F-A717-6B3D348F8933}" type="presOf" srcId="{5DF136B5-C9F7-4457-96E7-6A3A32D7CAE6}" destId="{6C6440C4-7BE6-45D3-B207-5C4EBD77917C}" srcOrd="0" destOrd="0" presId="urn:microsoft.com/office/officeart/2008/layout/LinedList"/>
    <dgm:cxn modelId="{CBC953E8-E83E-4F9B-A6DB-A4AA9F986D99}" type="presOf" srcId="{D3C6A890-14B7-4247-8E5C-E182E725AD98}" destId="{4DD5113E-3F3A-46A3-B3F1-8527EC330B34}" srcOrd="0" destOrd="0" presId="urn:microsoft.com/office/officeart/2008/layout/LinedList"/>
    <dgm:cxn modelId="{95252FF5-4B30-4A9D-ACC5-1CC19DA222F1}" srcId="{5DF136B5-C9F7-4457-96E7-6A3A32D7CAE6}" destId="{ECB7ED1F-3C1E-4378-9700-29A86A8EA0D6}" srcOrd="0" destOrd="0" parTransId="{61D8313E-F4E0-49ED-AD1C-B82D513F4786}" sibTransId="{39D3E135-00E7-445E-9570-C6489AA7BE9B}"/>
    <dgm:cxn modelId="{83411CF8-ACEF-45B1-9BCE-B0B096024E0C}" type="presOf" srcId="{ECB7ED1F-3C1E-4378-9700-29A86A8EA0D6}" destId="{0CE67BC1-680A-4A97-985A-4B6468CA72D5}" srcOrd="0" destOrd="0" presId="urn:microsoft.com/office/officeart/2008/layout/LinedList"/>
    <dgm:cxn modelId="{DF36C63D-2529-4DAA-97B9-884D81E2975D}" type="presParOf" srcId="{6C6440C4-7BE6-45D3-B207-5C4EBD77917C}" destId="{EBE4D032-227C-4BEB-A0E9-09F3F6E17BC1}" srcOrd="0" destOrd="0" presId="urn:microsoft.com/office/officeart/2008/layout/LinedList"/>
    <dgm:cxn modelId="{911CBBA8-CA1A-4A78-9677-DFA353B1C12B}" type="presParOf" srcId="{6C6440C4-7BE6-45D3-B207-5C4EBD77917C}" destId="{F731D3A8-8B83-404E-BE43-FA8D6E6EDF0B}" srcOrd="1" destOrd="0" presId="urn:microsoft.com/office/officeart/2008/layout/LinedList"/>
    <dgm:cxn modelId="{861E5BBA-CA89-487B-9937-D79B250F5AA0}" type="presParOf" srcId="{F731D3A8-8B83-404E-BE43-FA8D6E6EDF0B}" destId="{0CE67BC1-680A-4A97-985A-4B6468CA72D5}" srcOrd="0" destOrd="0" presId="urn:microsoft.com/office/officeart/2008/layout/LinedList"/>
    <dgm:cxn modelId="{988FC726-D615-4924-B560-0BB5E0B98606}" type="presParOf" srcId="{F731D3A8-8B83-404E-BE43-FA8D6E6EDF0B}" destId="{D2147125-9641-4C45-97D8-F5F79CC68B2D}" srcOrd="1" destOrd="0" presId="urn:microsoft.com/office/officeart/2008/layout/LinedList"/>
    <dgm:cxn modelId="{7E4A2E84-5D1E-4215-96D9-3281FF50F130}" type="presParOf" srcId="{6C6440C4-7BE6-45D3-B207-5C4EBD77917C}" destId="{BD89053C-61C3-4511-BF0E-8DC612B13638}" srcOrd="2" destOrd="0" presId="urn:microsoft.com/office/officeart/2008/layout/LinedList"/>
    <dgm:cxn modelId="{07EEC69A-4778-416B-9E00-66AECFE9CD91}" type="presParOf" srcId="{6C6440C4-7BE6-45D3-B207-5C4EBD77917C}" destId="{DB8CF050-773F-42B2-8A20-0E8E80EBE1DC}" srcOrd="3" destOrd="0" presId="urn:microsoft.com/office/officeart/2008/layout/LinedList"/>
    <dgm:cxn modelId="{3F53370F-A32D-4C3E-9F3A-83B29F62EE31}" type="presParOf" srcId="{DB8CF050-773F-42B2-8A20-0E8E80EBE1DC}" destId="{4DD5113E-3F3A-46A3-B3F1-8527EC330B34}" srcOrd="0" destOrd="0" presId="urn:microsoft.com/office/officeart/2008/layout/LinedList"/>
    <dgm:cxn modelId="{E80DC7FC-C70E-41CE-BCB7-20B769FF1DDF}" type="presParOf" srcId="{DB8CF050-773F-42B2-8A20-0E8E80EBE1DC}" destId="{3C1F31DE-FA3E-46A0-9C95-67F1E1E54E3F}" srcOrd="1" destOrd="0" presId="urn:microsoft.com/office/officeart/2008/layout/LinedList"/>
    <dgm:cxn modelId="{E84EF7EA-DE1D-47A8-886A-AB3EFE56CED1}" type="presParOf" srcId="{6C6440C4-7BE6-45D3-B207-5C4EBD77917C}" destId="{4EC545F2-CB4F-4961-A243-6CE436BC0214}" srcOrd="4" destOrd="0" presId="urn:microsoft.com/office/officeart/2008/layout/LinedList"/>
    <dgm:cxn modelId="{9A65D460-10DB-4752-8C8A-FDB48105FE86}" type="presParOf" srcId="{6C6440C4-7BE6-45D3-B207-5C4EBD77917C}" destId="{7168AFCC-0A15-48F2-8F13-822DE0489B6A}" srcOrd="5" destOrd="0" presId="urn:microsoft.com/office/officeart/2008/layout/LinedList"/>
    <dgm:cxn modelId="{456F1B28-4208-4F96-975E-2103741B09FB}" type="presParOf" srcId="{7168AFCC-0A15-48F2-8F13-822DE0489B6A}" destId="{85183533-D554-415E-978F-70FE3258DEF0}" srcOrd="0" destOrd="0" presId="urn:microsoft.com/office/officeart/2008/layout/LinedList"/>
    <dgm:cxn modelId="{3A001278-6047-416A-B989-BE421C0E1F82}" type="presParOf" srcId="{7168AFCC-0A15-48F2-8F13-822DE0489B6A}" destId="{051314DB-0B4A-4742-AA5B-C56332CEF458}" srcOrd="1" destOrd="0" presId="urn:microsoft.com/office/officeart/2008/layout/LinedList"/>
    <dgm:cxn modelId="{7EBA075B-4A28-4989-9D83-4A1225A6CAEF}" type="presParOf" srcId="{6C6440C4-7BE6-45D3-B207-5C4EBD77917C}" destId="{DF855B44-55CA-4FC7-9EAF-F435F391BDB9}" srcOrd="6" destOrd="0" presId="urn:microsoft.com/office/officeart/2008/layout/LinedList"/>
    <dgm:cxn modelId="{63C54CE3-1390-4DC3-8026-7E174E57F738}" type="presParOf" srcId="{6C6440C4-7BE6-45D3-B207-5C4EBD77917C}" destId="{8CD4DA70-C1CB-4CB6-946A-03339EF77A69}" srcOrd="7" destOrd="0" presId="urn:microsoft.com/office/officeart/2008/layout/LinedList"/>
    <dgm:cxn modelId="{5601F7B2-F23D-4E7D-84A4-A52AD2775153}" type="presParOf" srcId="{8CD4DA70-C1CB-4CB6-946A-03339EF77A69}" destId="{4BAF806E-F262-4B49-9815-1CF0B4B558C2}" srcOrd="0" destOrd="0" presId="urn:microsoft.com/office/officeart/2008/layout/LinedList"/>
    <dgm:cxn modelId="{6215E7EA-21E6-4FE4-85B6-EADF22605815}" type="presParOf" srcId="{8CD4DA70-C1CB-4CB6-946A-03339EF77A69}" destId="{C86C49BC-9C43-4E53-B9B2-2A53D1C3FE11}" srcOrd="1" destOrd="0" presId="urn:microsoft.com/office/officeart/2008/layout/LinedList"/>
    <dgm:cxn modelId="{A92037CE-4B7D-4C82-859E-3D80E7820B64}" type="presParOf" srcId="{6C6440C4-7BE6-45D3-B207-5C4EBD77917C}" destId="{D78F70AD-C079-4034-8E98-E92095519318}" srcOrd="8" destOrd="0" presId="urn:microsoft.com/office/officeart/2008/layout/LinedList"/>
    <dgm:cxn modelId="{80C441A0-227F-4C7F-91DF-465FB7442BFD}" type="presParOf" srcId="{6C6440C4-7BE6-45D3-B207-5C4EBD77917C}" destId="{4478053C-178D-4234-B0C1-EFDC0F1040F4}" srcOrd="9" destOrd="0" presId="urn:microsoft.com/office/officeart/2008/layout/LinedList"/>
    <dgm:cxn modelId="{1F537FB5-0A20-4709-889B-8A23EB64A82A}" type="presParOf" srcId="{4478053C-178D-4234-B0C1-EFDC0F1040F4}" destId="{EE94CC27-102F-4A59-BBDC-8166912BC4F1}" srcOrd="0" destOrd="0" presId="urn:microsoft.com/office/officeart/2008/layout/LinedList"/>
    <dgm:cxn modelId="{2F00423A-3886-4C55-9FE5-597BA54E376C}" type="presParOf" srcId="{4478053C-178D-4234-B0C1-EFDC0F1040F4}" destId="{BDA25736-7083-495D-9A99-A73FEBB9430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97BA207-82BA-4FF5-84A2-4D3B422A79E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14429BB-4DE1-4E4B-8B71-2C7D5F3E27F6}">
      <dgm:prSet/>
      <dgm:spPr/>
      <dgm:t>
        <a:bodyPr/>
        <a:lstStyle/>
        <a:p>
          <a:r>
            <a:rPr lang="en-GB"/>
            <a:t>These lectures will challenge you to come out of your comfort zone. </a:t>
          </a:r>
          <a:endParaRPr lang="en-US"/>
        </a:p>
      </dgm:t>
    </dgm:pt>
    <dgm:pt modelId="{25C7587B-CB30-4B80-9DCF-06E2EB48E7C0}" type="parTrans" cxnId="{B3C1625D-8F05-4B5A-A54B-470F8C6CFB55}">
      <dgm:prSet/>
      <dgm:spPr/>
      <dgm:t>
        <a:bodyPr/>
        <a:lstStyle/>
        <a:p>
          <a:endParaRPr lang="en-US"/>
        </a:p>
      </dgm:t>
    </dgm:pt>
    <dgm:pt modelId="{9F204514-A793-4451-8C38-E79F4A7BAC45}" type="sibTrans" cxnId="{B3C1625D-8F05-4B5A-A54B-470F8C6CFB55}">
      <dgm:prSet/>
      <dgm:spPr/>
      <dgm:t>
        <a:bodyPr/>
        <a:lstStyle/>
        <a:p>
          <a:endParaRPr lang="en-US"/>
        </a:p>
      </dgm:t>
    </dgm:pt>
    <dgm:pt modelId="{47A40353-F2C9-40D0-9FB1-131DEEE1B090}">
      <dgm:prSet/>
      <dgm:spPr/>
      <dgm:t>
        <a:bodyPr/>
        <a:lstStyle/>
        <a:p>
          <a:r>
            <a:rPr lang="en-GB"/>
            <a:t>Please go with it. </a:t>
          </a:r>
          <a:endParaRPr lang="en-US"/>
        </a:p>
      </dgm:t>
    </dgm:pt>
    <dgm:pt modelId="{B505AAD3-1593-4CA6-95B5-DFCB746D8530}" type="parTrans" cxnId="{9D00E075-E06D-483A-A7FA-647F30BD879C}">
      <dgm:prSet/>
      <dgm:spPr/>
      <dgm:t>
        <a:bodyPr/>
        <a:lstStyle/>
        <a:p>
          <a:endParaRPr lang="en-US"/>
        </a:p>
      </dgm:t>
    </dgm:pt>
    <dgm:pt modelId="{8BC06B1E-5EC0-4923-994B-AF6ACA9E916A}" type="sibTrans" cxnId="{9D00E075-E06D-483A-A7FA-647F30BD879C}">
      <dgm:prSet/>
      <dgm:spPr/>
      <dgm:t>
        <a:bodyPr/>
        <a:lstStyle/>
        <a:p>
          <a:endParaRPr lang="en-US"/>
        </a:p>
      </dgm:t>
    </dgm:pt>
    <dgm:pt modelId="{EC41D9AD-6FED-4FFE-BCC3-4D33AEA496F0}">
      <dgm:prSet/>
      <dgm:spPr/>
      <dgm:t>
        <a:bodyPr/>
        <a:lstStyle/>
        <a:p>
          <a:r>
            <a:rPr lang="en-GB"/>
            <a:t>Try not to be afraid of something new and exciting.</a:t>
          </a:r>
          <a:endParaRPr lang="en-US"/>
        </a:p>
      </dgm:t>
    </dgm:pt>
    <dgm:pt modelId="{1CBCFEFA-6905-4696-92C0-093083BA4F3F}" type="parTrans" cxnId="{415B6D22-08CC-4413-81C7-6A2D86C92C8F}">
      <dgm:prSet/>
      <dgm:spPr/>
      <dgm:t>
        <a:bodyPr/>
        <a:lstStyle/>
        <a:p>
          <a:endParaRPr lang="en-US"/>
        </a:p>
      </dgm:t>
    </dgm:pt>
    <dgm:pt modelId="{5F868E4D-37BE-4435-A580-6400605F80FA}" type="sibTrans" cxnId="{415B6D22-08CC-4413-81C7-6A2D86C92C8F}">
      <dgm:prSet/>
      <dgm:spPr/>
      <dgm:t>
        <a:bodyPr/>
        <a:lstStyle/>
        <a:p>
          <a:endParaRPr lang="en-US"/>
        </a:p>
      </dgm:t>
    </dgm:pt>
    <dgm:pt modelId="{78047145-1EC1-48A6-8E3E-8A86D8EE8F53}">
      <dgm:prSet/>
      <dgm:spPr/>
      <dgm:t>
        <a:bodyPr/>
        <a:lstStyle/>
        <a:p>
          <a:r>
            <a:rPr lang="en-GB"/>
            <a:t>University life is about expanding your mind and developing holistically. </a:t>
          </a:r>
          <a:endParaRPr lang="en-US"/>
        </a:p>
      </dgm:t>
    </dgm:pt>
    <dgm:pt modelId="{3C5B4F4F-251B-48D2-8AFB-0126E25EBC8F}" type="parTrans" cxnId="{0DF35914-2364-4197-836E-9D1C87964F04}">
      <dgm:prSet/>
      <dgm:spPr/>
      <dgm:t>
        <a:bodyPr/>
        <a:lstStyle/>
        <a:p>
          <a:endParaRPr lang="en-US"/>
        </a:p>
      </dgm:t>
    </dgm:pt>
    <dgm:pt modelId="{4841D661-BE13-446B-BED0-650C3C5BC6CC}" type="sibTrans" cxnId="{0DF35914-2364-4197-836E-9D1C87964F04}">
      <dgm:prSet/>
      <dgm:spPr/>
      <dgm:t>
        <a:bodyPr/>
        <a:lstStyle/>
        <a:p>
          <a:endParaRPr lang="en-US"/>
        </a:p>
      </dgm:t>
    </dgm:pt>
    <dgm:pt modelId="{4E76B30E-364C-4B57-A712-6F961C30C6D7}" type="pres">
      <dgm:prSet presAssocID="{D97BA207-82BA-4FF5-84A2-4D3B422A79E6}" presName="root" presStyleCnt="0">
        <dgm:presLayoutVars>
          <dgm:dir/>
          <dgm:resizeHandles val="exact"/>
        </dgm:presLayoutVars>
      </dgm:prSet>
      <dgm:spPr/>
    </dgm:pt>
    <dgm:pt modelId="{F6B791DB-1318-43AD-8888-61EBF3197D9B}" type="pres">
      <dgm:prSet presAssocID="{814429BB-4DE1-4E4B-8B71-2C7D5F3E27F6}" presName="compNode" presStyleCnt="0"/>
      <dgm:spPr/>
    </dgm:pt>
    <dgm:pt modelId="{236D1472-DA3D-4B22-995C-94493B21ABF5}" type="pres">
      <dgm:prSet presAssocID="{814429BB-4DE1-4E4B-8B71-2C7D5F3E27F6}" presName="bgRect" presStyleLbl="bgShp" presStyleIdx="0" presStyleCnt="4"/>
      <dgm:spPr/>
    </dgm:pt>
    <dgm:pt modelId="{13E303FF-6969-47FA-AE12-FC789444DD03}" type="pres">
      <dgm:prSet presAssocID="{814429BB-4DE1-4E4B-8B71-2C7D5F3E27F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A1C87AD-581E-4DE8-88F9-3D6252FCC620}" type="pres">
      <dgm:prSet presAssocID="{814429BB-4DE1-4E4B-8B71-2C7D5F3E27F6}" presName="spaceRect" presStyleCnt="0"/>
      <dgm:spPr/>
    </dgm:pt>
    <dgm:pt modelId="{2C2FF0DF-88CF-4518-AC09-6D8753926FE7}" type="pres">
      <dgm:prSet presAssocID="{814429BB-4DE1-4E4B-8B71-2C7D5F3E27F6}" presName="parTx" presStyleLbl="revTx" presStyleIdx="0" presStyleCnt="4">
        <dgm:presLayoutVars>
          <dgm:chMax val="0"/>
          <dgm:chPref val="0"/>
        </dgm:presLayoutVars>
      </dgm:prSet>
      <dgm:spPr/>
    </dgm:pt>
    <dgm:pt modelId="{D5373063-FB2A-44F9-9542-0317AE85DFCB}" type="pres">
      <dgm:prSet presAssocID="{9F204514-A793-4451-8C38-E79F4A7BAC45}" presName="sibTrans" presStyleCnt="0"/>
      <dgm:spPr/>
    </dgm:pt>
    <dgm:pt modelId="{6DB89493-D27B-4288-A5FD-9293EFEC6833}" type="pres">
      <dgm:prSet presAssocID="{47A40353-F2C9-40D0-9FB1-131DEEE1B090}" presName="compNode" presStyleCnt="0"/>
      <dgm:spPr/>
    </dgm:pt>
    <dgm:pt modelId="{4564C4B9-DB31-4F1C-B1EA-8E9BB2950442}" type="pres">
      <dgm:prSet presAssocID="{47A40353-F2C9-40D0-9FB1-131DEEE1B090}" presName="bgRect" presStyleLbl="bgShp" presStyleIdx="1" presStyleCnt="4"/>
      <dgm:spPr/>
    </dgm:pt>
    <dgm:pt modelId="{CD2E8C2C-E386-42A9-8C9A-A2E49C02B17D}" type="pres">
      <dgm:prSet presAssocID="{47A40353-F2C9-40D0-9FB1-131DEEE1B09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276ECC93-1F72-49ED-8FE1-234C32AE9CB7}" type="pres">
      <dgm:prSet presAssocID="{47A40353-F2C9-40D0-9FB1-131DEEE1B090}" presName="spaceRect" presStyleCnt="0"/>
      <dgm:spPr/>
    </dgm:pt>
    <dgm:pt modelId="{D9088EE3-6DC6-4DE3-8112-30EBBC2F9E57}" type="pres">
      <dgm:prSet presAssocID="{47A40353-F2C9-40D0-9FB1-131DEEE1B090}" presName="parTx" presStyleLbl="revTx" presStyleIdx="1" presStyleCnt="4">
        <dgm:presLayoutVars>
          <dgm:chMax val="0"/>
          <dgm:chPref val="0"/>
        </dgm:presLayoutVars>
      </dgm:prSet>
      <dgm:spPr/>
    </dgm:pt>
    <dgm:pt modelId="{3E2798B2-0003-4514-A385-2DBD68908346}" type="pres">
      <dgm:prSet presAssocID="{8BC06B1E-5EC0-4923-994B-AF6ACA9E916A}" presName="sibTrans" presStyleCnt="0"/>
      <dgm:spPr/>
    </dgm:pt>
    <dgm:pt modelId="{64D1AEFF-2607-4BEC-865A-EE49E308A342}" type="pres">
      <dgm:prSet presAssocID="{EC41D9AD-6FED-4FFE-BCC3-4D33AEA496F0}" presName="compNode" presStyleCnt="0"/>
      <dgm:spPr/>
    </dgm:pt>
    <dgm:pt modelId="{BB7C03A2-91CF-46A9-8BDC-2553C7173EFB}" type="pres">
      <dgm:prSet presAssocID="{EC41D9AD-6FED-4FFE-BCC3-4D33AEA496F0}" presName="bgRect" presStyleLbl="bgShp" presStyleIdx="2" presStyleCnt="4"/>
      <dgm:spPr/>
    </dgm:pt>
    <dgm:pt modelId="{51EA3BF5-9BD5-4CE6-B7E1-CF25349FD9A4}" type="pres">
      <dgm:prSet presAssocID="{EC41D9AD-6FED-4FFE-BCC3-4D33AEA496F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5082D413-7B6D-4793-83FF-5D7BD4A62C78}" type="pres">
      <dgm:prSet presAssocID="{EC41D9AD-6FED-4FFE-BCC3-4D33AEA496F0}" presName="spaceRect" presStyleCnt="0"/>
      <dgm:spPr/>
    </dgm:pt>
    <dgm:pt modelId="{1731F5CF-3ECB-4962-A998-6723F366872C}" type="pres">
      <dgm:prSet presAssocID="{EC41D9AD-6FED-4FFE-BCC3-4D33AEA496F0}" presName="parTx" presStyleLbl="revTx" presStyleIdx="2" presStyleCnt="4">
        <dgm:presLayoutVars>
          <dgm:chMax val="0"/>
          <dgm:chPref val="0"/>
        </dgm:presLayoutVars>
      </dgm:prSet>
      <dgm:spPr/>
    </dgm:pt>
    <dgm:pt modelId="{5E181249-19D9-40C3-AEF5-421944D4746E}" type="pres">
      <dgm:prSet presAssocID="{5F868E4D-37BE-4435-A580-6400605F80FA}" presName="sibTrans" presStyleCnt="0"/>
      <dgm:spPr/>
    </dgm:pt>
    <dgm:pt modelId="{07F74B6E-888A-4422-B6DD-FE0C461947EF}" type="pres">
      <dgm:prSet presAssocID="{78047145-1EC1-48A6-8E3E-8A86D8EE8F53}" presName="compNode" presStyleCnt="0"/>
      <dgm:spPr/>
    </dgm:pt>
    <dgm:pt modelId="{DC645239-1AE0-4646-91D0-7ACE832F7E9F}" type="pres">
      <dgm:prSet presAssocID="{78047145-1EC1-48A6-8E3E-8A86D8EE8F53}" presName="bgRect" presStyleLbl="bgShp" presStyleIdx="3" presStyleCnt="4"/>
      <dgm:spPr/>
    </dgm:pt>
    <dgm:pt modelId="{8DD1B515-D13A-4C6F-B144-D9E15F136DB3}" type="pres">
      <dgm:prSet presAssocID="{78047145-1EC1-48A6-8E3E-8A86D8EE8F5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27EA7633-6E24-4E3F-97F2-71165BF0AC42}" type="pres">
      <dgm:prSet presAssocID="{78047145-1EC1-48A6-8E3E-8A86D8EE8F53}" presName="spaceRect" presStyleCnt="0"/>
      <dgm:spPr/>
    </dgm:pt>
    <dgm:pt modelId="{22F7AD3C-4351-421A-BA96-86EBD92AB1B6}" type="pres">
      <dgm:prSet presAssocID="{78047145-1EC1-48A6-8E3E-8A86D8EE8F53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0DF35914-2364-4197-836E-9D1C87964F04}" srcId="{D97BA207-82BA-4FF5-84A2-4D3B422A79E6}" destId="{78047145-1EC1-48A6-8E3E-8A86D8EE8F53}" srcOrd="3" destOrd="0" parTransId="{3C5B4F4F-251B-48D2-8AFB-0126E25EBC8F}" sibTransId="{4841D661-BE13-446B-BED0-650C3C5BC6CC}"/>
    <dgm:cxn modelId="{415B6D22-08CC-4413-81C7-6A2D86C92C8F}" srcId="{D97BA207-82BA-4FF5-84A2-4D3B422A79E6}" destId="{EC41D9AD-6FED-4FFE-BCC3-4D33AEA496F0}" srcOrd="2" destOrd="0" parTransId="{1CBCFEFA-6905-4696-92C0-093083BA4F3F}" sibTransId="{5F868E4D-37BE-4435-A580-6400605F80FA}"/>
    <dgm:cxn modelId="{134DB83E-D5BC-4C89-8DE6-4B5EFEB2624C}" type="presOf" srcId="{EC41D9AD-6FED-4FFE-BCC3-4D33AEA496F0}" destId="{1731F5CF-3ECB-4962-A998-6723F366872C}" srcOrd="0" destOrd="0" presId="urn:microsoft.com/office/officeart/2018/2/layout/IconVerticalSolidList"/>
    <dgm:cxn modelId="{B3C1625D-8F05-4B5A-A54B-470F8C6CFB55}" srcId="{D97BA207-82BA-4FF5-84A2-4D3B422A79E6}" destId="{814429BB-4DE1-4E4B-8B71-2C7D5F3E27F6}" srcOrd="0" destOrd="0" parTransId="{25C7587B-CB30-4B80-9DCF-06E2EB48E7C0}" sibTransId="{9F204514-A793-4451-8C38-E79F4A7BAC45}"/>
    <dgm:cxn modelId="{B80C2066-C99C-43DC-A031-71C256ACF04B}" type="presOf" srcId="{47A40353-F2C9-40D0-9FB1-131DEEE1B090}" destId="{D9088EE3-6DC6-4DE3-8112-30EBBC2F9E57}" srcOrd="0" destOrd="0" presId="urn:microsoft.com/office/officeart/2018/2/layout/IconVerticalSolidList"/>
    <dgm:cxn modelId="{67238574-33CD-466D-913B-ED6594DB5C52}" type="presOf" srcId="{814429BB-4DE1-4E4B-8B71-2C7D5F3E27F6}" destId="{2C2FF0DF-88CF-4518-AC09-6D8753926FE7}" srcOrd="0" destOrd="0" presId="urn:microsoft.com/office/officeart/2018/2/layout/IconVerticalSolidList"/>
    <dgm:cxn modelId="{9D00E075-E06D-483A-A7FA-647F30BD879C}" srcId="{D97BA207-82BA-4FF5-84A2-4D3B422A79E6}" destId="{47A40353-F2C9-40D0-9FB1-131DEEE1B090}" srcOrd="1" destOrd="0" parTransId="{B505AAD3-1593-4CA6-95B5-DFCB746D8530}" sibTransId="{8BC06B1E-5EC0-4923-994B-AF6ACA9E916A}"/>
    <dgm:cxn modelId="{ED80B6AA-92B7-47AF-BED4-E73722459A83}" type="presOf" srcId="{78047145-1EC1-48A6-8E3E-8A86D8EE8F53}" destId="{22F7AD3C-4351-421A-BA96-86EBD92AB1B6}" srcOrd="0" destOrd="0" presId="urn:microsoft.com/office/officeart/2018/2/layout/IconVerticalSolidList"/>
    <dgm:cxn modelId="{232863D8-9391-4CD5-ABF6-D99A2E38305D}" type="presOf" srcId="{D97BA207-82BA-4FF5-84A2-4D3B422A79E6}" destId="{4E76B30E-364C-4B57-A712-6F961C30C6D7}" srcOrd="0" destOrd="0" presId="urn:microsoft.com/office/officeart/2018/2/layout/IconVerticalSolidList"/>
    <dgm:cxn modelId="{66DC2C04-6B89-4401-A56D-AF62D586DF8C}" type="presParOf" srcId="{4E76B30E-364C-4B57-A712-6F961C30C6D7}" destId="{F6B791DB-1318-43AD-8888-61EBF3197D9B}" srcOrd="0" destOrd="0" presId="urn:microsoft.com/office/officeart/2018/2/layout/IconVerticalSolidList"/>
    <dgm:cxn modelId="{4DE10551-9E58-468F-8A39-002951F6A8AF}" type="presParOf" srcId="{F6B791DB-1318-43AD-8888-61EBF3197D9B}" destId="{236D1472-DA3D-4B22-995C-94493B21ABF5}" srcOrd="0" destOrd="0" presId="urn:microsoft.com/office/officeart/2018/2/layout/IconVerticalSolidList"/>
    <dgm:cxn modelId="{A0B54F51-C9F7-4212-96E0-F897D049EF1B}" type="presParOf" srcId="{F6B791DB-1318-43AD-8888-61EBF3197D9B}" destId="{13E303FF-6969-47FA-AE12-FC789444DD03}" srcOrd="1" destOrd="0" presId="urn:microsoft.com/office/officeart/2018/2/layout/IconVerticalSolidList"/>
    <dgm:cxn modelId="{0233E90D-8B2E-4447-BC6B-8E0E409E3DD2}" type="presParOf" srcId="{F6B791DB-1318-43AD-8888-61EBF3197D9B}" destId="{3A1C87AD-581E-4DE8-88F9-3D6252FCC620}" srcOrd="2" destOrd="0" presId="urn:microsoft.com/office/officeart/2018/2/layout/IconVerticalSolidList"/>
    <dgm:cxn modelId="{B5669D74-DF23-4646-AFA4-45B63DAB9592}" type="presParOf" srcId="{F6B791DB-1318-43AD-8888-61EBF3197D9B}" destId="{2C2FF0DF-88CF-4518-AC09-6D8753926FE7}" srcOrd="3" destOrd="0" presId="urn:microsoft.com/office/officeart/2018/2/layout/IconVerticalSolidList"/>
    <dgm:cxn modelId="{5942469C-CE87-45EF-A102-FC5F3D830419}" type="presParOf" srcId="{4E76B30E-364C-4B57-A712-6F961C30C6D7}" destId="{D5373063-FB2A-44F9-9542-0317AE85DFCB}" srcOrd="1" destOrd="0" presId="urn:microsoft.com/office/officeart/2018/2/layout/IconVerticalSolidList"/>
    <dgm:cxn modelId="{3867EB26-5D24-43CE-B284-910752053337}" type="presParOf" srcId="{4E76B30E-364C-4B57-A712-6F961C30C6D7}" destId="{6DB89493-D27B-4288-A5FD-9293EFEC6833}" srcOrd="2" destOrd="0" presId="urn:microsoft.com/office/officeart/2018/2/layout/IconVerticalSolidList"/>
    <dgm:cxn modelId="{E88135C3-5632-416A-B0D6-E7D60E13CE79}" type="presParOf" srcId="{6DB89493-D27B-4288-A5FD-9293EFEC6833}" destId="{4564C4B9-DB31-4F1C-B1EA-8E9BB2950442}" srcOrd="0" destOrd="0" presId="urn:microsoft.com/office/officeart/2018/2/layout/IconVerticalSolidList"/>
    <dgm:cxn modelId="{D9188299-D73E-4849-81DE-BCDA2DE73F36}" type="presParOf" srcId="{6DB89493-D27B-4288-A5FD-9293EFEC6833}" destId="{CD2E8C2C-E386-42A9-8C9A-A2E49C02B17D}" srcOrd="1" destOrd="0" presId="urn:microsoft.com/office/officeart/2018/2/layout/IconVerticalSolidList"/>
    <dgm:cxn modelId="{13CEF444-CA5E-4BB8-A543-4330DC732685}" type="presParOf" srcId="{6DB89493-D27B-4288-A5FD-9293EFEC6833}" destId="{276ECC93-1F72-49ED-8FE1-234C32AE9CB7}" srcOrd="2" destOrd="0" presId="urn:microsoft.com/office/officeart/2018/2/layout/IconVerticalSolidList"/>
    <dgm:cxn modelId="{0946DB48-BAA2-40AA-987A-20767D3D508E}" type="presParOf" srcId="{6DB89493-D27B-4288-A5FD-9293EFEC6833}" destId="{D9088EE3-6DC6-4DE3-8112-30EBBC2F9E57}" srcOrd="3" destOrd="0" presId="urn:microsoft.com/office/officeart/2018/2/layout/IconVerticalSolidList"/>
    <dgm:cxn modelId="{001BD8C8-BB62-497C-9FED-D6E73694C8B8}" type="presParOf" srcId="{4E76B30E-364C-4B57-A712-6F961C30C6D7}" destId="{3E2798B2-0003-4514-A385-2DBD68908346}" srcOrd="3" destOrd="0" presId="urn:microsoft.com/office/officeart/2018/2/layout/IconVerticalSolidList"/>
    <dgm:cxn modelId="{FB2DABFE-2754-4304-B654-B72DD178C19F}" type="presParOf" srcId="{4E76B30E-364C-4B57-A712-6F961C30C6D7}" destId="{64D1AEFF-2607-4BEC-865A-EE49E308A342}" srcOrd="4" destOrd="0" presId="urn:microsoft.com/office/officeart/2018/2/layout/IconVerticalSolidList"/>
    <dgm:cxn modelId="{02E826AA-7A54-4C0C-BCE1-24757FFEAA87}" type="presParOf" srcId="{64D1AEFF-2607-4BEC-865A-EE49E308A342}" destId="{BB7C03A2-91CF-46A9-8BDC-2553C7173EFB}" srcOrd="0" destOrd="0" presId="urn:microsoft.com/office/officeart/2018/2/layout/IconVerticalSolidList"/>
    <dgm:cxn modelId="{6FE6BCA0-595C-463E-983E-D0C7AAA34E44}" type="presParOf" srcId="{64D1AEFF-2607-4BEC-865A-EE49E308A342}" destId="{51EA3BF5-9BD5-4CE6-B7E1-CF25349FD9A4}" srcOrd="1" destOrd="0" presId="urn:microsoft.com/office/officeart/2018/2/layout/IconVerticalSolidList"/>
    <dgm:cxn modelId="{112B1780-EEF8-4DAC-822C-1707AD07EE6E}" type="presParOf" srcId="{64D1AEFF-2607-4BEC-865A-EE49E308A342}" destId="{5082D413-7B6D-4793-83FF-5D7BD4A62C78}" srcOrd="2" destOrd="0" presId="urn:microsoft.com/office/officeart/2018/2/layout/IconVerticalSolidList"/>
    <dgm:cxn modelId="{8EF04288-7971-4CBE-97E5-CB040B2F0DCA}" type="presParOf" srcId="{64D1AEFF-2607-4BEC-865A-EE49E308A342}" destId="{1731F5CF-3ECB-4962-A998-6723F366872C}" srcOrd="3" destOrd="0" presId="urn:microsoft.com/office/officeart/2018/2/layout/IconVerticalSolidList"/>
    <dgm:cxn modelId="{32325D9B-15D1-45D4-8E0F-D2560A0BFA39}" type="presParOf" srcId="{4E76B30E-364C-4B57-A712-6F961C30C6D7}" destId="{5E181249-19D9-40C3-AEF5-421944D4746E}" srcOrd="5" destOrd="0" presId="urn:microsoft.com/office/officeart/2018/2/layout/IconVerticalSolidList"/>
    <dgm:cxn modelId="{31DF2036-13ED-4E6D-B2C7-37CCDA0F8B52}" type="presParOf" srcId="{4E76B30E-364C-4B57-A712-6F961C30C6D7}" destId="{07F74B6E-888A-4422-B6DD-FE0C461947EF}" srcOrd="6" destOrd="0" presId="urn:microsoft.com/office/officeart/2018/2/layout/IconVerticalSolidList"/>
    <dgm:cxn modelId="{EE7EBD9E-CFD1-428A-89EE-4315D5BF0D84}" type="presParOf" srcId="{07F74B6E-888A-4422-B6DD-FE0C461947EF}" destId="{DC645239-1AE0-4646-91D0-7ACE832F7E9F}" srcOrd="0" destOrd="0" presId="urn:microsoft.com/office/officeart/2018/2/layout/IconVerticalSolidList"/>
    <dgm:cxn modelId="{AA4C7D1B-FE5E-4772-8372-A5E26466B947}" type="presParOf" srcId="{07F74B6E-888A-4422-B6DD-FE0C461947EF}" destId="{8DD1B515-D13A-4C6F-B144-D9E15F136DB3}" srcOrd="1" destOrd="0" presId="urn:microsoft.com/office/officeart/2018/2/layout/IconVerticalSolidList"/>
    <dgm:cxn modelId="{569914D5-AC68-428E-ACD2-ED319E43AD2E}" type="presParOf" srcId="{07F74B6E-888A-4422-B6DD-FE0C461947EF}" destId="{27EA7633-6E24-4E3F-97F2-71165BF0AC42}" srcOrd="2" destOrd="0" presId="urn:microsoft.com/office/officeart/2018/2/layout/IconVerticalSolidList"/>
    <dgm:cxn modelId="{2BD5391A-240E-4350-A137-6B27096DC559}" type="presParOf" srcId="{07F74B6E-888A-4422-B6DD-FE0C461947EF}" destId="{22F7AD3C-4351-421A-BA96-86EBD92AB1B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FC7C77E-ADA8-4A1A-9DB4-CDE587A689EB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652DDA6-556F-4C6A-BD2E-087A5FD86ACE}">
      <dgm:prSet/>
      <dgm:spPr/>
      <dgm:t>
        <a:bodyPr/>
        <a:lstStyle/>
        <a:p>
          <a:r>
            <a:rPr lang="en-GB"/>
            <a:t>Go to a cinema alone</a:t>
          </a:r>
          <a:endParaRPr lang="en-US"/>
        </a:p>
      </dgm:t>
    </dgm:pt>
    <dgm:pt modelId="{BF428921-C75A-421D-87B2-BC0B4878D963}" type="parTrans" cxnId="{0B67E9F7-0D19-44D4-B707-DE38C895E0A9}">
      <dgm:prSet/>
      <dgm:spPr/>
      <dgm:t>
        <a:bodyPr/>
        <a:lstStyle/>
        <a:p>
          <a:endParaRPr lang="en-US"/>
        </a:p>
      </dgm:t>
    </dgm:pt>
    <dgm:pt modelId="{B1569670-DE28-45C5-93C4-334F8BDB73EA}" type="sibTrans" cxnId="{0B67E9F7-0D19-44D4-B707-DE38C895E0A9}">
      <dgm:prSet/>
      <dgm:spPr/>
      <dgm:t>
        <a:bodyPr/>
        <a:lstStyle/>
        <a:p>
          <a:endParaRPr lang="en-US"/>
        </a:p>
      </dgm:t>
    </dgm:pt>
    <dgm:pt modelId="{48A41E74-0D5D-44E1-B174-9A6FBE839CA2}">
      <dgm:prSet/>
      <dgm:spPr/>
      <dgm:t>
        <a:bodyPr/>
        <a:lstStyle/>
        <a:p>
          <a:r>
            <a:rPr lang="en-GB"/>
            <a:t>Go out to eat by yourself</a:t>
          </a:r>
          <a:endParaRPr lang="en-US"/>
        </a:p>
      </dgm:t>
    </dgm:pt>
    <dgm:pt modelId="{8B896F24-2436-4061-A53B-AE79A6BA6434}" type="parTrans" cxnId="{147BF94F-C5C8-4BD2-B471-7294A5D23D09}">
      <dgm:prSet/>
      <dgm:spPr/>
      <dgm:t>
        <a:bodyPr/>
        <a:lstStyle/>
        <a:p>
          <a:endParaRPr lang="en-US"/>
        </a:p>
      </dgm:t>
    </dgm:pt>
    <dgm:pt modelId="{4D96EFAD-0A55-4AD7-9B24-D770A1D47312}" type="sibTrans" cxnId="{147BF94F-C5C8-4BD2-B471-7294A5D23D09}">
      <dgm:prSet/>
      <dgm:spPr/>
      <dgm:t>
        <a:bodyPr/>
        <a:lstStyle/>
        <a:p>
          <a:endParaRPr lang="en-US"/>
        </a:p>
      </dgm:t>
    </dgm:pt>
    <dgm:pt modelId="{03FEADF2-D4E1-4E16-9F2A-7B5233249EB8}">
      <dgm:prSet/>
      <dgm:spPr/>
      <dgm:t>
        <a:bodyPr/>
        <a:lstStyle/>
        <a:p>
          <a:r>
            <a:rPr lang="en-GB"/>
            <a:t>Compliment a stranger</a:t>
          </a:r>
          <a:endParaRPr lang="en-US"/>
        </a:p>
      </dgm:t>
    </dgm:pt>
    <dgm:pt modelId="{5AAC2CD3-7A3D-4F61-A322-2EA1E8E83CD6}" type="parTrans" cxnId="{B42E7DA6-2908-4293-ACF0-60DD99740D50}">
      <dgm:prSet/>
      <dgm:spPr/>
      <dgm:t>
        <a:bodyPr/>
        <a:lstStyle/>
        <a:p>
          <a:endParaRPr lang="en-US"/>
        </a:p>
      </dgm:t>
    </dgm:pt>
    <dgm:pt modelId="{0F954486-9C69-4CA0-A2F4-52F8CE6344D5}" type="sibTrans" cxnId="{B42E7DA6-2908-4293-ACF0-60DD99740D50}">
      <dgm:prSet/>
      <dgm:spPr/>
      <dgm:t>
        <a:bodyPr/>
        <a:lstStyle/>
        <a:p>
          <a:endParaRPr lang="en-US"/>
        </a:p>
      </dgm:t>
    </dgm:pt>
    <dgm:pt modelId="{D253FE75-8D9F-4AD1-85AF-9D0C82132A91}">
      <dgm:prSet/>
      <dgm:spPr/>
      <dgm:t>
        <a:bodyPr/>
        <a:lstStyle/>
        <a:p>
          <a:r>
            <a:rPr lang="en-GB"/>
            <a:t>Social media fasting</a:t>
          </a:r>
          <a:endParaRPr lang="en-US"/>
        </a:p>
      </dgm:t>
    </dgm:pt>
    <dgm:pt modelId="{7EF688DF-05DB-422A-B296-0FC16B999805}" type="parTrans" cxnId="{8C35096C-3879-4C5E-A12F-013F6257543F}">
      <dgm:prSet/>
      <dgm:spPr/>
      <dgm:t>
        <a:bodyPr/>
        <a:lstStyle/>
        <a:p>
          <a:endParaRPr lang="en-US"/>
        </a:p>
      </dgm:t>
    </dgm:pt>
    <dgm:pt modelId="{7EEE6AE8-584E-48A6-8CE5-CE4BE630F1FD}" type="sibTrans" cxnId="{8C35096C-3879-4C5E-A12F-013F6257543F}">
      <dgm:prSet/>
      <dgm:spPr/>
      <dgm:t>
        <a:bodyPr/>
        <a:lstStyle/>
        <a:p>
          <a:endParaRPr lang="en-US"/>
        </a:p>
      </dgm:t>
    </dgm:pt>
    <dgm:pt modelId="{41E9D029-9AAC-4951-AFB9-0B07DE807515}">
      <dgm:prSet/>
      <dgm:spPr/>
      <dgm:t>
        <a:bodyPr/>
        <a:lstStyle/>
        <a:p>
          <a:r>
            <a:rPr lang="en-GB"/>
            <a:t>Go on a walk, alone, with no headphones</a:t>
          </a:r>
          <a:endParaRPr lang="en-US"/>
        </a:p>
      </dgm:t>
    </dgm:pt>
    <dgm:pt modelId="{71B0F3D1-808B-4B42-8138-10452BB5203A}" type="parTrans" cxnId="{E1E9316A-64E7-4E69-BA2F-9C3316D82574}">
      <dgm:prSet/>
      <dgm:spPr/>
      <dgm:t>
        <a:bodyPr/>
        <a:lstStyle/>
        <a:p>
          <a:endParaRPr lang="en-US"/>
        </a:p>
      </dgm:t>
    </dgm:pt>
    <dgm:pt modelId="{F810632C-19C2-468D-83F7-9E56196BD9E5}" type="sibTrans" cxnId="{E1E9316A-64E7-4E69-BA2F-9C3316D82574}">
      <dgm:prSet/>
      <dgm:spPr/>
      <dgm:t>
        <a:bodyPr/>
        <a:lstStyle/>
        <a:p>
          <a:endParaRPr lang="en-US"/>
        </a:p>
      </dgm:t>
    </dgm:pt>
    <dgm:pt modelId="{DC9A1BC1-1360-4F73-B56D-85E3D35807F9}">
      <dgm:prSet/>
      <dgm:spPr/>
      <dgm:t>
        <a:bodyPr/>
        <a:lstStyle/>
        <a:p>
          <a:r>
            <a:rPr lang="en-GB"/>
            <a:t>Go to an unfamiliar restaurant and ask for recommendations</a:t>
          </a:r>
          <a:endParaRPr lang="en-US"/>
        </a:p>
      </dgm:t>
    </dgm:pt>
    <dgm:pt modelId="{1193CB61-370C-4966-A7B4-DB06303A9CA1}" type="parTrans" cxnId="{DE8D2813-7D08-4173-97E2-316CDB872F4E}">
      <dgm:prSet/>
      <dgm:spPr/>
      <dgm:t>
        <a:bodyPr/>
        <a:lstStyle/>
        <a:p>
          <a:endParaRPr lang="en-US"/>
        </a:p>
      </dgm:t>
    </dgm:pt>
    <dgm:pt modelId="{41A36682-5D2E-4D56-B6F8-8DF29F347EB6}" type="sibTrans" cxnId="{DE8D2813-7D08-4173-97E2-316CDB872F4E}">
      <dgm:prSet/>
      <dgm:spPr/>
      <dgm:t>
        <a:bodyPr/>
        <a:lstStyle/>
        <a:p>
          <a:endParaRPr lang="en-US"/>
        </a:p>
      </dgm:t>
    </dgm:pt>
    <dgm:pt modelId="{89689DE6-2A45-44D4-A6AF-AEBB9CAFCFF3}">
      <dgm:prSet/>
      <dgm:spPr/>
      <dgm:t>
        <a:bodyPr/>
        <a:lstStyle/>
        <a:p>
          <a:r>
            <a:rPr lang="en-GB"/>
            <a:t>Go to a book shop alone and ask the worker what their favourite book is, and buy it</a:t>
          </a:r>
          <a:endParaRPr lang="en-US"/>
        </a:p>
      </dgm:t>
    </dgm:pt>
    <dgm:pt modelId="{0462512C-6B72-40EA-ACF9-CC1C8CFA5AAD}" type="parTrans" cxnId="{3E42F743-4ED6-4966-93EA-364C749C3B54}">
      <dgm:prSet/>
      <dgm:spPr/>
      <dgm:t>
        <a:bodyPr/>
        <a:lstStyle/>
        <a:p>
          <a:endParaRPr lang="en-US"/>
        </a:p>
      </dgm:t>
    </dgm:pt>
    <dgm:pt modelId="{0C63661A-72F2-4257-BDCD-5A13EB00D80C}" type="sibTrans" cxnId="{3E42F743-4ED6-4966-93EA-364C749C3B54}">
      <dgm:prSet/>
      <dgm:spPr/>
      <dgm:t>
        <a:bodyPr/>
        <a:lstStyle/>
        <a:p>
          <a:endParaRPr lang="en-US"/>
        </a:p>
      </dgm:t>
    </dgm:pt>
    <dgm:pt modelId="{C3BD57BC-E373-4A71-8254-9708F6250036}">
      <dgm:prSet/>
      <dgm:spPr/>
      <dgm:t>
        <a:bodyPr/>
        <a:lstStyle/>
        <a:p>
          <a:r>
            <a:rPr lang="en-GB"/>
            <a:t>Take a cold shower</a:t>
          </a:r>
          <a:endParaRPr lang="en-US"/>
        </a:p>
      </dgm:t>
    </dgm:pt>
    <dgm:pt modelId="{5385A25C-A950-4DBB-A0AC-977A919118A1}" type="parTrans" cxnId="{160369FB-D9A3-41F7-899D-D5F38028E6B8}">
      <dgm:prSet/>
      <dgm:spPr/>
      <dgm:t>
        <a:bodyPr/>
        <a:lstStyle/>
        <a:p>
          <a:endParaRPr lang="en-US"/>
        </a:p>
      </dgm:t>
    </dgm:pt>
    <dgm:pt modelId="{1C934C8C-BEAC-4D71-B772-BB8670AE8FC7}" type="sibTrans" cxnId="{160369FB-D9A3-41F7-899D-D5F38028E6B8}">
      <dgm:prSet/>
      <dgm:spPr/>
      <dgm:t>
        <a:bodyPr/>
        <a:lstStyle/>
        <a:p>
          <a:endParaRPr lang="en-US"/>
        </a:p>
      </dgm:t>
    </dgm:pt>
    <dgm:pt modelId="{7653D8AA-3311-458F-92F2-E32D91D9BFBD}" type="pres">
      <dgm:prSet presAssocID="{CFC7C77E-ADA8-4A1A-9DB4-CDE587A689EB}" presName="diagram" presStyleCnt="0">
        <dgm:presLayoutVars>
          <dgm:dir/>
          <dgm:resizeHandles val="exact"/>
        </dgm:presLayoutVars>
      </dgm:prSet>
      <dgm:spPr/>
    </dgm:pt>
    <dgm:pt modelId="{40CBECC9-E61B-401C-889F-5FD6D95D9D70}" type="pres">
      <dgm:prSet presAssocID="{6652DDA6-556F-4C6A-BD2E-087A5FD86ACE}" presName="node" presStyleLbl="node1" presStyleIdx="0" presStyleCnt="8">
        <dgm:presLayoutVars>
          <dgm:bulletEnabled val="1"/>
        </dgm:presLayoutVars>
      </dgm:prSet>
      <dgm:spPr/>
    </dgm:pt>
    <dgm:pt modelId="{54B072D0-04C1-423D-8E19-51D1BA84A54A}" type="pres">
      <dgm:prSet presAssocID="{B1569670-DE28-45C5-93C4-334F8BDB73EA}" presName="sibTrans" presStyleCnt="0"/>
      <dgm:spPr/>
    </dgm:pt>
    <dgm:pt modelId="{485E05DE-11B7-45E5-9B4E-91300FBBD49D}" type="pres">
      <dgm:prSet presAssocID="{48A41E74-0D5D-44E1-B174-9A6FBE839CA2}" presName="node" presStyleLbl="node1" presStyleIdx="1" presStyleCnt="8">
        <dgm:presLayoutVars>
          <dgm:bulletEnabled val="1"/>
        </dgm:presLayoutVars>
      </dgm:prSet>
      <dgm:spPr/>
    </dgm:pt>
    <dgm:pt modelId="{47A467B1-0400-47C2-9E36-126AA2C7C1CB}" type="pres">
      <dgm:prSet presAssocID="{4D96EFAD-0A55-4AD7-9B24-D770A1D47312}" presName="sibTrans" presStyleCnt="0"/>
      <dgm:spPr/>
    </dgm:pt>
    <dgm:pt modelId="{C329698C-6CA7-450B-8A3C-196AAAD4D0B9}" type="pres">
      <dgm:prSet presAssocID="{03FEADF2-D4E1-4E16-9F2A-7B5233249EB8}" presName="node" presStyleLbl="node1" presStyleIdx="2" presStyleCnt="8">
        <dgm:presLayoutVars>
          <dgm:bulletEnabled val="1"/>
        </dgm:presLayoutVars>
      </dgm:prSet>
      <dgm:spPr/>
    </dgm:pt>
    <dgm:pt modelId="{EA9C93D9-821F-4CFB-9BAA-BD444316B46E}" type="pres">
      <dgm:prSet presAssocID="{0F954486-9C69-4CA0-A2F4-52F8CE6344D5}" presName="sibTrans" presStyleCnt="0"/>
      <dgm:spPr/>
    </dgm:pt>
    <dgm:pt modelId="{9228237D-3990-4457-85A6-7EF856202DA9}" type="pres">
      <dgm:prSet presAssocID="{D253FE75-8D9F-4AD1-85AF-9D0C82132A91}" presName="node" presStyleLbl="node1" presStyleIdx="3" presStyleCnt="8">
        <dgm:presLayoutVars>
          <dgm:bulletEnabled val="1"/>
        </dgm:presLayoutVars>
      </dgm:prSet>
      <dgm:spPr/>
    </dgm:pt>
    <dgm:pt modelId="{EEFB116F-2E26-4852-A8A6-D7597E6C0BBD}" type="pres">
      <dgm:prSet presAssocID="{7EEE6AE8-584E-48A6-8CE5-CE4BE630F1FD}" presName="sibTrans" presStyleCnt="0"/>
      <dgm:spPr/>
    </dgm:pt>
    <dgm:pt modelId="{6B4ADC5D-F970-4336-A61C-34601E835C54}" type="pres">
      <dgm:prSet presAssocID="{41E9D029-9AAC-4951-AFB9-0B07DE807515}" presName="node" presStyleLbl="node1" presStyleIdx="4" presStyleCnt="8">
        <dgm:presLayoutVars>
          <dgm:bulletEnabled val="1"/>
        </dgm:presLayoutVars>
      </dgm:prSet>
      <dgm:spPr/>
    </dgm:pt>
    <dgm:pt modelId="{3B70E252-BC4C-44A2-A0E7-3882193A5B64}" type="pres">
      <dgm:prSet presAssocID="{F810632C-19C2-468D-83F7-9E56196BD9E5}" presName="sibTrans" presStyleCnt="0"/>
      <dgm:spPr/>
    </dgm:pt>
    <dgm:pt modelId="{12D4F9B8-7839-4ABC-8AAE-40802AB90BAA}" type="pres">
      <dgm:prSet presAssocID="{DC9A1BC1-1360-4F73-B56D-85E3D35807F9}" presName="node" presStyleLbl="node1" presStyleIdx="5" presStyleCnt="8">
        <dgm:presLayoutVars>
          <dgm:bulletEnabled val="1"/>
        </dgm:presLayoutVars>
      </dgm:prSet>
      <dgm:spPr/>
    </dgm:pt>
    <dgm:pt modelId="{A7D0B1BA-715F-434E-BF10-2B9731F803C8}" type="pres">
      <dgm:prSet presAssocID="{41A36682-5D2E-4D56-B6F8-8DF29F347EB6}" presName="sibTrans" presStyleCnt="0"/>
      <dgm:spPr/>
    </dgm:pt>
    <dgm:pt modelId="{0ECE5AE8-F3AE-4547-8DE2-EAFA5BC257BB}" type="pres">
      <dgm:prSet presAssocID="{89689DE6-2A45-44D4-A6AF-AEBB9CAFCFF3}" presName="node" presStyleLbl="node1" presStyleIdx="6" presStyleCnt="8">
        <dgm:presLayoutVars>
          <dgm:bulletEnabled val="1"/>
        </dgm:presLayoutVars>
      </dgm:prSet>
      <dgm:spPr/>
    </dgm:pt>
    <dgm:pt modelId="{9C5D4431-EE89-4CD1-90AF-E46903EBB120}" type="pres">
      <dgm:prSet presAssocID="{0C63661A-72F2-4257-BDCD-5A13EB00D80C}" presName="sibTrans" presStyleCnt="0"/>
      <dgm:spPr/>
    </dgm:pt>
    <dgm:pt modelId="{999650D7-921A-49F3-9103-34E2C6B6428C}" type="pres">
      <dgm:prSet presAssocID="{C3BD57BC-E373-4A71-8254-9708F6250036}" presName="node" presStyleLbl="node1" presStyleIdx="7" presStyleCnt="8">
        <dgm:presLayoutVars>
          <dgm:bulletEnabled val="1"/>
        </dgm:presLayoutVars>
      </dgm:prSet>
      <dgm:spPr/>
    </dgm:pt>
  </dgm:ptLst>
  <dgm:cxnLst>
    <dgm:cxn modelId="{DE8D2813-7D08-4173-97E2-316CDB872F4E}" srcId="{CFC7C77E-ADA8-4A1A-9DB4-CDE587A689EB}" destId="{DC9A1BC1-1360-4F73-B56D-85E3D35807F9}" srcOrd="5" destOrd="0" parTransId="{1193CB61-370C-4966-A7B4-DB06303A9CA1}" sibTransId="{41A36682-5D2E-4D56-B6F8-8DF29F347EB6}"/>
    <dgm:cxn modelId="{296A0319-ACD7-47A8-B2AC-2BDEC13CA143}" type="presOf" srcId="{C3BD57BC-E373-4A71-8254-9708F6250036}" destId="{999650D7-921A-49F3-9103-34E2C6B6428C}" srcOrd="0" destOrd="0" presId="urn:microsoft.com/office/officeart/2005/8/layout/default"/>
    <dgm:cxn modelId="{7402E119-F9E7-4349-B8D1-BA2971B666CC}" type="presOf" srcId="{48A41E74-0D5D-44E1-B174-9A6FBE839CA2}" destId="{485E05DE-11B7-45E5-9B4E-91300FBBD49D}" srcOrd="0" destOrd="0" presId="urn:microsoft.com/office/officeart/2005/8/layout/default"/>
    <dgm:cxn modelId="{4AC2FC2D-3D4F-4F67-BD91-11B8B929808B}" type="presOf" srcId="{D253FE75-8D9F-4AD1-85AF-9D0C82132A91}" destId="{9228237D-3990-4457-85A6-7EF856202DA9}" srcOrd="0" destOrd="0" presId="urn:microsoft.com/office/officeart/2005/8/layout/default"/>
    <dgm:cxn modelId="{D14F6433-BC27-4CB8-9137-AE272C3D18E8}" type="presOf" srcId="{89689DE6-2A45-44D4-A6AF-AEBB9CAFCFF3}" destId="{0ECE5AE8-F3AE-4547-8DE2-EAFA5BC257BB}" srcOrd="0" destOrd="0" presId="urn:microsoft.com/office/officeart/2005/8/layout/default"/>
    <dgm:cxn modelId="{3E42F743-4ED6-4966-93EA-364C749C3B54}" srcId="{CFC7C77E-ADA8-4A1A-9DB4-CDE587A689EB}" destId="{89689DE6-2A45-44D4-A6AF-AEBB9CAFCFF3}" srcOrd="6" destOrd="0" parTransId="{0462512C-6B72-40EA-ACF9-CC1C8CFA5AAD}" sibTransId="{0C63661A-72F2-4257-BDCD-5A13EB00D80C}"/>
    <dgm:cxn modelId="{E1E9316A-64E7-4E69-BA2F-9C3316D82574}" srcId="{CFC7C77E-ADA8-4A1A-9DB4-CDE587A689EB}" destId="{41E9D029-9AAC-4951-AFB9-0B07DE807515}" srcOrd="4" destOrd="0" parTransId="{71B0F3D1-808B-4B42-8138-10452BB5203A}" sibTransId="{F810632C-19C2-468D-83F7-9E56196BD9E5}"/>
    <dgm:cxn modelId="{8C35096C-3879-4C5E-A12F-013F6257543F}" srcId="{CFC7C77E-ADA8-4A1A-9DB4-CDE587A689EB}" destId="{D253FE75-8D9F-4AD1-85AF-9D0C82132A91}" srcOrd="3" destOrd="0" parTransId="{7EF688DF-05DB-422A-B296-0FC16B999805}" sibTransId="{7EEE6AE8-584E-48A6-8CE5-CE4BE630F1FD}"/>
    <dgm:cxn modelId="{147BF94F-C5C8-4BD2-B471-7294A5D23D09}" srcId="{CFC7C77E-ADA8-4A1A-9DB4-CDE587A689EB}" destId="{48A41E74-0D5D-44E1-B174-9A6FBE839CA2}" srcOrd="1" destOrd="0" parTransId="{8B896F24-2436-4061-A53B-AE79A6BA6434}" sibTransId="{4D96EFAD-0A55-4AD7-9B24-D770A1D47312}"/>
    <dgm:cxn modelId="{8EC84156-F6B2-4591-AFF4-33242D360D50}" type="presOf" srcId="{03FEADF2-D4E1-4E16-9F2A-7B5233249EB8}" destId="{C329698C-6CA7-450B-8A3C-196AAAD4D0B9}" srcOrd="0" destOrd="0" presId="urn:microsoft.com/office/officeart/2005/8/layout/default"/>
    <dgm:cxn modelId="{188BF384-2F75-47C4-819F-1640AF1619BD}" type="presOf" srcId="{CFC7C77E-ADA8-4A1A-9DB4-CDE587A689EB}" destId="{7653D8AA-3311-458F-92F2-E32D91D9BFBD}" srcOrd="0" destOrd="0" presId="urn:microsoft.com/office/officeart/2005/8/layout/default"/>
    <dgm:cxn modelId="{1BC14A88-8416-487C-8B60-6DE66EBDEB2B}" type="presOf" srcId="{DC9A1BC1-1360-4F73-B56D-85E3D35807F9}" destId="{12D4F9B8-7839-4ABC-8AAE-40802AB90BAA}" srcOrd="0" destOrd="0" presId="urn:microsoft.com/office/officeart/2005/8/layout/default"/>
    <dgm:cxn modelId="{B42E7DA6-2908-4293-ACF0-60DD99740D50}" srcId="{CFC7C77E-ADA8-4A1A-9DB4-CDE587A689EB}" destId="{03FEADF2-D4E1-4E16-9F2A-7B5233249EB8}" srcOrd="2" destOrd="0" parTransId="{5AAC2CD3-7A3D-4F61-A322-2EA1E8E83CD6}" sibTransId="{0F954486-9C69-4CA0-A2F4-52F8CE6344D5}"/>
    <dgm:cxn modelId="{F3C45FE1-2FB5-4F28-B195-B8412ED7C8AE}" type="presOf" srcId="{41E9D029-9AAC-4951-AFB9-0B07DE807515}" destId="{6B4ADC5D-F970-4336-A61C-34601E835C54}" srcOrd="0" destOrd="0" presId="urn:microsoft.com/office/officeart/2005/8/layout/default"/>
    <dgm:cxn modelId="{84E135EE-D255-4AE0-8551-6F5889E6B9F4}" type="presOf" srcId="{6652DDA6-556F-4C6A-BD2E-087A5FD86ACE}" destId="{40CBECC9-E61B-401C-889F-5FD6D95D9D70}" srcOrd="0" destOrd="0" presId="urn:microsoft.com/office/officeart/2005/8/layout/default"/>
    <dgm:cxn modelId="{0B67E9F7-0D19-44D4-B707-DE38C895E0A9}" srcId="{CFC7C77E-ADA8-4A1A-9DB4-CDE587A689EB}" destId="{6652DDA6-556F-4C6A-BD2E-087A5FD86ACE}" srcOrd="0" destOrd="0" parTransId="{BF428921-C75A-421D-87B2-BC0B4878D963}" sibTransId="{B1569670-DE28-45C5-93C4-334F8BDB73EA}"/>
    <dgm:cxn modelId="{160369FB-D9A3-41F7-899D-D5F38028E6B8}" srcId="{CFC7C77E-ADA8-4A1A-9DB4-CDE587A689EB}" destId="{C3BD57BC-E373-4A71-8254-9708F6250036}" srcOrd="7" destOrd="0" parTransId="{5385A25C-A950-4DBB-A0AC-977A919118A1}" sibTransId="{1C934C8C-BEAC-4D71-B772-BB8670AE8FC7}"/>
    <dgm:cxn modelId="{99E5C3E9-4AA7-4018-8055-EB96D3A9D05E}" type="presParOf" srcId="{7653D8AA-3311-458F-92F2-E32D91D9BFBD}" destId="{40CBECC9-E61B-401C-889F-5FD6D95D9D70}" srcOrd="0" destOrd="0" presId="urn:microsoft.com/office/officeart/2005/8/layout/default"/>
    <dgm:cxn modelId="{48DFD676-075E-4B16-A94A-133BC76AEFAB}" type="presParOf" srcId="{7653D8AA-3311-458F-92F2-E32D91D9BFBD}" destId="{54B072D0-04C1-423D-8E19-51D1BA84A54A}" srcOrd="1" destOrd="0" presId="urn:microsoft.com/office/officeart/2005/8/layout/default"/>
    <dgm:cxn modelId="{B74AA1A8-0829-4468-8A24-2C38E9CA332C}" type="presParOf" srcId="{7653D8AA-3311-458F-92F2-E32D91D9BFBD}" destId="{485E05DE-11B7-45E5-9B4E-91300FBBD49D}" srcOrd="2" destOrd="0" presId="urn:microsoft.com/office/officeart/2005/8/layout/default"/>
    <dgm:cxn modelId="{63D15256-BA5C-41B4-AF1B-32065287DBF1}" type="presParOf" srcId="{7653D8AA-3311-458F-92F2-E32D91D9BFBD}" destId="{47A467B1-0400-47C2-9E36-126AA2C7C1CB}" srcOrd="3" destOrd="0" presId="urn:microsoft.com/office/officeart/2005/8/layout/default"/>
    <dgm:cxn modelId="{8B80852C-D2A0-4B68-A7E7-DC5C8B10BCF4}" type="presParOf" srcId="{7653D8AA-3311-458F-92F2-E32D91D9BFBD}" destId="{C329698C-6CA7-450B-8A3C-196AAAD4D0B9}" srcOrd="4" destOrd="0" presId="urn:microsoft.com/office/officeart/2005/8/layout/default"/>
    <dgm:cxn modelId="{3852C9BC-3FBE-464D-8B42-967D6AB4D438}" type="presParOf" srcId="{7653D8AA-3311-458F-92F2-E32D91D9BFBD}" destId="{EA9C93D9-821F-4CFB-9BAA-BD444316B46E}" srcOrd="5" destOrd="0" presId="urn:microsoft.com/office/officeart/2005/8/layout/default"/>
    <dgm:cxn modelId="{ACC9BFE4-A216-4A3E-B6C3-C39D3FD17993}" type="presParOf" srcId="{7653D8AA-3311-458F-92F2-E32D91D9BFBD}" destId="{9228237D-3990-4457-85A6-7EF856202DA9}" srcOrd="6" destOrd="0" presId="urn:microsoft.com/office/officeart/2005/8/layout/default"/>
    <dgm:cxn modelId="{FD4A2062-B303-4211-942B-83C44B03EDD1}" type="presParOf" srcId="{7653D8AA-3311-458F-92F2-E32D91D9BFBD}" destId="{EEFB116F-2E26-4852-A8A6-D7597E6C0BBD}" srcOrd="7" destOrd="0" presId="urn:microsoft.com/office/officeart/2005/8/layout/default"/>
    <dgm:cxn modelId="{D7EF3670-92E8-461C-B47E-974DA643C095}" type="presParOf" srcId="{7653D8AA-3311-458F-92F2-E32D91D9BFBD}" destId="{6B4ADC5D-F970-4336-A61C-34601E835C54}" srcOrd="8" destOrd="0" presId="urn:microsoft.com/office/officeart/2005/8/layout/default"/>
    <dgm:cxn modelId="{BA2DEC6A-5628-4319-8FED-C518FF993328}" type="presParOf" srcId="{7653D8AA-3311-458F-92F2-E32D91D9BFBD}" destId="{3B70E252-BC4C-44A2-A0E7-3882193A5B64}" srcOrd="9" destOrd="0" presId="urn:microsoft.com/office/officeart/2005/8/layout/default"/>
    <dgm:cxn modelId="{922F14F5-2B40-4F48-B381-99BBCF886D42}" type="presParOf" srcId="{7653D8AA-3311-458F-92F2-E32D91D9BFBD}" destId="{12D4F9B8-7839-4ABC-8AAE-40802AB90BAA}" srcOrd="10" destOrd="0" presId="urn:microsoft.com/office/officeart/2005/8/layout/default"/>
    <dgm:cxn modelId="{4DA702D8-6FAE-4AF4-9CAA-71C20BBFB016}" type="presParOf" srcId="{7653D8AA-3311-458F-92F2-E32D91D9BFBD}" destId="{A7D0B1BA-715F-434E-BF10-2B9731F803C8}" srcOrd="11" destOrd="0" presId="urn:microsoft.com/office/officeart/2005/8/layout/default"/>
    <dgm:cxn modelId="{7FC269BB-DBBB-4495-9C81-0D767CD1FD98}" type="presParOf" srcId="{7653D8AA-3311-458F-92F2-E32D91D9BFBD}" destId="{0ECE5AE8-F3AE-4547-8DE2-EAFA5BC257BB}" srcOrd="12" destOrd="0" presId="urn:microsoft.com/office/officeart/2005/8/layout/default"/>
    <dgm:cxn modelId="{A8B34101-745E-4F17-BC5F-6C9AE68F292E}" type="presParOf" srcId="{7653D8AA-3311-458F-92F2-E32D91D9BFBD}" destId="{9C5D4431-EE89-4CD1-90AF-E46903EBB120}" srcOrd="13" destOrd="0" presId="urn:microsoft.com/office/officeart/2005/8/layout/default"/>
    <dgm:cxn modelId="{BD658DE9-631F-4D08-9062-1C5EA513863F}" type="presParOf" srcId="{7653D8AA-3311-458F-92F2-E32D91D9BFBD}" destId="{999650D7-921A-49F3-9103-34E2C6B6428C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44F6B40-BCE3-409A-B64F-D23110B3DBE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38824B1-C56B-45CA-999A-6ED927A4E413}">
      <dgm:prSet/>
      <dgm:spPr/>
      <dgm:t>
        <a:bodyPr/>
        <a:lstStyle/>
        <a:p>
          <a:r>
            <a:rPr lang="en-US"/>
            <a:t>We will look at creative problem solving in addition to sparking a revolution.</a:t>
          </a:r>
        </a:p>
      </dgm:t>
    </dgm:pt>
    <dgm:pt modelId="{1CCFDE37-16AA-4838-9AAA-7844736C9F91}" type="parTrans" cxnId="{E2F26F72-91DC-46A6-A0FF-50A732E9F523}">
      <dgm:prSet/>
      <dgm:spPr/>
      <dgm:t>
        <a:bodyPr/>
        <a:lstStyle/>
        <a:p>
          <a:endParaRPr lang="en-US"/>
        </a:p>
      </dgm:t>
    </dgm:pt>
    <dgm:pt modelId="{970CA354-61E0-446B-A28C-849E2EB23358}" type="sibTrans" cxnId="{E2F26F72-91DC-46A6-A0FF-50A732E9F523}">
      <dgm:prSet/>
      <dgm:spPr/>
      <dgm:t>
        <a:bodyPr/>
        <a:lstStyle/>
        <a:p>
          <a:endParaRPr lang="en-US"/>
        </a:p>
      </dgm:t>
    </dgm:pt>
    <dgm:pt modelId="{A0E460CE-06D8-4633-8D3D-F8ED92ADE841}">
      <dgm:prSet/>
      <dgm:spPr/>
      <dgm:t>
        <a:bodyPr/>
        <a:lstStyle/>
        <a:p>
          <a:r>
            <a:rPr lang="en-US"/>
            <a:t>Bring ideas for change, development and bring passion. </a:t>
          </a:r>
        </a:p>
      </dgm:t>
    </dgm:pt>
    <dgm:pt modelId="{60624DE2-A5FD-41FE-8E39-BFD3EB25BF25}" type="parTrans" cxnId="{05EC24C9-0CCB-4040-BC2C-27D94F3B0B0E}">
      <dgm:prSet/>
      <dgm:spPr/>
      <dgm:t>
        <a:bodyPr/>
        <a:lstStyle/>
        <a:p>
          <a:endParaRPr lang="en-US"/>
        </a:p>
      </dgm:t>
    </dgm:pt>
    <dgm:pt modelId="{BB9EBE3D-7249-4C31-B052-5BCFED632C24}" type="sibTrans" cxnId="{05EC24C9-0CCB-4040-BC2C-27D94F3B0B0E}">
      <dgm:prSet/>
      <dgm:spPr/>
      <dgm:t>
        <a:bodyPr/>
        <a:lstStyle/>
        <a:p>
          <a:endParaRPr lang="en-US"/>
        </a:p>
      </dgm:t>
    </dgm:pt>
    <dgm:pt modelId="{5BAE1543-1FDD-4345-BDD4-D78136884652}">
      <dgm:prSet/>
      <dgm:spPr/>
      <dgm:t>
        <a:bodyPr/>
        <a:lstStyle/>
        <a:p>
          <a:r>
            <a:rPr lang="en-US"/>
            <a:t>This is a module about creativity, I expect you to bring it. </a:t>
          </a:r>
        </a:p>
      </dgm:t>
    </dgm:pt>
    <dgm:pt modelId="{329FAAA6-373B-43F9-ABA2-3920EAB7D39B}" type="parTrans" cxnId="{A8E374EB-D574-42D7-9132-A66CBA4C8875}">
      <dgm:prSet/>
      <dgm:spPr/>
      <dgm:t>
        <a:bodyPr/>
        <a:lstStyle/>
        <a:p>
          <a:endParaRPr lang="en-US"/>
        </a:p>
      </dgm:t>
    </dgm:pt>
    <dgm:pt modelId="{B2734698-0155-4661-ABB2-5565D127A452}" type="sibTrans" cxnId="{A8E374EB-D574-42D7-9132-A66CBA4C8875}">
      <dgm:prSet/>
      <dgm:spPr/>
      <dgm:t>
        <a:bodyPr/>
        <a:lstStyle/>
        <a:p>
          <a:endParaRPr lang="en-US"/>
        </a:p>
      </dgm:t>
    </dgm:pt>
    <dgm:pt modelId="{841E7182-03F1-43C9-BB32-5F941FE5FAF5}" type="pres">
      <dgm:prSet presAssocID="{B44F6B40-BCE3-409A-B64F-D23110B3DBE4}" presName="root" presStyleCnt="0">
        <dgm:presLayoutVars>
          <dgm:dir/>
          <dgm:resizeHandles val="exact"/>
        </dgm:presLayoutVars>
      </dgm:prSet>
      <dgm:spPr/>
    </dgm:pt>
    <dgm:pt modelId="{E480A3F8-DE9A-4878-B6F2-3571BA4E859C}" type="pres">
      <dgm:prSet presAssocID="{038824B1-C56B-45CA-999A-6ED927A4E413}" presName="compNode" presStyleCnt="0"/>
      <dgm:spPr/>
    </dgm:pt>
    <dgm:pt modelId="{4B6EB5E4-61EB-4DB7-B795-EEDBDBEE0596}" type="pres">
      <dgm:prSet presAssocID="{038824B1-C56B-45CA-999A-6ED927A4E413}" presName="bgRect" presStyleLbl="bgShp" presStyleIdx="0" presStyleCnt="3"/>
      <dgm:spPr/>
    </dgm:pt>
    <dgm:pt modelId="{D004E107-FE93-4FDA-BE62-373AB2B02232}" type="pres">
      <dgm:prSet presAssocID="{038824B1-C56B-45CA-999A-6ED927A4E41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arkler"/>
        </a:ext>
      </dgm:extLst>
    </dgm:pt>
    <dgm:pt modelId="{1E3083C0-8123-4782-BDDF-FAF5D4699525}" type="pres">
      <dgm:prSet presAssocID="{038824B1-C56B-45CA-999A-6ED927A4E413}" presName="spaceRect" presStyleCnt="0"/>
      <dgm:spPr/>
    </dgm:pt>
    <dgm:pt modelId="{FC016FB1-C17D-4DCC-AED1-E4C69E6B6ADD}" type="pres">
      <dgm:prSet presAssocID="{038824B1-C56B-45CA-999A-6ED927A4E413}" presName="parTx" presStyleLbl="revTx" presStyleIdx="0" presStyleCnt="3">
        <dgm:presLayoutVars>
          <dgm:chMax val="0"/>
          <dgm:chPref val="0"/>
        </dgm:presLayoutVars>
      </dgm:prSet>
      <dgm:spPr/>
    </dgm:pt>
    <dgm:pt modelId="{31C45EF6-52D8-4FE6-B5EE-5B53DB3B690B}" type="pres">
      <dgm:prSet presAssocID="{970CA354-61E0-446B-A28C-849E2EB23358}" presName="sibTrans" presStyleCnt="0"/>
      <dgm:spPr/>
    </dgm:pt>
    <dgm:pt modelId="{8AB70F7D-7593-499A-9460-49D5B0C8F327}" type="pres">
      <dgm:prSet presAssocID="{A0E460CE-06D8-4633-8D3D-F8ED92ADE841}" presName="compNode" presStyleCnt="0"/>
      <dgm:spPr/>
    </dgm:pt>
    <dgm:pt modelId="{1B3B33D5-8029-4EC9-9902-7265CA08A573}" type="pres">
      <dgm:prSet presAssocID="{A0E460CE-06D8-4633-8D3D-F8ED92ADE841}" presName="bgRect" presStyleLbl="bgShp" presStyleIdx="1" presStyleCnt="3"/>
      <dgm:spPr/>
    </dgm:pt>
    <dgm:pt modelId="{9D6F63AD-E078-439C-AE25-18E71F177455}" type="pres">
      <dgm:prSet presAssocID="{A0E460CE-06D8-4633-8D3D-F8ED92ADE84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Brainstorm"/>
        </a:ext>
      </dgm:extLst>
    </dgm:pt>
    <dgm:pt modelId="{31390FBA-3EE9-4335-9990-54A4817C1B5E}" type="pres">
      <dgm:prSet presAssocID="{A0E460CE-06D8-4633-8D3D-F8ED92ADE841}" presName="spaceRect" presStyleCnt="0"/>
      <dgm:spPr/>
    </dgm:pt>
    <dgm:pt modelId="{CDAF1EE6-F3A5-4B45-BAE9-60D11FA09DC6}" type="pres">
      <dgm:prSet presAssocID="{A0E460CE-06D8-4633-8D3D-F8ED92ADE841}" presName="parTx" presStyleLbl="revTx" presStyleIdx="1" presStyleCnt="3">
        <dgm:presLayoutVars>
          <dgm:chMax val="0"/>
          <dgm:chPref val="0"/>
        </dgm:presLayoutVars>
      </dgm:prSet>
      <dgm:spPr/>
    </dgm:pt>
    <dgm:pt modelId="{A1484CA8-4A09-4BE3-ACDA-62C6A60B9A78}" type="pres">
      <dgm:prSet presAssocID="{BB9EBE3D-7249-4C31-B052-5BCFED632C24}" presName="sibTrans" presStyleCnt="0"/>
      <dgm:spPr/>
    </dgm:pt>
    <dgm:pt modelId="{C34C281D-CF25-47B6-9CD7-D1896F00F523}" type="pres">
      <dgm:prSet presAssocID="{5BAE1543-1FDD-4345-BDD4-D78136884652}" presName="compNode" presStyleCnt="0"/>
      <dgm:spPr/>
    </dgm:pt>
    <dgm:pt modelId="{7B822854-11E1-4364-978F-BBDE812F9D88}" type="pres">
      <dgm:prSet presAssocID="{5BAE1543-1FDD-4345-BDD4-D78136884652}" presName="bgRect" presStyleLbl="bgShp" presStyleIdx="2" presStyleCnt="3"/>
      <dgm:spPr/>
    </dgm:pt>
    <dgm:pt modelId="{6522C718-9E10-48FC-BC91-E1E4C618C5C2}" type="pres">
      <dgm:prSet presAssocID="{5BAE1543-1FDD-4345-BDD4-D7813688465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0B970510-94EA-411A-930A-87CBEFBE11F1}" type="pres">
      <dgm:prSet presAssocID="{5BAE1543-1FDD-4345-BDD4-D78136884652}" presName="spaceRect" presStyleCnt="0"/>
      <dgm:spPr/>
    </dgm:pt>
    <dgm:pt modelId="{F8F5F69D-7866-4CCA-AFA6-FAB31B326838}" type="pres">
      <dgm:prSet presAssocID="{5BAE1543-1FDD-4345-BDD4-D7813688465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986F84E-C7CE-4AE3-8A1F-8E1E3D42C96D}" type="presOf" srcId="{B44F6B40-BCE3-409A-B64F-D23110B3DBE4}" destId="{841E7182-03F1-43C9-BB32-5F941FE5FAF5}" srcOrd="0" destOrd="0" presId="urn:microsoft.com/office/officeart/2018/2/layout/IconVerticalSolidList"/>
    <dgm:cxn modelId="{E2F26F72-91DC-46A6-A0FF-50A732E9F523}" srcId="{B44F6B40-BCE3-409A-B64F-D23110B3DBE4}" destId="{038824B1-C56B-45CA-999A-6ED927A4E413}" srcOrd="0" destOrd="0" parTransId="{1CCFDE37-16AA-4838-9AAA-7844736C9F91}" sibTransId="{970CA354-61E0-446B-A28C-849E2EB23358}"/>
    <dgm:cxn modelId="{022FF3A3-93EF-49BB-91FE-5EC616DF0E3D}" type="presOf" srcId="{038824B1-C56B-45CA-999A-6ED927A4E413}" destId="{FC016FB1-C17D-4DCC-AED1-E4C69E6B6ADD}" srcOrd="0" destOrd="0" presId="urn:microsoft.com/office/officeart/2018/2/layout/IconVerticalSolidList"/>
    <dgm:cxn modelId="{05EC24C9-0CCB-4040-BC2C-27D94F3B0B0E}" srcId="{B44F6B40-BCE3-409A-B64F-D23110B3DBE4}" destId="{A0E460CE-06D8-4633-8D3D-F8ED92ADE841}" srcOrd="1" destOrd="0" parTransId="{60624DE2-A5FD-41FE-8E39-BFD3EB25BF25}" sibTransId="{BB9EBE3D-7249-4C31-B052-5BCFED632C24}"/>
    <dgm:cxn modelId="{2C7718E1-CB2C-4B29-BEAF-D97EC282BAE1}" type="presOf" srcId="{A0E460CE-06D8-4633-8D3D-F8ED92ADE841}" destId="{CDAF1EE6-F3A5-4B45-BAE9-60D11FA09DC6}" srcOrd="0" destOrd="0" presId="urn:microsoft.com/office/officeart/2018/2/layout/IconVerticalSolidList"/>
    <dgm:cxn modelId="{A8E374EB-D574-42D7-9132-A66CBA4C8875}" srcId="{B44F6B40-BCE3-409A-B64F-D23110B3DBE4}" destId="{5BAE1543-1FDD-4345-BDD4-D78136884652}" srcOrd="2" destOrd="0" parTransId="{329FAAA6-373B-43F9-ABA2-3920EAB7D39B}" sibTransId="{B2734698-0155-4661-ABB2-5565D127A452}"/>
    <dgm:cxn modelId="{78318EFF-8B55-4478-ADEC-4C87C867D434}" type="presOf" srcId="{5BAE1543-1FDD-4345-BDD4-D78136884652}" destId="{F8F5F69D-7866-4CCA-AFA6-FAB31B326838}" srcOrd="0" destOrd="0" presId="urn:microsoft.com/office/officeart/2018/2/layout/IconVerticalSolidList"/>
    <dgm:cxn modelId="{BFFF01BE-0EC0-4645-8363-B9574179AA06}" type="presParOf" srcId="{841E7182-03F1-43C9-BB32-5F941FE5FAF5}" destId="{E480A3F8-DE9A-4878-B6F2-3571BA4E859C}" srcOrd="0" destOrd="0" presId="urn:microsoft.com/office/officeart/2018/2/layout/IconVerticalSolidList"/>
    <dgm:cxn modelId="{8A63B564-C8CB-46AA-8291-CAC892953D0F}" type="presParOf" srcId="{E480A3F8-DE9A-4878-B6F2-3571BA4E859C}" destId="{4B6EB5E4-61EB-4DB7-B795-EEDBDBEE0596}" srcOrd="0" destOrd="0" presId="urn:microsoft.com/office/officeart/2018/2/layout/IconVerticalSolidList"/>
    <dgm:cxn modelId="{0940051D-2A31-488F-9C83-90FB2C786789}" type="presParOf" srcId="{E480A3F8-DE9A-4878-B6F2-3571BA4E859C}" destId="{D004E107-FE93-4FDA-BE62-373AB2B02232}" srcOrd="1" destOrd="0" presId="urn:microsoft.com/office/officeart/2018/2/layout/IconVerticalSolidList"/>
    <dgm:cxn modelId="{CE5BF18D-35D3-4F85-8438-4E6B49EDBFD7}" type="presParOf" srcId="{E480A3F8-DE9A-4878-B6F2-3571BA4E859C}" destId="{1E3083C0-8123-4782-BDDF-FAF5D4699525}" srcOrd="2" destOrd="0" presId="urn:microsoft.com/office/officeart/2018/2/layout/IconVerticalSolidList"/>
    <dgm:cxn modelId="{4678FEC7-5995-4CD5-9C93-64E63375611F}" type="presParOf" srcId="{E480A3F8-DE9A-4878-B6F2-3571BA4E859C}" destId="{FC016FB1-C17D-4DCC-AED1-E4C69E6B6ADD}" srcOrd="3" destOrd="0" presId="urn:microsoft.com/office/officeart/2018/2/layout/IconVerticalSolidList"/>
    <dgm:cxn modelId="{90165776-8C07-4B55-8669-9399135E02DA}" type="presParOf" srcId="{841E7182-03F1-43C9-BB32-5F941FE5FAF5}" destId="{31C45EF6-52D8-4FE6-B5EE-5B53DB3B690B}" srcOrd="1" destOrd="0" presId="urn:microsoft.com/office/officeart/2018/2/layout/IconVerticalSolidList"/>
    <dgm:cxn modelId="{B05ACBD8-FD29-435A-BF3F-D2FD2643FD15}" type="presParOf" srcId="{841E7182-03F1-43C9-BB32-5F941FE5FAF5}" destId="{8AB70F7D-7593-499A-9460-49D5B0C8F327}" srcOrd="2" destOrd="0" presId="urn:microsoft.com/office/officeart/2018/2/layout/IconVerticalSolidList"/>
    <dgm:cxn modelId="{CC7F04BF-DE75-4562-80BB-0398414E3364}" type="presParOf" srcId="{8AB70F7D-7593-499A-9460-49D5B0C8F327}" destId="{1B3B33D5-8029-4EC9-9902-7265CA08A573}" srcOrd="0" destOrd="0" presId="urn:microsoft.com/office/officeart/2018/2/layout/IconVerticalSolidList"/>
    <dgm:cxn modelId="{2E2B37FB-3BB9-4A2A-8C9E-3339E2EC0C09}" type="presParOf" srcId="{8AB70F7D-7593-499A-9460-49D5B0C8F327}" destId="{9D6F63AD-E078-439C-AE25-18E71F177455}" srcOrd="1" destOrd="0" presId="urn:microsoft.com/office/officeart/2018/2/layout/IconVerticalSolidList"/>
    <dgm:cxn modelId="{B112DFE3-8499-41FE-9CF3-33A0C1028456}" type="presParOf" srcId="{8AB70F7D-7593-499A-9460-49D5B0C8F327}" destId="{31390FBA-3EE9-4335-9990-54A4817C1B5E}" srcOrd="2" destOrd="0" presId="urn:microsoft.com/office/officeart/2018/2/layout/IconVerticalSolidList"/>
    <dgm:cxn modelId="{3239769A-5F7D-432D-8825-D1D68E1728E6}" type="presParOf" srcId="{8AB70F7D-7593-499A-9460-49D5B0C8F327}" destId="{CDAF1EE6-F3A5-4B45-BAE9-60D11FA09DC6}" srcOrd="3" destOrd="0" presId="urn:microsoft.com/office/officeart/2018/2/layout/IconVerticalSolidList"/>
    <dgm:cxn modelId="{652CB013-42E6-4363-BC8D-F3F7FF95FC18}" type="presParOf" srcId="{841E7182-03F1-43C9-BB32-5F941FE5FAF5}" destId="{A1484CA8-4A09-4BE3-ACDA-62C6A60B9A78}" srcOrd="3" destOrd="0" presId="urn:microsoft.com/office/officeart/2018/2/layout/IconVerticalSolidList"/>
    <dgm:cxn modelId="{AE8BE516-03C6-4E21-A37F-E9E57E513DFC}" type="presParOf" srcId="{841E7182-03F1-43C9-BB32-5F941FE5FAF5}" destId="{C34C281D-CF25-47B6-9CD7-D1896F00F523}" srcOrd="4" destOrd="0" presId="urn:microsoft.com/office/officeart/2018/2/layout/IconVerticalSolidList"/>
    <dgm:cxn modelId="{76D41B0F-E817-4074-9E88-CB272C9E0697}" type="presParOf" srcId="{C34C281D-CF25-47B6-9CD7-D1896F00F523}" destId="{7B822854-11E1-4364-978F-BBDE812F9D88}" srcOrd="0" destOrd="0" presId="urn:microsoft.com/office/officeart/2018/2/layout/IconVerticalSolidList"/>
    <dgm:cxn modelId="{FD422350-928E-4430-A14C-65950A97D8CD}" type="presParOf" srcId="{C34C281D-CF25-47B6-9CD7-D1896F00F523}" destId="{6522C718-9E10-48FC-BC91-E1E4C618C5C2}" srcOrd="1" destOrd="0" presId="urn:microsoft.com/office/officeart/2018/2/layout/IconVerticalSolidList"/>
    <dgm:cxn modelId="{A126CB72-8FF8-45B4-A967-14F300D52065}" type="presParOf" srcId="{C34C281D-CF25-47B6-9CD7-D1896F00F523}" destId="{0B970510-94EA-411A-930A-87CBEFBE11F1}" srcOrd="2" destOrd="0" presId="urn:microsoft.com/office/officeart/2018/2/layout/IconVerticalSolidList"/>
    <dgm:cxn modelId="{59508F3D-6B52-4931-99F5-DE8EECB02DFC}" type="presParOf" srcId="{C34C281D-CF25-47B6-9CD7-D1896F00F523}" destId="{F8F5F69D-7866-4CCA-AFA6-FAB31B32683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B6ACFB-636C-44AB-A30D-C32C3068E790}">
      <dsp:nvSpPr>
        <dsp:cNvPr id="0" name=""/>
        <dsp:cNvSpPr/>
      </dsp:nvSpPr>
      <dsp:spPr>
        <a:xfrm>
          <a:off x="0" y="797355"/>
          <a:ext cx="5283200" cy="4797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Title Page</a:t>
          </a:r>
        </a:p>
      </dsp:txBody>
      <dsp:txXfrm>
        <a:off x="23417" y="820772"/>
        <a:ext cx="5236366" cy="432866"/>
      </dsp:txXfrm>
    </dsp:sp>
    <dsp:sp modelId="{B416E42E-23E2-4FF2-B1E7-B352166D04A0}">
      <dsp:nvSpPr>
        <dsp:cNvPr id="0" name=""/>
        <dsp:cNvSpPr/>
      </dsp:nvSpPr>
      <dsp:spPr>
        <a:xfrm>
          <a:off x="0" y="1334655"/>
          <a:ext cx="5283200" cy="479700"/>
        </a:xfrm>
        <a:prstGeom prst="roundRect">
          <a:avLst/>
        </a:prstGeom>
        <a:solidFill>
          <a:schemeClr val="accent2">
            <a:hueOff val="-294346"/>
            <a:satOff val="-1245"/>
            <a:lumOff val="51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Contents Page</a:t>
          </a:r>
        </a:p>
      </dsp:txBody>
      <dsp:txXfrm>
        <a:off x="23417" y="1358072"/>
        <a:ext cx="5236366" cy="432866"/>
      </dsp:txXfrm>
    </dsp:sp>
    <dsp:sp modelId="{9FF4D9B6-DC5B-4298-BECB-C1A19F5CE3AF}">
      <dsp:nvSpPr>
        <dsp:cNvPr id="0" name=""/>
        <dsp:cNvSpPr/>
      </dsp:nvSpPr>
      <dsp:spPr>
        <a:xfrm>
          <a:off x="0" y="1871956"/>
          <a:ext cx="5283200" cy="479700"/>
        </a:xfrm>
        <a:prstGeom prst="roundRect">
          <a:avLst/>
        </a:prstGeom>
        <a:solidFill>
          <a:schemeClr val="accent2">
            <a:hueOff val="-588692"/>
            <a:satOff val="-2490"/>
            <a:lumOff val="10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SWOT Analysis</a:t>
          </a:r>
        </a:p>
      </dsp:txBody>
      <dsp:txXfrm>
        <a:off x="23417" y="1895373"/>
        <a:ext cx="5236366" cy="432866"/>
      </dsp:txXfrm>
    </dsp:sp>
    <dsp:sp modelId="{528BA663-9791-4FB9-8A92-3F3FB295E042}">
      <dsp:nvSpPr>
        <dsp:cNvPr id="0" name=""/>
        <dsp:cNvSpPr/>
      </dsp:nvSpPr>
      <dsp:spPr>
        <a:xfrm>
          <a:off x="0" y="2409256"/>
          <a:ext cx="5283200" cy="479700"/>
        </a:xfrm>
        <a:prstGeom prst="roundRect">
          <a:avLst/>
        </a:prstGeom>
        <a:solidFill>
          <a:schemeClr val="accent2">
            <a:hueOff val="-883038"/>
            <a:satOff val="-3734"/>
            <a:lumOff val="15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E-Learning Screenshots</a:t>
          </a:r>
        </a:p>
      </dsp:txBody>
      <dsp:txXfrm>
        <a:off x="23417" y="2432673"/>
        <a:ext cx="5236366" cy="432866"/>
      </dsp:txXfrm>
    </dsp:sp>
    <dsp:sp modelId="{B5898E7C-A481-44C2-A202-440661E1CAE2}">
      <dsp:nvSpPr>
        <dsp:cNvPr id="0" name=""/>
        <dsp:cNvSpPr/>
      </dsp:nvSpPr>
      <dsp:spPr>
        <a:xfrm>
          <a:off x="0" y="2946556"/>
          <a:ext cx="5283200" cy="479700"/>
        </a:xfrm>
        <a:prstGeom prst="roundRect">
          <a:avLst/>
        </a:prstGeom>
        <a:solidFill>
          <a:schemeClr val="accent2">
            <a:hueOff val="-1177384"/>
            <a:satOff val="-4979"/>
            <a:lumOff val="2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Evidence of Posting – Text, not screenshots. </a:t>
          </a:r>
        </a:p>
      </dsp:txBody>
      <dsp:txXfrm>
        <a:off x="23417" y="2969973"/>
        <a:ext cx="5236366" cy="432866"/>
      </dsp:txXfrm>
    </dsp:sp>
    <dsp:sp modelId="{D8FBA4E5-BDEA-4AA0-9BE9-C86ADF02751A}">
      <dsp:nvSpPr>
        <dsp:cNvPr id="0" name=""/>
        <dsp:cNvSpPr/>
      </dsp:nvSpPr>
      <dsp:spPr>
        <a:xfrm>
          <a:off x="0" y="3483856"/>
          <a:ext cx="5283200" cy="479700"/>
        </a:xfrm>
        <a:prstGeom prst="roundRect">
          <a:avLst/>
        </a:prstGeom>
        <a:solidFill>
          <a:schemeClr val="accent2">
            <a:hueOff val="-1471730"/>
            <a:satOff val="-6224"/>
            <a:lumOff val="254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Reference List</a:t>
          </a:r>
        </a:p>
      </dsp:txBody>
      <dsp:txXfrm>
        <a:off x="23417" y="3507273"/>
        <a:ext cx="5236366" cy="4328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A299D3-B758-4718-8211-102951F6D515}">
      <dsp:nvSpPr>
        <dsp:cNvPr id="0" name=""/>
        <dsp:cNvSpPr/>
      </dsp:nvSpPr>
      <dsp:spPr>
        <a:xfrm>
          <a:off x="3214" y="360005"/>
          <a:ext cx="2550318" cy="153019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Creativity</a:t>
          </a:r>
        </a:p>
      </dsp:txBody>
      <dsp:txXfrm>
        <a:off x="3214" y="360005"/>
        <a:ext cx="2550318" cy="1530191"/>
      </dsp:txXfrm>
    </dsp:sp>
    <dsp:sp modelId="{D19FF4EB-D5AF-4744-99B5-E99DE5628CF6}">
      <dsp:nvSpPr>
        <dsp:cNvPr id="0" name=""/>
        <dsp:cNvSpPr/>
      </dsp:nvSpPr>
      <dsp:spPr>
        <a:xfrm>
          <a:off x="2808565" y="360005"/>
          <a:ext cx="2550318" cy="1530191"/>
        </a:xfrm>
        <a:prstGeom prst="rect">
          <a:avLst/>
        </a:prstGeom>
        <a:solidFill>
          <a:schemeClr val="accent5">
            <a:hueOff val="-214253"/>
            <a:satOff val="843"/>
            <a:lumOff val="-5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Innovation</a:t>
          </a:r>
        </a:p>
      </dsp:txBody>
      <dsp:txXfrm>
        <a:off x="2808565" y="360005"/>
        <a:ext cx="2550318" cy="1530191"/>
      </dsp:txXfrm>
    </dsp:sp>
    <dsp:sp modelId="{673F3C0F-1B1C-401B-A737-E00AC65A2FD7}">
      <dsp:nvSpPr>
        <dsp:cNvPr id="0" name=""/>
        <dsp:cNvSpPr/>
      </dsp:nvSpPr>
      <dsp:spPr>
        <a:xfrm>
          <a:off x="5613915" y="360005"/>
          <a:ext cx="2550318" cy="1530191"/>
        </a:xfrm>
        <a:prstGeom prst="rect">
          <a:avLst/>
        </a:prstGeom>
        <a:solidFill>
          <a:schemeClr val="accent5">
            <a:hueOff val="-428505"/>
            <a:satOff val="1687"/>
            <a:lumOff val="-11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Revolution</a:t>
          </a:r>
        </a:p>
      </dsp:txBody>
      <dsp:txXfrm>
        <a:off x="5613915" y="360005"/>
        <a:ext cx="2550318" cy="1530191"/>
      </dsp:txXfrm>
    </dsp:sp>
    <dsp:sp modelId="{06D9AFE5-09D9-4C5C-BACB-FD1DD15C0BE1}">
      <dsp:nvSpPr>
        <dsp:cNvPr id="0" name=""/>
        <dsp:cNvSpPr/>
      </dsp:nvSpPr>
      <dsp:spPr>
        <a:xfrm>
          <a:off x="8419266" y="360005"/>
          <a:ext cx="2550318" cy="1530191"/>
        </a:xfrm>
        <a:prstGeom prst="rect">
          <a:avLst/>
        </a:prstGeom>
        <a:solidFill>
          <a:schemeClr val="accent5">
            <a:hueOff val="-642758"/>
            <a:satOff val="2530"/>
            <a:lumOff val="-168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Entrepreneurship</a:t>
          </a:r>
        </a:p>
      </dsp:txBody>
      <dsp:txXfrm>
        <a:off x="8419266" y="360005"/>
        <a:ext cx="2550318" cy="1530191"/>
      </dsp:txXfrm>
    </dsp:sp>
    <dsp:sp modelId="{99267A06-93B9-409A-9AC5-776CC922FA7A}">
      <dsp:nvSpPr>
        <dsp:cNvPr id="0" name=""/>
        <dsp:cNvSpPr/>
      </dsp:nvSpPr>
      <dsp:spPr>
        <a:xfrm>
          <a:off x="3214" y="2145228"/>
          <a:ext cx="2550318" cy="1530191"/>
        </a:xfrm>
        <a:prstGeom prst="rect">
          <a:avLst/>
        </a:prstGeom>
        <a:solidFill>
          <a:schemeClr val="accent5">
            <a:hueOff val="-857010"/>
            <a:satOff val="3373"/>
            <a:lumOff val="-22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Leadership</a:t>
          </a:r>
        </a:p>
      </dsp:txBody>
      <dsp:txXfrm>
        <a:off x="3214" y="2145228"/>
        <a:ext cx="2550318" cy="1530191"/>
      </dsp:txXfrm>
    </dsp:sp>
    <dsp:sp modelId="{4DB20641-B0FC-4B01-AEDD-F02C0A31117A}">
      <dsp:nvSpPr>
        <dsp:cNvPr id="0" name=""/>
        <dsp:cNvSpPr/>
      </dsp:nvSpPr>
      <dsp:spPr>
        <a:xfrm>
          <a:off x="2808565" y="2145228"/>
          <a:ext cx="2550318" cy="1530191"/>
        </a:xfrm>
        <a:prstGeom prst="rect">
          <a:avLst/>
        </a:prstGeom>
        <a:solidFill>
          <a:schemeClr val="accent5">
            <a:hueOff val="-1071263"/>
            <a:satOff val="4216"/>
            <a:lumOff val="-28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Solutions</a:t>
          </a:r>
        </a:p>
      </dsp:txBody>
      <dsp:txXfrm>
        <a:off x="2808565" y="2145228"/>
        <a:ext cx="2550318" cy="1530191"/>
      </dsp:txXfrm>
    </dsp:sp>
    <dsp:sp modelId="{4E779392-FA57-470D-8F6A-294ED9964E29}">
      <dsp:nvSpPr>
        <dsp:cNvPr id="0" name=""/>
        <dsp:cNvSpPr/>
      </dsp:nvSpPr>
      <dsp:spPr>
        <a:xfrm>
          <a:off x="5613915" y="2145228"/>
          <a:ext cx="2550318" cy="1530191"/>
        </a:xfrm>
        <a:prstGeom prst="rect">
          <a:avLst/>
        </a:prstGeom>
        <a:solidFill>
          <a:schemeClr val="accent5">
            <a:hueOff val="-1285515"/>
            <a:satOff val="5060"/>
            <a:lumOff val="-33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Problem solving</a:t>
          </a:r>
        </a:p>
      </dsp:txBody>
      <dsp:txXfrm>
        <a:off x="5613915" y="2145228"/>
        <a:ext cx="2550318" cy="1530191"/>
      </dsp:txXfrm>
    </dsp:sp>
    <dsp:sp modelId="{B8EDA65B-D582-4B3D-8469-85876188B938}">
      <dsp:nvSpPr>
        <dsp:cNvPr id="0" name=""/>
        <dsp:cNvSpPr/>
      </dsp:nvSpPr>
      <dsp:spPr>
        <a:xfrm>
          <a:off x="8419266" y="2145228"/>
          <a:ext cx="2550318" cy="1530191"/>
        </a:xfrm>
        <a:prstGeom prst="rect">
          <a:avLst/>
        </a:prstGeom>
        <a:solidFill>
          <a:schemeClr val="accent5">
            <a:hueOff val="-1499768"/>
            <a:satOff val="5903"/>
            <a:lumOff val="-39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Critical thinking</a:t>
          </a:r>
        </a:p>
      </dsp:txBody>
      <dsp:txXfrm>
        <a:off x="8419266" y="2145228"/>
        <a:ext cx="2550318" cy="15301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041C6C-E9F5-4748-8774-B9703021AD6C}">
      <dsp:nvSpPr>
        <dsp:cNvPr id="0" name=""/>
        <dsp:cNvSpPr/>
      </dsp:nvSpPr>
      <dsp:spPr>
        <a:xfrm>
          <a:off x="0" y="703"/>
          <a:ext cx="6373813" cy="16451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1786AD-C7F9-438B-934E-1CC84497FD51}">
      <dsp:nvSpPr>
        <dsp:cNvPr id="0" name=""/>
        <dsp:cNvSpPr/>
      </dsp:nvSpPr>
      <dsp:spPr>
        <a:xfrm>
          <a:off x="497659" y="370863"/>
          <a:ext cx="904835" cy="9048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21B1FC-8868-46F1-9246-A94D7AD62EE0}">
      <dsp:nvSpPr>
        <dsp:cNvPr id="0" name=""/>
        <dsp:cNvSpPr/>
      </dsp:nvSpPr>
      <dsp:spPr>
        <a:xfrm>
          <a:off x="1900154" y="703"/>
          <a:ext cx="4473659" cy="1645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112" tIns="174112" rIns="174112" bIns="174112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To understand what our skills and qualities are, we must first understand the terminology!</a:t>
          </a:r>
        </a:p>
      </dsp:txBody>
      <dsp:txXfrm>
        <a:off x="1900154" y="703"/>
        <a:ext cx="4473659" cy="1645155"/>
      </dsp:txXfrm>
    </dsp:sp>
    <dsp:sp modelId="{01C9E5D8-209C-43EB-A047-F435A649E479}">
      <dsp:nvSpPr>
        <dsp:cNvPr id="0" name=""/>
        <dsp:cNvSpPr/>
      </dsp:nvSpPr>
      <dsp:spPr>
        <a:xfrm>
          <a:off x="0" y="2057147"/>
          <a:ext cx="6373813" cy="16451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B523C0-A9F4-4593-A807-4996A07BD78B}">
      <dsp:nvSpPr>
        <dsp:cNvPr id="0" name=""/>
        <dsp:cNvSpPr/>
      </dsp:nvSpPr>
      <dsp:spPr>
        <a:xfrm>
          <a:off x="497659" y="2427307"/>
          <a:ext cx="904835" cy="9048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9421A7-975E-4F48-8F00-D2A569AC7587}">
      <dsp:nvSpPr>
        <dsp:cNvPr id="0" name=""/>
        <dsp:cNvSpPr/>
      </dsp:nvSpPr>
      <dsp:spPr>
        <a:xfrm>
          <a:off x="1900154" y="2057147"/>
          <a:ext cx="4473659" cy="1645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112" tIns="174112" rIns="174112" bIns="174112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What is a skill?</a:t>
          </a:r>
        </a:p>
      </dsp:txBody>
      <dsp:txXfrm>
        <a:off x="1900154" y="2057147"/>
        <a:ext cx="4473659" cy="1645155"/>
      </dsp:txXfrm>
    </dsp:sp>
    <dsp:sp modelId="{2E5BE319-D3B2-461A-B52D-E816D8F78685}">
      <dsp:nvSpPr>
        <dsp:cNvPr id="0" name=""/>
        <dsp:cNvSpPr/>
      </dsp:nvSpPr>
      <dsp:spPr>
        <a:xfrm>
          <a:off x="0" y="4113591"/>
          <a:ext cx="6373813" cy="164515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9932CA-D8A4-495D-99B6-24C2BE764F6F}">
      <dsp:nvSpPr>
        <dsp:cNvPr id="0" name=""/>
        <dsp:cNvSpPr/>
      </dsp:nvSpPr>
      <dsp:spPr>
        <a:xfrm>
          <a:off x="497659" y="4483751"/>
          <a:ext cx="904835" cy="9048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C069EF-1279-432E-B7D8-3DF02531E44A}">
      <dsp:nvSpPr>
        <dsp:cNvPr id="0" name=""/>
        <dsp:cNvSpPr/>
      </dsp:nvSpPr>
      <dsp:spPr>
        <a:xfrm>
          <a:off x="1900154" y="4113591"/>
          <a:ext cx="4473659" cy="1645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112" tIns="174112" rIns="174112" bIns="174112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What is a quality?</a:t>
          </a:r>
        </a:p>
      </dsp:txBody>
      <dsp:txXfrm>
        <a:off x="1900154" y="4113591"/>
        <a:ext cx="4473659" cy="16451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3E11B1-63E6-4DBC-A869-8806B13E73E7}">
      <dsp:nvSpPr>
        <dsp:cNvPr id="0" name=""/>
        <dsp:cNvSpPr/>
      </dsp:nvSpPr>
      <dsp:spPr>
        <a:xfrm>
          <a:off x="80956" y="117"/>
          <a:ext cx="4683583" cy="29740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44A828-BA3A-4F50-BC09-BA11CB4F62A7}">
      <dsp:nvSpPr>
        <dsp:cNvPr id="0" name=""/>
        <dsp:cNvSpPr/>
      </dsp:nvSpPr>
      <dsp:spPr>
        <a:xfrm>
          <a:off x="601355" y="494496"/>
          <a:ext cx="4683583" cy="29740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Skills are something you </a:t>
          </a:r>
          <a:r>
            <a:rPr lang="en-US" sz="3000" kern="1200" dirty="0">
              <a:latin typeface="Sitka Heading"/>
            </a:rPr>
            <a:t>actively</a:t>
          </a:r>
          <a:r>
            <a:rPr lang="en-US" sz="3000" kern="1200" dirty="0"/>
            <a:t> develop and improve. This is often acquired through dedicated effort and knowledge. </a:t>
          </a:r>
        </a:p>
      </dsp:txBody>
      <dsp:txXfrm>
        <a:off x="688463" y="581604"/>
        <a:ext cx="4509367" cy="2799859"/>
      </dsp:txXfrm>
    </dsp:sp>
    <dsp:sp modelId="{4E876707-DECC-4A5B-8457-53432E90DAB6}">
      <dsp:nvSpPr>
        <dsp:cNvPr id="0" name=""/>
        <dsp:cNvSpPr/>
      </dsp:nvSpPr>
      <dsp:spPr>
        <a:xfrm>
          <a:off x="5805337" y="117"/>
          <a:ext cx="4683583" cy="29740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7528A6-7BE0-4F70-AA2B-9873F0F6A9E3}">
      <dsp:nvSpPr>
        <dsp:cNvPr id="0" name=""/>
        <dsp:cNvSpPr/>
      </dsp:nvSpPr>
      <dsp:spPr>
        <a:xfrm>
          <a:off x="6325735" y="494496"/>
          <a:ext cx="4683583" cy="29740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Qualities are more about who we are as people, our innate traits and our acquired traits too. It relates more to personality.</a:t>
          </a:r>
        </a:p>
      </dsp:txBody>
      <dsp:txXfrm>
        <a:off x="6412843" y="581604"/>
        <a:ext cx="4509367" cy="279985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149473-38F6-4DD3-A225-435570302391}">
      <dsp:nvSpPr>
        <dsp:cNvPr id="0" name=""/>
        <dsp:cNvSpPr/>
      </dsp:nvSpPr>
      <dsp:spPr>
        <a:xfrm>
          <a:off x="0" y="447745"/>
          <a:ext cx="6373813" cy="23470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0" algn="l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900" kern="1200"/>
            <a:t>Can we improve our skills?</a:t>
          </a:r>
        </a:p>
      </dsp:txBody>
      <dsp:txXfrm>
        <a:off x="114572" y="562317"/>
        <a:ext cx="6144669" cy="2117875"/>
      </dsp:txXfrm>
    </dsp:sp>
    <dsp:sp modelId="{5AB9E058-5896-4E1C-8332-204ABD8B2E22}">
      <dsp:nvSpPr>
        <dsp:cNvPr id="0" name=""/>
        <dsp:cNvSpPr/>
      </dsp:nvSpPr>
      <dsp:spPr>
        <a:xfrm>
          <a:off x="0" y="2964685"/>
          <a:ext cx="6373813" cy="2347019"/>
        </a:xfrm>
        <a:prstGeom prst="roundRect">
          <a:avLst/>
        </a:prstGeom>
        <a:solidFill>
          <a:schemeClr val="accent2">
            <a:hueOff val="-1471730"/>
            <a:satOff val="-6224"/>
            <a:lumOff val="254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marL="0" lvl="0" indent="0" algn="l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900" kern="1200"/>
            <a:t>Can we change our qualities?</a:t>
          </a:r>
        </a:p>
      </dsp:txBody>
      <dsp:txXfrm>
        <a:off x="114572" y="3079257"/>
        <a:ext cx="6144669" cy="21178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3EE3DA-2540-42B5-A431-C18EC9EBF03D}">
      <dsp:nvSpPr>
        <dsp:cNvPr id="0" name=""/>
        <dsp:cNvSpPr/>
      </dsp:nvSpPr>
      <dsp:spPr>
        <a:xfrm>
          <a:off x="0" y="2812"/>
          <a:ext cx="63738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16ADE4-96F0-42B1-9FCE-C172A28848CD}">
      <dsp:nvSpPr>
        <dsp:cNvPr id="0" name=""/>
        <dsp:cNvSpPr/>
      </dsp:nvSpPr>
      <dsp:spPr>
        <a:xfrm>
          <a:off x="0" y="2812"/>
          <a:ext cx="6373813" cy="1917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hlinkClick xmlns:r="http://schemas.openxmlformats.org/officeDocument/2006/relationships" r:id="rId1"/>
            </a:rPr>
            <a:t>https://nationalcareers.service.gov.uk/skills-assessment</a:t>
          </a:r>
          <a:endParaRPr lang="en-US" sz="2400" kern="1200" dirty="0"/>
        </a:p>
      </dsp:txBody>
      <dsp:txXfrm>
        <a:off x="0" y="2812"/>
        <a:ext cx="6373813" cy="1917941"/>
      </dsp:txXfrm>
    </dsp:sp>
    <dsp:sp modelId="{973FAA83-7A9C-417E-9DE4-2DFBE1E53A84}">
      <dsp:nvSpPr>
        <dsp:cNvPr id="0" name=""/>
        <dsp:cNvSpPr/>
      </dsp:nvSpPr>
      <dsp:spPr>
        <a:xfrm>
          <a:off x="0" y="1920754"/>
          <a:ext cx="63738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9E81CB-F99D-4DE7-965D-C81CA6C1549B}">
      <dsp:nvSpPr>
        <dsp:cNvPr id="0" name=""/>
        <dsp:cNvSpPr/>
      </dsp:nvSpPr>
      <dsp:spPr>
        <a:xfrm>
          <a:off x="0" y="1920754"/>
          <a:ext cx="6373813" cy="1917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Head to this link and complete the short assessment, then </a:t>
          </a:r>
          <a:r>
            <a:rPr lang="en-US" sz="2400" kern="1200" dirty="0">
              <a:latin typeface="Posterama"/>
            </a:rPr>
            <a:t>write some notes on your skills.</a:t>
          </a:r>
          <a:endParaRPr lang="en-US" sz="2400" kern="1200" dirty="0"/>
        </a:p>
      </dsp:txBody>
      <dsp:txXfrm>
        <a:off x="0" y="1920754"/>
        <a:ext cx="6373813" cy="1917941"/>
      </dsp:txXfrm>
    </dsp:sp>
    <dsp:sp modelId="{624F3719-65B7-4EDA-9048-90A1CFCD7642}">
      <dsp:nvSpPr>
        <dsp:cNvPr id="0" name=""/>
        <dsp:cNvSpPr/>
      </dsp:nvSpPr>
      <dsp:spPr>
        <a:xfrm>
          <a:off x="0" y="3838695"/>
          <a:ext cx="63738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D922EB-EDC7-41FD-98EA-3C30BDB1C7F1}">
      <dsp:nvSpPr>
        <dsp:cNvPr id="0" name=""/>
        <dsp:cNvSpPr/>
      </dsp:nvSpPr>
      <dsp:spPr>
        <a:xfrm>
          <a:off x="0" y="3838695"/>
          <a:ext cx="6373813" cy="1917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Are they what you expected?</a:t>
          </a:r>
        </a:p>
      </dsp:txBody>
      <dsp:txXfrm>
        <a:off x="0" y="3838695"/>
        <a:ext cx="6373813" cy="191794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A127E8-60DB-4B2E-A065-D885CBF44035}">
      <dsp:nvSpPr>
        <dsp:cNvPr id="0" name=""/>
        <dsp:cNvSpPr/>
      </dsp:nvSpPr>
      <dsp:spPr>
        <a:xfrm>
          <a:off x="1143747" y="368229"/>
          <a:ext cx="1131596" cy="11315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5D52AE-A0DF-4D52-87E6-A88F3FB10054}">
      <dsp:nvSpPr>
        <dsp:cNvPr id="0" name=""/>
        <dsp:cNvSpPr/>
      </dsp:nvSpPr>
      <dsp:spPr>
        <a:xfrm>
          <a:off x="452215" y="1845392"/>
          <a:ext cx="251465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So now that we've defined a skill, what would be key skills needed for HSC?</a:t>
          </a:r>
        </a:p>
      </dsp:txBody>
      <dsp:txXfrm>
        <a:off x="452215" y="1845392"/>
        <a:ext cx="2514658" cy="720000"/>
      </dsp:txXfrm>
    </dsp:sp>
    <dsp:sp modelId="{707118C7-A3B9-4C5D-8BA4-C2BA7E0E5D3D}">
      <dsp:nvSpPr>
        <dsp:cNvPr id="0" name=""/>
        <dsp:cNvSpPr/>
      </dsp:nvSpPr>
      <dsp:spPr>
        <a:xfrm>
          <a:off x="4098470" y="368229"/>
          <a:ext cx="1131596" cy="11315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AD1578-AB27-481F-9C09-6E9BC31BA59C}">
      <dsp:nvSpPr>
        <dsp:cNvPr id="0" name=""/>
        <dsp:cNvSpPr/>
      </dsp:nvSpPr>
      <dsp:spPr>
        <a:xfrm>
          <a:off x="3406939" y="1845392"/>
          <a:ext cx="251465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Do we all have them?</a:t>
          </a:r>
        </a:p>
      </dsp:txBody>
      <dsp:txXfrm>
        <a:off x="3406939" y="1845392"/>
        <a:ext cx="2514658" cy="720000"/>
      </dsp:txXfrm>
    </dsp:sp>
    <dsp:sp modelId="{B0071EB4-DFAC-4935-8EDE-731AA14C1842}">
      <dsp:nvSpPr>
        <dsp:cNvPr id="0" name=""/>
        <dsp:cNvSpPr/>
      </dsp:nvSpPr>
      <dsp:spPr>
        <a:xfrm>
          <a:off x="2621108" y="3194057"/>
          <a:ext cx="1131596" cy="113159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3769F5-04DF-4DD7-84EA-9991446E0503}">
      <dsp:nvSpPr>
        <dsp:cNvPr id="0" name=""/>
        <dsp:cNvSpPr/>
      </dsp:nvSpPr>
      <dsp:spPr>
        <a:xfrm>
          <a:off x="1929577" y="4671220"/>
          <a:ext cx="251465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What can we develop?</a:t>
          </a:r>
        </a:p>
      </dsp:txBody>
      <dsp:txXfrm>
        <a:off x="1929577" y="4671220"/>
        <a:ext cx="2514658" cy="72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E89207-7485-45B7-99A2-B978CEA7D435}">
      <dsp:nvSpPr>
        <dsp:cNvPr id="0" name=""/>
        <dsp:cNvSpPr/>
      </dsp:nvSpPr>
      <dsp:spPr>
        <a:xfrm>
          <a:off x="0" y="5367776"/>
          <a:ext cx="1593453" cy="39160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6" tIns="92456" rIns="11332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Relate</a:t>
          </a:r>
        </a:p>
      </dsp:txBody>
      <dsp:txXfrm>
        <a:off x="0" y="5367776"/>
        <a:ext cx="1593453" cy="391603"/>
      </dsp:txXfrm>
    </dsp:sp>
    <dsp:sp modelId="{E8A43D59-6D32-40CB-A462-5B8145929BE6}">
      <dsp:nvSpPr>
        <dsp:cNvPr id="0" name=""/>
        <dsp:cNvSpPr/>
      </dsp:nvSpPr>
      <dsp:spPr>
        <a:xfrm>
          <a:off x="1593453" y="5367776"/>
          <a:ext cx="4780360" cy="391603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68" tIns="139700" rIns="96968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Relate knowledge gained to situations in health and social care.</a:t>
          </a:r>
        </a:p>
      </dsp:txBody>
      <dsp:txXfrm>
        <a:off x="1593453" y="5367776"/>
        <a:ext cx="4780360" cy="391603"/>
      </dsp:txXfrm>
    </dsp:sp>
    <dsp:sp modelId="{CBC181B6-4DC2-48DC-8E62-0CD7298E0F18}">
      <dsp:nvSpPr>
        <dsp:cNvPr id="0" name=""/>
        <dsp:cNvSpPr/>
      </dsp:nvSpPr>
      <dsp:spPr>
        <a:xfrm rot="10800000">
          <a:off x="0" y="4771364"/>
          <a:ext cx="1593453" cy="6022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163526"/>
            <a:satOff val="-692"/>
            <a:lumOff val="283"/>
            <a:alphaOff val="0"/>
          </a:schemeClr>
        </a:solidFill>
        <a:ln w="12700" cap="flat" cmpd="sng" algn="ctr">
          <a:solidFill>
            <a:schemeClr val="accent2">
              <a:hueOff val="-163526"/>
              <a:satOff val="-692"/>
              <a:lumOff val="2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6" tIns="92456" rIns="11332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Interpret, use and evaluate</a:t>
          </a:r>
        </a:p>
      </dsp:txBody>
      <dsp:txXfrm rot="-10800000">
        <a:off x="0" y="4771364"/>
        <a:ext cx="1593453" cy="391485"/>
      </dsp:txXfrm>
    </dsp:sp>
    <dsp:sp modelId="{A2D3ABC0-0C54-4CC4-ADAE-1C7745062A76}">
      <dsp:nvSpPr>
        <dsp:cNvPr id="0" name=""/>
        <dsp:cNvSpPr/>
      </dsp:nvSpPr>
      <dsp:spPr>
        <a:xfrm>
          <a:off x="1593453" y="4771364"/>
          <a:ext cx="4780360" cy="391485"/>
        </a:xfrm>
        <a:prstGeom prst="rect">
          <a:avLst/>
        </a:prstGeom>
        <a:solidFill>
          <a:schemeClr val="accent2">
            <a:tint val="40000"/>
            <a:alpha val="90000"/>
            <a:hueOff val="-229454"/>
            <a:satOff val="1"/>
            <a:lumOff val="3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229454"/>
              <a:satOff val="1"/>
              <a:lumOff val="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68" tIns="139700" rIns="96968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Interpret, use and evaluate various types of data</a:t>
          </a:r>
        </a:p>
      </dsp:txBody>
      <dsp:txXfrm>
        <a:off x="1593453" y="4771364"/>
        <a:ext cx="4780360" cy="391485"/>
      </dsp:txXfrm>
    </dsp:sp>
    <dsp:sp modelId="{CEF21715-C8A8-48CF-A88D-7EDF30645607}">
      <dsp:nvSpPr>
        <dsp:cNvPr id="0" name=""/>
        <dsp:cNvSpPr/>
      </dsp:nvSpPr>
      <dsp:spPr>
        <a:xfrm rot="10800000">
          <a:off x="0" y="4174952"/>
          <a:ext cx="1593453" cy="6022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327051"/>
            <a:satOff val="-1383"/>
            <a:lumOff val="566"/>
            <a:alphaOff val="0"/>
          </a:schemeClr>
        </a:solidFill>
        <a:ln w="12700" cap="flat" cmpd="sng" algn="ctr">
          <a:solidFill>
            <a:schemeClr val="accent2">
              <a:hueOff val="-327051"/>
              <a:satOff val="-1383"/>
              <a:lumOff val="56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6" tIns="92456" rIns="11332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Write</a:t>
          </a:r>
        </a:p>
      </dsp:txBody>
      <dsp:txXfrm rot="-10800000">
        <a:off x="0" y="4174952"/>
        <a:ext cx="1593453" cy="391485"/>
      </dsp:txXfrm>
    </dsp:sp>
    <dsp:sp modelId="{B1BA1963-8F46-49E6-B343-88FD7C356E3A}">
      <dsp:nvSpPr>
        <dsp:cNvPr id="0" name=""/>
        <dsp:cNvSpPr/>
      </dsp:nvSpPr>
      <dsp:spPr>
        <a:xfrm>
          <a:off x="1593453" y="4174952"/>
          <a:ext cx="4780360" cy="391485"/>
        </a:xfrm>
        <a:prstGeom prst="rect">
          <a:avLst/>
        </a:prstGeom>
        <a:solidFill>
          <a:schemeClr val="accent2">
            <a:tint val="40000"/>
            <a:alpha val="90000"/>
            <a:hueOff val="-458908"/>
            <a:satOff val="3"/>
            <a:lumOff val="7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458908"/>
              <a:satOff val="3"/>
              <a:lumOff val="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68" tIns="139700" rIns="96968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Write concisely, clearly and accurately</a:t>
          </a:r>
        </a:p>
      </dsp:txBody>
      <dsp:txXfrm>
        <a:off x="1593453" y="4174952"/>
        <a:ext cx="4780360" cy="391485"/>
      </dsp:txXfrm>
    </dsp:sp>
    <dsp:sp modelId="{5C51BFDE-8B42-4C17-9838-6D3961AC3895}">
      <dsp:nvSpPr>
        <dsp:cNvPr id="0" name=""/>
        <dsp:cNvSpPr/>
      </dsp:nvSpPr>
      <dsp:spPr>
        <a:xfrm rot="10800000">
          <a:off x="0" y="3578540"/>
          <a:ext cx="1593453" cy="6022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490577"/>
            <a:satOff val="-2075"/>
            <a:lumOff val="850"/>
            <a:alphaOff val="0"/>
          </a:schemeClr>
        </a:solidFill>
        <a:ln w="12700" cap="flat" cmpd="sng" algn="ctr">
          <a:solidFill>
            <a:schemeClr val="accent2">
              <a:hueOff val="-490577"/>
              <a:satOff val="-2075"/>
              <a:lumOff val="85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6" tIns="92456" rIns="11332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Work</a:t>
          </a:r>
        </a:p>
      </dsp:txBody>
      <dsp:txXfrm rot="-10800000">
        <a:off x="0" y="3578540"/>
        <a:ext cx="1593453" cy="391485"/>
      </dsp:txXfrm>
    </dsp:sp>
    <dsp:sp modelId="{55EF9397-4C8E-4992-AA20-325A6E44DFAB}">
      <dsp:nvSpPr>
        <dsp:cNvPr id="0" name=""/>
        <dsp:cNvSpPr/>
      </dsp:nvSpPr>
      <dsp:spPr>
        <a:xfrm>
          <a:off x="1593453" y="3578540"/>
          <a:ext cx="4780360" cy="391485"/>
        </a:xfrm>
        <a:prstGeom prst="rect">
          <a:avLst/>
        </a:prstGeom>
        <a:solidFill>
          <a:schemeClr val="accent2">
            <a:tint val="40000"/>
            <a:alpha val="90000"/>
            <a:hueOff val="-688362"/>
            <a:satOff val="4"/>
            <a:lumOff val="10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688362"/>
              <a:satOff val="4"/>
              <a:lumOff val="1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68" tIns="139700" rIns="96968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Work as part of a team and take on responsibility</a:t>
          </a:r>
        </a:p>
      </dsp:txBody>
      <dsp:txXfrm>
        <a:off x="1593453" y="3578540"/>
        <a:ext cx="4780360" cy="391485"/>
      </dsp:txXfrm>
    </dsp:sp>
    <dsp:sp modelId="{AEC1548B-8476-448A-B9BD-8FF761BEE5C8}">
      <dsp:nvSpPr>
        <dsp:cNvPr id="0" name=""/>
        <dsp:cNvSpPr/>
      </dsp:nvSpPr>
      <dsp:spPr>
        <a:xfrm rot="10800000">
          <a:off x="0" y="2982129"/>
          <a:ext cx="1593453" cy="6022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654102"/>
            <a:satOff val="-2766"/>
            <a:lumOff val="1133"/>
            <a:alphaOff val="0"/>
          </a:schemeClr>
        </a:solidFill>
        <a:ln w="12700" cap="flat" cmpd="sng" algn="ctr">
          <a:solidFill>
            <a:schemeClr val="accent2">
              <a:hueOff val="-654102"/>
              <a:satOff val="-2766"/>
              <a:lumOff val="113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6" tIns="92456" rIns="11332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Manage</a:t>
          </a:r>
        </a:p>
      </dsp:txBody>
      <dsp:txXfrm rot="-10800000">
        <a:off x="0" y="2982129"/>
        <a:ext cx="1593453" cy="391485"/>
      </dsp:txXfrm>
    </dsp:sp>
    <dsp:sp modelId="{B169F493-FC1F-496E-B6FE-7282495F72E8}">
      <dsp:nvSpPr>
        <dsp:cNvPr id="0" name=""/>
        <dsp:cNvSpPr/>
      </dsp:nvSpPr>
      <dsp:spPr>
        <a:xfrm>
          <a:off x="1593453" y="2982129"/>
          <a:ext cx="4780360" cy="391485"/>
        </a:xfrm>
        <a:prstGeom prst="rect">
          <a:avLst/>
        </a:prstGeom>
        <a:solidFill>
          <a:schemeClr val="accent2">
            <a:tint val="40000"/>
            <a:alpha val="90000"/>
            <a:hueOff val="-917816"/>
            <a:satOff val="6"/>
            <a:lumOff val="14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917816"/>
              <a:satOff val="6"/>
              <a:lumOff val="14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68" tIns="139700" rIns="96968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Manage time, learn independently and use ICT effectively</a:t>
          </a:r>
        </a:p>
      </dsp:txBody>
      <dsp:txXfrm>
        <a:off x="1593453" y="2982129"/>
        <a:ext cx="4780360" cy="391485"/>
      </dsp:txXfrm>
    </dsp:sp>
    <dsp:sp modelId="{F6F024C0-3DD4-4F92-8C44-F9079D6EAB66}">
      <dsp:nvSpPr>
        <dsp:cNvPr id="0" name=""/>
        <dsp:cNvSpPr/>
      </dsp:nvSpPr>
      <dsp:spPr>
        <a:xfrm rot="10800000">
          <a:off x="0" y="2385717"/>
          <a:ext cx="1593453" cy="6022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817628"/>
            <a:satOff val="-3458"/>
            <a:lumOff val="1416"/>
            <a:alphaOff val="0"/>
          </a:schemeClr>
        </a:solidFill>
        <a:ln w="12700" cap="flat" cmpd="sng" algn="ctr">
          <a:solidFill>
            <a:schemeClr val="accent2">
              <a:hueOff val="-817628"/>
              <a:satOff val="-3458"/>
              <a:lumOff val="141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6" tIns="92456" rIns="11332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Put</a:t>
          </a:r>
        </a:p>
      </dsp:txBody>
      <dsp:txXfrm rot="-10800000">
        <a:off x="0" y="2385717"/>
        <a:ext cx="1593453" cy="391485"/>
      </dsp:txXfrm>
    </dsp:sp>
    <dsp:sp modelId="{3E3D1750-4BD0-4DB6-AABF-91D9AB37B2E2}">
      <dsp:nvSpPr>
        <dsp:cNvPr id="0" name=""/>
        <dsp:cNvSpPr/>
      </dsp:nvSpPr>
      <dsp:spPr>
        <a:xfrm>
          <a:off x="1593453" y="2385717"/>
          <a:ext cx="4780360" cy="391485"/>
        </a:xfrm>
        <a:prstGeom prst="rect">
          <a:avLst/>
        </a:prstGeom>
        <a:solidFill>
          <a:schemeClr val="accent2">
            <a:tint val="40000"/>
            <a:alpha val="90000"/>
            <a:hueOff val="-1147270"/>
            <a:satOff val="7"/>
            <a:lumOff val="17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147270"/>
              <a:satOff val="7"/>
              <a:lumOff val="1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68" tIns="139700" rIns="96968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Put together well-judged arguments and question assumptions</a:t>
          </a:r>
        </a:p>
      </dsp:txBody>
      <dsp:txXfrm>
        <a:off x="1593453" y="2385717"/>
        <a:ext cx="4780360" cy="391485"/>
      </dsp:txXfrm>
    </dsp:sp>
    <dsp:sp modelId="{35C64449-C453-4EBE-9DF0-4991A8650E38}">
      <dsp:nvSpPr>
        <dsp:cNvPr id="0" name=""/>
        <dsp:cNvSpPr/>
      </dsp:nvSpPr>
      <dsp:spPr>
        <a:xfrm rot="10800000">
          <a:off x="0" y="1789305"/>
          <a:ext cx="1593453" cy="6022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981154"/>
            <a:satOff val="-4149"/>
            <a:lumOff val="1699"/>
            <a:alphaOff val="0"/>
          </a:schemeClr>
        </a:solidFill>
        <a:ln w="12700" cap="flat" cmpd="sng" algn="ctr">
          <a:solidFill>
            <a:schemeClr val="accent2">
              <a:hueOff val="-981154"/>
              <a:satOff val="-4149"/>
              <a:lumOff val="169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6" tIns="92456" rIns="11332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Think</a:t>
          </a:r>
        </a:p>
      </dsp:txBody>
      <dsp:txXfrm rot="-10800000">
        <a:off x="0" y="1789305"/>
        <a:ext cx="1593453" cy="391485"/>
      </dsp:txXfrm>
    </dsp:sp>
    <dsp:sp modelId="{EF4A44B8-1A57-49D0-A19C-CC3F8A4DE8AD}">
      <dsp:nvSpPr>
        <dsp:cNvPr id="0" name=""/>
        <dsp:cNvSpPr/>
      </dsp:nvSpPr>
      <dsp:spPr>
        <a:xfrm>
          <a:off x="1593453" y="1789305"/>
          <a:ext cx="4780360" cy="391485"/>
        </a:xfrm>
        <a:prstGeom prst="rect">
          <a:avLst/>
        </a:prstGeom>
        <a:solidFill>
          <a:schemeClr val="accent2">
            <a:tint val="40000"/>
            <a:alpha val="90000"/>
            <a:hueOff val="-1376724"/>
            <a:satOff val="9"/>
            <a:lumOff val="211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376724"/>
              <a:satOff val="9"/>
              <a:lumOff val="21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68" tIns="139700" rIns="96968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Think logically and propose reasoned solutions</a:t>
          </a:r>
        </a:p>
      </dsp:txBody>
      <dsp:txXfrm>
        <a:off x="1593453" y="1789305"/>
        <a:ext cx="4780360" cy="391485"/>
      </dsp:txXfrm>
    </dsp:sp>
    <dsp:sp modelId="{4244802B-7214-4265-8BAC-29A10F2BB9B3}">
      <dsp:nvSpPr>
        <dsp:cNvPr id="0" name=""/>
        <dsp:cNvSpPr/>
      </dsp:nvSpPr>
      <dsp:spPr>
        <a:xfrm rot="10800000">
          <a:off x="0" y="1192894"/>
          <a:ext cx="1593453" cy="6022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1144679"/>
            <a:satOff val="-4841"/>
            <a:lumOff val="1983"/>
            <a:alphaOff val="0"/>
          </a:schemeClr>
        </a:solidFill>
        <a:ln w="12700" cap="flat" cmpd="sng" algn="ctr">
          <a:solidFill>
            <a:schemeClr val="accent2">
              <a:hueOff val="-1144679"/>
              <a:satOff val="-4841"/>
              <a:lumOff val="19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6" tIns="92456" rIns="11332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Produce</a:t>
          </a:r>
        </a:p>
      </dsp:txBody>
      <dsp:txXfrm rot="-10800000">
        <a:off x="0" y="1192894"/>
        <a:ext cx="1593453" cy="391485"/>
      </dsp:txXfrm>
    </dsp:sp>
    <dsp:sp modelId="{2AB55351-BCF4-4650-8F3E-292A5F5FA048}">
      <dsp:nvSpPr>
        <dsp:cNvPr id="0" name=""/>
        <dsp:cNvSpPr/>
      </dsp:nvSpPr>
      <dsp:spPr>
        <a:xfrm>
          <a:off x="1593453" y="1192894"/>
          <a:ext cx="4780360" cy="391485"/>
        </a:xfrm>
        <a:prstGeom prst="rect">
          <a:avLst/>
        </a:prstGeom>
        <a:solidFill>
          <a:schemeClr val="accent2">
            <a:tint val="40000"/>
            <a:alpha val="90000"/>
            <a:hueOff val="-1606178"/>
            <a:satOff val="10"/>
            <a:lumOff val="24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606178"/>
              <a:satOff val="10"/>
              <a:lumOff val="24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68" tIns="139700" rIns="96968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Produce accurate records and make informed decisions</a:t>
          </a:r>
        </a:p>
      </dsp:txBody>
      <dsp:txXfrm>
        <a:off x="1593453" y="1192894"/>
        <a:ext cx="4780360" cy="391485"/>
      </dsp:txXfrm>
    </dsp:sp>
    <dsp:sp modelId="{3315E790-8709-4B34-8419-0DA19ECCC0A0}">
      <dsp:nvSpPr>
        <dsp:cNvPr id="0" name=""/>
        <dsp:cNvSpPr/>
      </dsp:nvSpPr>
      <dsp:spPr>
        <a:xfrm rot="10800000">
          <a:off x="0" y="596482"/>
          <a:ext cx="1593453" cy="6022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1308205"/>
            <a:satOff val="-5532"/>
            <a:lumOff val="2266"/>
            <a:alphaOff val="0"/>
          </a:schemeClr>
        </a:solidFill>
        <a:ln w="12700" cap="flat" cmpd="sng" algn="ctr">
          <a:solidFill>
            <a:schemeClr val="accent2">
              <a:hueOff val="-1308205"/>
              <a:satOff val="-5532"/>
              <a:lumOff val="226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6" tIns="92456" rIns="11332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Communicate</a:t>
          </a:r>
        </a:p>
      </dsp:txBody>
      <dsp:txXfrm rot="-10800000">
        <a:off x="0" y="596482"/>
        <a:ext cx="1593453" cy="391485"/>
      </dsp:txXfrm>
    </dsp:sp>
    <dsp:sp modelId="{26C7CEE2-1208-47F4-9807-0BA6771E2B31}">
      <dsp:nvSpPr>
        <dsp:cNvPr id="0" name=""/>
        <dsp:cNvSpPr/>
      </dsp:nvSpPr>
      <dsp:spPr>
        <a:xfrm>
          <a:off x="1593453" y="596482"/>
          <a:ext cx="4780360" cy="391485"/>
        </a:xfrm>
        <a:prstGeom prst="rect">
          <a:avLst/>
        </a:prstGeom>
        <a:solidFill>
          <a:schemeClr val="accent2">
            <a:tint val="40000"/>
            <a:alpha val="90000"/>
            <a:hueOff val="-1835632"/>
            <a:satOff val="12"/>
            <a:lumOff val="281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835632"/>
              <a:satOff val="12"/>
              <a:lumOff val="2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68" tIns="139700" rIns="96968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Communicate effectively with individuals, groups and organisations</a:t>
          </a:r>
        </a:p>
      </dsp:txBody>
      <dsp:txXfrm>
        <a:off x="1593453" y="596482"/>
        <a:ext cx="4780360" cy="391485"/>
      </dsp:txXfrm>
    </dsp:sp>
    <dsp:sp modelId="{9B4C53CB-79CC-412A-BCEF-24209C676111}">
      <dsp:nvSpPr>
        <dsp:cNvPr id="0" name=""/>
        <dsp:cNvSpPr/>
      </dsp:nvSpPr>
      <dsp:spPr>
        <a:xfrm rot="10800000">
          <a:off x="0" y="70"/>
          <a:ext cx="1593453" cy="602285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solidFill>
          <a:schemeClr val="accent2">
            <a:hueOff val="-1471730"/>
            <a:satOff val="-6224"/>
            <a:lumOff val="2549"/>
            <a:alphaOff val="0"/>
          </a:schemeClr>
        </a:solidFill>
        <a:ln w="12700" cap="flat" cmpd="sng" algn="ctr">
          <a:solidFill>
            <a:schemeClr val="accent2">
              <a:hueOff val="-1471730"/>
              <a:satOff val="-6224"/>
              <a:lumOff val="25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326" tIns="92456" rIns="113326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Draw</a:t>
          </a:r>
        </a:p>
      </dsp:txBody>
      <dsp:txXfrm rot="-10800000">
        <a:off x="0" y="70"/>
        <a:ext cx="1593453" cy="391485"/>
      </dsp:txXfrm>
    </dsp:sp>
    <dsp:sp modelId="{666101E3-C662-4D12-8947-E24A9A61F90E}">
      <dsp:nvSpPr>
        <dsp:cNvPr id="0" name=""/>
        <dsp:cNvSpPr/>
      </dsp:nvSpPr>
      <dsp:spPr>
        <a:xfrm>
          <a:off x="1593453" y="70"/>
          <a:ext cx="4780360" cy="391485"/>
        </a:xfrm>
        <a:prstGeom prst="rect">
          <a:avLst/>
        </a:prstGeom>
        <a:solidFill>
          <a:schemeClr val="accent2">
            <a:tint val="40000"/>
            <a:alpha val="90000"/>
            <a:hueOff val="-2065085"/>
            <a:satOff val="13"/>
            <a:lumOff val="31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2065085"/>
              <a:satOff val="13"/>
              <a:lumOff val="31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68" tIns="139700" rIns="96968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Draw together, analyse and critically evaluate information</a:t>
          </a:r>
        </a:p>
      </dsp:txBody>
      <dsp:txXfrm>
        <a:off x="1593453" y="70"/>
        <a:ext cx="4780360" cy="39148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CBA407-FB18-4985-9F02-B3131F1CAE1C}">
      <dsp:nvSpPr>
        <dsp:cNvPr id="0" name=""/>
        <dsp:cNvSpPr/>
      </dsp:nvSpPr>
      <dsp:spPr>
        <a:xfrm>
          <a:off x="80956" y="117"/>
          <a:ext cx="4683583" cy="29740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93AC31-62DF-418D-A6F3-FBD65256A8CE}">
      <dsp:nvSpPr>
        <dsp:cNvPr id="0" name=""/>
        <dsp:cNvSpPr/>
      </dsp:nvSpPr>
      <dsp:spPr>
        <a:xfrm>
          <a:off x="601355" y="494496"/>
          <a:ext cx="4683583" cy="29740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A SWOT analysis is a direct analysis of your strengths, weaknesses, opportunities and threats. </a:t>
          </a:r>
        </a:p>
      </dsp:txBody>
      <dsp:txXfrm>
        <a:off x="688463" y="581604"/>
        <a:ext cx="4509367" cy="2799859"/>
      </dsp:txXfrm>
    </dsp:sp>
    <dsp:sp modelId="{70DF3316-7714-4C13-908B-26565D684C3D}">
      <dsp:nvSpPr>
        <dsp:cNvPr id="0" name=""/>
        <dsp:cNvSpPr/>
      </dsp:nvSpPr>
      <dsp:spPr>
        <a:xfrm>
          <a:off x="5805337" y="117"/>
          <a:ext cx="4683583" cy="29740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872516-F548-45B4-84F4-224620FEAD91}">
      <dsp:nvSpPr>
        <dsp:cNvPr id="0" name=""/>
        <dsp:cNvSpPr/>
      </dsp:nvSpPr>
      <dsp:spPr>
        <a:xfrm>
          <a:off x="6325735" y="494496"/>
          <a:ext cx="4683583" cy="29740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You will need to complete this as part of your portfolio. Let's take a look at it in more depth. </a:t>
          </a:r>
        </a:p>
      </dsp:txBody>
      <dsp:txXfrm>
        <a:off x="6412843" y="581604"/>
        <a:ext cx="4509367" cy="279985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9845DD-3DC4-419D-8CFB-3E5DD371C7BB}">
      <dsp:nvSpPr>
        <dsp:cNvPr id="0" name=""/>
        <dsp:cNvSpPr/>
      </dsp:nvSpPr>
      <dsp:spPr>
        <a:xfrm>
          <a:off x="0" y="2812"/>
          <a:ext cx="63738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3C28D9-57F0-4200-9147-817970F051CB}">
      <dsp:nvSpPr>
        <dsp:cNvPr id="0" name=""/>
        <dsp:cNvSpPr/>
      </dsp:nvSpPr>
      <dsp:spPr>
        <a:xfrm>
          <a:off x="0" y="2812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Strengths</a:t>
          </a:r>
        </a:p>
      </dsp:txBody>
      <dsp:txXfrm>
        <a:off x="0" y="2812"/>
        <a:ext cx="6373813" cy="958970"/>
      </dsp:txXfrm>
    </dsp:sp>
    <dsp:sp modelId="{BC5B11A8-2414-4F92-85FC-55BCCE6E350A}">
      <dsp:nvSpPr>
        <dsp:cNvPr id="0" name=""/>
        <dsp:cNvSpPr/>
      </dsp:nvSpPr>
      <dsp:spPr>
        <a:xfrm>
          <a:off x="0" y="961783"/>
          <a:ext cx="6373813" cy="0"/>
        </a:xfrm>
        <a:prstGeom prst="line">
          <a:avLst/>
        </a:prstGeom>
        <a:solidFill>
          <a:schemeClr val="accent2">
            <a:hueOff val="-294346"/>
            <a:satOff val="-1245"/>
            <a:lumOff val="510"/>
            <a:alphaOff val="0"/>
          </a:schemeClr>
        </a:solidFill>
        <a:ln w="12700" cap="flat" cmpd="sng" algn="ctr">
          <a:solidFill>
            <a:schemeClr val="accent2">
              <a:hueOff val="-294346"/>
              <a:satOff val="-1245"/>
              <a:lumOff val="51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483C33-140F-4152-991F-C3312354559B}">
      <dsp:nvSpPr>
        <dsp:cNvPr id="0" name=""/>
        <dsp:cNvSpPr/>
      </dsp:nvSpPr>
      <dsp:spPr>
        <a:xfrm>
          <a:off x="0" y="961783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Professional certifications</a:t>
          </a:r>
        </a:p>
      </dsp:txBody>
      <dsp:txXfrm>
        <a:off x="0" y="961783"/>
        <a:ext cx="6373813" cy="958970"/>
      </dsp:txXfrm>
    </dsp:sp>
    <dsp:sp modelId="{B0BAE03C-3626-4516-9F8E-17DF7E4AEE93}">
      <dsp:nvSpPr>
        <dsp:cNvPr id="0" name=""/>
        <dsp:cNvSpPr/>
      </dsp:nvSpPr>
      <dsp:spPr>
        <a:xfrm>
          <a:off x="0" y="1920754"/>
          <a:ext cx="6373813" cy="0"/>
        </a:xfrm>
        <a:prstGeom prst="line">
          <a:avLst/>
        </a:prstGeom>
        <a:solidFill>
          <a:schemeClr val="accent2">
            <a:hueOff val="-588692"/>
            <a:satOff val="-2490"/>
            <a:lumOff val="1020"/>
            <a:alphaOff val="0"/>
          </a:schemeClr>
        </a:solidFill>
        <a:ln w="12700" cap="flat" cmpd="sng" algn="ctr">
          <a:solidFill>
            <a:schemeClr val="accent2">
              <a:hueOff val="-588692"/>
              <a:satOff val="-2490"/>
              <a:lumOff val="102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925378-FC43-4558-8B13-9F1538973705}">
      <dsp:nvSpPr>
        <dsp:cNvPr id="0" name=""/>
        <dsp:cNvSpPr/>
      </dsp:nvSpPr>
      <dsp:spPr>
        <a:xfrm>
          <a:off x="0" y="1920754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Expertise</a:t>
          </a:r>
        </a:p>
      </dsp:txBody>
      <dsp:txXfrm>
        <a:off x="0" y="1920754"/>
        <a:ext cx="6373813" cy="958970"/>
      </dsp:txXfrm>
    </dsp:sp>
    <dsp:sp modelId="{9BD8E643-9FB4-42AD-9E0C-8A3BE7ACE54A}">
      <dsp:nvSpPr>
        <dsp:cNvPr id="0" name=""/>
        <dsp:cNvSpPr/>
      </dsp:nvSpPr>
      <dsp:spPr>
        <a:xfrm>
          <a:off x="0" y="2879725"/>
          <a:ext cx="6373813" cy="0"/>
        </a:xfrm>
        <a:prstGeom prst="line">
          <a:avLst/>
        </a:prstGeom>
        <a:solidFill>
          <a:schemeClr val="accent2">
            <a:hueOff val="-883038"/>
            <a:satOff val="-3734"/>
            <a:lumOff val="1529"/>
            <a:alphaOff val="0"/>
          </a:schemeClr>
        </a:solidFill>
        <a:ln w="12700" cap="flat" cmpd="sng" algn="ctr">
          <a:solidFill>
            <a:schemeClr val="accent2">
              <a:hueOff val="-883038"/>
              <a:satOff val="-3734"/>
              <a:lumOff val="15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7F0056-C4C9-4723-B169-612935A8CC4D}">
      <dsp:nvSpPr>
        <dsp:cNvPr id="0" name=""/>
        <dsp:cNvSpPr/>
      </dsp:nvSpPr>
      <dsp:spPr>
        <a:xfrm>
          <a:off x="0" y="2879725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Experience</a:t>
          </a:r>
        </a:p>
      </dsp:txBody>
      <dsp:txXfrm>
        <a:off x="0" y="2879725"/>
        <a:ext cx="6373813" cy="958970"/>
      </dsp:txXfrm>
    </dsp:sp>
    <dsp:sp modelId="{EAE400EA-B0D5-4952-BD9A-0BB6F206AD13}">
      <dsp:nvSpPr>
        <dsp:cNvPr id="0" name=""/>
        <dsp:cNvSpPr/>
      </dsp:nvSpPr>
      <dsp:spPr>
        <a:xfrm>
          <a:off x="0" y="3838695"/>
          <a:ext cx="6373813" cy="0"/>
        </a:xfrm>
        <a:prstGeom prst="line">
          <a:avLst/>
        </a:prstGeom>
        <a:solidFill>
          <a:schemeClr val="accent2">
            <a:hueOff val="-1177384"/>
            <a:satOff val="-4979"/>
            <a:lumOff val="2039"/>
            <a:alphaOff val="0"/>
          </a:schemeClr>
        </a:solidFill>
        <a:ln w="12700" cap="flat" cmpd="sng" algn="ctr">
          <a:solidFill>
            <a:schemeClr val="accent2">
              <a:hueOff val="-1177384"/>
              <a:satOff val="-4979"/>
              <a:lumOff val="20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123585-BAB7-4F44-B81B-004A1F3DACF3}">
      <dsp:nvSpPr>
        <dsp:cNvPr id="0" name=""/>
        <dsp:cNvSpPr/>
      </dsp:nvSpPr>
      <dsp:spPr>
        <a:xfrm>
          <a:off x="0" y="3838695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Projects/campaigns</a:t>
          </a:r>
        </a:p>
      </dsp:txBody>
      <dsp:txXfrm>
        <a:off x="0" y="3838695"/>
        <a:ext cx="6373813" cy="958970"/>
      </dsp:txXfrm>
    </dsp:sp>
    <dsp:sp modelId="{29071C01-C464-492A-9BCB-1CE3731DF7D3}">
      <dsp:nvSpPr>
        <dsp:cNvPr id="0" name=""/>
        <dsp:cNvSpPr/>
      </dsp:nvSpPr>
      <dsp:spPr>
        <a:xfrm>
          <a:off x="0" y="4797666"/>
          <a:ext cx="6373813" cy="0"/>
        </a:xfrm>
        <a:prstGeom prst="line">
          <a:avLst/>
        </a:prstGeom>
        <a:solidFill>
          <a:schemeClr val="accent2">
            <a:hueOff val="-1471730"/>
            <a:satOff val="-6224"/>
            <a:lumOff val="2549"/>
            <a:alphaOff val="0"/>
          </a:schemeClr>
        </a:solidFill>
        <a:ln w="12700" cap="flat" cmpd="sng" algn="ctr">
          <a:solidFill>
            <a:schemeClr val="accent2">
              <a:hueOff val="-1471730"/>
              <a:satOff val="-6224"/>
              <a:lumOff val="25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1F93D7-CA0B-4366-9BE9-AE5FA0F24230}">
      <dsp:nvSpPr>
        <dsp:cNvPr id="0" name=""/>
        <dsp:cNvSpPr/>
      </dsp:nvSpPr>
      <dsp:spPr>
        <a:xfrm>
          <a:off x="0" y="4797666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Skills and qualities!! </a:t>
          </a:r>
        </a:p>
      </dsp:txBody>
      <dsp:txXfrm>
        <a:off x="0" y="4797666"/>
        <a:ext cx="6373813" cy="95897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CE284C-9421-4E3D-987E-D47BDED1D716}">
      <dsp:nvSpPr>
        <dsp:cNvPr id="0" name=""/>
        <dsp:cNvSpPr/>
      </dsp:nvSpPr>
      <dsp:spPr>
        <a:xfrm>
          <a:off x="0" y="703"/>
          <a:ext cx="63738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FF09EC-A330-4641-A502-E924637A6469}">
      <dsp:nvSpPr>
        <dsp:cNvPr id="0" name=""/>
        <dsp:cNvSpPr/>
      </dsp:nvSpPr>
      <dsp:spPr>
        <a:xfrm>
          <a:off x="0" y="703"/>
          <a:ext cx="6373813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Weaknesses</a:t>
          </a:r>
        </a:p>
      </dsp:txBody>
      <dsp:txXfrm>
        <a:off x="0" y="703"/>
        <a:ext cx="6373813" cy="1151608"/>
      </dsp:txXfrm>
    </dsp:sp>
    <dsp:sp modelId="{8081E34D-DE75-42D8-B32D-FF63CAFD20B3}">
      <dsp:nvSpPr>
        <dsp:cNvPr id="0" name=""/>
        <dsp:cNvSpPr/>
      </dsp:nvSpPr>
      <dsp:spPr>
        <a:xfrm>
          <a:off x="0" y="1152311"/>
          <a:ext cx="6373813" cy="0"/>
        </a:xfrm>
        <a:prstGeom prst="line">
          <a:avLst/>
        </a:prstGeom>
        <a:solidFill>
          <a:schemeClr val="accent2">
            <a:hueOff val="-367933"/>
            <a:satOff val="-1556"/>
            <a:lumOff val="637"/>
            <a:alphaOff val="0"/>
          </a:schemeClr>
        </a:solidFill>
        <a:ln w="12700" cap="flat" cmpd="sng" algn="ctr">
          <a:solidFill>
            <a:schemeClr val="accent2">
              <a:hueOff val="-367933"/>
              <a:satOff val="-1556"/>
              <a:lumOff val="63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B76660-2843-4605-AE03-426973C231DA}">
      <dsp:nvSpPr>
        <dsp:cNvPr id="0" name=""/>
        <dsp:cNvSpPr/>
      </dsp:nvSpPr>
      <dsp:spPr>
        <a:xfrm>
          <a:off x="0" y="1152311"/>
          <a:ext cx="6373813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Do you have bad habits?</a:t>
          </a:r>
        </a:p>
      </dsp:txBody>
      <dsp:txXfrm>
        <a:off x="0" y="1152311"/>
        <a:ext cx="6373813" cy="1151608"/>
      </dsp:txXfrm>
    </dsp:sp>
    <dsp:sp modelId="{E791BEBB-80CB-4041-9413-C3327FB1CAFA}">
      <dsp:nvSpPr>
        <dsp:cNvPr id="0" name=""/>
        <dsp:cNvSpPr/>
      </dsp:nvSpPr>
      <dsp:spPr>
        <a:xfrm>
          <a:off x="0" y="2303920"/>
          <a:ext cx="6373813" cy="0"/>
        </a:xfrm>
        <a:prstGeom prst="line">
          <a:avLst/>
        </a:prstGeom>
        <a:solidFill>
          <a:schemeClr val="accent2">
            <a:hueOff val="-735865"/>
            <a:satOff val="-3112"/>
            <a:lumOff val="1275"/>
            <a:alphaOff val="0"/>
          </a:schemeClr>
        </a:solidFill>
        <a:ln w="12700" cap="flat" cmpd="sng" algn="ctr">
          <a:solidFill>
            <a:schemeClr val="accent2">
              <a:hueOff val="-735865"/>
              <a:satOff val="-3112"/>
              <a:lumOff val="127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737395-361A-47DC-B914-B3D680FC5097}">
      <dsp:nvSpPr>
        <dsp:cNvPr id="0" name=""/>
        <dsp:cNvSpPr/>
      </dsp:nvSpPr>
      <dsp:spPr>
        <a:xfrm>
          <a:off x="0" y="2303920"/>
          <a:ext cx="6373813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Do you lack a qualification to be successful in your current or future role?</a:t>
          </a:r>
        </a:p>
      </dsp:txBody>
      <dsp:txXfrm>
        <a:off x="0" y="2303920"/>
        <a:ext cx="6373813" cy="1151608"/>
      </dsp:txXfrm>
    </dsp:sp>
    <dsp:sp modelId="{C5BAF67C-C1E2-41D4-BF16-10F5A0295019}">
      <dsp:nvSpPr>
        <dsp:cNvPr id="0" name=""/>
        <dsp:cNvSpPr/>
      </dsp:nvSpPr>
      <dsp:spPr>
        <a:xfrm>
          <a:off x="0" y="3455529"/>
          <a:ext cx="6373813" cy="0"/>
        </a:xfrm>
        <a:prstGeom prst="line">
          <a:avLst/>
        </a:prstGeom>
        <a:solidFill>
          <a:schemeClr val="accent2">
            <a:hueOff val="-1103798"/>
            <a:satOff val="-4668"/>
            <a:lumOff val="1912"/>
            <a:alphaOff val="0"/>
          </a:schemeClr>
        </a:solidFill>
        <a:ln w="12700" cap="flat" cmpd="sng" algn="ctr">
          <a:solidFill>
            <a:schemeClr val="accent2">
              <a:hueOff val="-1103798"/>
              <a:satOff val="-4668"/>
              <a:lumOff val="19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6DF424-1737-45C6-83BE-CFF8F9A56833}">
      <dsp:nvSpPr>
        <dsp:cNvPr id="0" name=""/>
        <dsp:cNvSpPr/>
      </dsp:nvSpPr>
      <dsp:spPr>
        <a:xfrm>
          <a:off x="0" y="3455529"/>
          <a:ext cx="6373813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What needs to be improved?</a:t>
          </a:r>
        </a:p>
      </dsp:txBody>
      <dsp:txXfrm>
        <a:off x="0" y="3455529"/>
        <a:ext cx="6373813" cy="1151608"/>
      </dsp:txXfrm>
    </dsp:sp>
    <dsp:sp modelId="{C6DC713E-DBE8-44BE-8404-D7FE33AE848F}">
      <dsp:nvSpPr>
        <dsp:cNvPr id="0" name=""/>
        <dsp:cNvSpPr/>
      </dsp:nvSpPr>
      <dsp:spPr>
        <a:xfrm>
          <a:off x="0" y="4607138"/>
          <a:ext cx="6373813" cy="0"/>
        </a:xfrm>
        <a:prstGeom prst="line">
          <a:avLst/>
        </a:prstGeom>
        <a:solidFill>
          <a:schemeClr val="accent2">
            <a:hueOff val="-1471730"/>
            <a:satOff val="-6224"/>
            <a:lumOff val="2549"/>
            <a:alphaOff val="0"/>
          </a:schemeClr>
        </a:solidFill>
        <a:ln w="12700" cap="flat" cmpd="sng" algn="ctr">
          <a:solidFill>
            <a:schemeClr val="accent2">
              <a:hueOff val="-1471730"/>
              <a:satOff val="-6224"/>
              <a:lumOff val="25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4BA73D-98AC-4B40-A6E6-2E7630268E50}">
      <dsp:nvSpPr>
        <dsp:cNvPr id="0" name=""/>
        <dsp:cNvSpPr/>
      </dsp:nvSpPr>
      <dsp:spPr>
        <a:xfrm>
          <a:off x="0" y="4607138"/>
          <a:ext cx="6373813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What do others see as a weakness? Even if you don't consider it to be. </a:t>
          </a:r>
        </a:p>
      </dsp:txBody>
      <dsp:txXfrm>
        <a:off x="0" y="4607138"/>
        <a:ext cx="6373813" cy="115160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7FD183-CAC2-4D60-9C71-B93440972767}">
      <dsp:nvSpPr>
        <dsp:cNvPr id="0" name=""/>
        <dsp:cNvSpPr/>
      </dsp:nvSpPr>
      <dsp:spPr>
        <a:xfrm>
          <a:off x="0" y="2812"/>
          <a:ext cx="63738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6BC326-9FF0-43EC-AC91-BEDC0E70A2AE}">
      <dsp:nvSpPr>
        <dsp:cNvPr id="0" name=""/>
        <dsp:cNvSpPr/>
      </dsp:nvSpPr>
      <dsp:spPr>
        <a:xfrm>
          <a:off x="0" y="2812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Opportunities</a:t>
          </a:r>
        </a:p>
      </dsp:txBody>
      <dsp:txXfrm>
        <a:off x="0" y="2812"/>
        <a:ext cx="6373813" cy="958970"/>
      </dsp:txXfrm>
    </dsp:sp>
    <dsp:sp modelId="{28288827-1F48-4554-9342-99C3A1C557CC}">
      <dsp:nvSpPr>
        <dsp:cNvPr id="0" name=""/>
        <dsp:cNvSpPr/>
      </dsp:nvSpPr>
      <dsp:spPr>
        <a:xfrm>
          <a:off x="0" y="961783"/>
          <a:ext cx="63738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4BCA8E-486C-437A-AE01-52F632C14AC2}">
      <dsp:nvSpPr>
        <dsp:cNvPr id="0" name=""/>
        <dsp:cNvSpPr/>
      </dsp:nvSpPr>
      <dsp:spPr>
        <a:xfrm>
          <a:off x="0" y="961783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Are there any significant changes/advancements in HSC?</a:t>
          </a:r>
        </a:p>
      </dsp:txBody>
      <dsp:txXfrm>
        <a:off x="0" y="961783"/>
        <a:ext cx="6373813" cy="958970"/>
      </dsp:txXfrm>
    </dsp:sp>
    <dsp:sp modelId="{5B7F2D9B-300A-4B9C-9CD8-21CB87464228}">
      <dsp:nvSpPr>
        <dsp:cNvPr id="0" name=""/>
        <dsp:cNvSpPr/>
      </dsp:nvSpPr>
      <dsp:spPr>
        <a:xfrm>
          <a:off x="0" y="1920754"/>
          <a:ext cx="63738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C54E17-62E9-4D4E-B1A3-52DAE8014014}">
      <dsp:nvSpPr>
        <dsp:cNvPr id="0" name=""/>
        <dsp:cNvSpPr/>
      </dsp:nvSpPr>
      <dsp:spPr>
        <a:xfrm>
          <a:off x="0" y="1920754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Has new technology or industry trend emerged that you could make use?</a:t>
          </a:r>
        </a:p>
      </dsp:txBody>
      <dsp:txXfrm>
        <a:off x="0" y="1920754"/>
        <a:ext cx="6373813" cy="958970"/>
      </dsp:txXfrm>
    </dsp:sp>
    <dsp:sp modelId="{318CAA92-BDA2-4CED-B54A-D4041389517C}">
      <dsp:nvSpPr>
        <dsp:cNvPr id="0" name=""/>
        <dsp:cNvSpPr/>
      </dsp:nvSpPr>
      <dsp:spPr>
        <a:xfrm>
          <a:off x="0" y="2879725"/>
          <a:ext cx="63738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994678-8BDA-4DE8-8281-6D824AC42B00}">
      <dsp:nvSpPr>
        <dsp:cNvPr id="0" name=""/>
        <dsp:cNvSpPr/>
      </dsp:nvSpPr>
      <dsp:spPr>
        <a:xfrm>
          <a:off x="0" y="2879725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Is a new position advertised that matches your skillset? Or did a position become vacant?</a:t>
          </a:r>
        </a:p>
      </dsp:txBody>
      <dsp:txXfrm>
        <a:off x="0" y="2879725"/>
        <a:ext cx="6373813" cy="958970"/>
      </dsp:txXfrm>
    </dsp:sp>
    <dsp:sp modelId="{20EEE7BC-AEF3-4FA0-A375-618D447E87B3}">
      <dsp:nvSpPr>
        <dsp:cNvPr id="0" name=""/>
        <dsp:cNvSpPr/>
      </dsp:nvSpPr>
      <dsp:spPr>
        <a:xfrm>
          <a:off x="0" y="3838695"/>
          <a:ext cx="63738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ACCF37-4CCE-418C-B051-37D6108206AD}">
      <dsp:nvSpPr>
        <dsp:cNvPr id="0" name=""/>
        <dsp:cNvSpPr/>
      </dsp:nvSpPr>
      <dsp:spPr>
        <a:xfrm>
          <a:off x="0" y="3838695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Is there a new project you can join which will benefit your career?</a:t>
          </a:r>
        </a:p>
      </dsp:txBody>
      <dsp:txXfrm>
        <a:off x="0" y="3838695"/>
        <a:ext cx="6373813" cy="958970"/>
      </dsp:txXfrm>
    </dsp:sp>
    <dsp:sp modelId="{D0FF8BDD-C084-4D4C-9809-9D7C22BD13EF}">
      <dsp:nvSpPr>
        <dsp:cNvPr id="0" name=""/>
        <dsp:cNvSpPr/>
      </dsp:nvSpPr>
      <dsp:spPr>
        <a:xfrm>
          <a:off x="0" y="4797666"/>
          <a:ext cx="63738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47A5BA-AD49-4F79-A8E3-30D782F65711}">
      <dsp:nvSpPr>
        <dsp:cNvPr id="0" name=""/>
        <dsp:cNvSpPr/>
      </dsp:nvSpPr>
      <dsp:spPr>
        <a:xfrm>
          <a:off x="0" y="4797666"/>
          <a:ext cx="6373813" cy="9589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Can acquiring new skills give you a competitive advantage? </a:t>
          </a:r>
        </a:p>
      </dsp:txBody>
      <dsp:txXfrm>
        <a:off x="0" y="4797666"/>
        <a:ext cx="6373813" cy="95897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E4D032-227C-4BEB-A0E9-09F3F6E17BC1}">
      <dsp:nvSpPr>
        <dsp:cNvPr id="0" name=""/>
        <dsp:cNvSpPr/>
      </dsp:nvSpPr>
      <dsp:spPr>
        <a:xfrm>
          <a:off x="0" y="703"/>
          <a:ext cx="637381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E67BC1-680A-4A97-985A-4B6468CA72D5}">
      <dsp:nvSpPr>
        <dsp:cNvPr id="0" name=""/>
        <dsp:cNvSpPr/>
      </dsp:nvSpPr>
      <dsp:spPr>
        <a:xfrm>
          <a:off x="0" y="703"/>
          <a:ext cx="6373813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Threats</a:t>
          </a:r>
        </a:p>
      </dsp:txBody>
      <dsp:txXfrm>
        <a:off x="0" y="703"/>
        <a:ext cx="6373813" cy="1151608"/>
      </dsp:txXfrm>
    </dsp:sp>
    <dsp:sp modelId="{BD89053C-61C3-4511-BF0E-8DC612B13638}">
      <dsp:nvSpPr>
        <dsp:cNvPr id="0" name=""/>
        <dsp:cNvSpPr/>
      </dsp:nvSpPr>
      <dsp:spPr>
        <a:xfrm>
          <a:off x="0" y="1152311"/>
          <a:ext cx="6373813" cy="0"/>
        </a:xfrm>
        <a:prstGeom prst="line">
          <a:avLst/>
        </a:prstGeom>
        <a:solidFill>
          <a:schemeClr val="accent2">
            <a:hueOff val="-367933"/>
            <a:satOff val="-1556"/>
            <a:lumOff val="637"/>
            <a:alphaOff val="0"/>
          </a:schemeClr>
        </a:solidFill>
        <a:ln w="12700" cap="flat" cmpd="sng" algn="ctr">
          <a:solidFill>
            <a:schemeClr val="accent2">
              <a:hueOff val="-367933"/>
              <a:satOff val="-1556"/>
              <a:lumOff val="63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D5113E-3F3A-46A3-B3F1-8527EC330B34}">
      <dsp:nvSpPr>
        <dsp:cNvPr id="0" name=""/>
        <dsp:cNvSpPr/>
      </dsp:nvSpPr>
      <dsp:spPr>
        <a:xfrm>
          <a:off x="0" y="1152311"/>
          <a:ext cx="6373813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Is one of your peers doing a better job than you in a similar role? Are you fighting for the same promotion?</a:t>
          </a:r>
        </a:p>
      </dsp:txBody>
      <dsp:txXfrm>
        <a:off x="0" y="1152311"/>
        <a:ext cx="6373813" cy="1151608"/>
      </dsp:txXfrm>
    </dsp:sp>
    <dsp:sp modelId="{4EC545F2-CB4F-4961-A243-6CE436BC0214}">
      <dsp:nvSpPr>
        <dsp:cNvPr id="0" name=""/>
        <dsp:cNvSpPr/>
      </dsp:nvSpPr>
      <dsp:spPr>
        <a:xfrm>
          <a:off x="0" y="2303920"/>
          <a:ext cx="6373813" cy="0"/>
        </a:xfrm>
        <a:prstGeom prst="line">
          <a:avLst/>
        </a:prstGeom>
        <a:solidFill>
          <a:schemeClr val="accent2">
            <a:hueOff val="-735865"/>
            <a:satOff val="-3112"/>
            <a:lumOff val="1275"/>
            <a:alphaOff val="0"/>
          </a:schemeClr>
        </a:solidFill>
        <a:ln w="12700" cap="flat" cmpd="sng" algn="ctr">
          <a:solidFill>
            <a:schemeClr val="accent2">
              <a:hueOff val="-735865"/>
              <a:satOff val="-3112"/>
              <a:lumOff val="127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183533-D554-415E-978F-70FE3258DEF0}">
      <dsp:nvSpPr>
        <dsp:cNvPr id="0" name=""/>
        <dsp:cNvSpPr/>
      </dsp:nvSpPr>
      <dsp:spPr>
        <a:xfrm>
          <a:off x="0" y="2303920"/>
          <a:ext cx="6373813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Is the popularity of new technologies or the demise of old technologies threatening your career?</a:t>
          </a:r>
        </a:p>
      </dsp:txBody>
      <dsp:txXfrm>
        <a:off x="0" y="2303920"/>
        <a:ext cx="6373813" cy="1151608"/>
      </dsp:txXfrm>
    </dsp:sp>
    <dsp:sp modelId="{DF855B44-55CA-4FC7-9EAF-F435F391BDB9}">
      <dsp:nvSpPr>
        <dsp:cNvPr id="0" name=""/>
        <dsp:cNvSpPr/>
      </dsp:nvSpPr>
      <dsp:spPr>
        <a:xfrm>
          <a:off x="0" y="3455529"/>
          <a:ext cx="6373813" cy="0"/>
        </a:xfrm>
        <a:prstGeom prst="line">
          <a:avLst/>
        </a:prstGeom>
        <a:solidFill>
          <a:schemeClr val="accent2">
            <a:hueOff val="-1103798"/>
            <a:satOff val="-4668"/>
            <a:lumOff val="1912"/>
            <a:alphaOff val="0"/>
          </a:schemeClr>
        </a:solidFill>
        <a:ln w="12700" cap="flat" cmpd="sng" algn="ctr">
          <a:solidFill>
            <a:schemeClr val="accent2">
              <a:hueOff val="-1103798"/>
              <a:satOff val="-4668"/>
              <a:lumOff val="19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AF806E-F262-4B49-9815-1CF0B4B558C2}">
      <dsp:nvSpPr>
        <dsp:cNvPr id="0" name=""/>
        <dsp:cNvSpPr/>
      </dsp:nvSpPr>
      <dsp:spPr>
        <a:xfrm>
          <a:off x="0" y="3455529"/>
          <a:ext cx="6373813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Are your personal traits hurting your career advancements?</a:t>
          </a:r>
        </a:p>
      </dsp:txBody>
      <dsp:txXfrm>
        <a:off x="0" y="3455529"/>
        <a:ext cx="6373813" cy="1151608"/>
      </dsp:txXfrm>
    </dsp:sp>
    <dsp:sp modelId="{D78F70AD-C079-4034-8E98-E92095519318}">
      <dsp:nvSpPr>
        <dsp:cNvPr id="0" name=""/>
        <dsp:cNvSpPr/>
      </dsp:nvSpPr>
      <dsp:spPr>
        <a:xfrm>
          <a:off x="0" y="4607138"/>
          <a:ext cx="6373813" cy="0"/>
        </a:xfrm>
        <a:prstGeom prst="line">
          <a:avLst/>
        </a:prstGeom>
        <a:solidFill>
          <a:schemeClr val="accent2">
            <a:hueOff val="-1471730"/>
            <a:satOff val="-6224"/>
            <a:lumOff val="2549"/>
            <a:alphaOff val="0"/>
          </a:schemeClr>
        </a:solidFill>
        <a:ln w="12700" cap="flat" cmpd="sng" algn="ctr">
          <a:solidFill>
            <a:schemeClr val="accent2">
              <a:hueOff val="-1471730"/>
              <a:satOff val="-6224"/>
              <a:lumOff val="254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94CC27-102F-4A59-BBDC-8166912BC4F1}">
      <dsp:nvSpPr>
        <dsp:cNvPr id="0" name=""/>
        <dsp:cNvSpPr/>
      </dsp:nvSpPr>
      <dsp:spPr>
        <a:xfrm>
          <a:off x="0" y="4607138"/>
          <a:ext cx="6373813" cy="11516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What are the obstacles that prevent you from achieving your targets?</a:t>
          </a:r>
        </a:p>
      </dsp:txBody>
      <dsp:txXfrm>
        <a:off x="0" y="4607138"/>
        <a:ext cx="6373813" cy="115160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6D1472-DA3D-4B22-995C-94493B21ABF5}">
      <dsp:nvSpPr>
        <dsp:cNvPr id="0" name=""/>
        <dsp:cNvSpPr/>
      </dsp:nvSpPr>
      <dsp:spPr>
        <a:xfrm>
          <a:off x="0" y="1674"/>
          <a:ext cx="10972800" cy="8488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E303FF-6969-47FA-AE12-FC789444DD03}">
      <dsp:nvSpPr>
        <dsp:cNvPr id="0" name=""/>
        <dsp:cNvSpPr/>
      </dsp:nvSpPr>
      <dsp:spPr>
        <a:xfrm>
          <a:off x="256779" y="192667"/>
          <a:ext cx="466871" cy="4668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2FF0DF-88CF-4518-AC09-6D8753926FE7}">
      <dsp:nvSpPr>
        <dsp:cNvPr id="0" name=""/>
        <dsp:cNvSpPr/>
      </dsp:nvSpPr>
      <dsp:spPr>
        <a:xfrm>
          <a:off x="980430" y="1674"/>
          <a:ext cx="9992369" cy="848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837" tIns="89837" rIns="89837" bIns="8983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These lectures will challenge you to come out of your comfort zone. </a:t>
          </a:r>
          <a:endParaRPr lang="en-US" sz="2200" kern="1200"/>
        </a:p>
      </dsp:txBody>
      <dsp:txXfrm>
        <a:off x="980430" y="1674"/>
        <a:ext cx="9992369" cy="848857"/>
      </dsp:txXfrm>
    </dsp:sp>
    <dsp:sp modelId="{4564C4B9-DB31-4F1C-B1EA-8E9BB2950442}">
      <dsp:nvSpPr>
        <dsp:cNvPr id="0" name=""/>
        <dsp:cNvSpPr/>
      </dsp:nvSpPr>
      <dsp:spPr>
        <a:xfrm>
          <a:off x="0" y="1062747"/>
          <a:ext cx="10972800" cy="8488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2E8C2C-E386-42A9-8C9A-A2E49C02B17D}">
      <dsp:nvSpPr>
        <dsp:cNvPr id="0" name=""/>
        <dsp:cNvSpPr/>
      </dsp:nvSpPr>
      <dsp:spPr>
        <a:xfrm>
          <a:off x="256779" y="1253740"/>
          <a:ext cx="466871" cy="4668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088EE3-6DC6-4DE3-8112-30EBBC2F9E57}">
      <dsp:nvSpPr>
        <dsp:cNvPr id="0" name=""/>
        <dsp:cNvSpPr/>
      </dsp:nvSpPr>
      <dsp:spPr>
        <a:xfrm>
          <a:off x="980430" y="1062747"/>
          <a:ext cx="9992369" cy="848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837" tIns="89837" rIns="89837" bIns="8983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Please go with it. </a:t>
          </a:r>
          <a:endParaRPr lang="en-US" sz="2200" kern="1200"/>
        </a:p>
      </dsp:txBody>
      <dsp:txXfrm>
        <a:off x="980430" y="1062747"/>
        <a:ext cx="9992369" cy="848857"/>
      </dsp:txXfrm>
    </dsp:sp>
    <dsp:sp modelId="{BB7C03A2-91CF-46A9-8BDC-2553C7173EFB}">
      <dsp:nvSpPr>
        <dsp:cNvPr id="0" name=""/>
        <dsp:cNvSpPr/>
      </dsp:nvSpPr>
      <dsp:spPr>
        <a:xfrm>
          <a:off x="0" y="2123819"/>
          <a:ext cx="10972800" cy="8488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EA3BF5-9BD5-4CE6-B7E1-CF25349FD9A4}">
      <dsp:nvSpPr>
        <dsp:cNvPr id="0" name=""/>
        <dsp:cNvSpPr/>
      </dsp:nvSpPr>
      <dsp:spPr>
        <a:xfrm>
          <a:off x="256779" y="2314812"/>
          <a:ext cx="466871" cy="46687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31F5CF-3ECB-4962-A998-6723F366872C}">
      <dsp:nvSpPr>
        <dsp:cNvPr id="0" name=""/>
        <dsp:cNvSpPr/>
      </dsp:nvSpPr>
      <dsp:spPr>
        <a:xfrm>
          <a:off x="980430" y="2123819"/>
          <a:ext cx="9992369" cy="848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837" tIns="89837" rIns="89837" bIns="8983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Try not to be afraid of something new and exciting.</a:t>
          </a:r>
          <a:endParaRPr lang="en-US" sz="2200" kern="1200"/>
        </a:p>
      </dsp:txBody>
      <dsp:txXfrm>
        <a:off x="980430" y="2123819"/>
        <a:ext cx="9992369" cy="848857"/>
      </dsp:txXfrm>
    </dsp:sp>
    <dsp:sp modelId="{DC645239-1AE0-4646-91D0-7ACE832F7E9F}">
      <dsp:nvSpPr>
        <dsp:cNvPr id="0" name=""/>
        <dsp:cNvSpPr/>
      </dsp:nvSpPr>
      <dsp:spPr>
        <a:xfrm>
          <a:off x="0" y="3184892"/>
          <a:ext cx="10972800" cy="8488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D1B515-D13A-4C6F-B144-D9E15F136DB3}">
      <dsp:nvSpPr>
        <dsp:cNvPr id="0" name=""/>
        <dsp:cNvSpPr/>
      </dsp:nvSpPr>
      <dsp:spPr>
        <a:xfrm>
          <a:off x="256779" y="3375885"/>
          <a:ext cx="466871" cy="46687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F7AD3C-4351-421A-BA96-86EBD92AB1B6}">
      <dsp:nvSpPr>
        <dsp:cNvPr id="0" name=""/>
        <dsp:cNvSpPr/>
      </dsp:nvSpPr>
      <dsp:spPr>
        <a:xfrm>
          <a:off x="980430" y="3184892"/>
          <a:ext cx="9992369" cy="8488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837" tIns="89837" rIns="89837" bIns="8983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University life is about expanding your mind and developing holistically. </a:t>
          </a:r>
          <a:endParaRPr lang="en-US" sz="2200" kern="1200"/>
        </a:p>
      </dsp:txBody>
      <dsp:txXfrm>
        <a:off x="980430" y="3184892"/>
        <a:ext cx="9992369" cy="84885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CBECC9-E61B-401C-889F-5FD6D95D9D70}">
      <dsp:nvSpPr>
        <dsp:cNvPr id="0" name=""/>
        <dsp:cNvSpPr/>
      </dsp:nvSpPr>
      <dsp:spPr>
        <a:xfrm>
          <a:off x="3214" y="360005"/>
          <a:ext cx="2550318" cy="153019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Go to a cinema alone</a:t>
          </a:r>
          <a:endParaRPr lang="en-US" sz="1900" kern="1200"/>
        </a:p>
      </dsp:txBody>
      <dsp:txXfrm>
        <a:off x="3214" y="360005"/>
        <a:ext cx="2550318" cy="1530191"/>
      </dsp:txXfrm>
    </dsp:sp>
    <dsp:sp modelId="{485E05DE-11B7-45E5-9B4E-91300FBBD49D}">
      <dsp:nvSpPr>
        <dsp:cNvPr id="0" name=""/>
        <dsp:cNvSpPr/>
      </dsp:nvSpPr>
      <dsp:spPr>
        <a:xfrm>
          <a:off x="2808565" y="360005"/>
          <a:ext cx="2550318" cy="153019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Go out to eat by yourself</a:t>
          </a:r>
          <a:endParaRPr lang="en-US" sz="1900" kern="1200"/>
        </a:p>
      </dsp:txBody>
      <dsp:txXfrm>
        <a:off x="2808565" y="360005"/>
        <a:ext cx="2550318" cy="1530191"/>
      </dsp:txXfrm>
    </dsp:sp>
    <dsp:sp modelId="{C329698C-6CA7-450B-8A3C-196AAAD4D0B9}">
      <dsp:nvSpPr>
        <dsp:cNvPr id="0" name=""/>
        <dsp:cNvSpPr/>
      </dsp:nvSpPr>
      <dsp:spPr>
        <a:xfrm>
          <a:off x="5613915" y="360005"/>
          <a:ext cx="2550318" cy="15301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Compliment a stranger</a:t>
          </a:r>
          <a:endParaRPr lang="en-US" sz="1900" kern="1200"/>
        </a:p>
      </dsp:txBody>
      <dsp:txXfrm>
        <a:off x="5613915" y="360005"/>
        <a:ext cx="2550318" cy="1530191"/>
      </dsp:txXfrm>
    </dsp:sp>
    <dsp:sp modelId="{9228237D-3990-4457-85A6-7EF856202DA9}">
      <dsp:nvSpPr>
        <dsp:cNvPr id="0" name=""/>
        <dsp:cNvSpPr/>
      </dsp:nvSpPr>
      <dsp:spPr>
        <a:xfrm>
          <a:off x="8419266" y="360005"/>
          <a:ext cx="2550318" cy="153019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Social media fasting</a:t>
          </a:r>
          <a:endParaRPr lang="en-US" sz="1900" kern="1200"/>
        </a:p>
      </dsp:txBody>
      <dsp:txXfrm>
        <a:off x="8419266" y="360005"/>
        <a:ext cx="2550318" cy="1530191"/>
      </dsp:txXfrm>
    </dsp:sp>
    <dsp:sp modelId="{6B4ADC5D-F970-4336-A61C-34601E835C54}">
      <dsp:nvSpPr>
        <dsp:cNvPr id="0" name=""/>
        <dsp:cNvSpPr/>
      </dsp:nvSpPr>
      <dsp:spPr>
        <a:xfrm>
          <a:off x="3214" y="2145228"/>
          <a:ext cx="2550318" cy="153019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Go on a walk, alone, with no headphones</a:t>
          </a:r>
          <a:endParaRPr lang="en-US" sz="1900" kern="1200"/>
        </a:p>
      </dsp:txBody>
      <dsp:txXfrm>
        <a:off x="3214" y="2145228"/>
        <a:ext cx="2550318" cy="1530191"/>
      </dsp:txXfrm>
    </dsp:sp>
    <dsp:sp modelId="{12D4F9B8-7839-4ABC-8AAE-40802AB90BAA}">
      <dsp:nvSpPr>
        <dsp:cNvPr id="0" name=""/>
        <dsp:cNvSpPr/>
      </dsp:nvSpPr>
      <dsp:spPr>
        <a:xfrm>
          <a:off x="2808565" y="2145228"/>
          <a:ext cx="2550318" cy="153019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Go to an unfamiliar restaurant and ask for recommendations</a:t>
          </a:r>
          <a:endParaRPr lang="en-US" sz="1900" kern="1200"/>
        </a:p>
      </dsp:txBody>
      <dsp:txXfrm>
        <a:off x="2808565" y="2145228"/>
        <a:ext cx="2550318" cy="1530191"/>
      </dsp:txXfrm>
    </dsp:sp>
    <dsp:sp modelId="{0ECE5AE8-F3AE-4547-8DE2-EAFA5BC257BB}">
      <dsp:nvSpPr>
        <dsp:cNvPr id="0" name=""/>
        <dsp:cNvSpPr/>
      </dsp:nvSpPr>
      <dsp:spPr>
        <a:xfrm>
          <a:off x="5613915" y="2145228"/>
          <a:ext cx="2550318" cy="153019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Go to a book shop alone and ask the worker what their favourite book is, and buy it</a:t>
          </a:r>
          <a:endParaRPr lang="en-US" sz="1900" kern="1200"/>
        </a:p>
      </dsp:txBody>
      <dsp:txXfrm>
        <a:off x="5613915" y="2145228"/>
        <a:ext cx="2550318" cy="1530191"/>
      </dsp:txXfrm>
    </dsp:sp>
    <dsp:sp modelId="{999650D7-921A-49F3-9103-34E2C6B6428C}">
      <dsp:nvSpPr>
        <dsp:cNvPr id="0" name=""/>
        <dsp:cNvSpPr/>
      </dsp:nvSpPr>
      <dsp:spPr>
        <a:xfrm>
          <a:off x="8419266" y="2145228"/>
          <a:ext cx="2550318" cy="15301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Take a cold shower</a:t>
          </a:r>
          <a:endParaRPr lang="en-US" sz="1900" kern="1200"/>
        </a:p>
      </dsp:txBody>
      <dsp:txXfrm>
        <a:off x="8419266" y="2145228"/>
        <a:ext cx="2550318" cy="153019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6EB5E4-61EB-4DB7-B795-EEDBDBEE0596}">
      <dsp:nvSpPr>
        <dsp:cNvPr id="0" name=""/>
        <dsp:cNvSpPr/>
      </dsp:nvSpPr>
      <dsp:spPr>
        <a:xfrm>
          <a:off x="0" y="492"/>
          <a:ext cx="10972800" cy="115269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04E107-FE93-4FDA-BE62-373AB2B02232}">
      <dsp:nvSpPr>
        <dsp:cNvPr id="0" name=""/>
        <dsp:cNvSpPr/>
      </dsp:nvSpPr>
      <dsp:spPr>
        <a:xfrm>
          <a:off x="348690" y="259849"/>
          <a:ext cx="633983" cy="63398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016FB1-C17D-4DCC-AED1-E4C69E6B6ADD}">
      <dsp:nvSpPr>
        <dsp:cNvPr id="0" name=""/>
        <dsp:cNvSpPr/>
      </dsp:nvSpPr>
      <dsp:spPr>
        <a:xfrm>
          <a:off x="1331365" y="492"/>
          <a:ext cx="9641434" cy="11526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94" tIns="121994" rIns="121994" bIns="12199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We will look at creative problem solving in addition to sparking a revolution.</a:t>
          </a:r>
        </a:p>
      </dsp:txBody>
      <dsp:txXfrm>
        <a:off x="1331365" y="492"/>
        <a:ext cx="9641434" cy="1152697"/>
      </dsp:txXfrm>
    </dsp:sp>
    <dsp:sp modelId="{1B3B33D5-8029-4EC9-9902-7265CA08A573}">
      <dsp:nvSpPr>
        <dsp:cNvPr id="0" name=""/>
        <dsp:cNvSpPr/>
      </dsp:nvSpPr>
      <dsp:spPr>
        <a:xfrm>
          <a:off x="0" y="1441363"/>
          <a:ext cx="10972800" cy="115269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6F63AD-E078-439C-AE25-18E71F177455}">
      <dsp:nvSpPr>
        <dsp:cNvPr id="0" name=""/>
        <dsp:cNvSpPr/>
      </dsp:nvSpPr>
      <dsp:spPr>
        <a:xfrm>
          <a:off x="348690" y="1700720"/>
          <a:ext cx="633983" cy="63398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AF1EE6-F3A5-4B45-BAE9-60D11FA09DC6}">
      <dsp:nvSpPr>
        <dsp:cNvPr id="0" name=""/>
        <dsp:cNvSpPr/>
      </dsp:nvSpPr>
      <dsp:spPr>
        <a:xfrm>
          <a:off x="1331365" y="1441363"/>
          <a:ext cx="9641434" cy="11526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94" tIns="121994" rIns="121994" bIns="12199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Bring ideas for change, development and bring passion. </a:t>
          </a:r>
        </a:p>
      </dsp:txBody>
      <dsp:txXfrm>
        <a:off x="1331365" y="1441363"/>
        <a:ext cx="9641434" cy="1152697"/>
      </dsp:txXfrm>
    </dsp:sp>
    <dsp:sp modelId="{7B822854-11E1-4364-978F-BBDE812F9D88}">
      <dsp:nvSpPr>
        <dsp:cNvPr id="0" name=""/>
        <dsp:cNvSpPr/>
      </dsp:nvSpPr>
      <dsp:spPr>
        <a:xfrm>
          <a:off x="0" y="2882235"/>
          <a:ext cx="10972800" cy="115269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22C718-9E10-48FC-BC91-E1E4C618C5C2}">
      <dsp:nvSpPr>
        <dsp:cNvPr id="0" name=""/>
        <dsp:cNvSpPr/>
      </dsp:nvSpPr>
      <dsp:spPr>
        <a:xfrm>
          <a:off x="348690" y="3141592"/>
          <a:ext cx="633983" cy="63398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F5F69D-7866-4CCA-AFA6-FAB31B326838}">
      <dsp:nvSpPr>
        <dsp:cNvPr id="0" name=""/>
        <dsp:cNvSpPr/>
      </dsp:nvSpPr>
      <dsp:spPr>
        <a:xfrm>
          <a:off x="1331365" y="2882235"/>
          <a:ext cx="9641434" cy="11526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94" tIns="121994" rIns="121994" bIns="12199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This is a module about creativity, I expect you to bring it. </a:t>
          </a:r>
        </a:p>
      </dsp:txBody>
      <dsp:txXfrm>
        <a:off x="1331365" y="2882235"/>
        <a:ext cx="9641434" cy="11526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549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993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699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408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314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121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013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70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418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316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372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1/29/2026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418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1" r:id="rId6"/>
    <p:sldLayoutId id="2147483687" r:id="rId7"/>
    <p:sldLayoutId id="2147483688" r:id="rId8"/>
    <p:sldLayoutId id="2147483689" r:id="rId9"/>
    <p:sldLayoutId id="2147483690" r:id="rId10"/>
    <p:sldLayoutId id="214748369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6E15305-164C-44CD-9E0F-420C2DC1B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pic>
        <p:nvPicPr>
          <p:cNvPr id="4" name="Picture 3" descr="People working on ideas">
            <a:extLst>
              <a:ext uri="{FF2B5EF4-FFF2-40B4-BE49-F238E27FC236}">
                <a16:creationId xmlns:a16="http://schemas.microsoft.com/office/drawing/2014/main" id="{0508AC96-8C91-F6F5-5BED-4411859F6A2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1264" r="-8" b="-8"/>
          <a:stretch/>
        </p:blipFill>
        <p:spPr>
          <a:xfrm>
            <a:off x="837986" y="10"/>
            <a:ext cx="10615629" cy="6857990"/>
          </a:xfrm>
          <a:custGeom>
            <a:avLst/>
            <a:gdLst/>
            <a:ahLst/>
            <a:cxnLst/>
            <a:rect l="l" t="t" r="r" b="b"/>
            <a:pathLst>
              <a:path w="10615629" h="6858000">
                <a:moveTo>
                  <a:pt x="7169276" y="5665107"/>
                </a:moveTo>
                <a:cubicBezTo>
                  <a:pt x="7360157" y="5665107"/>
                  <a:pt x="7514897" y="5819847"/>
                  <a:pt x="7514897" y="6010728"/>
                </a:cubicBezTo>
                <a:cubicBezTo>
                  <a:pt x="7514897" y="6201609"/>
                  <a:pt x="7360157" y="6356349"/>
                  <a:pt x="7169276" y="6356349"/>
                </a:cubicBezTo>
                <a:cubicBezTo>
                  <a:pt x="6978395" y="6356349"/>
                  <a:pt x="6823655" y="6201609"/>
                  <a:pt x="6823655" y="6010728"/>
                </a:cubicBezTo>
                <a:cubicBezTo>
                  <a:pt x="6823655" y="5819847"/>
                  <a:pt x="6978395" y="5665107"/>
                  <a:pt x="7169276" y="5665107"/>
                </a:cubicBezTo>
                <a:close/>
                <a:moveTo>
                  <a:pt x="10010446" y="2285546"/>
                </a:moveTo>
                <a:cubicBezTo>
                  <a:pt x="10256938" y="2285546"/>
                  <a:pt x="10456760" y="2485368"/>
                  <a:pt x="10456760" y="2731860"/>
                </a:cubicBezTo>
                <a:cubicBezTo>
                  <a:pt x="10456760" y="2978352"/>
                  <a:pt x="10256938" y="3178174"/>
                  <a:pt x="10010446" y="3178174"/>
                </a:cubicBezTo>
                <a:cubicBezTo>
                  <a:pt x="9763954" y="3178174"/>
                  <a:pt x="9564132" y="2978352"/>
                  <a:pt x="9564132" y="2731860"/>
                </a:cubicBezTo>
                <a:cubicBezTo>
                  <a:pt x="9564132" y="2485368"/>
                  <a:pt x="9763954" y="2285546"/>
                  <a:pt x="10010446" y="2285546"/>
                </a:cubicBezTo>
                <a:close/>
                <a:moveTo>
                  <a:pt x="10354145" y="1626054"/>
                </a:moveTo>
                <a:cubicBezTo>
                  <a:pt x="10498559" y="1626054"/>
                  <a:pt x="10615629" y="1743124"/>
                  <a:pt x="10615629" y="1887538"/>
                </a:cubicBezTo>
                <a:cubicBezTo>
                  <a:pt x="10615629" y="2031953"/>
                  <a:pt x="10498559" y="2149022"/>
                  <a:pt x="10354145" y="2149022"/>
                </a:cubicBezTo>
                <a:cubicBezTo>
                  <a:pt x="10209731" y="2149022"/>
                  <a:pt x="10092661" y="2031953"/>
                  <a:pt x="10092661" y="1887538"/>
                </a:cubicBezTo>
                <a:cubicBezTo>
                  <a:pt x="10092661" y="1743124"/>
                  <a:pt x="10209731" y="1626054"/>
                  <a:pt x="10354145" y="1626054"/>
                </a:cubicBezTo>
                <a:close/>
                <a:moveTo>
                  <a:pt x="1458900" y="620485"/>
                </a:moveTo>
                <a:cubicBezTo>
                  <a:pt x="1705392" y="620485"/>
                  <a:pt x="1905214" y="820307"/>
                  <a:pt x="1905214" y="1066799"/>
                </a:cubicBezTo>
                <a:cubicBezTo>
                  <a:pt x="1905214" y="1313291"/>
                  <a:pt x="1705392" y="1513113"/>
                  <a:pt x="1458900" y="1513113"/>
                </a:cubicBezTo>
                <a:cubicBezTo>
                  <a:pt x="1212408" y="1513113"/>
                  <a:pt x="1012586" y="1313291"/>
                  <a:pt x="1012586" y="1066799"/>
                </a:cubicBezTo>
                <a:cubicBezTo>
                  <a:pt x="1012586" y="820307"/>
                  <a:pt x="1212408" y="620485"/>
                  <a:pt x="1458900" y="620485"/>
                </a:cubicBezTo>
                <a:close/>
                <a:moveTo>
                  <a:pt x="6634576" y="0"/>
                </a:moveTo>
                <a:lnTo>
                  <a:pt x="10141834" y="0"/>
                </a:lnTo>
                <a:lnTo>
                  <a:pt x="10200260" y="112226"/>
                </a:lnTo>
                <a:cubicBezTo>
                  <a:pt x="10410239" y="575266"/>
                  <a:pt x="10394872" y="1153565"/>
                  <a:pt x="9914575" y="1675662"/>
                </a:cubicBezTo>
                <a:cubicBezTo>
                  <a:pt x="9716856" y="1890645"/>
                  <a:pt x="9539638" y="2125049"/>
                  <a:pt x="9361609" y="2357294"/>
                </a:cubicBezTo>
                <a:cubicBezTo>
                  <a:pt x="9193292" y="2576998"/>
                  <a:pt x="9188572" y="2830553"/>
                  <a:pt x="9334635" y="3068327"/>
                </a:cubicBezTo>
                <a:cubicBezTo>
                  <a:pt x="9495670" y="3329571"/>
                  <a:pt x="9683004" y="3577866"/>
                  <a:pt x="9815042" y="3852732"/>
                </a:cubicBezTo>
                <a:cubicBezTo>
                  <a:pt x="10050525" y="4342848"/>
                  <a:pt x="9955575" y="4825682"/>
                  <a:pt x="9376176" y="5163127"/>
                </a:cubicBezTo>
                <a:cubicBezTo>
                  <a:pt x="8901029" y="5439880"/>
                  <a:pt x="8396077" y="5450670"/>
                  <a:pt x="7869813" y="5397801"/>
                </a:cubicBezTo>
                <a:cubicBezTo>
                  <a:pt x="7414763" y="5352214"/>
                  <a:pt x="6924916" y="5316879"/>
                  <a:pt x="6545392" y="5591203"/>
                </a:cubicBezTo>
                <a:cubicBezTo>
                  <a:pt x="6238293" y="5813469"/>
                  <a:pt x="6024794" y="6166019"/>
                  <a:pt x="5772723" y="6463272"/>
                </a:cubicBezTo>
                <a:cubicBezTo>
                  <a:pt x="5693284" y="6557074"/>
                  <a:pt x="5618532" y="6655326"/>
                  <a:pt x="5542128" y="6751893"/>
                </a:cubicBezTo>
                <a:lnTo>
                  <a:pt x="5455473" y="6858000"/>
                </a:lnTo>
                <a:lnTo>
                  <a:pt x="3884322" y="6858000"/>
                </a:lnTo>
                <a:lnTo>
                  <a:pt x="3874161" y="6844414"/>
                </a:lnTo>
                <a:cubicBezTo>
                  <a:pt x="3769502" y="6682570"/>
                  <a:pt x="3725804" y="6471499"/>
                  <a:pt x="3692625" y="6276207"/>
                </a:cubicBezTo>
                <a:cubicBezTo>
                  <a:pt x="3594979" y="5704764"/>
                  <a:pt x="2996562" y="5529973"/>
                  <a:pt x="2561203" y="5655806"/>
                </a:cubicBezTo>
                <a:cubicBezTo>
                  <a:pt x="1295584" y="6024675"/>
                  <a:pt x="405173" y="5378783"/>
                  <a:pt x="69617" y="4277706"/>
                </a:cubicBezTo>
                <a:cubicBezTo>
                  <a:pt x="12163" y="4089022"/>
                  <a:pt x="22818" y="3880245"/>
                  <a:pt x="1643" y="3679828"/>
                </a:cubicBezTo>
                <a:cubicBezTo>
                  <a:pt x="-11845" y="3246491"/>
                  <a:pt x="53163" y="2840533"/>
                  <a:pt x="368893" y="2516306"/>
                </a:cubicBezTo>
                <a:cubicBezTo>
                  <a:pt x="570254" y="2309550"/>
                  <a:pt x="826642" y="2227145"/>
                  <a:pt x="1113509" y="2192618"/>
                </a:cubicBezTo>
                <a:cubicBezTo>
                  <a:pt x="1425464" y="2154854"/>
                  <a:pt x="1739171" y="2099963"/>
                  <a:pt x="2037232" y="2005555"/>
                </a:cubicBezTo>
                <a:cubicBezTo>
                  <a:pt x="2313447" y="1917888"/>
                  <a:pt x="2430109" y="1649902"/>
                  <a:pt x="2547311" y="1405114"/>
                </a:cubicBezTo>
                <a:cubicBezTo>
                  <a:pt x="2839303" y="794962"/>
                  <a:pt x="3300289" y="490426"/>
                  <a:pt x="3900864" y="578766"/>
                </a:cubicBezTo>
                <a:cubicBezTo>
                  <a:pt x="4133785" y="613023"/>
                  <a:pt x="4362119" y="739800"/>
                  <a:pt x="4571571" y="860778"/>
                </a:cubicBezTo>
                <a:cubicBezTo>
                  <a:pt x="5133169" y="1185276"/>
                  <a:pt x="5641898" y="1029501"/>
                  <a:pt x="6039226" y="631499"/>
                </a:cubicBezTo>
                <a:cubicBezTo>
                  <a:pt x="6180165" y="489886"/>
                  <a:pt x="6313484" y="339979"/>
                  <a:pt x="6449433" y="193257"/>
                </a:cubicBez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91743" y="1344594"/>
            <a:ext cx="6458556" cy="2674955"/>
          </a:xfrm>
        </p:spPr>
        <p:txBody>
          <a:bodyPr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Changemakers: Creativity and Value Creation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91743" y="4229100"/>
            <a:ext cx="6458556" cy="1028700"/>
          </a:xfrm>
        </p:spPr>
        <p:txBody>
          <a:bodyPr>
            <a:normAutofit/>
          </a:bodyPr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B7A907-FD43-4B33-73FD-61E7C0254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3231" y="552782"/>
            <a:ext cx="5369169" cy="1154711"/>
          </a:xfrm>
        </p:spPr>
        <p:txBody>
          <a:bodyPr>
            <a:normAutofit/>
          </a:bodyPr>
          <a:lstStyle/>
          <a:p>
            <a:r>
              <a:rPr lang="en-US" sz="4100">
                <a:cs typeface="Posterama"/>
              </a:rPr>
              <a:t>Aims and Objectives</a:t>
            </a:r>
            <a:endParaRPr lang="en-US" sz="4100"/>
          </a:p>
        </p:txBody>
      </p:sp>
      <p:pic>
        <p:nvPicPr>
          <p:cNvPr id="5" name="Picture 4" descr="Question mark boxes">
            <a:extLst>
              <a:ext uri="{FF2B5EF4-FFF2-40B4-BE49-F238E27FC236}">
                <a16:creationId xmlns:a16="http://schemas.microsoft.com/office/drawing/2014/main" id="{FE827BCA-0C59-9F94-DF34-C0559244C7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060" r="24023" b="2"/>
          <a:stretch/>
        </p:blipFill>
        <p:spPr>
          <a:xfrm>
            <a:off x="-16745" y="211090"/>
            <a:ext cx="5544176" cy="6646910"/>
          </a:xfrm>
          <a:custGeom>
            <a:avLst/>
            <a:gdLst/>
            <a:ahLst/>
            <a:cxnLst/>
            <a:rect l="l" t="t" r="r" b="b"/>
            <a:pathLst>
              <a:path w="5544176" h="6646910">
                <a:moveTo>
                  <a:pt x="4779974" y="685250"/>
                </a:moveTo>
                <a:cubicBezTo>
                  <a:pt x="5032054" y="670215"/>
                  <a:pt x="5267008" y="852320"/>
                  <a:pt x="5309474" y="1126951"/>
                </a:cubicBezTo>
                <a:cubicBezTo>
                  <a:pt x="5346050" y="1363456"/>
                  <a:pt x="5216949" y="1600813"/>
                  <a:pt x="5001910" y="1690856"/>
                </a:cubicBezTo>
                <a:cubicBezTo>
                  <a:pt x="4692098" y="1820733"/>
                  <a:pt x="4350283" y="1615922"/>
                  <a:pt x="4306656" y="1273177"/>
                </a:cubicBezTo>
                <a:cubicBezTo>
                  <a:pt x="4276590" y="1039231"/>
                  <a:pt x="4408479" y="807918"/>
                  <a:pt x="4621504" y="721515"/>
                </a:cubicBezTo>
                <a:cubicBezTo>
                  <a:pt x="4671997" y="700903"/>
                  <a:pt x="4725528" y="688659"/>
                  <a:pt x="4779974" y="685250"/>
                </a:cubicBezTo>
                <a:close/>
                <a:moveTo>
                  <a:pt x="2760003" y="352577"/>
                </a:moveTo>
                <a:cubicBezTo>
                  <a:pt x="2869653" y="345991"/>
                  <a:pt x="2971942" y="425187"/>
                  <a:pt x="2990385" y="544679"/>
                </a:cubicBezTo>
                <a:cubicBezTo>
                  <a:pt x="3006348" y="647665"/>
                  <a:pt x="2950167" y="750884"/>
                  <a:pt x="2856557" y="790095"/>
                </a:cubicBezTo>
                <a:cubicBezTo>
                  <a:pt x="2721799" y="846585"/>
                  <a:pt x="2573171" y="757470"/>
                  <a:pt x="2554030" y="608299"/>
                </a:cubicBezTo>
                <a:cubicBezTo>
                  <a:pt x="2540934" y="506165"/>
                  <a:pt x="2598123" y="405659"/>
                  <a:pt x="2691113" y="368075"/>
                </a:cubicBezTo>
                <a:cubicBezTo>
                  <a:pt x="2713089" y="359242"/>
                  <a:pt x="2736352" y="353973"/>
                  <a:pt x="2760003" y="352577"/>
                </a:cubicBezTo>
                <a:close/>
                <a:moveTo>
                  <a:pt x="3630" y="28121"/>
                </a:moveTo>
                <a:cubicBezTo>
                  <a:pt x="53278" y="26959"/>
                  <a:pt x="102920" y="30524"/>
                  <a:pt x="151871" y="38891"/>
                </a:cubicBezTo>
                <a:cubicBezTo>
                  <a:pt x="865103" y="112200"/>
                  <a:pt x="964292" y="593344"/>
                  <a:pt x="1031555" y="832871"/>
                </a:cubicBezTo>
                <a:cubicBezTo>
                  <a:pt x="1053330" y="878203"/>
                  <a:pt x="1074563" y="922528"/>
                  <a:pt x="1096338" y="964607"/>
                </a:cubicBezTo>
                <a:cubicBezTo>
                  <a:pt x="1174682" y="1115560"/>
                  <a:pt x="1260852" y="1237377"/>
                  <a:pt x="1409481" y="1265738"/>
                </a:cubicBezTo>
                <a:cubicBezTo>
                  <a:pt x="1767492" y="1334008"/>
                  <a:pt x="1973154" y="762896"/>
                  <a:pt x="2318612" y="859062"/>
                </a:cubicBezTo>
                <a:cubicBezTo>
                  <a:pt x="2496300" y="908501"/>
                  <a:pt x="2583943" y="1098510"/>
                  <a:pt x="2675615" y="1267985"/>
                </a:cubicBezTo>
                <a:cubicBezTo>
                  <a:pt x="2731099" y="1370507"/>
                  <a:pt x="2875466" y="1386005"/>
                  <a:pt x="2952957" y="1297896"/>
                </a:cubicBezTo>
                <a:cubicBezTo>
                  <a:pt x="2992292" y="1253804"/>
                  <a:pt x="3027543" y="1206225"/>
                  <a:pt x="3058268" y="1155778"/>
                </a:cubicBezTo>
                <a:cubicBezTo>
                  <a:pt x="3256027" y="815280"/>
                  <a:pt x="3063848" y="537317"/>
                  <a:pt x="3306706" y="310500"/>
                </a:cubicBezTo>
                <a:cubicBezTo>
                  <a:pt x="3358006" y="262378"/>
                  <a:pt x="3524148" y="107395"/>
                  <a:pt x="3735234" y="107395"/>
                </a:cubicBezTo>
                <a:cubicBezTo>
                  <a:pt x="3766510" y="107395"/>
                  <a:pt x="3797693" y="110804"/>
                  <a:pt x="3828224" y="117624"/>
                </a:cubicBezTo>
                <a:cubicBezTo>
                  <a:pt x="4046595" y="166056"/>
                  <a:pt x="4222967" y="384349"/>
                  <a:pt x="4231180" y="592260"/>
                </a:cubicBezTo>
                <a:cubicBezTo>
                  <a:pt x="4242339" y="872003"/>
                  <a:pt x="3941207" y="932136"/>
                  <a:pt x="3873092" y="1299370"/>
                </a:cubicBezTo>
                <a:cubicBezTo>
                  <a:pt x="3837368" y="1492245"/>
                  <a:pt x="3867280" y="1798492"/>
                  <a:pt x="4050935" y="1948439"/>
                </a:cubicBezTo>
                <a:cubicBezTo>
                  <a:pt x="4358421" y="2199435"/>
                  <a:pt x="4810507" y="1777182"/>
                  <a:pt x="5211525" y="2027402"/>
                </a:cubicBezTo>
                <a:cubicBezTo>
                  <a:pt x="5429122" y="2163013"/>
                  <a:pt x="5566824" y="2456164"/>
                  <a:pt x="5541097" y="2700958"/>
                </a:cubicBezTo>
                <a:cubicBezTo>
                  <a:pt x="5501654" y="3076251"/>
                  <a:pt x="5098698" y="3142194"/>
                  <a:pt x="5094823" y="3471378"/>
                </a:cubicBezTo>
                <a:cubicBezTo>
                  <a:pt x="5091415" y="3745236"/>
                  <a:pt x="5419668" y="3893242"/>
                  <a:pt x="5505528" y="4272564"/>
                </a:cubicBezTo>
                <a:cubicBezTo>
                  <a:pt x="5569691" y="4556184"/>
                  <a:pt x="5439041" y="4752005"/>
                  <a:pt x="5281423" y="4965183"/>
                </a:cubicBezTo>
                <a:cubicBezTo>
                  <a:pt x="5068244" y="5253608"/>
                  <a:pt x="4866301" y="5146281"/>
                  <a:pt x="4675749" y="5385343"/>
                </a:cubicBezTo>
                <a:cubicBezTo>
                  <a:pt x="4370191" y="5769070"/>
                  <a:pt x="4714176" y="6260683"/>
                  <a:pt x="4508838" y="6598516"/>
                </a:cubicBezTo>
                <a:lnTo>
                  <a:pt x="4472787" y="6646910"/>
                </a:lnTo>
                <a:lnTo>
                  <a:pt x="3367517" y="6646910"/>
                </a:lnTo>
                <a:lnTo>
                  <a:pt x="2998981" y="6646910"/>
                </a:lnTo>
                <a:lnTo>
                  <a:pt x="2648733" y="6646910"/>
                </a:lnTo>
                <a:lnTo>
                  <a:pt x="0" y="6646910"/>
                </a:lnTo>
                <a:lnTo>
                  <a:pt x="0" y="28222"/>
                </a:lnTo>
                <a:close/>
                <a:moveTo>
                  <a:pt x="1509522" y="767"/>
                </a:moveTo>
                <a:cubicBezTo>
                  <a:pt x="1736339" y="-12639"/>
                  <a:pt x="1947814" y="150946"/>
                  <a:pt x="1986017" y="398066"/>
                </a:cubicBezTo>
                <a:cubicBezTo>
                  <a:pt x="2019183" y="611090"/>
                  <a:pt x="1902946" y="824502"/>
                  <a:pt x="1709217" y="905558"/>
                </a:cubicBezTo>
                <a:cubicBezTo>
                  <a:pt x="1430403" y="1021795"/>
                  <a:pt x="1123149" y="837830"/>
                  <a:pt x="1083551" y="529879"/>
                </a:cubicBezTo>
                <a:cubicBezTo>
                  <a:pt x="1056506" y="319025"/>
                  <a:pt x="1175223" y="110882"/>
                  <a:pt x="1366937" y="33390"/>
                </a:cubicBezTo>
                <a:cubicBezTo>
                  <a:pt x="1412379" y="14871"/>
                  <a:pt x="1460539" y="3866"/>
                  <a:pt x="1509522" y="767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24893-95FE-816B-B243-B0BF0D119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6526" y="2391995"/>
            <a:ext cx="535527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Aim: To give an overview of the module and to discuss SWOT Analyses</a:t>
            </a:r>
          </a:p>
          <a:p>
            <a:r>
              <a:rPr lang="en-US" dirty="0"/>
              <a:t>Define SWOT analysis.</a:t>
            </a:r>
          </a:p>
          <a:p>
            <a:r>
              <a:rPr lang="en-US" dirty="0"/>
              <a:t>Justify the need for SWOT analyses.</a:t>
            </a:r>
          </a:p>
          <a:p>
            <a:r>
              <a:rPr lang="en-US" dirty="0"/>
              <a:t>Discuss assignment and module content.</a:t>
            </a:r>
          </a:p>
          <a:p>
            <a:r>
              <a:rPr lang="en-US" dirty="0"/>
              <a:t>Consider outside of the box thinking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73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31D071-BD89-4754-03A4-92EC9766F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369169" cy="1591902"/>
          </a:xfrm>
        </p:spPr>
        <p:txBody>
          <a:bodyPr>
            <a:normAutofit/>
          </a:bodyPr>
          <a:lstStyle/>
          <a:p>
            <a:r>
              <a:rPr lang="en-US" dirty="0">
                <a:cs typeface="Posterama"/>
              </a:rPr>
              <a:t>Module Aims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38026-294B-028D-CE4C-BAB079694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535527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venir Next LT Pro"/>
                <a:cs typeface="Arial"/>
              </a:rPr>
              <a:t>To develop the concepts and practice of creativity and value creation for the development of innovative, aspiring and progressive solutions.</a:t>
            </a:r>
          </a:p>
        </p:txBody>
      </p:sp>
      <p:pic>
        <p:nvPicPr>
          <p:cNvPr id="5" name="Picture 4" descr="Crumpled paper light bulb">
            <a:extLst>
              <a:ext uri="{FF2B5EF4-FFF2-40B4-BE49-F238E27FC236}">
                <a16:creationId xmlns:a16="http://schemas.microsoft.com/office/drawing/2014/main" id="{96F6C20A-CAB5-BA1C-C4E1-8A033327D9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720" r="27642" b="-3"/>
          <a:stretch/>
        </p:blipFill>
        <p:spPr>
          <a:xfrm>
            <a:off x="6364448" y="10"/>
            <a:ext cx="5827552" cy="6857990"/>
          </a:xfrm>
          <a:custGeom>
            <a:avLst/>
            <a:gdLst/>
            <a:ahLst/>
            <a:cxnLst/>
            <a:rect l="l" t="t" r="r" b="b"/>
            <a:pathLst>
              <a:path w="5827552" h="6858000">
                <a:moveTo>
                  <a:pt x="391440" y="4232571"/>
                </a:moveTo>
                <a:cubicBezTo>
                  <a:pt x="581049" y="4232571"/>
                  <a:pt x="734757" y="4386279"/>
                  <a:pt x="734757" y="4575888"/>
                </a:cubicBezTo>
                <a:cubicBezTo>
                  <a:pt x="734757" y="4765497"/>
                  <a:pt x="581049" y="4919205"/>
                  <a:pt x="391440" y="4919205"/>
                </a:cubicBezTo>
                <a:cubicBezTo>
                  <a:pt x="201831" y="4919205"/>
                  <a:pt x="48123" y="4765497"/>
                  <a:pt x="48123" y="4575888"/>
                </a:cubicBezTo>
                <a:cubicBezTo>
                  <a:pt x="48123" y="4386279"/>
                  <a:pt x="201831" y="4232571"/>
                  <a:pt x="391440" y="4232571"/>
                </a:cubicBezTo>
                <a:close/>
                <a:moveTo>
                  <a:pt x="247368" y="1806694"/>
                </a:moveTo>
                <a:cubicBezTo>
                  <a:pt x="383986" y="1806694"/>
                  <a:pt x="494736" y="1917444"/>
                  <a:pt x="494736" y="2054062"/>
                </a:cubicBezTo>
                <a:cubicBezTo>
                  <a:pt x="494736" y="2190680"/>
                  <a:pt x="383986" y="2301430"/>
                  <a:pt x="247368" y="2301430"/>
                </a:cubicBezTo>
                <a:cubicBezTo>
                  <a:pt x="110750" y="2301430"/>
                  <a:pt x="0" y="2190680"/>
                  <a:pt x="0" y="2054062"/>
                </a:cubicBezTo>
                <a:cubicBezTo>
                  <a:pt x="0" y="1917444"/>
                  <a:pt x="110750" y="1806694"/>
                  <a:pt x="247368" y="1806694"/>
                </a:cubicBezTo>
                <a:close/>
                <a:moveTo>
                  <a:pt x="247369" y="1294715"/>
                </a:moveTo>
                <a:cubicBezTo>
                  <a:pt x="326938" y="1294715"/>
                  <a:pt x="391441" y="1359218"/>
                  <a:pt x="391441" y="1438787"/>
                </a:cubicBezTo>
                <a:cubicBezTo>
                  <a:pt x="391441" y="1518356"/>
                  <a:pt x="326938" y="1582859"/>
                  <a:pt x="247369" y="1582859"/>
                </a:cubicBezTo>
                <a:cubicBezTo>
                  <a:pt x="167800" y="1582859"/>
                  <a:pt x="103297" y="1518356"/>
                  <a:pt x="103297" y="1438787"/>
                </a:cubicBezTo>
                <a:cubicBezTo>
                  <a:pt x="103297" y="1359218"/>
                  <a:pt x="167800" y="1294715"/>
                  <a:pt x="247369" y="1294715"/>
                </a:cubicBezTo>
                <a:close/>
                <a:moveTo>
                  <a:pt x="480671" y="0"/>
                </a:moveTo>
                <a:lnTo>
                  <a:pt x="5827552" y="0"/>
                </a:lnTo>
                <a:lnTo>
                  <a:pt x="5827552" y="6858000"/>
                </a:lnTo>
                <a:lnTo>
                  <a:pt x="5825818" y="6858000"/>
                </a:lnTo>
                <a:lnTo>
                  <a:pt x="236731" y="6858000"/>
                </a:lnTo>
                <a:lnTo>
                  <a:pt x="225831" y="6841105"/>
                </a:lnTo>
                <a:cubicBezTo>
                  <a:pt x="35993" y="6490332"/>
                  <a:pt x="58970" y="6027176"/>
                  <a:pt x="314550" y="5720066"/>
                </a:cubicBezTo>
                <a:cubicBezTo>
                  <a:pt x="1530043" y="4259025"/>
                  <a:pt x="615593" y="4079388"/>
                  <a:pt x="503588" y="3464278"/>
                </a:cubicBezTo>
                <a:cubicBezTo>
                  <a:pt x="330606" y="2514465"/>
                  <a:pt x="722867" y="2276432"/>
                  <a:pt x="675681" y="1809180"/>
                </a:cubicBezTo>
                <a:cubicBezTo>
                  <a:pt x="624359" y="1301070"/>
                  <a:pt x="219491" y="1102027"/>
                  <a:pt x="245003" y="646882"/>
                </a:cubicBezTo>
                <a:cubicBezTo>
                  <a:pt x="249830" y="424885"/>
                  <a:pt x="318025" y="228632"/>
                  <a:pt x="431196" y="6414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93513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B317ED-AD5E-CF3D-140F-971054057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369169" cy="1591902"/>
          </a:xfrm>
        </p:spPr>
        <p:txBody>
          <a:bodyPr>
            <a:normAutofit/>
          </a:bodyPr>
          <a:lstStyle/>
          <a:p>
            <a:r>
              <a:rPr lang="en-US" dirty="0">
                <a:cs typeface="Posterama"/>
              </a:rPr>
              <a:t>Module Learning Outcomes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7C239-1FD7-EFA6-654B-772255E26B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535527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700">
                <a:ea typeface="+mn-lt"/>
                <a:cs typeface="+mn-lt"/>
              </a:rPr>
              <a:t>Demonstrate knowledge and critical understanding of innovation, creativity and enterprising mindset, recognising the values and the contribution creativity makes to the common good.   </a:t>
            </a:r>
            <a:endParaRPr lang="en-US" sz="1700"/>
          </a:p>
          <a:p>
            <a:pPr>
              <a:lnSpc>
                <a:spcPct val="100000"/>
              </a:lnSpc>
            </a:pPr>
            <a:endParaRPr lang="en-US" sz="1700"/>
          </a:p>
          <a:p>
            <a:pPr>
              <a:lnSpc>
                <a:spcPct val="100000"/>
              </a:lnSpc>
            </a:pPr>
            <a:r>
              <a:rPr lang="en-US" sz="1700">
                <a:ea typeface="+mn-lt"/>
                <a:cs typeface="+mn-lt"/>
              </a:rPr>
              <a:t>Conceive, articulate and apply creative thinking within a work-based or academic context to develop novel solutions and/or value creation. </a:t>
            </a:r>
            <a:endParaRPr lang="en-US" sz="1700"/>
          </a:p>
        </p:txBody>
      </p:sp>
      <p:pic>
        <p:nvPicPr>
          <p:cNvPr id="5" name="Picture 4" descr="Person with idea concept">
            <a:extLst>
              <a:ext uri="{FF2B5EF4-FFF2-40B4-BE49-F238E27FC236}">
                <a16:creationId xmlns:a16="http://schemas.microsoft.com/office/drawing/2014/main" id="{E4B28022-2DC3-571C-2C9A-62A688813A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146" r="15216" b="-3"/>
          <a:stretch/>
        </p:blipFill>
        <p:spPr>
          <a:xfrm>
            <a:off x="6364448" y="10"/>
            <a:ext cx="5827552" cy="6857990"/>
          </a:xfrm>
          <a:custGeom>
            <a:avLst/>
            <a:gdLst/>
            <a:ahLst/>
            <a:cxnLst/>
            <a:rect l="l" t="t" r="r" b="b"/>
            <a:pathLst>
              <a:path w="5827552" h="6858000">
                <a:moveTo>
                  <a:pt x="391440" y="4232571"/>
                </a:moveTo>
                <a:cubicBezTo>
                  <a:pt x="581049" y="4232571"/>
                  <a:pt x="734757" y="4386279"/>
                  <a:pt x="734757" y="4575888"/>
                </a:cubicBezTo>
                <a:cubicBezTo>
                  <a:pt x="734757" y="4765497"/>
                  <a:pt x="581049" y="4919205"/>
                  <a:pt x="391440" y="4919205"/>
                </a:cubicBezTo>
                <a:cubicBezTo>
                  <a:pt x="201831" y="4919205"/>
                  <a:pt x="48123" y="4765497"/>
                  <a:pt x="48123" y="4575888"/>
                </a:cubicBezTo>
                <a:cubicBezTo>
                  <a:pt x="48123" y="4386279"/>
                  <a:pt x="201831" y="4232571"/>
                  <a:pt x="391440" y="4232571"/>
                </a:cubicBezTo>
                <a:close/>
                <a:moveTo>
                  <a:pt x="247368" y="1806694"/>
                </a:moveTo>
                <a:cubicBezTo>
                  <a:pt x="383986" y="1806694"/>
                  <a:pt x="494736" y="1917444"/>
                  <a:pt x="494736" y="2054062"/>
                </a:cubicBezTo>
                <a:cubicBezTo>
                  <a:pt x="494736" y="2190680"/>
                  <a:pt x="383986" y="2301430"/>
                  <a:pt x="247368" y="2301430"/>
                </a:cubicBezTo>
                <a:cubicBezTo>
                  <a:pt x="110750" y="2301430"/>
                  <a:pt x="0" y="2190680"/>
                  <a:pt x="0" y="2054062"/>
                </a:cubicBezTo>
                <a:cubicBezTo>
                  <a:pt x="0" y="1917444"/>
                  <a:pt x="110750" y="1806694"/>
                  <a:pt x="247368" y="1806694"/>
                </a:cubicBezTo>
                <a:close/>
                <a:moveTo>
                  <a:pt x="247369" y="1294715"/>
                </a:moveTo>
                <a:cubicBezTo>
                  <a:pt x="326938" y="1294715"/>
                  <a:pt x="391441" y="1359218"/>
                  <a:pt x="391441" y="1438787"/>
                </a:cubicBezTo>
                <a:cubicBezTo>
                  <a:pt x="391441" y="1518356"/>
                  <a:pt x="326938" y="1582859"/>
                  <a:pt x="247369" y="1582859"/>
                </a:cubicBezTo>
                <a:cubicBezTo>
                  <a:pt x="167800" y="1582859"/>
                  <a:pt x="103297" y="1518356"/>
                  <a:pt x="103297" y="1438787"/>
                </a:cubicBezTo>
                <a:cubicBezTo>
                  <a:pt x="103297" y="1359218"/>
                  <a:pt x="167800" y="1294715"/>
                  <a:pt x="247369" y="1294715"/>
                </a:cubicBezTo>
                <a:close/>
                <a:moveTo>
                  <a:pt x="480671" y="0"/>
                </a:moveTo>
                <a:lnTo>
                  <a:pt x="5827552" y="0"/>
                </a:lnTo>
                <a:lnTo>
                  <a:pt x="5827552" y="6858000"/>
                </a:lnTo>
                <a:lnTo>
                  <a:pt x="5825818" y="6858000"/>
                </a:lnTo>
                <a:lnTo>
                  <a:pt x="236731" y="6858000"/>
                </a:lnTo>
                <a:lnTo>
                  <a:pt x="225831" y="6841105"/>
                </a:lnTo>
                <a:cubicBezTo>
                  <a:pt x="35993" y="6490332"/>
                  <a:pt x="58970" y="6027176"/>
                  <a:pt x="314550" y="5720066"/>
                </a:cubicBezTo>
                <a:cubicBezTo>
                  <a:pt x="1530043" y="4259025"/>
                  <a:pt x="615593" y="4079388"/>
                  <a:pt x="503588" y="3464278"/>
                </a:cubicBezTo>
                <a:cubicBezTo>
                  <a:pt x="330606" y="2514465"/>
                  <a:pt x="722867" y="2276432"/>
                  <a:pt x="675681" y="1809180"/>
                </a:cubicBezTo>
                <a:cubicBezTo>
                  <a:pt x="624359" y="1301070"/>
                  <a:pt x="219491" y="1102027"/>
                  <a:pt x="245003" y="646882"/>
                </a:cubicBezTo>
                <a:cubicBezTo>
                  <a:pt x="249830" y="424885"/>
                  <a:pt x="318025" y="228632"/>
                  <a:pt x="431196" y="6414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79741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187DE-0072-2CE8-82CD-6EF9CB2CA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Posterama"/>
              </a:rPr>
              <a:t>Indicative Content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13687-B228-B961-5DBB-E259410933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US">
                <a:ea typeface="+mn-lt"/>
                <a:cs typeface="+mn-lt"/>
              </a:rPr>
              <a:t>Creativity in theory and practice.</a:t>
            </a:r>
            <a:endParaRPr lang="en-US"/>
          </a:p>
          <a:p>
            <a:r>
              <a:rPr lang="en-US" dirty="0">
                <a:ea typeface="+mn-lt"/>
                <a:cs typeface="+mn-lt"/>
              </a:rPr>
              <a:t>Value creation in theory and practice.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Creative and ethical leadership: skills and challenges. 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Driving innovation and change, the intra and entrepreneurial individual. 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Critical thinking, troubleshooting and problem solving, developing novel solutions. 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Information gathering for inspiration, vision creation and ideation. 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Developing the enterprising and data driven mindset. 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Contemporary technologies: virtual and augmented reality and artificial intelligence to enhance creativity and innovation. </a:t>
            </a:r>
            <a:endParaRPr lang="en-US" dirty="0"/>
          </a:p>
          <a:p>
            <a:r>
              <a:rPr lang="en-US" dirty="0">
                <a:ea typeface="+mn-lt"/>
                <a:cs typeface="+mn-lt"/>
              </a:rPr>
              <a:t>Time management practices for an entrepreneurial mindset. </a:t>
            </a:r>
            <a:endParaRPr lang="en-US" dirty="0"/>
          </a:p>
          <a:p>
            <a:r>
              <a:rPr lang="en-US">
                <a:ea typeface="+mn-lt"/>
                <a:cs typeface="+mn-lt"/>
              </a:rPr>
              <a:t>Being resourceful, in the context of making do with less.</a:t>
            </a:r>
            <a:endParaRPr lang="en-US"/>
          </a:p>
          <a:p>
            <a:r>
              <a:rPr lang="en-US" dirty="0">
                <a:ea typeface="+mn-lt"/>
                <a:cs typeface="+mn-lt"/>
              </a:rPr>
              <a:t>Reflection and self-reflection.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389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E71A6-9878-CBAC-3913-C5724E33E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Posterama"/>
              </a:rPr>
              <a:t>Assessment Component 1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3A7117-A4CB-060E-C1C4-AB670E5178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 digital portfolio of two tasks</a:t>
            </a:r>
          </a:p>
          <a:p>
            <a:endParaRPr lang="en-US" dirty="0"/>
          </a:p>
          <a:p>
            <a:r>
              <a:rPr lang="en-US" dirty="0"/>
              <a:t>Task 1: e-Learning and engagement with forums.</a:t>
            </a:r>
          </a:p>
          <a:p>
            <a:endParaRPr lang="en-US" dirty="0"/>
          </a:p>
          <a:p>
            <a:r>
              <a:rPr lang="en-US" dirty="0"/>
              <a:t>Task 2: SWOT analysis, linked to academic literature and the e-Learning content. </a:t>
            </a:r>
          </a:p>
        </p:txBody>
      </p:sp>
    </p:spTree>
    <p:extLst>
      <p:ext uri="{BB962C8B-B14F-4D97-AF65-F5344CB8AC3E}">
        <p14:creationId xmlns:p14="http://schemas.microsoft.com/office/powerpoint/2010/main" val="2969782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C9F31-D8D2-A66C-723B-CB2837338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Posterama"/>
              </a:rPr>
              <a:t>Assessment Component 2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CBE512-8A88-4708-0D8B-D2C71622AD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A 2000-word written assignment.</a:t>
            </a:r>
          </a:p>
          <a:p>
            <a:endParaRPr lang="en-US" dirty="0"/>
          </a:p>
          <a:p>
            <a:r>
              <a:rPr lang="en-US"/>
              <a:t>A Health and Wellbeing campaign targeted at a specific group, made up of two artefacts.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891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BE330-EB22-EBD2-318E-F00B3798A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Posterama"/>
              </a:rPr>
              <a:t>Assessment Submission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F4BA56-4B86-346D-7412-7B3AE21CD6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Assignment 1 Drafts – 27th February 2026 5pm</a:t>
            </a:r>
          </a:p>
          <a:p>
            <a:r>
              <a:rPr lang="en-GB" dirty="0"/>
              <a:t>Assignment 1 Submission – 6th March 2026 11:55pm</a:t>
            </a:r>
          </a:p>
          <a:p>
            <a:r>
              <a:rPr lang="en-GB" dirty="0"/>
              <a:t>Assignment 2 Drafts – 24th April 2026 5pm</a:t>
            </a:r>
          </a:p>
          <a:p>
            <a:r>
              <a:rPr lang="en-GB" dirty="0"/>
              <a:t>Assignment 2 Submission – 8th May 2026 11:55pm</a:t>
            </a:r>
          </a:p>
        </p:txBody>
      </p:sp>
    </p:spTree>
    <p:extLst>
      <p:ext uri="{BB962C8B-B14F-4D97-AF65-F5344CB8AC3E}">
        <p14:creationId xmlns:p14="http://schemas.microsoft.com/office/powerpoint/2010/main" val="538602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46CCC8-AA39-4037-B3E2-70602B93F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0A1AD0-83FD-B5A2-DE48-DBD2D362A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271" y="810563"/>
            <a:ext cx="3705572" cy="5409262"/>
          </a:xfrm>
        </p:spPr>
        <p:txBody>
          <a:bodyPr anchor="t">
            <a:normAutofit/>
          </a:bodyPr>
          <a:lstStyle/>
          <a:p>
            <a:r>
              <a:rPr lang="en-US" dirty="0">
                <a:cs typeface="Posterama"/>
              </a:rPr>
              <a:t>Portfolio Layout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35F5529-46CD-3A96-31EA-45AF96FCF5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6820490"/>
              </p:ext>
            </p:extLst>
          </p:nvPr>
        </p:nvGraphicFramePr>
        <p:xfrm>
          <a:off x="5046663" y="811213"/>
          <a:ext cx="5283200" cy="4760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08568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A13B2A7-A44E-4940-9367-4788F2807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BF9A7D-DF04-4422-981B-76DFC72088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759370" y="0"/>
            <a:ext cx="2432630" cy="2848482"/>
          </a:xfrm>
          <a:custGeom>
            <a:avLst/>
            <a:gdLst>
              <a:gd name="connsiteX0" fmla="*/ 1193013 w 2432630"/>
              <a:gd name="connsiteY0" fmla="*/ 1609830 h 2848482"/>
              <a:gd name="connsiteX1" fmla="*/ 1452520 w 2432630"/>
              <a:gd name="connsiteY1" fmla="*/ 1771993 h 2848482"/>
              <a:gd name="connsiteX2" fmla="*/ 1333256 w 2432630"/>
              <a:gd name="connsiteY2" fmla="*/ 2217094 h 2848482"/>
              <a:gd name="connsiteX3" fmla="*/ 888154 w 2432630"/>
              <a:gd name="connsiteY3" fmla="*/ 2097829 h 2848482"/>
              <a:gd name="connsiteX4" fmla="*/ 1007419 w 2432630"/>
              <a:gd name="connsiteY4" fmla="*/ 1652728 h 2848482"/>
              <a:gd name="connsiteX5" fmla="*/ 1193013 w 2432630"/>
              <a:gd name="connsiteY5" fmla="*/ 1609830 h 2848482"/>
              <a:gd name="connsiteX6" fmla="*/ 1721013 w 2432630"/>
              <a:gd name="connsiteY6" fmla="*/ 1345937 h 2848482"/>
              <a:gd name="connsiteX7" fmla="*/ 1880524 w 2432630"/>
              <a:gd name="connsiteY7" fmla="*/ 1425334 h 2848482"/>
              <a:gd name="connsiteX8" fmla="*/ 1821528 w 2432630"/>
              <a:gd name="connsiteY8" fmla="*/ 1645511 h 2848482"/>
              <a:gd name="connsiteX9" fmla="*/ 1601350 w 2432630"/>
              <a:gd name="connsiteY9" fmla="*/ 1586514 h 2848482"/>
              <a:gd name="connsiteX10" fmla="*/ 1660347 w 2432630"/>
              <a:gd name="connsiteY10" fmla="*/ 1366337 h 2848482"/>
              <a:gd name="connsiteX11" fmla="*/ 1721013 w 2432630"/>
              <a:gd name="connsiteY11" fmla="*/ 1345937 h 2848482"/>
              <a:gd name="connsiteX12" fmla="*/ 0 w 2432630"/>
              <a:gd name="connsiteY12" fmla="*/ 0 h 2848482"/>
              <a:gd name="connsiteX13" fmla="*/ 2420476 w 2432630"/>
              <a:gd name="connsiteY13" fmla="*/ 0 h 2848482"/>
              <a:gd name="connsiteX14" fmla="*/ 2431096 w 2432630"/>
              <a:gd name="connsiteY14" fmla="*/ 94052 h 2848482"/>
              <a:gd name="connsiteX15" fmla="*/ 2426545 w 2432630"/>
              <a:gd name="connsiteY15" fmla="*/ 261706 h 2848482"/>
              <a:gd name="connsiteX16" fmla="*/ 1347411 w 2432630"/>
              <a:gd name="connsiteY16" fmla="*/ 1289202 h 2848482"/>
              <a:gd name="connsiteX17" fmla="*/ 678423 w 2432630"/>
              <a:gd name="connsiteY17" fmla="*/ 1606118 h 2848482"/>
              <a:gd name="connsiteX18" fmla="*/ 284014 w 2432630"/>
              <a:gd name="connsiteY18" fmla="*/ 2398976 h 2848482"/>
              <a:gd name="connsiteX19" fmla="*/ 97407 w 2432630"/>
              <a:gd name="connsiteY19" fmla="*/ 2742323 h 2848482"/>
              <a:gd name="connsiteX20" fmla="*/ 0 w 2432630"/>
              <a:gd name="connsiteY20" fmla="*/ 2848482 h 2848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432630" h="2848482">
                <a:moveTo>
                  <a:pt x="1193013" y="1609830"/>
                </a:moveTo>
                <a:cubicBezTo>
                  <a:pt x="1297352" y="1617205"/>
                  <a:pt x="1396284" y="1674588"/>
                  <a:pt x="1452520" y="1771993"/>
                </a:cubicBezTo>
                <a:cubicBezTo>
                  <a:pt x="1542498" y="1927838"/>
                  <a:pt x="1489101" y="2127117"/>
                  <a:pt x="1333256" y="2217094"/>
                </a:cubicBezTo>
                <a:cubicBezTo>
                  <a:pt x="1177410" y="2307071"/>
                  <a:pt x="978131" y="2253675"/>
                  <a:pt x="888154" y="2097829"/>
                </a:cubicBezTo>
                <a:cubicBezTo>
                  <a:pt x="798176" y="1941984"/>
                  <a:pt x="851572" y="1742705"/>
                  <a:pt x="1007419" y="1652728"/>
                </a:cubicBezTo>
                <a:cubicBezTo>
                  <a:pt x="1065861" y="1618986"/>
                  <a:pt x="1130410" y="1605406"/>
                  <a:pt x="1193013" y="1609830"/>
                </a:cubicBezTo>
                <a:close/>
                <a:moveTo>
                  <a:pt x="1721013" y="1345937"/>
                </a:moveTo>
                <a:cubicBezTo>
                  <a:pt x="1783347" y="1338202"/>
                  <a:pt x="1847142" y="1367515"/>
                  <a:pt x="1880524" y="1425334"/>
                </a:cubicBezTo>
                <a:cubicBezTo>
                  <a:pt x="1925033" y="1502425"/>
                  <a:pt x="1898619" y="1601002"/>
                  <a:pt x="1821528" y="1645511"/>
                </a:cubicBezTo>
                <a:cubicBezTo>
                  <a:pt x="1744436" y="1690020"/>
                  <a:pt x="1645859" y="1663606"/>
                  <a:pt x="1601350" y="1586514"/>
                </a:cubicBezTo>
                <a:cubicBezTo>
                  <a:pt x="1556841" y="1509423"/>
                  <a:pt x="1583254" y="1410846"/>
                  <a:pt x="1660347" y="1366337"/>
                </a:cubicBezTo>
                <a:cubicBezTo>
                  <a:pt x="1679620" y="1355210"/>
                  <a:pt x="1700235" y="1348515"/>
                  <a:pt x="1721013" y="1345937"/>
                </a:cubicBezTo>
                <a:close/>
                <a:moveTo>
                  <a:pt x="0" y="0"/>
                </a:moveTo>
                <a:lnTo>
                  <a:pt x="2420476" y="0"/>
                </a:lnTo>
                <a:lnTo>
                  <a:pt x="2431096" y="94052"/>
                </a:lnTo>
                <a:cubicBezTo>
                  <a:pt x="2434004" y="150699"/>
                  <a:pt x="2432933" y="206775"/>
                  <a:pt x="2426545" y="261706"/>
                </a:cubicBezTo>
                <a:cubicBezTo>
                  <a:pt x="2360669" y="828256"/>
                  <a:pt x="1972176" y="1172577"/>
                  <a:pt x="1347411" y="1289202"/>
                </a:cubicBezTo>
                <a:cubicBezTo>
                  <a:pt x="1096744" y="1336043"/>
                  <a:pt x="825156" y="1376752"/>
                  <a:pt x="678423" y="1606118"/>
                </a:cubicBezTo>
                <a:cubicBezTo>
                  <a:pt x="520257" y="1853673"/>
                  <a:pt x="394149" y="2125038"/>
                  <a:pt x="284014" y="2398976"/>
                </a:cubicBezTo>
                <a:cubicBezTo>
                  <a:pt x="233465" y="2524954"/>
                  <a:pt x="173906" y="2641107"/>
                  <a:pt x="97407" y="2742323"/>
                </a:cubicBezTo>
                <a:lnTo>
                  <a:pt x="0" y="28484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856F2C-F1E5-9715-9261-66C84AFD7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</p:spPr>
        <p:txBody>
          <a:bodyPr>
            <a:normAutofit/>
          </a:bodyPr>
          <a:lstStyle/>
          <a:p>
            <a:r>
              <a:rPr lang="en-US" dirty="0">
                <a:cs typeface="Posterama"/>
              </a:rPr>
              <a:t>Key Terms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442BDD8-FBA4-1238-E9FD-9E84448CC7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1868876"/>
              </p:ext>
            </p:extLst>
          </p:nvPr>
        </p:nvGraphicFramePr>
        <p:xfrm>
          <a:off x="609600" y="2106613"/>
          <a:ext cx="10972800" cy="4035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12428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B61A2-0F33-40CB-FFA8-F76EF2374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US"/>
              <a:t>Skills and Qualities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006FCD6-789A-3E00-8586-0E1D1323F52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814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9676F-0247-A748-E7BF-798E69517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7308850" cy="986400"/>
          </a:xfrm>
        </p:spPr>
        <p:txBody>
          <a:bodyPr wrap="square" anchor="ctr">
            <a:normAutofit/>
          </a:bodyPr>
          <a:lstStyle/>
          <a:p>
            <a:r>
              <a:rPr lang="en-US"/>
              <a:t>Skills and Qualities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27DE7EC-3F4C-DEEA-76DA-FDBA0FAB36D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50863" y="2624135"/>
          <a:ext cx="11090276" cy="3468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57704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5FF78-8236-55C0-2CAC-28FCA8B9E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US"/>
              <a:t>Skills and Qualities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5EDCF06-424E-655E-2150-FE24C8F68BE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3483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8328F-4A4B-9233-1119-85B18C01C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US"/>
              <a:t>Skills Assessment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456682-9ECE-92D5-CF0F-993519E2055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65831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79699-A2D2-AA9D-3D54-405BF3DB6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US"/>
              <a:t>Skills in HSC</a:t>
            </a:r>
          </a:p>
        </p:txBody>
      </p:sp>
      <p:graphicFrame>
        <p:nvGraphicFramePr>
          <p:cNvPr id="24" name="Content Placeholder 2">
            <a:extLst>
              <a:ext uri="{FF2B5EF4-FFF2-40B4-BE49-F238E27FC236}">
                <a16:creationId xmlns:a16="http://schemas.microsoft.com/office/drawing/2014/main" id="{78E00657-2F27-47EB-D4B2-BBC94D38154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26927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BF06F-5B48-D5E6-0A34-91459D6E9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US"/>
              <a:t>Key Skills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7333C35-583A-0E21-25C3-E3E8D73215F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59640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2A8A4-5433-27C2-C191-17E7F0244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7308850" cy="986400"/>
          </a:xfrm>
        </p:spPr>
        <p:txBody>
          <a:bodyPr wrap="square" anchor="ctr">
            <a:normAutofit/>
          </a:bodyPr>
          <a:lstStyle/>
          <a:p>
            <a:r>
              <a:rPr lang="en-US"/>
              <a:t>SWOT Analyses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3DD0FAF-95BA-89DC-89B6-12791C65CAD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50863" y="2624135"/>
          <a:ext cx="11090276" cy="3468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12309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BBD2E-C8DB-A1C4-9B16-B2EE222C4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US"/>
              <a:t>SWOT Analysis</a:t>
            </a: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F2BB2CC6-88F1-4CD1-A89B-484A6677469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99471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2CCBE-C064-2366-4CD1-73D354D23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US"/>
              <a:t>SWOT Analysis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80722B3-26B1-AC98-68BC-5FCBD4B60A4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31868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E5221-3D70-3538-5926-E49555A7E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US"/>
              <a:t>SWOT Analysis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6496A76-B5AB-38E5-8F72-6E9EDF5BEE7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803597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3CA01-126D-087D-DEC9-1197A4934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3565525" cy="5543549"/>
          </a:xfrm>
        </p:spPr>
        <p:txBody>
          <a:bodyPr wrap="square" anchor="ctr">
            <a:normAutofit/>
          </a:bodyPr>
          <a:lstStyle/>
          <a:p>
            <a:r>
              <a:rPr lang="en-US"/>
              <a:t>SWOT Analysis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BA6208-C848-8119-5B07-F1A06EF0BE6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67325" y="549275"/>
          <a:ext cx="6373814" cy="5759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58805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3D9E14-AF8F-9C4C-8858-F5E4000CC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3231" y="552782"/>
            <a:ext cx="5369169" cy="1154711"/>
          </a:xfrm>
        </p:spPr>
        <p:txBody>
          <a:bodyPr>
            <a:normAutofit/>
          </a:bodyPr>
          <a:lstStyle/>
          <a:p>
            <a:r>
              <a:rPr lang="en-US" dirty="0">
                <a:cs typeface="Posterama"/>
              </a:rPr>
              <a:t>SWOT Analysis</a:t>
            </a:r>
            <a:endParaRPr lang="en-US" dirty="0"/>
          </a:p>
        </p:txBody>
      </p:sp>
      <p:pic>
        <p:nvPicPr>
          <p:cNvPr id="5" name="Picture 4" descr="Question mark on green pastel background">
            <a:extLst>
              <a:ext uri="{FF2B5EF4-FFF2-40B4-BE49-F238E27FC236}">
                <a16:creationId xmlns:a16="http://schemas.microsoft.com/office/drawing/2014/main" id="{E0902A0E-5CC4-3CA5-5A35-0463E681FF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446" r="-10" b="-10"/>
          <a:stretch/>
        </p:blipFill>
        <p:spPr>
          <a:xfrm>
            <a:off x="-16745" y="211090"/>
            <a:ext cx="5544176" cy="6646910"/>
          </a:xfrm>
          <a:custGeom>
            <a:avLst/>
            <a:gdLst/>
            <a:ahLst/>
            <a:cxnLst/>
            <a:rect l="l" t="t" r="r" b="b"/>
            <a:pathLst>
              <a:path w="5544176" h="6646910">
                <a:moveTo>
                  <a:pt x="4779974" y="685250"/>
                </a:moveTo>
                <a:cubicBezTo>
                  <a:pt x="5032054" y="670215"/>
                  <a:pt x="5267008" y="852320"/>
                  <a:pt x="5309474" y="1126951"/>
                </a:cubicBezTo>
                <a:cubicBezTo>
                  <a:pt x="5346050" y="1363456"/>
                  <a:pt x="5216949" y="1600813"/>
                  <a:pt x="5001910" y="1690856"/>
                </a:cubicBezTo>
                <a:cubicBezTo>
                  <a:pt x="4692098" y="1820733"/>
                  <a:pt x="4350283" y="1615922"/>
                  <a:pt x="4306656" y="1273177"/>
                </a:cubicBezTo>
                <a:cubicBezTo>
                  <a:pt x="4276590" y="1039231"/>
                  <a:pt x="4408479" y="807918"/>
                  <a:pt x="4621504" y="721515"/>
                </a:cubicBezTo>
                <a:cubicBezTo>
                  <a:pt x="4671997" y="700903"/>
                  <a:pt x="4725528" y="688659"/>
                  <a:pt x="4779974" y="685250"/>
                </a:cubicBezTo>
                <a:close/>
                <a:moveTo>
                  <a:pt x="2760003" y="352577"/>
                </a:moveTo>
                <a:cubicBezTo>
                  <a:pt x="2869653" y="345991"/>
                  <a:pt x="2971942" y="425187"/>
                  <a:pt x="2990385" y="544679"/>
                </a:cubicBezTo>
                <a:cubicBezTo>
                  <a:pt x="3006348" y="647665"/>
                  <a:pt x="2950167" y="750884"/>
                  <a:pt x="2856557" y="790095"/>
                </a:cubicBezTo>
                <a:cubicBezTo>
                  <a:pt x="2721799" y="846585"/>
                  <a:pt x="2573171" y="757470"/>
                  <a:pt x="2554030" y="608299"/>
                </a:cubicBezTo>
                <a:cubicBezTo>
                  <a:pt x="2540934" y="506165"/>
                  <a:pt x="2598123" y="405659"/>
                  <a:pt x="2691113" y="368075"/>
                </a:cubicBezTo>
                <a:cubicBezTo>
                  <a:pt x="2713089" y="359242"/>
                  <a:pt x="2736352" y="353973"/>
                  <a:pt x="2760003" y="352577"/>
                </a:cubicBezTo>
                <a:close/>
                <a:moveTo>
                  <a:pt x="3630" y="28121"/>
                </a:moveTo>
                <a:cubicBezTo>
                  <a:pt x="53278" y="26959"/>
                  <a:pt x="102920" y="30524"/>
                  <a:pt x="151871" y="38891"/>
                </a:cubicBezTo>
                <a:cubicBezTo>
                  <a:pt x="865103" y="112200"/>
                  <a:pt x="964292" y="593344"/>
                  <a:pt x="1031555" y="832871"/>
                </a:cubicBezTo>
                <a:cubicBezTo>
                  <a:pt x="1053330" y="878203"/>
                  <a:pt x="1074563" y="922528"/>
                  <a:pt x="1096338" y="964607"/>
                </a:cubicBezTo>
                <a:cubicBezTo>
                  <a:pt x="1174682" y="1115560"/>
                  <a:pt x="1260852" y="1237377"/>
                  <a:pt x="1409481" y="1265738"/>
                </a:cubicBezTo>
                <a:cubicBezTo>
                  <a:pt x="1767492" y="1334008"/>
                  <a:pt x="1973154" y="762896"/>
                  <a:pt x="2318612" y="859062"/>
                </a:cubicBezTo>
                <a:cubicBezTo>
                  <a:pt x="2496300" y="908501"/>
                  <a:pt x="2583943" y="1098510"/>
                  <a:pt x="2675615" y="1267985"/>
                </a:cubicBezTo>
                <a:cubicBezTo>
                  <a:pt x="2731099" y="1370507"/>
                  <a:pt x="2875466" y="1386005"/>
                  <a:pt x="2952957" y="1297896"/>
                </a:cubicBezTo>
                <a:cubicBezTo>
                  <a:pt x="2992292" y="1253804"/>
                  <a:pt x="3027543" y="1206225"/>
                  <a:pt x="3058268" y="1155778"/>
                </a:cubicBezTo>
                <a:cubicBezTo>
                  <a:pt x="3256027" y="815280"/>
                  <a:pt x="3063848" y="537317"/>
                  <a:pt x="3306706" y="310500"/>
                </a:cubicBezTo>
                <a:cubicBezTo>
                  <a:pt x="3358006" y="262378"/>
                  <a:pt x="3524148" y="107395"/>
                  <a:pt x="3735234" y="107395"/>
                </a:cubicBezTo>
                <a:cubicBezTo>
                  <a:pt x="3766510" y="107395"/>
                  <a:pt x="3797693" y="110804"/>
                  <a:pt x="3828224" y="117624"/>
                </a:cubicBezTo>
                <a:cubicBezTo>
                  <a:pt x="4046595" y="166056"/>
                  <a:pt x="4222967" y="384349"/>
                  <a:pt x="4231180" y="592260"/>
                </a:cubicBezTo>
                <a:cubicBezTo>
                  <a:pt x="4242339" y="872003"/>
                  <a:pt x="3941207" y="932136"/>
                  <a:pt x="3873092" y="1299370"/>
                </a:cubicBezTo>
                <a:cubicBezTo>
                  <a:pt x="3837368" y="1492245"/>
                  <a:pt x="3867280" y="1798492"/>
                  <a:pt x="4050935" y="1948439"/>
                </a:cubicBezTo>
                <a:cubicBezTo>
                  <a:pt x="4358421" y="2199435"/>
                  <a:pt x="4810507" y="1777182"/>
                  <a:pt x="5211525" y="2027402"/>
                </a:cubicBezTo>
                <a:cubicBezTo>
                  <a:pt x="5429122" y="2163013"/>
                  <a:pt x="5566824" y="2456164"/>
                  <a:pt x="5541097" y="2700958"/>
                </a:cubicBezTo>
                <a:cubicBezTo>
                  <a:pt x="5501654" y="3076251"/>
                  <a:pt x="5098698" y="3142194"/>
                  <a:pt x="5094823" y="3471378"/>
                </a:cubicBezTo>
                <a:cubicBezTo>
                  <a:pt x="5091415" y="3745236"/>
                  <a:pt x="5419668" y="3893242"/>
                  <a:pt x="5505528" y="4272564"/>
                </a:cubicBezTo>
                <a:cubicBezTo>
                  <a:pt x="5569691" y="4556184"/>
                  <a:pt x="5439041" y="4752005"/>
                  <a:pt x="5281423" y="4965183"/>
                </a:cubicBezTo>
                <a:cubicBezTo>
                  <a:pt x="5068244" y="5253608"/>
                  <a:pt x="4866301" y="5146281"/>
                  <a:pt x="4675749" y="5385343"/>
                </a:cubicBezTo>
                <a:cubicBezTo>
                  <a:pt x="4370191" y="5769070"/>
                  <a:pt x="4714176" y="6260683"/>
                  <a:pt x="4508838" y="6598516"/>
                </a:cubicBezTo>
                <a:lnTo>
                  <a:pt x="4472787" y="6646910"/>
                </a:lnTo>
                <a:lnTo>
                  <a:pt x="3367517" y="6646910"/>
                </a:lnTo>
                <a:lnTo>
                  <a:pt x="2998981" y="6646910"/>
                </a:lnTo>
                <a:lnTo>
                  <a:pt x="2648733" y="6646910"/>
                </a:lnTo>
                <a:lnTo>
                  <a:pt x="0" y="6646910"/>
                </a:lnTo>
                <a:lnTo>
                  <a:pt x="0" y="28222"/>
                </a:lnTo>
                <a:close/>
                <a:moveTo>
                  <a:pt x="1509522" y="767"/>
                </a:moveTo>
                <a:cubicBezTo>
                  <a:pt x="1736339" y="-12639"/>
                  <a:pt x="1947814" y="150946"/>
                  <a:pt x="1986017" y="398066"/>
                </a:cubicBezTo>
                <a:cubicBezTo>
                  <a:pt x="2019183" y="611090"/>
                  <a:pt x="1902946" y="824502"/>
                  <a:pt x="1709217" y="905558"/>
                </a:cubicBezTo>
                <a:cubicBezTo>
                  <a:pt x="1430403" y="1021795"/>
                  <a:pt x="1123149" y="837830"/>
                  <a:pt x="1083551" y="529879"/>
                </a:cubicBezTo>
                <a:cubicBezTo>
                  <a:pt x="1056506" y="319025"/>
                  <a:pt x="1175223" y="110882"/>
                  <a:pt x="1366937" y="33390"/>
                </a:cubicBezTo>
                <a:cubicBezTo>
                  <a:pt x="1412379" y="14871"/>
                  <a:pt x="1460539" y="3866"/>
                  <a:pt x="1509522" y="767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F84AAE-EF91-8D3C-8BF9-1864FA9A06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6526" y="2391995"/>
            <a:ext cx="535527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Why do we undertake these analyses? </a:t>
            </a:r>
          </a:p>
          <a:p>
            <a:r>
              <a:rPr lang="en-US" dirty="0"/>
              <a:t>What benefit does it offer?</a:t>
            </a:r>
          </a:p>
        </p:txBody>
      </p:sp>
    </p:spTree>
    <p:extLst>
      <p:ext uri="{BB962C8B-B14F-4D97-AF65-F5344CB8AC3E}">
        <p14:creationId xmlns:p14="http://schemas.microsoft.com/office/powerpoint/2010/main" val="35304133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D5F92-3413-FA83-6C99-B0F6E4455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Posterama"/>
              </a:rPr>
              <a:t>Thinking Outside of the Box</a:t>
            </a:r>
            <a:endParaRPr lang="en-US" dirty="0"/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46BE74B7-F360-B364-7418-C3E60F9F222A}"/>
              </a:ext>
            </a:extLst>
          </p:cNvPr>
          <p:cNvSpPr/>
          <p:nvPr/>
        </p:nvSpPr>
        <p:spPr>
          <a:xfrm>
            <a:off x="2790264" y="5076264"/>
            <a:ext cx="728382" cy="773205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A272FB2A-1FAB-8FA7-7676-D9045A8CAE94}"/>
              </a:ext>
            </a:extLst>
          </p:cNvPr>
          <p:cNvSpPr/>
          <p:nvPr/>
        </p:nvSpPr>
        <p:spPr>
          <a:xfrm>
            <a:off x="2790264" y="3787587"/>
            <a:ext cx="728382" cy="773205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E4CD0E45-0118-15C3-3385-B88E004049C3}"/>
              </a:ext>
            </a:extLst>
          </p:cNvPr>
          <p:cNvSpPr/>
          <p:nvPr/>
        </p:nvSpPr>
        <p:spPr>
          <a:xfrm>
            <a:off x="2790263" y="2532528"/>
            <a:ext cx="728382" cy="773205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83026CD2-180B-6F88-0937-F5DF66466FC1}"/>
              </a:ext>
            </a:extLst>
          </p:cNvPr>
          <p:cNvSpPr/>
          <p:nvPr/>
        </p:nvSpPr>
        <p:spPr>
          <a:xfrm>
            <a:off x="5614147" y="5076264"/>
            <a:ext cx="728382" cy="773205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60BE4703-0ECA-5FB8-E06C-82501BF9F09F}"/>
              </a:ext>
            </a:extLst>
          </p:cNvPr>
          <p:cNvSpPr/>
          <p:nvPr/>
        </p:nvSpPr>
        <p:spPr>
          <a:xfrm>
            <a:off x="5614146" y="3787587"/>
            <a:ext cx="728382" cy="773205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0C7ACA45-D56C-6ACB-8241-468E4CCE91A0}"/>
              </a:ext>
            </a:extLst>
          </p:cNvPr>
          <p:cNvSpPr/>
          <p:nvPr/>
        </p:nvSpPr>
        <p:spPr>
          <a:xfrm>
            <a:off x="4202205" y="5076264"/>
            <a:ext cx="728382" cy="773205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42F44339-BD78-7524-B739-4F8EE21419B5}"/>
              </a:ext>
            </a:extLst>
          </p:cNvPr>
          <p:cNvSpPr/>
          <p:nvPr/>
        </p:nvSpPr>
        <p:spPr>
          <a:xfrm>
            <a:off x="4202205" y="3787587"/>
            <a:ext cx="728382" cy="773205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lowchart: Connector 10">
            <a:extLst>
              <a:ext uri="{FF2B5EF4-FFF2-40B4-BE49-F238E27FC236}">
                <a16:creationId xmlns:a16="http://schemas.microsoft.com/office/drawing/2014/main" id="{1D3C6A19-9650-DDBF-43C3-7E9EA424BB82}"/>
              </a:ext>
            </a:extLst>
          </p:cNvPr>
          <p:cNvSpPr/>
          <p:nvPr/>
        </p:nvSpPr>
        <p:spPr>
          <a:xfrm>
            <a:off x="4202205" y="2532529"/>
            <a:ext cx="728382" cy="773205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260186E2-1639-4B8C-9E23-768486CB5BA1}"/>
              </a:ext>
            </a:extLst>
          </p:cNvPr>
          <p:cNvSpPr/>
          <p:nvPr/>
        </p:nvSpPr>
        <p:spPr>
          <a:xfrm>
            <a:off x="5614147" y="2532529"/>
            <a:ext cx="728382" cy="773205"/>
          </a:xfrm>
          <a:prstGeom prst="flowChartConnector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6417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47E3B9-6020-1FA5-DC08-B091BC39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3231" y="552782"/>
            <a:ext cx="5369169" cy="115471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>
                <a:cs typeface="Posterama"/>
              </a:rPr>
              <a:t>Thinking Outside of the Box</a:t>
            </a:r>
            <a:endParaRPr lang="en-US" sz="3700"/>
          </a:p>
        </p:txBody>
      </p:sp>
      <p:pic>
        <p:nvPicPr>
          <p:cNvPr id="5" name="Picture 4" descr="Mountains on book art concept">
            <a:extLst>
              <a:ext uri="{FF2B5EF4-FFF2-40B4-BE49-F238E27FC236}">
                <a16:creationId xmlns:a16="http://schemas.microsoft.com/office/drawing/2014/main" id="{21377D23-3B43-BA9F-2565-D61CA998A97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390" r="14516" b="11"/>
          <a:stretch/>
        </p:blipFill>
        <p:spPr>
          <a:xfrm>
            <a:off x="-16745" y="211090"/>
            <a:ext cx="5544176" cy="6646910"/>
          </a:xfrm>
          <a:custGeom>
            <a:avLst/>
            <a:gdLst/>
            <a:ahLst/>
            <a:cxnLst/>
            <a:rect l="l" t="t" r="r" b="b"/>
            <a:pathLst>
              <a:path w="5544176" h="6646910">
                <a:moveTo>
                  <a:pt x="4779974" y="685250"/>
                </a:moveTo>
                <a:cubicBezTo>
                  <a:pt x="5032054" y="670215"/>
                  <a:pt x="5267008" y="852320"/>
                  <a:pt x="5309474" y="1126951"/>
                </a:cubicBezTo>
                <a:cubicBezTo>
                  <a:pt x="5346050" y="1363456"/>
                  <a:pt x="5216949" y="1600813"/>
                  <a:pt x="5001910" y="1690856"/>
                </a:cubicBezTo>
                <a:cubicBezTo>
                  <a:pt x="4692098" y="1820733"/>
                  <a:pt x="4350283" y="1615922"/>
                  <a:pt x="4306656" y="1273177"/>
                </a:cubicBezTo>
                <a:cubicBezTo>
                  <a:pt x="4276590" y="1039231"/>
                  <a:pt x="4408479" y="807918"/>
                  <a:pt x="4621504" y="721515"/>
                </a:cubicBezTo>
                <a:cubicBezTo>
                  <a:pt x="4671997" y="700903"/>
                  <a:pt x="4725528" y="688659"/>
                  <a:pt x="4779974" y="685250"/>
                </a:cubicBezTo>
                <a:close/>
                <a:moveTo>
                  <a:pt x="2760003" y="352577"/>
                </a:moveTo>
                <a:cubicBezTo>
                  <a:pt x="2869653" y="345991"/>
                  <a:pt x="2971942" y="425187"/>
                  <a:pt x="2990385" y="544679"/>
                </a:cubicBezTo>
                <a:cubicBezTo>
                  <a:pt x="3006348" y="647665"/>
                  <a:pt x="2950167" y="750884"/>
                  <a:pt x="2856557" y="790095"/>
                </a:cubicBezTo>
                <a:cubicBezTo>
                  <a:pt x="2721799" y="846585"/>
                  <a:pt x="2573171" y="757470"/>
                  <a:pt x="2554030" y="608299"/>
                </a:cubicBezTo>
                <a:cubicBezTo>
                  <a:pt x="2540934" y="506165"/>
                  <a:pt x="2598123" y="405659"/>
                  <a:pt x="2691113" y="368075"/>
                </a:cubicBezTo>
                <a:cubicBezTo>
                  <a:pt x="2713089" y="359242"/>
                  <a:pt x="2736352" y="353973"/>
                  <a:pt x="2760003" y="352577"/>
                </a:cubicBezTo>
                <a:close/>
                <a:moveTo>
                  <a:pt x="3630" y="28121"/>
                </a:moveTo>
                <a:cubicBezTo>
                  <a:pt x="53278" y="26959"/>
                  <a:pt x="102920" y="30524"/>
                  <a:pt x="151871" y="38891"/>
                </a:cubicBezTo>
                <a:cubicBezTo>
                  <a:pt x="865103" y="112200"/>
                  <a:pt x="964292" y="593344"/>
                  <a:pt x="1031555" y="832871"/>
                </a:cubicBezTo>
                <a:cubicBezTo>
                  <a:pt x="1053330" y="878203"/>
                  <a:pt x="1074563" y="922528"/>
                  <a:pt x="1096338" y="964607"/>
                </a:cubicBezTo>
                <a:cubicBezTo>
                  <a:pt x="1174682" y="1115560"/>
                  <a:pt x="1260852" y="1237377"/>
                  <a:pt x="1409481" y="1265738"/>
                </a:cubicBezTo>
                <a:cubicBezTo>
                  <a:pt x="1767492" y="1334008"/>
                  <a:pt x="1973154" y="762896"/>
                  <a:pt x="2318612" y="859062"/>
                </a:cubicBezTo>
                <a:cubicBezTo>
                  <a:pt x="2496300" y="908501"/>
                  <a:pt x="2583943" y="1098510"/>
                  <a:pt x="2675615" y="1267985"/>
                </a:cubicBezTo>
                <a:cubicBezTo>
                  <a:pt x="2731099" y="1370507"/>
                  <a:pt x="2875466" y="1386005"/>
                  <a:pt x="2952957" y="1297896"/>
                </a:cubicBezTo>
                <a:cubicBezTo>
                  <a:pt x="2992292" y="1253804"/>
                  <a:pt x="3027543" y="1206225"/>
                  <a:pt x="3058268" y="1155778"/>
                </a:cubicBezTo>
                <a:cubicBezTo>
                  <a:pt x="3256027" y="815280"/>
                  <a:pt x="3063848" y="537317"/>
                  <a:pt x="3306706" y="310500"/>
                </a:cubicBezTo>
                <a:cubicBezTo>
                  <a:pt x="3358006" y="262378"/>
                  <a:pt x="3524148" y="107395"/>
                  <a:pt x="3735234" y="107395"/>
                </a:cubicBezTo>
                <a:cubicBezTo>
                  <a:pt x="3766510" y="107395"/>
                  <a:pt x="3797693" y="110804"/>
                  <a:pt x="3828224" y="117624"/>
                </a:cubicBezTo>
                <a:cubicBezTo>
                  <a:pt x="4046595" y="166056"/>
                  <a:pt x="4222967" y="384349"/>
                  <a:pt x="4231180" y="592260"/>
                </a:cubicBezTo>
                <a:cubicBezTo>
                  <a:pt x="4242339" y="872003"/>
                  <a:pt x="3941207" y="932136"/>
                  <a:pt x="3873092" y="1299370"/>
                </a:cubicBezTo>
                <a:cubicBezTo>
                  <a:pt x="3837368" y="1492245"/>
                  <a:pt x="3867280" y="1798492"/>
                  <a:pt x="4050935" y="1948439"/>
                </a:cubicBezTo>
                <a:cubicBezTo>
                  <a:pt x="4358421" y="2199435"/>
                  <a:pt x="4810507" y="1777182"/>
                  <a:pt x="5211525" y="2027402"/>
                </a:cubicBezTo>
                <a:cubicBezTo>
                  <a:pt x="5429122" y="2163013"/>
                  <a:pt x="5566824" y="2456164"/>
                  <a:pt x="5541097" y="2700958"/>
                </a:cubicBezTo>
                <a:cubicBezTo>
                  <a:pt x="5501654" y="3076251"/>
                  <a:pt x="5098698" y="3142194"/>
                  <a:pt x="5094823" y="3471378"/>
                </a:cubicBezTo>
                <a:cubicBezTo>
                  <a:pt x="5091415" y="3745236"/>
                  <a:pt x="5419668" y="3893242"/>
                  <a:pt x="5505528" y="4272564"/>
                </a:cubicBezTo>
                <a:cubicBezTo>
                  <a:pt x="5569691" y="4556184"/>
                  <a:pt x="5439041" y="4752005"/>
                  <a:pt x="5281423" y="4965183"/>
                </a:cubicBezTo>
                <a:cubicBezTo>
                  <a:pt x="5068244" y="5253608"/>
                  <a:pt x="4866301" y="5146281"/>
                  <a:pt x="4675749" y="5385343"/>
                </a:cubicBezTo>
                <a:cubicBezTo>
                  <a:pt x="4370191" y="5769070"/>
                  <a:pt x="4714176" y="6260683"/>
                  <a:pt x="4508838" y="6598516"/>
                </a:cubicBezTo>
                <a:lnTo>
                  <a:pt x="4472787" y="6646910"/>
                </a:lnTo>
                <a:lnTo>
                  <a:pt x="3367517" y="6646910"/>
                </a:lnTo>
                <a:lnTo>
                  <a:pt x="2998981" y="6646910"/>
                </a:lnTo>
                <a:lnTo>
                  <a:pt x="2648733" y="6646910"/>
                </a:lnTo>
                <a:lnTo>
                  <a:pt x="0" y="6646910"/>
                </a:lnTo>
                <a:lnTo>
                  <a:pt x="0" y="28222"/>
                </a:lnTo>
                <a:close/>
                <a:moveTo>
                  <a:pt x="1509522" y="767"/>
                </a:moveTo>
                <a:cubicBezTo>
                  <a:pt x="1736339" y="-12639"/>
                  <a:pt x="1947814" y="150946"/>
                  <a:pt x="1986017" y="398066"/>
                </a:cubicBezTo>
                <a:cubicBezTo>
                  <a:pt x="2019183" y="611090"/>
                  <a:pt x="1902946" y="824502"/>
                  <a:pt x="1709217" y="905558"/>
                </a:cubicBezTo>
                <a:cubicBezTo>
                  <a:pt x="1430403" y="1021795"/>
                  <a:pt x="1123149" y="837830"/>
                  <a:pt x="1083551" y="529879"/>
                </a:cubicBezTo>
                <a:cubicBezTo>
                  <a:pt x="1056506" y="319025"/>
                  <a:pt x="1175223" y="110882"/>
                  <a:pt x="1366937" y="33390"/>
                </a:cubicBezTo>
                <a:cubicBezTo>
                  <a:pt x="1412379" y="14871"/>
                  <a:pt x="1460539" y="3866"/>
                  <a:pt x="1509522" y="767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D1CDF-ECDA-AE96-F500-B1DE0F59F3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6526" y="2391995"/>
            <a:ext cx="535527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Breakthrough Thinking</a:t>
            </a:r>
          </a:p>
          <a:p>
            <a:r>
              <a:rPr lang="en-US" dirty="0"/>
              <a:t>Problem boundaries</a:t>
            </a:r>
          </a:p>
          <a:p>
            <a:r>
              <a:rPr lang="en-US"/>
              <a:t>Throw away the rule book</a:t>
            </a:r>
            <a:endParaRPr lang="en-US" dirty="0"/>
          </a:p>
          <a:p>
            <a:r>
              <a:rPr lang="en-US" dirty="0"/>
              <a:t>Radical imagination</a:t>
            </a:r>
          </a:p>
        </p:txBody>
      </p:sp>
    </p:spTree>
    <p:extLst>
      <p:ext uri="{BB962C8B-B14F-4D97-AF65-F5344CB8AC3E}">
        <p14:creationId xmlns:p14="http://schemas.microsoft.com/office/powerpoint/2010/main" val="6230189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F8AB56-78B6-64F9-8621-4460FC036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8752" y="552782"/>
            <a:ext cx="5919373" cy="1611920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Thinking Outside the Box</a:t>
            </a:r>
            <a:endParaRPr lang="en-GB" dirty="0"/>
          </a:p>
        </p:txBody>
      </p:sp>
      <p:pic>
        <p:nvPicPr>
          <p:cNvPr id="5" name="Picture 4" descr="A stack of empty boxes">
            <a:extLst>
              <a:ext uri="{FF2B5EF4-FFF2-40B4-BE49-F238E27FC236}">
                <a16:creationId xmlns:a16="http://schemas.microsoft.com/office/drawing/2014/main" id="{83ABD8AB-9EE5-7DDA-F798-5D0AD39ABF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098" r="19356" b="-10"/>
          <a:stretch/>
        </p:blipFill>
        <p:spPr>
          <a:xfrm>
            <a:off x="20" y="10"/>
            <a:ext cx="5710632" cy="6857990"/>
          </a:xfrm>
          <a:custGeom>
            <a:avLst/>
            <a:gdLst/>
            <a:ahLst/>
            <a:cxnLst/>
            <a:rect l="l" t="t" r="r" b="b"/>
            <a:pathLst>
              <a:path w="5710652" h="6858000">
                <a:moveTo>
                  <a:pt x="4831301" y="0"/>
                </a:moveTo>
                <a:lnTo>
                  <a:pt x="5696109" y="0"/>
                </a:lnTo>
                <a:lnTo>
                  <a:pt x="5706418" y="42969"/>
                </a:lnTo>
                <a:cubicBezTo>
                  <a:pt x="5714414" y="100391"/>
                  <a:pt x="5711283" y="160329"/>
                  <a:pt x="5695333" y="219852"/>
                </a:cubicBezTo>
                <a:cubicBezTo>
                  <a:pt x="5631536" y="457945"/>
                  <a:pt x="5386806" y="599240"/>
                  <a:pt x="5148712" y="535443"/>
                </a:cubicBezTo>
                <a:cubicBezTo>
                  <a:pt x="4940381" y="479621"/>
                  <a:pt x="4806160" y="285271"/>
                  <a:pt x="4818599" y="78052"/>
                </a:cubicBezTo>
                <a:close/>
                <a:moveTo>
                  <a:pt x="0" y="0"/>
                </a:moveTo>
                <a:lnTo>
                  <a:pt x="545808" y="0"/>
                </a:lnTo>
                <a:lnTo>
                  <a:pt x="4212872" y="0"/>
                </a:lnTo>
                <a:lnTo>
                  <a:pt x="4204748" y="184996"/>
                </a:lnTo>
                <a:cubicBezTo>
                  <a:pt x="4203390" y="263520"/>
                  <a:pt x="4204263" y="341910"/>
                  <a:pt x="4207775" y="419995"/>
                </a:cubicBezTo>
                <a:cubicBezTo>
                  <a:pt x="4220964" y="709488"/>
                  <a:pt x="4449625" y="891535"/>
                  <a:pt x="4655737" y="1068099"/>
                </a:cubicBezTo>
                <a:cubicBezTo>
                  <a:pt x="5169527" y="1508061"/>
                  <a:pt x="5344373" y="2032158"/>
                  <a:pt x="5103604" y="2589405"/>
                </a:cubicBezTo>
                <a:cubicBezTo>
                  <a:pt x="5010230" y="2805523"/>
                  <a:pt x="4828675" y="2993264"/>
                  <a:pt x="4657611" y="3164269"/>
                </a:cubicBezTo>
                <a:cubicBezTo>
                  <a:pt x="4198817" y="3622744"/>
                  <a:pt x="4217616" y="4154456"/>
                  <a:pt x="4499219" y="4641255"/>
                </a:cubicBezTo>
                <a:cubicBezTo>
                  <a:pt x="4699839" y="4986832"/>
                  <a:pt x="4940395" y="5311556"/>
                  <a:pt x="5110950" y="5670858"/>
                </a:cubicBezTo>
                <a:cubicBezTo>
                  <a:pt x="5277001" y="6019042"/>
                  <a:pt x="5375520" y="6366409"/>
                  <a:pt x="5396522" y="6707670"/>
                </a:cubicBezTo>
                <a:lnTo>
                  <a:pt x="539889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0BD18-C832-1CA6-984B-9154ADC41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5083" y="2391995"/>
            <a:ext cx="590405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The best ideas start with the worst ideas. </a:t>
            </a:r>
          </a:p>
          <a:p>
            <a:r>
              <a:rPr lang="en-GB" dirty="0"/>
              <a:t>You need to come up with those first. </a:t>
            </a:r>
          </a:p>
          <a:p>
            <a:r>
              <a:rPr lang="en-GB" dirty="0"/>
              <a:t>Then work from the rubbish pile. </a:t>
            </a:r>
          </a:p>
        </p:txBody>
      </p:sp>
    </p:spTree>
    <p:extLst>
      <p:ext uri="{BB962C8B-B14F-4D97-AF65-F5344CB8AC3E}">
        <p14:creationId xmlns:p14="http://schemas.microsoft.com/office/powerpoint/2010/main" val="28864555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FF975DA-2F73-4697-B7A9-A2E8347123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B8E83-496A-BC3A-76BB-54AB7A088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Comfort Zone</a:t>
            </a: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0CE9CDE-52DB-C963-595F-09107EECB2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5571943"/>
              </p:ext>
            </p:extLst>
          </p:nvPr>
        </p:nvGraphicFramePr>
        <p:xfrm>
          <a:off x="609600" y="2106613"/>
          <a:ext cx="10972800" cy="4035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814205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Background Fill">
            <a:extLst>
              <a:ext uri="{FF2B5EF4-FFF2-40B4-BE49-F238E27FC236}">
                <a16:creationId xmlns:a16="http://schemas.microsoft.com/office/drawing/2014/main" id="{68CA250C-CF5A-4736-9249-D6111F7C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 up image of hands applauding">
            <a:extLst>
              <a:ext uri="{FF2B5EF4-FFF2-40B4-BE49-F238E27FC236}">
                <a16:creationId xmlns:a16="http://schemas.microsoft.com/office/drawing/2014/main" id="{A5E7802D-CBE9-4F99-A57E-A3677AF6757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r="-2" b="1572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7EC7751-495D-487E-B212-AB1DD0DB17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-1"/>
            <a:ext cx="12188952" cy="3126610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36200">
                <a:srgbClr val="000000">
                  <a:alpha val="33000"/>
                </a:srgbClr>
              </a:gs>
              <a:gs pos="0">
                <a:srgbClr val="000000">
                  <a:alpha val="5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BB667C-8EA6-AE6F-39FE-8CF434078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63960"/>
            <a:ext cx="6302803" cy="130551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000">
                <a:solidFill>
                  <a:srgbClr val="FFFFFF"/>
                </a:solidFill>
              </a:rPr>
              <a:t>Social Comfort Zone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A00DF8D-2CBA-449E-B29E-B111149DF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602" y="4142197"/>
            <a:ext cx="12191999" cy="2715800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55000">
                <a:srgbClr val="000000">
                  <a:alpha val="37000"/>
                </a:srgbClr>
              </a:gs>
              <a:gs pos="0">
                <a:srgbClr val="000000">
                  <a:alpha val="6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41575-9FF4-8A44-F142-98DA8A38EF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7498" y="4337541"/>
            <a:ext cx="3944901" cy="16326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What could this mean?</a:t>
            </a:r>
          </a:p>
        </p:txBody>
      </p:sp>
    </p:spTree>
    <p:extLst>
      <p:ext uri="{BB962C8B-B14F-4D97-AF65-F5344CB8AC3E}">
        <p14:creationId xmlns:p14="http://schemas.microsoft.com/office/powerpoint/2010/main" val="13234665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FF975DA-2F73-4697-B7A9-A2E8347123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2A917F-4E14-97F4-15AD-D06C4DB7B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Social Comfort Zone: Break it Down</a:t>
            </a: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1B105BD-48AE-7C90-D1FB-A5CF6A1149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7242452"/>
              </p:ext>
            </p:extLst>
          </p:nvPr>
        </p:nvGraphicFramePr>
        <p:xfrm>
          <a:off x="609600" y="2106613"/>
          <a:ext cx="10972800" cy="4035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645332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7BD1C4-BCD7-5F3C-B5CF-A0BC27785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369169" cy="1591902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Thought Provoking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C9B50-B92A-8B7A-695B-E25B493A5B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535527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Some questions we will answer together! </a:t>
            </a:r>
          </a:p>
          <a:p>
            <a:endParaRPr lang="en-GB" dirty="0"/>
          </a:p>
        </p:txBody>
      </p:sp>
      <p:pic>
        <p:nvPicPr>
          <p:cNvPr id="5" name="Picture 4" descr="Different coloured question marks">
            <a:extLst>
              <a:ext uri="{FF2B5EF4-FFF2-40B4-BE49-F238E27FC236}">
                <a16:creationId xmlns:a16="http://schemas.microsoft.com/office/drawing/2014/main" id="{61481FE3-7F34-1BB1-528A-1C8B8AFE776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204" r="25997" b="-2"/>
          <a:stretch/>
        </p:blipFill>
        <p:spPr>
          <a:xfrm>
            <a:off x="6364448" y="10"/>
            <a:ext cx="5827552" cy="6857990"/>
          </a:xfrm>
          <a:custGeom>
            <a:avLst/>
            <a:gdLst/>
            <a:ahLst/>
            <a:cxnLst/>
            <a:rect l="l" t="t" r="r" b="b"/>
            <a:pathLst>
              <a:path w="5827552" h="6858000">
                <a:moveTo>
                  <a:pt x="391440" y="4232571"/>
                </a:moveTo>
                <a:cubicBezTo>
                  <a:pt x="581049" y="4232571"/>
                  <a:pt x="734757" y="4386279"/>
                  <a:pt x="734757" y="4575888"/>
                </a:cubicBezTo>
                <a:cubicBezTo>
                  <a:pt x="734757" y="4765497"/>
                  <a:pt x="581049" y="4919205"/>
                  <a:pt x="391440" y="4919205"/>
                </a:cubicBezTo>
                <a:cubicBezTo>
                  <a:pt x="201831" y="4919205"/>
                  <a:pt x="48123" y="4765497"/>
                  <a:pt x="48123" y="4575888"/>
                </a:cubicBezTo>
                <a:cubicBezTo>
                  <a:pt x="48123" y="4386279"/>
                  <a:pt x="201831" y="4232571"/>
                  <a:pt x="391440" y="4232571"/>
                </a:cubicBezTo>
                <a:close/>
                <a:moveTo>
                  <a:pt x="247368" y="1806694"/>
                </a:moveTo>
                <a:cubicBezTo>
                  <a:pt x="383986" y="1806694"/>
                  <a:pt x="494736" y="1917444"/>
                  <a:pt x="494736" y="2054062"/>
                </a:cubicBezTo>
                <a:cubicBezTo>
                  <a:pt x="494736" y="2190680"/>
                  <a:pt x="383986" y="2301430"/>
                  <a:pt x="247368" y="2301430"/>
                </a:cubicBezTo>
                <a:cubicBezTo>
                  <a:pt x="110750" y="2301430"/>
                  <a:pt x="0" y="2190680"/>
                  <a:pt x="0" y="2054062"/>
                </a:cubicBezTo>
                <a:cubicBezTo>
                  <a:pt x="0" y="1917444"/>
                  <a:pt x="110750" y="1806694"/>
                  <a:pt x="247368" y="1806694"/>
                </a:cubicBezTo>
                <a:close/>
                <a:moveTo>
                  <a:pt x="247369" y="1294715"/>
                </a:moveTo>
                <a:cubicBezTo>
                  <a:pt x="326938" y="1294715"/>
                  <a:pt x="391441" y="1359218"/>
                  <a:pt x="391441" y="1438787"/>
                </a:cubicBezTo>
                <a:cubicBezTo>
                  <a:pt x="391441" y="1518356"/>
                  <a:pt x="326938" y="1582859"/>
                  <a:pt x="247369" y="1582859"/>
                </a:cubicBezTo>
                <a:cubicBezTo>
                  <a:pt x="167800" y="1582859"/>
                  <a:pt x="103297" y="1518356"/>
                  <a:pt x="103297" y="1438787"/>
                </a:cubicBezTo>
                <a:cubicBezTo>
                  <a:pt x="103297" y="1359218"/>
                  <a:pt x="167800" y="1294715"/>
                  <a:pt x="247369" y="1294715"/>
                </a:cubicBezTo>
                <a:close/>
                <a:moveTo>
                  <a:pt x="480671" y="0"/>
                </a:moveTo>
                <a:lnTo>
                  <a:pt x="5827552" y="0"/>
                </a:lnTo>
                <a:lnTo>
                  <a:pt x="5827552" y="6858000"/>
                </a:lnTo>
                <a:lnTo>
                  <a:pt x="5825818" y="6858000"/>
                </a:lnTo>
                <a:lnTo>
                  <a:pt x="236731" y="6858000"/>
                </a:lnTo>
                <a:lnTo>
                  <a:pt x="225831" y="6841105"/>
                </a:lnTo>
                <a:cubicBezTo>
                  <a:pt x="35993" y="6490332"/>
                  <a:pt x="58970" y="6027176"/>
                  <a:pt x="314550" y="5720066"/>
                </a:cubicBezTo>
                <a:cubicBezTo>
                  <a:pt x="1530043" y="4259025"/>
                  <a:pt x="615593" y="4079388"/>
                  <a:pt x="503588" y="3464278"/>
                </a:cubicBezTo>
                <a:cubicBezTo>
                  <a:pt x="330606" y="2514465"/>
                  <a:pt x="722867" y="2276432"/>
                  <a:pt x="675681" y="1809180"/>
                </a:cubicBezTo>
                <a:cubicBezTo>
                  <a:pt x="624359" y="1301070"/>
                  <a:pt x="219491" y="1102027"/>
                  <a:pt x="245003" y="646882"/>
                </a:cubicBezTo>
                <a:cubicBezTo>
                  <a:pt x="249830" y="424885"/>
                  <a:pt x="318025" y="228632"/>
                  <a:pt x="431196" y="6414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665341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909BF0FE-D95C-7B0A-2694-FBAB7F877D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r="6" b="15589"/>
          <a:stretch/>
        </p:blipFill>
        <p:spPr>
          <a:xfrm>
            <a:off x="3048" y="10"/>
            <a:ext cx="12188952" cy="6857990"/>
          </a:xfrm>
          <a:prstGeom prst="rect">
            <a:avLst/>
          </a:prstGeom>
        </p:spPr>
      </p:pic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389C36E1-2D95-402F-A472-3E6699BE2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835775" cy="6730860"/>
          </a:xfrm>
          <a:custGeom>
            <a:avLst/>
            <a:gdLst>
              <a:gd name="connsiteX0" fmla="*/ 1016151 w 5835775"/>
              <a:gd name="connsiteY0" fmla="*/ 6072484 h 6730860"/>
              <a:gd name="connsiteX1" fmla="*/ 1082018 w 5835775"/>
              <a:gd name="connsiteY1" fmla="*/ 6083111 h 6730860"/>
              <a:gd name="connsiteX2" fmla="*/ 1315484 w 5835775"/>
              <a:gd name="connsiteY2" fmla="*/ 6486206 h 6730860"/>
              <a:gd name="connsiteX3" fmla="*/ 912386 w 5835775"/>
              <a:gd name="connsiteY3" fmla="*/ 6719672 h 6730860"/>
              <a:gd name="connsiteX4" fmla="*/ 678923 w 5835775"/>
              <a:gd name="connsiteY4" fmla="*/ 6316576 h 6730860"/>
              <a:gd name="connsiteX5" fmla="*/ 1016151 w 5835775"/>
              <a:gd name="connsiteY5" fmla="*/ 6072484 h 6730860"/>
              <a:gd name="connsiteX6" fmla="*/ 4968517 w 5835775"/>
              <a:gd name="connsiteY6" fmla="*/ 3411427 h 6730860"/>
              <a:gd name="connsiteX7" fmla="*/ 5079176 w 5835775"/>
              <a:gd name="connsiteY7" fmla="*/ 3429280 h 6730860"/>
              <a:gd name="connsiteX8" fmla="*/ 5471396 w 5835775"/>
              <a:gd name="connsiteY8" fmla="*/ 4106482 h 6730860"/>
              <a:gd name="connsiteX9" fmla="*/ 4794194 w 5835775"/>
              <a:gd name="connsiteY9" fmla="*/ 4498704 h 6730860"/>
              <a:gd name="connsiteX10" fmla="*/ 4401974 w 5835775"/>
              <a:gd name="connsiteY10" fmla="*/ 3821503 h 6730860"/>
              <a:gd name="connsiteX11" fmla="*/ 4968517 w 5835775"/>
              <a:gd name="connsiteY11" fmla="*/ 3411427 h 6730860"/>
              <a:gd name="connsiteX12" fmla="*/ 4362805 w 5835775"/>
              <a:gd name="connsiteY12" fmla="*/ 855055 h 6730860"/>
              <a:gd name="connsiteX13" fmla="*/ 4428674 w 5835775"/>
              <a:gd name="connsiteY13" fmla="*/ 865682 h 6730860"/>
              <a:gd name="connsiteX14" fmla="*/ 4662139 w 5835775"/>
              <a:gd name="connsiteY14" fmla="*/ 1268778 h 6730860"/>
              <a:gd name="connsiteX15" fmla="*/ 4259044 w 5835775"/>
              <a:gd name="connsiteY15" fmla="*/ 1502244 h 6730860"/>
              <a:gd name="connsiteX16" fmla="*/ 4025578 w 5835775"/>
              <a:gd name="connsiteY16" fmla="*/ 1099146 h 6730860"/>
              <a:gd name="connsiteX17" fmla="*/ 4362805 w 5835775"/>
              <a:gd name="connsiteY17" fmla="*/ 855055 h 6730860"/>
              <a:gd name="connsiteX18" fmla="*/ 0 w 5835775"/>
              <a:gd name="connsiteY18" fmla="*/ 0 h 6730860"/>
              <a:gd name="connsiteX19" fmla="*/ 3267758 w 5835775"/>
              <a:gd name="connsiteY19" fmla="*/ 0 h 6730860"/>
              <a:gd name="connsiteX20" fmla="*/ 3305063 w 5835775"/>
              <a:gd name="connsiteY20" fmla="*/ 63726 h 6730860"/>
              <a:gd name="connsiteX21" fmla="*/ 3406985 w 5835775"/>
              <a:gd name="connsiteY21" fmla="*/ 462295 h 6730860"/>
              <a:gd name="connsiteX22" fmla="*/ 2970594 w 5835775"/>
              <a:gd name="connsiteY22" fmla="*/ 1557974 h 6730860"/>
              <a:gd name="connsiteX23" fmla="*/ 3515337 w 5835775"/>
              <a:gd name="connsiteY23" fmla="*/ 2066142 h 6730860"/>
              <a:gd name="connsiteX24" fmla="*/ 4650938 w 5835775"/>
              <a:gd name="connsiteY24" fmla="*/ 2132151 h 6730860"/>
              <a:gd name="connsiteX25" fmla="*/ 4897972 w 5835775"/>
              <a:gd name="connsiteY25" fmla="*/ 2795603 h 6730860"/>
              <a:gd name="connsiteX26" fmla="*/ 4062979 w 5835775"/>
              <a:gd name="connsiteY26" fmla="*/ 3417553 h 6730860"/>
              <a:gd name="connsiteX27" fmla="*/ 3501188 w 5835775"/>
              <a:gd name="connsiteY27" fmla="*/ 3937791 h 6730860"/>
              <a:gd name="connsiteX28" fmla="*/ 4449937 w 5835775"/>
              <a:gd name="connsiteY28" fmla="*/ 4695499 h 6730860"/>
              <a:gd name="connsiteX29" fmla="*/ 5440291 w 5835775"/>
              <a:gd name="connsiteY29" fmla="*/ 4956658 h 6730860"/>
              <a:gd name="connsiteX30" fmla="*/ 5762821 w 5835775"/>
              <a:gd name="connsiteY30" fmla="*/ 6073049 h 6730860"/>
              <a:gd name="connsiteX31" fmla="*/ 4438972 w 5835775"/>
              <a:gd name="connsiteY31" fmla="*/ 6432286 h 6730860"/>
              <a:gd name="connsiteX32" fmla="*/ 3687617 w 5835775"/>
              <a:gd name="connsiteY32" fmla="*/ 5512601 h 6730860"/>
              <a:gd name="connsiteX33" fmla="*/ 3137471 w 5835775"/>
              <a:gd name="connsiteY33" fmla="*/ 5228621 h 6730860"/>
              <a:gd name="connsiteX34" fmla="*/ 2219026 w 5835775"/>
              <a:gd name="connsiteY34" fmla="*/ 6103852 h 6730860"/>
              <a:gd name="connsiteX35" fmla="*/ 962609 w 5835775"/>
              <a:gd name="connsiteY35" fmla="*/ 5594024 h 6730860"/>
              <a:gd name="connsiteX36" fmla="*/ 9468 w 5835775"/>
              <a:gd name="connsiteY36" fmla="*/ 6709780 h 6730860"/>
              <a:gd name="connsiteX37" fmla="*/ 0 w 5835775"/>
              <a:gd name="connsiteY37" fmla="*/ 6715849 h 673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835775" h="6730860">
                <a:moveTo>
                  <a:pt x="1016151" y="6072484"/>
                </a:moveTo>
                <a:cubicBezTo>
                  <a:pt x="1037999" y="6073765"/>
                  <a:pt x="1060047" y="6077256"/>
                  <a:pt x="1082018" y="6083111"/>
                </a:cubicBezTo>
                <a:cubicBezTo>
                  <a:pt x="1257801" y="6129954"/>
                  <a:pt x="1362328" y="6310424"/>
                  <a:pt x="1315484" y="6486206"/>
                </a:cubicBezTo>
                <a:cubicBezTo>
                  <a:pt x="1268642" y="6661989"/>
                  <a:pt x="1088168" y="6766515"/>
                  <a:pt x="912386" y="6719672"/>
                </a:cubicBezTo>
                <a:cubicBezTo>
                  <a:pt x="736607" y="6672830"/>
                  <a:pt x="632080" y="6492357"/>
                  <a:pt x="678923" y="6316576"/>
                </a:cubicBezTo>
                <a:cubicBezTo>
                  <a:pt x="719910" y="6162766"/>
                  <a:pt x="863206" y="6063513"/>
                  <a:pt x="1016151" y="6072484"/>
                </a:cubicBezTo>
                <a:close/>
                <a:moveTo>
                  <a:pt x="4968517" y="3411427"/>
                </a:moveTo>
                <a:cubicBezTo>
                  <a:pt x="5005224" y="3413581"/>
                  <a:pt x="5042261" y="3419444"/>
                  <a:pt x="5079176" y="3429280"/>
                </a:cubicBezTo>
                <a:cubicBezTo>
                  <a:pt x="5374488" y="3507975"/>
                  <a:pt x="5550091" y="3811170"/>
                  <a:pt x="5471396" y="4106482"/>
                </a:cubicBezTo>
                <a:cubicBezTo>
                  <a:pt x="5392701" y="4401796"/>
                  <a:pt x="5089508" y="4577399"/>
                  <a:pt x="4794194" y="4498704"/>
                </a:cubicBezTo>
                <a:cubicBezTo>
                  <a:pt x="4498880" y="4420008"/>
                  <a:pt x="4323277" y="4116815"/>
                  <a:pt x="4401974" y="3821503"/>
                </a:cubicBezTo>
                <a:cubicBezTo>
                  <a:pt x="4470833" y="3563104"/>
                  <a:pt x="4711571" y="3396357"/>
                  <a:pt x="4968517" y="3411427"/>
                </a:cubicBezTo>
                <a:close/>
                <a:moveTo>
                  <a:pt x="4362805" y="855055"/>
                </a:moveTo>
                <a:cubicBezTo>
                  <a:pt x="4384656" y="856336"/>
                  <a:pt x="4406701" y="859827"/>
                  <a:pt x="4428674" y="865682"/>
                </a:cubicBezTo>
                <a:cubicBezTo>
                  <a:pt x="4604455" y="912524"/>
                  <a:pt x="4708982" y="1092997"/>
                  <a:pt x="4662139" y="1268778"/>
                </a:cubicBezTo>
                <a:cubicBezTo>
                  <a:pt x="4615296" y="1444559"/>
                  <a:pt x="4434824" y="1549086"/>
                  <a:pt x="4259044" y="1502244"/>
                </a:cubicBezTo>
                <a:cubicBezTo>
                  <a:pt x="4083261" y="1455402"/>
                  <a:pt x="3978736" y="1274928"/>
                  <a:pt x="4025578" y="1099146"/>
                </a:cubicBezTo>
                <a:cubicBezTo>
                  <a:pt x="4066564" y="945337"/>
                  <a:pt x="4209864" y="846084"/>
                  <a:pt x="4362805" y="855055"/>
                </a:cubicBezTo>
                <a:close/>
                <a:moveTo>
                  <a:pt x="0" y="0"/>
                </a:moveTo>
                <a:lnTo>
                  <a:pt x="3267758" y="0"/>
                </a:lnTo>
                <a:lnTo>
                  <a:pt x="3305063" y="63726"/>
                </a:lnTo>
                <a:cubicBezTo>
                  <a:pt x="3369183" y="191635"/>
                  <a:pt x="3406589" y="329370"/>
                  <a:pt x="3406985" y="462295"/>
                </a:cubicBezTo>
                <a:cubicBezTo>
                  <a:pt x="3408485" y="962453"/>
                  <a:pt x="2891543" y="1144904"/>
                  <a:pt x="2970594" y="1557974"/>
                </a:cubicBezTo>
                <a:cubicBezTo>
                  <a:pt x="3032280" y="1880398"/>
                  <a:pt x="3449119" y="2040925"/>
                  <a:pt x="3515337" y="2066142"/>
                </a:cubicBezTo>
                <a:cubicBezTo>
                  <a:pt x="4015284" y="2256630"/>
                  <a:pt x="4332227" y="1913363"/>
                  <a:pt x="4650938" y="2132151"/>
                </a:cubicBezTo>
                <a:cubicBezTo>
                  <a:pt x="4853731" y="2271360"/>
                  <a:pt x="4965324" y="2574996"/>
                  <a:pt x="4897972" y="2795603"/>
                </a:cubicBezTo>
                <a:cubicBezTo>
                  <a:pt x="4830989" y="3014971"/>
                  <a:pt x="4662056" y="3104561"/>
                  <a:pt x="4062979" y="3417553"/>
                </a:cubicBezTo>
                <a:cubicBezTo>
                  <a:pt x="3838920" y="3534602"/>
                  <a:pt x="3512702" y="3705038"/>
                  <a:pt x="3501188" y="3937791"/>
                </a:cubicBezTo>
                <a:cubicBezTo>
                  <a:pt x="3482029" y="4324932"/>
                  <a:pt x="4394257" y="4674655"/>
                  <a:pt x="4449937" y="4695499"/>
                </a:cubicBezTo>
                <a:cubicBezTo>
                  <a:pt x="4884270" y="4858160"/>
                  <a:pt x="5186431" y="4793445"/>
                  <a:pt x="5440291" y="4956658"/>
                </a:cubicBezTo>
                <a:cubicBezTo>
                  <a:pt x="5797237" y="5186171"/>
                  <a:pt x="5933047" y="5687465"/>
                  <a:pt x="5762821" y="6073049"/>
                </a:cubicBezTo>
                <a:cubicBezTo>
                  <a:pt x="5566196" y="6518425"/>
                  <a:pt x="4842241" y="6698608"/>
                  <a:pt x="4438972" y="6432286"/>
                </a:cubicBezTo>
                <a:cubicBezTo>
                  <a:pt x="4148514" y="6240453"/>
                  <a:pt x="4125510" y="5878795"/>
                  <a:pt x="3687617" y="5512601"/>
                </a:cubicBezTo>
                <a:cubicBezTo>
                  <a:pt x="3487248" y="5345038"/>
                  <a:pt x="3330804" y="5214736"/>
                  <a:pt x="3137471" y="5228621"/>
                </a:cubicBezTo>
                <a:cubicBezTo>
                  <a:pt x="2702082" y="5259873"/>
                  <a:pt x="2676865" y="5988253"/>
                  <a:pt x="2219026" y="6103852"/>
                </a:cubicBezTo>
                <a:cubicBezTo>
                  <a:pt x="1741606" y="6224379"/>
                  <a:pt x="1457366" y="5508411"/>
                  <a:pt x="962609" y="5594024"/>
                </a:cubicBezTo>
                <a:cubicBezTo>
                  <a:pt x="494464" y="5675021"/>
                  <a:pt x="474925" y="6363960"/>
                  <a:pt x="9468" y="6709780"/>
                </a:cubicBezTo>
                <a:lnTo>
                  <a:pt x="0" y="67158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493319-F1E8-CFC8-5FF4-209D2D93F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20" y="663960"/>
            <a:ext cx="2987417" cy="322810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Thought Provoking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CDE7D2-13E5-26EF-AD0D-2ADC515B0A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220" y="4257675"/>
            <a:ext cx="2987417" cy="876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Describe yourself in three words</a:t>
            </a:r>
          </a:p>
        </p:txBody>
      </p:sp>
    </p:spTree>
    <p:extLst>
      <p:ext uri="{BB962C8B-B14F-4D97-AF65-F5344CB8AC3E}">
        <p14:creationId xmlns:p14="http://schemas.microsoft.com/office/powerpoint/2010/main" val="19883824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189CE928-5171-5DDC-B4F3-FC360A1B159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r="6" b="15589"/>
          <a:stretch/>
        </p:blipFill>
        <p:spPr>
          <a:xfrm>
            <a:off x="3048" y="10"/>
            <a:ext cx="12188952" cy="6857990"/>
          </a:xfrm>
          <a:prstGeom prst="rect">
            <a:avLst/>
          </a:prstGeom>
        </p:spPr>
      </p:pic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389C36E1-2D95-402F-A472-3E6699BE2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835775" cy="6730860"/>
          </a:xfrm>
          <a:custGeom>
            <a:avLst/>
            <a:gdLst>
              <a:gd name="connsiteX0" fmla="*/ 1016151 w 5835775"/>
              <a:gd name="connsiteY0" fmla="*/ 6072484 h 6730860"/>
              <a:gd name="connsiteX1" fmla="*/ 1082018 w 5835775"/>
              <a:gd name="connsiteY1" fmla="*/ 6083111 h 6730860"/>
              <a:gd name="connsiteX2" fmla="*/ 1315484 w 5835775"/>
              <a:gd name="connsiteY2" fmla="*/ 6486206 h 6730860"/>
              <a:gd name="connsiteX3" fmla="*/ 912386 w 5835775"/>
              <a:gd name="connsiteY3" fmla="*/ 6719672 h 6730860"/>
              <a:gd name="connsiteX4" fmla="*/ 678923 w 5835775"/>
              <a:gd name="connsiteY4" fmla="*/ 6316576 h 6730860"/>
              <a:gd name="connsiteX5" fmla="*/ 1016151 w 5835775"/>
              <a:gd name="connsiteY5" fmla="*/ 6072484 h 6730860"/>
              <a:gd name="connsiteX6" fmla="*/ 4968517 w 5835775"/>
              <a:gd name="connsiteY6" fmla="*/ 3411427 h 6730860"/>
              <a:gd name="connsiteX7" fmla="*/ 5079176 w 5835775"/>
              <a:gd name="connsiteY7" fmla="*/ 3429280 h 6730860"/>
              <a:gd name="connsiteX8" fmla="*/ 5471396 w 5835775"/>
              <a:gd name="connsiteY8" fmla="*/ 4106482 h 6730860"/>
              <a:gd name="connsiteX9" fmla="*/ 4794194 w 5835775"/>
              <a:gd name="connsiteY9" fmla="*/ 4498704 h 6730860"/>
              <a:gd name="connsiteX10" fmla="*/ 4401974 w 5835775"/>
              <a:gd name="connsiteY10" fmla="*/ 3821503 h 6730860"/>
              <a:gd name="connsiteX11" fmla="*/ 4968517 w 5835775"/>
              <a:gd name="connsiteY11" fmla="*/ 3411427 h 6730860"/>
              <a:gd name="connsiteX12" fmla="*/ 4362805 w 5835775"/>
              <a:gd name="connsiteY12" fmla="*/ 855055 h 6730860"/>
              <a:gd name="connsiteX13" fmla="*/ 4428674 w 5835775"/>
              <a:gd name="connsiteY13" fmla="*/ 865682 h 6730860"/>
              <a:gd name="connsiteX14" fmla="*/ 4662139 w 5835775"/>
              <a:gd name="connsiteY14" fmla="*/ 1268778 h 6730860"/>
              <a:gd name="connsiteX15" fmla="*/ 4259044 w 5835775"/>
              <a:gd name="connsiteY15" fmla="*/ 1502244 h 6730860"/>
              <a:gd name="connsiteX16" fmla="*/ 4025578 w 5835775"/>
              <a:gd name="connsiteY16" fmla="*/ 1099146 h 6730860"/>
              <a:gd name="connsiteX17" fmla="*/ 4362805 w 5835775"/>
              <a:gd name="connsiteY17" fmla="*/ 855055 h 6730860"/>
              <a:gd name="connsiteX18" fmla="*/ 0 w 5835775"/>
              <a:gd name="connsiteY18" fmla="*/ 0 h 6730860"/>
              <a:gd name="connsiteX19" fmla="*/ 3267758 w 5835775"/>
              <a:gd name="connsiteY19" fmla="*/ 0 h 6730860"/>
              <a:gd name="connsiteX20" fmla="*/ 3305063 w 5835775"/>
              <a:gd name="connsiteY20" fmla="*/ 63726 h 6730860"/>
              <a:gd name="connsiteX21" fmla="*/ 3406985 w 5835775"/>
              <a:gd name="connsiteY21" fmla="*/ 462295 h 6730860"/>
              <a:gd name="connsiteX22" fmla="*/ 2970594 w 5835775"/>
              <a:gd name="connsiteY22" fmla="*/ 1557974 h 6730860"/>
              <a:gd name="connsiteX23" fmla="*/ 3515337 w 5835775"/>
              <a:gd name="connsiteY23" fmla="*/ 2066142 h 6730860"/>
              <a:gd name="connsiteX24" fmla="*/ 4650938 w 5835775"/>
              <a:gd name="connsiteY24" fmla="*/ 2132151 h 6730860"/>
              <a:gd name="connsiteX25" fmla="*/ 4897972 w 5835775"/>
              <a:gd name="connsiteY25" fmla="*/ 2795603 h 6730860"/>
              <a:gd name="connsiteX26" fmla="*/ 4062979 w 5835775"/>
              <a:gd name="connsiteY26" fmla="*/ 3417553 h 6730860"/>
              <a:gd name="connsiteX27" fmla="*/ 3501188 w 5835775"/>
              <a:gd name="connsiteY27" fmla="*/ 3937791 h 6730860"/>
              <a:gd name="connsiteX28" fmla="*/ 4449937 w 5835775"/>
              <a:gd name="connsiteY28" fmla="*/ 4695499 h 6730860"/>
              <a:gd name="connsiteX29" fmla="*/ 5440291 w 5835775"/>
              <a:gd name="connsiteY29" fmla="*/ 4956658 h 6730860"/>
              <a:gd name="connsiteX30" fmla="*/ 5762821 w 5835775"/>
              <a:gd name="connsiteY30" fmla="*/ 6073049 h 6730860"/>
              <a:gd name="connsiteX31" fmla="*/ 4438972 w 5835775"/>
              <a:gd name="connsiteY31" fmla="*/ 6432286 h 6730860"/>
              <a:gd name="connsiteX32" fmla="*/ 3687617 w 5835775"/>
              <a:gd name="connsiteY32" fmla="*/ 5512601 h 6730860"/>
              <a:gd name="connsiteX33" fmla="*/ 3137471 w 5835775"/>
              <a:gd name="connsiteY33" fmla="*/ 5228621 h 6730860"/>
              <a:gd name="connsiteX34" fmla="*/ 2219026 w 5835775"/>
              <a:gd name="connsiteY34" fmla="*/ 6103852 h 6730860"/>
              <a:gd name="connsiteX35" fmla="*/ 962609 w 5835775"/>
              <a:gd name="connsiteY35" fmla="*/ 5594024 h 6730860"/>
              <a:gd name="connsiteX36" fmla="*/ 9468 w 5835775"/>
              <a:gd name="connsiteY36" fmla="*/ 6709780 h 6730860"/>
              <a:gd name="connsiteX37" fmla="*/ 0 w 5835775"/>
              <a:gd name="connsiteY37" fmla="*/ 6715849 h 673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835775" h="6730860">
                <a:moveTo>
                  <a:pt x="1016151" y="6072484"/>
                </a:moveTo>
                <a:cubicBezTo>
                  <a:pt x="1037999" y="6073765"/>
                  <a:pt x="1060047" y="6077256"/>
                  <a:pt x="1082018" y="6083111"/>
                </a:cubicBezTo>
                <a:cubicBezTo>
                  <a:pt x="1257801" y="6129954"/>
                  <a:pt x="1362328" y="6310424"/>
                  <a:pt x="1315484" y="6486206"/>
                </a:cubicBezTo>
                <a:cubicBezTo>
                  <a:pt x="1268642" y="6661989"/>
                  <a:pt x="1088168" y="6766515"/>
                  <a:pt x="912386" y="6719672"/>
                </a:cubicBezTo>
                <a:cubicBezTo>
                  <a:pt x="736607" y="6672830"/>
                  <a:pt x="632080" y="6492357"/>
                  <a:pt x="678923" y="6316576"/>
                </a:cubicBezTo>
                <a:cubicBezTo>
                  <a:pt x="719910" y="6162766"/>
                  <a:pt x="863206" y="6063513"/>
                  <a:pt x="1016151" y="6072484"/>
                </a:cubicBezTo>
                <a:close/>
                <a:moveTo>
                  <a:pt x="4968517" y="3411427"/>
                </a:moveTo>
                <a:cubicBezTo>
                  <a:pt x="5005224" y="3413581"/>
                  <a:pt x="5042261" y="3419444"/>
                  <a:pt x="5079176" y="3429280"/>
                </a:cubicBezTo>
                <a:cubicBezTo>
                  <a:pt x="5374488" y="3507975"/>
                  <a:pt x="5550091" y="3811170"/>
                  <a:pt x="5471396" y="4106482"/>
                </a:cubicBezTo>
                <a:cubicBezTo>
                  <a:pt x="5392701" y="4401796"/>
                  <a:pt x="5089508" y="4577399"/>
                  <a:pt x="4794194" y="4498704"/>
                </a:cubicBezTo>
                <a:cubicBezTo>
                  <a:pt x="4498880" y="4420008"/>
                  <a:pt x="4323277" y="4116815"/>
                  <a:pt x="4401974" y="3821503"/>
                </a:cubicBezTo>
                <a:cubicBezTo>
                  <a:pt x="4470833" y="3563104"/>
                  <a:pt x="4711571" y="3396357"/>
                  <a:pt x="4968517" y="3411427"/>
                </a:cubicBezTo>
                <a:close/>
                <a:moveTo>
                  <a:pt x="4362805" y="855055"/>
                </a:moveTo>
                <a:cubicBezTo>
                  <a:pt x="4384656" y="856336"/>
                  <a:pt x="4406701" y="859827"/>
                  <a:pt x="4428674" y="865682"/>
                </a:cubicBezTo>
                <a:cubicBezTo>
                  <a:pt x="4604455" y="912524"/>
                  <a:pt x="4708982" y="1092997"/>
                  <a:pt x="4662139" y="1268778"/>
                </a:cubicBezTo>
                <a:cubicBezTo>
                  <a:pt x="4615296" y="1444559"/>
                  <a:pt x="4434824" y="1549086"/>
                  <a:pt x="4259044" y="1502244"/>
                </a:cubicBezTo>
                <a:cubicBezTo>
                  <a:pt x="4083261" y="1455402"/>
                  <a:pt x="3978736" y="1274928"/>
                  <a:pt x="4025578" y="1099146"/>
                </a:cubicBezTo>
                <a:cubicBezTo>
                  <a:pt x="4066564" y="945337"/>
                  <a:pt x="4209864" y="846084"/>
                  <a:pt x="4362805" y="855055"/>
                </a:cubicBezTo>
                <a:close/>
                <a:moveTo>
                  <a:pt x="0" y="0"/>
                </a:moveTo>
                <a:lnTo>
                  <a:pt x="3267758" y="0"/>
                </a:lnTo>
                <a:lnTo>
                  <a:pt x="3305063" y="63726"/>
                </a:lnTo>
                <a:cubicBezTo>
                  <a:pt x="3369183" y="191635"/>
                  <a:pt x="3406589" y="329370"/>
                  <a:pt x="3406985" y="462295"/>
                </a:cubicBezTo>
                <a:cubicBezTo>
                  <a:pt x="3408485" y="962453"/>
                  <a:pt x="2891543" y="1144904"/>
                  <a:pt x="2970594" y="1557974"/>
                </a:cubicBezTo>
                <a:cubicBezTo>
                  <a:pt x="3032280" y="1880398"/>
                  <a:pt x="3449119" y="2040925"/>
                  <a:pt x="3515337" y="2066142"/>
                </a:cubicBezTo>
                <a:cubicBezTo>
                  <a:pt x="4015284" y="2256630"/>
                  <a:pt x="4332227" y="1913363"/>
                  <a:pt x="4650938" y="2132151"/>
                </a:cubicBezTo>
                <a:cubicBezTo>
                  <a:pt x="4853731" y="2271360"/>
                  <a:pt x="4965324" y="2574996"/>
                  <a:pt x="4897972" y="2795603"/>
                </a:cubicBezTo>
                <a:cubicBezTo>
                  <a:pt x="4830989" y="3014971"/>
                  <a:pt x="4662056" y="3104561"/>
                  <a:pt x="4062979" y="3417553"/>
                </a:cubicBezTo>
                <a:cubicBezTo>
                  <a:pt x="3838920" y="3534602"/>
                  <a:pt x="3512702" y="3705038"/>
                  <a:pt x="3501188" y="3937791"/>
                </a:cubicBezTo>
                <a:cubicBezTo>
                  <a:pt x="3482029" y="4324932"/>
                  <a:pt x="4394257" y="4674655"/>
                  <a:pt x="4449937" y="4695499"/>
                </a:cubicBezTo>
                <a:cubicBezTo>
                  <a:pt x="4884270" y="4858160"/>
                  <a:pt x="5186431" y="4793445"/>
                  <a:pt x="5440291" y="4956658"/>
                </a:cubicBezTo>
                <a:cubicBezTo>
                  <a:pt x="5797237" y="5186171"/>
                  <a:pt x="5933047" y="5687465"/>
                  <a:pt x="5762821" y="6073049"/>
                </a:cubicBezTo>
                <a:cubicBezTo>
                  <a:pt x="5566196" y="6518425"/>
                  <a:pt x="4842241" y="6698608"/>
                  <a:pt x="4438972" y="6432286"/>
                </a:cubicBezTo>
                <a:cubicBezTo>
                  <a:pt x="4148514" y="6240453"/>
                  <a:pt x="4125510" y="5878795"/>
                  <a:pt x="3687617" y="5512601"/>
                </a:cubicBezTo>
                <a:cubicBezTo>
                  <a:pt x="3487248" y="5345038"/>
                  <a:pt x="3330804" y="5214736"/>
                  <a:pt x="3137471" y="5228621"/>
                </a:cubicBezTo>
                <a:cubicBezTo>
                  <a:pt x="2702082" y="5259873"/>
                  <a:pt x="2676865" y="5988253"/>
                  <a:pt x="2219026" y="6103852"/>
                </a:cubicBezTo>
                <a:cubicBezTo>
                  <a:pt x="1741606" y="6224379"/>
                  <a:pt x="1457366" y="5508411"/>
                  <a:pt x="962609" y="5594024"/>
                </a:cubicBezTo>
                <a:cubicBezTo>
                  <a:pt x="494464" y="5675021"/>
                  <a:pt x="474925" y="6363960"/>
                  <a:pt x="9468" y="6709780"/>
                </a:cubicBezTo>
                <a:lnTo>
                  <a:pt x="0" y="67158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896050-1904-8A01-05BC-07AB9BFFF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20" y="663960"/>
            <a:ext cx="2987417" cy="322810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Thought Provoking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62F8F-943D-8B4F-7745-5ECDD3E98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220" y="4257675"/>
            <a:ext cx="2987417" cy="876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What is the strangest thing you believe in?</a:t>
            </a:r>
          </a:p>
        </p:txBody>
      </p:sp>
    </p:spTree>
    <p:extLst>
      <p:ext uri="{BB962C8B-B14F-4D97-AF65-F5344CB8AC3E}">
        <p14:creationId xmlns:p14="http://schemas.microsoft.com/office/powerpoint/2010/main" val="8110521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F304DFF0-A5BA-A85D-3D6A-F6D2E2FA6E2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r="6" b="15589"/>
          <a:stretch/>
        </p:blipFill>
        <p:spPr>
          <a:xfrm>
            <a:off x="3048" y="10"/>
            <a:ext cx="12188952" cy="6857990"/>
          </a:xfrm>
          <a:prstGeom prst="rect">
            <a:avLst/>
          </a:prstGeom>
        </p:spPr>
      </p:pic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389C36E1-2D95-402F-A472-3E6699BE2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835775" cy="6730860"/>
          </a:xfrm>
          <a:custGeom>
            <a:avLst/>
            <a:gdLst>
              <a:gd name="connsiteX0" fmla="*/ 1016151 w 5835775"/>
              <a:gd name="connsiteY0" fmla="*/ 6072484 h 6730860"/>
              <a:gd name="connsiteX1" fmla="*/ 1082018 w 5835775"/>
              <a:gd name="connsiteY1" fmla="*/ 6083111 h 6730860"/>
              <a:gd name="connsiteX2" fmla="*/ 1315484 w 5835775"/>
              <a:gd name="connsiteY2" fmla="*/ 6486206 h 6730860"/>
              <a:gd name="connsiteX3" fmla="*/ 912386 w 5835775"/>
              <a:gd name="connsiteY3" fmla="*/ 6719672 h 6730860"/>
              <a:gd name="connsiteX4" fmla="*/ 678923 w 5835775"/>
              <a:gd name="connsiteY4" fmla="*/ 6316576 h 6730860"/>
              <a:gd name="connsiteX5" fmla="*/ 1016151 w 5835775"/>
              <a:gd name="connsiteY5" fmla="*/ 6072484 h 6730860"/>
              <a:gd name="connsiteX6" fmla="*/ 4968517 w 5835775"/>
              <a:gd name="connsiteY6" fmla="*/ 3411427 h 6730860"/>
              <a:gd name="connsiteX7" fmla="*/ 5079176 w 5835775"/>
              <a:gd name="connsiteY7" fmla="*/ 3429280 h 6730860"/>
              <a:gd name="connsiteX8" fmla="*/ 5471396 w 5835775"/>
              <a:gd name="connsiteY8" fmla="*/ 4106482 h 6730860"/>
              <a:gd name="connsiteX9" fmla="*/ 4794194 w 5835775"/>
              <a:gd name="connsiteY9" fmla="*/ 4498704 h 6730860"/>
              <a:gd name="connsiteX10" fmla="*/ 4401974 w 5835775"/>
              <a:gd name="connsiteY10" fmla="*/ 3821503 h 6730860"/>
              <a:gd name="connsiteX11" fmla="*/ 4968517 w 5835775"/>
              <a:gd name="connsiteY11" fmla="*/ 3411427 h 6730860"/>
              <a:gd name="connsiteX12" fmla="*/ 4362805 w 5835775"/>
              <a:gd name="connsiteY12" fmla="*/ 855055 h 6730860"/>
              <a:gd name="connsiteX13" fmla="*/ 4428674 w 5835775"/>
              <a:gd name="connsiteY13" fmla="*/ 865682 h 6730860"/>
              <a:gd name="connsiteX14" fmla="*/ 4662139 w 5835775"/>
              <a:gd name="connsiteY14" fmla="*/ 1268778 h 6730860"/>
              <a:gd name="connsiteX15" fmla="*/ 4259044 w 5835775"/>
              <a:gd name="connsiteY15" fmla="*/ 1502244 h 6730860"/>
              <a:gd name="connsiteX16" fmla="*/ 4025578 w 5835775"/>
              <a:gd name="connsiteY16" fmla="*/ 1099146 h 6730860"/>
              <a:gd name="connsiteX17" fmla="*/ 4362805 w 5835775"/>
              <a:gd name="connsiteY17" fmla="*/ 855055 h 6730860"/>
              <a:gd name="connsiteX18" fmla="*/ 0 w 5835775"/>
              <a:gd name="connsiteY18" fmla="*/ 0 h 6730860"/>
              <a:gd name="connsiteX19" fmla="*/ 3267758 w 5835775"/>
              <a:gd name="connsiteY19" fmla="*/ 0 h 6730860"/>
              <a:gd name="connsiteX20" fmla="*/ 3305063 w 5835775"/>
              <a:gd name="connsiteY20" fmla="*/ 63726 h 6730860"/>
              <a:gd name="connsiteX21" fmla="*/ 3406985 w 5835775"/>
              <a:gd name="connsiteY21" fmla="*/ 462295 h 6730860"/>
              <a:gd name="connsiteX22" fmla="*/ 2970594 w 5835775"/>
              <a:gd name="connsiteY22" fmla="*/ 1557974 h 6730860"/>
              <a:gd name="connsiteX23" fmla="*/ 3515337 w 5835775"/>
              <a:gd name="connsiteY23" fmla="*/ 2066142 h 6730860"/>
              <a:gd name="connsiteX24" fmla="*/ 4650938 w 5835775"/>
              <a:gd name="connsiteY24" fmla="*/ 2132151 h 6730860"/>
              <a:gd name="connsiteX25" fmla="*/ 4897972 w 5835775"/>
              <a:gd name="connsiteY25" fmla="*/ 2795603 h 6730860"/>
              <a:gd name="connsiteX26" fmla="*/ 4062979 w 5835775"/>
              <a:gd name="connsiteY26" fmla="*/ 3417553 h 6730860"/>
              <a:gd name="connsiteX27" fmla="*/ 3501188 w 5835775"/>
              <a:gd name="connsiteY27" fmla="*/ 3937791 h 6730860"/>
              <a:gd name="connsiteX28" fmla="*/ 4449937 w 5835775"/>
              <a:gd name="connsiteY28" fmla="*/ 4695499 h 6730860"/>
              <a:gd name="connsiteX29" fmla="*/ 5440291 w 5835775"/>
              <a:gd name="connsiteY29" fmla="*/ 4956658 h 6730860"/>
              <a:gd name="connsiteX30" fmla="*/ 5762821 w 5835775"/>
              <a:gd name="connsiteY30" fmla="*/ 6073049 h 6730860"/>
              <a:gd name="connsiteX31" fmla="*/ 4438972 w 5835775"/>
              <a:gd name="connsiteY31" fmla="*/ 6432286 h 6730860"/>
              <a:gd name="connsiteX32" fmla="*/ 3687617 w 5835775"/>
              <a:gd name="connsiteY32" fmla="*/ 5512601 h 6730860"/>
              <a:gd name="connsiteX33" fmla="*/ 3137471 w 5835775"/>
              <a:gd name="connsiteY33" fmla="*/ 5228621 h 6730860"/>
              <a:gd name="connsiteX34" fmla="*/ 2219026 w 5835775"/>
              <a:gd name="connsiteY34" fmla="*/ 6103852 h 6730860"/>
              <a:gd name="connsiteX35" fmla="*/ 962609 w 5835775"/>
              <a:gd name="connsiteY35" fmla="*/ 5594024 h 6730860"/>
              <a:gd name="connsiteX36" fmla="*/ 9468 w 5835775"/>
              <a:gd name="connsiteY36" fmla="*/ 6709780 h 6730860"/>
              <a:gd name="connsiteX37" fmla="*/ 0 w 5835775"/>
              <a:gd name="connsiteY37" fmla="*/ 6715849 h 673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835775" h="6730860">
                <a:moveTo>
                  <a:pt x="1016151" y="6072484"/>
                </a:moveTo>
                <a:cubicBezTo>
                  <a:pt x="1037999" y="6073765"/>
                  <a:pt x="1060047" y="6077256"/>
                  <a:pt x="1082018" y="6083111"/>
                </a:cubicBezTo>
                <a:cubicBezTo>
                  <a:pt x="1257801" y="6129954"/>
                  <a:pt x="1362328" y="6310424"/>
                  <a:pt x="1315484" y="6486206"/>
                </a:cubicBezTo>
                <a:cubicBezTo>
                  <a:pt x="1268642" y="6661989"/>
                  <a:pt x="1088168" y="6766515"/>
                  <a:pt x="912386" y="6719672"/>
                </a:cubicBezTo>
                <a:cubicBezTo>
                  <a:pt x="736607" y="6672830"/>
                  <a:pt x="632080" y="6492357"/>
                  <a:pt x="678923" y="6316576"/>
                </a:cubicBezTo>
                <a:cubicBezTo>
                  <a:pt x="719910" y="6162766"/>
                  <a:pt x="863206" y="6063513"/>
                  <a:pt x="1016151" y="6072484"/>
                </a:cubicBezTo>
                <a:close/>
                <a:moveTo>
                  <a:pt x="4968517" y="3411427"/>
                </a:moveTo>
                <a:cubicBezTo>
                  <a:pt x="5005224" y="3413581"/>
                  <a:pt x="5042261" y="3419444"/>
                  <a:pt x="5079176" y="3429280"/>
                </a:cubicBezTo>
                <a:cubicBezTo>
                  <a:pt x="5374488" y="3507975"/>
                  <a:pt x="5550091" y="3811170"/>
                  <a:pt x="5471396" y="4106482"/>
                </a:cubicBezTo>
                <a:cubicBezTo>
                  <a:pt x="5392701" y="4401796"/>
                  <a:pt x="5089508" y="4577399"/>
                  <a:pt x="4794194" y="4498704"/>
                </a:cubicBezTo>
                <a:cubicBezTo>
                  <a:pt x="4498880" y="4420008"/>
                  <a:pt x="4323277" y="4116815"/>
                  <a:pt x="4401974" y="3821503"/>
                </a:cubicBezTo>
                <a:cubicBezTo>
                  <a:pt x="4470833" y="3563104"/>
                  <a:pt x="4711571" y="3396357"/>
                  <a:pt x="4968517" y="3411427"/>
                </a:cubicBezTo>
                <a:close/>
                <a:moveTo>
                  <a:pt x="4362805" y="855055"/>
                </a:moveTo>
                <a:cubicBezTo>
                  <a:pt x="4384656" y="856336"/>
                  <a:pt x="4406701" y="859827"/>
                  <a:pt x="4428674" y="865682"/>
                </a:cubicBezTo>
                <a:cubicBezTo>
                  <a:pt x="4604455" y="912524"/>
                  <a:pt x="4708982" y="1092997"/>
                  <a:pt x="4662139" y="1268778"/>
                </a:cubicBezTo>
                <a:cubicBezTo>
                  <a:pt x="4615296" y="1444559"/>
                  <a:pt x="4434824" y="1549086"/>
                  <a:pt x="4259044" y="1502244"/>
                </a:cubicBezTo>
                <a:cubicBezTo>
                  <a:pt x="4083261" y="1455402"/>
                  <a:pt x="3978736" y="1274928"/>
                  <a:pt x="4025578" y="1099146"/>
                </a:cubicBezTo>
                <a:cubicBezTo>
                  <a:pt x="4066564" y="945337"/>
                  <a:pt x="4209864" y="846084"/>
                  <a:pt x="4362805" y="855055"/>
                </a:cubicBezTo>
                <a:close/>
                <a:moveTo>
                  <a:pt x="0" y="0"/>
                </a:moveTo>
                <a:lnTo>
                  <a:pt x="3267758" y="0"/>
                </a:lnTo>
                <a:lnTo>
                  <a:pt x="3305063" y="63726"/>
                </a:lnTo>
                <a:cubicBezTo>
                  <a:pt x="3369183" y="191635"/>
                  <a:pt x="3406589" y="329370"/>
                  <a:pt x="3406985" y="462295"/>
                </a:cubicBezTo>
                <a:cubicBezTo>
                  <a:pt x="3408485" y="962453"/>
                  <a:pt x="2891543" y="1144904"/>
                  <a:pt x="2970594" y="1557974"/>
                </a:cubicBezTo>
                <a:cubicBezTo>
                  <a:pt x="3032280" y="1880398"/>
                  <a:pt x="3449119" y="2040925"/>
                  <a:pt x="3515337" y="2066142"/>
                </a:cubicBezTo>
                <a:cubicBezTo>
                  <a:pt x="4015284" y="2256630"/>
                  <a:pt x="4332227" y="1913363"/>
                  <a:pt x="4650938" y="2132151"/>
                </a:cubicBezTo>
                <a:cubicBezTo>
                  <a:pt x="4853731" y="2271360"/>
                  <a:pt x="4965324" y="2574996"/>
                  <a:pt x="4897972" y="2795603"/>
                </a:cubicBezTo>
                <a:cubicBezTo>
                  <a:pt x="4830989" y="3014971"/>
                  <a:pt x="4662056" y="3104561"/>
                  <a:pt x="4062979" y="3417553"/>
                </a:cubicBezTo>
                <a:cubicBezTo>
                  <a:pt x="3838920" y="3534602"/>
                  <a:pt x="3512702" y="3705038"/>
                  <a:pt x="3501188" y="3937791"/>
                </a:cubicBezTo>
                <a:cubicBezTo>
                  <a:pt x="3482029" y="4324932"/>
                  <a:pt x="4394257" y="4674655"/>
                  <a:pt x="4449937" y="4695499"/>
                </a:cubicBezTo>
                <a:cubicBezTo>
                  <a:pt x="4884270" y="4858160"/>
                  <a:pt x="5186431" y="4793445"/>
                  <a:pt x="5440291" y="4956658"/>
                </a:cubicBezTo>
                <a:cubicBezTo>
                  <a:pt x="5797237" y="5186171"/>
                  <a:pt x="5933047" y="5687465"/>
                  <a:pt x="5762821" y="6073049"/>
                </a:cubicBezTo>
                <a:cubicBezTo>
                  <a:pt x="5566196" y="6518425"/>
                  <a:pt x="4842241" y="6698608"/>
                  <a:pt x="4438972" y="6432286"/>
                </a:cubicBezTo>
                <a:cubicBezTo>
                  <a:pt x="4148514" y="6240453"/>
                  <a:pt x="4125510" y="5878795"/>
                  <a:pt x="3687617" y="5512601"/>
                </a:cubicBezTo>
                <a:cubicBezTo>
                  <a:pt x="3487248" y="5345038"/>
                  <a:pt x="3330804" y="5214736"/>
                  <a:pt x="3137471" y="5228621"/>
                </a:cubicBezTo>
                <a:cubicBezTo>
                  <a:pt x="2702082" y="5259873"/>
                  <a:pt x="2676865" y="5988253"/>
                  <a:pt x="2219026" y="6103852"/>
                </a:cubicBezTo>
                <a:cubicBezTo>
                  <a:pt x="1741606" y="6224379"/>
                  <a:pt x="1457366" y="5508411"/>
                  <a:pt x="962609" y="5594024"/>
                </a:cubicBezTo>
                <a:cubicBezTo>
                  <a:pt x="494464" y="5675021"/>
                  <a:pt x="474925" y="6363960"/>
                  <a:pt x="9468" y="6709780"/>
                </a:cubicBezTo>
                <a:lnTo>
                  <a:pt x="0" y="67158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2095C3-D3A7-070A-0F47-95E10BF7D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20" y="663960"/>
            <a:ext cx="2987417" cy="322810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Thought Provoking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1445A-0872-D543-D316-7B4DCC06E4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220" y="4257675"/>
            <a:ext cx="2987417" cy="876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What is kindness?</a:t>
            </a:r>
          </a:p>
        </p:txBody>
      </p:sp>
    </p:spTree>
    <p:extLst>
      <p:ext uri="{BB962C8B-B14F-4D97-AF65-F5344CB8AC3E}">
        <p14:creationId xmlns:p14="http://schemas.microsoft.com/office/powerpoint/2010/main" val="22778315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2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E65BFC2-BDC8-404D-8A5B-5D18A461B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8692CD0-B857-410A-881C-A1F31FB7F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986" y="0"/>
            <a:ext cx="10615628" cy="6858000"/>
          </a:xfrm>
          <a:custGeom>
            <a:avLst/>
            <a:gdLst>
              <a:gd name="connsiteX0" fmla="*/ 7169275 w 10615628"/>
              <a:gd name="connsiteY0" fmla="*/ 5665108 h 6858000"/>
              <a:gd name="connsiteX1" fmla="*/ 7514896 w 10615628"/>
              <a:gd name="connsiteY1" fmla="*/ 6010729 h 6858000"/>
              <a:gd name="connsiteX2" fmla="*/ 7169275 w 10615628"/>
              <a:gd name="connsiteY2" fmla="*/ 6356350 h 6858000"/>
              <a:gd name="connsiteX3" fmla="*/ 6823654 w 10615628"/>
              <a:gd name="connsiteY3" fmla="*/ 6010729 h 6858000"/>
              <a:gd name="connsiteX4" fmla="*/ 7169275 w 10615628"/>
              <a:gd name="connsiteY4" fmla="*/ 5665108 h 6858000"/>
              <a:gd name="connsiteX5" fmla="*/ 10010445 w 10615628"/>
              <a:gd name="connsiteY5" fmla="*/ 2285547 h 6858000"/>
              <a:gd name="connsiteX6" fmla="*/ 10456759 w 10615628"/>
              <a:gd name="connsiteY6" fmla="*/ 2731861 h 6858000"/>
              <a:gd name="connsiteX7" fmla="*/ 10010445 w 10615628"/>
              <a:gd name="connsiteY7" fmla="*/ 3178175 h 6858000"/>
              <a:gd name="connsiteX8" fmla="*/ 9564131 w 10615628"/>
              <a:gd name="connsiteY8" fmla="*/ 2731861 h 6858000"/>
              <a:gd name="connsiteX9" fmla="*/ 10010445 w 10615628"/>
              <a:gd name="connsiteY9" fmla="*/ 2285547 h 6858000"/>
              <a:gd name="connsiteX10" fmla="*/ 10354144 w 10615628"/>
              <a:gd name="connsiteY10" fmla="*/ 1626055 h 6858000"/>
              <a:gd name="connsiteX11" fmla="*/ 10615628 w 10615628"/>
              <a:gd name="connsiteY11" fmla="*/ 1887539 h 6858000"/>
              <a:gd name="connsiteX12" fmla="*/ 10354144 w 10615628"/>
              <a:gd name="connsiteY12" fmla="*/ 2149023 h 6858000"/>
              <a:gd name="connsiteX13" fmla="*/ 10092660 w 10615628"/>
              <a:gd name="connsiteY13" fmla="*/ 1887539 h 6858000"/>
              <a:gd name="connsiteX14" fmla="*/ 10354144 w 10615628"/>
              <a:gd name="connsiteY14" fmla="*/ 1626055 h 6858000"/>
              <a:gd name="connsiteX15" fmla="*/ 1458900 w 10615628"/>
              <a:gd name="connsiteY15" fmla="*/ 620486 h 6858000"/>
              <a:gd name="connsiteX16" fmla="*/ 1905214 w 10615628"/>
              <a:gd name="connsiteY16" fmla="*/ 1066801 h 6858000"/>
              <a:gd name="connsiteX17" fmla="*/ 1458900 w 10615628"/>
              <a:gd name="connsiteY17" fmla="*/ 1513115 h 6858000"/>
              <a:gd name="connsiteX18" fmla="*/ 1012586 w 10615628"/>
              <a:gd name="connsiteY18" fmla="*/ 1066801 h 6858000"/>
              <a:gd name="connsiteX19" fmla="*/ 1458900 w 10615628"/>
              <a:gd name="connsiteY19" fmla="*/ 620486 h 6858000"/>
              <a:gd name="connsiteX20" fmla="*/ 6634576 w 10615628"/>
              <a:gd name="connsiteY20" fmla="*/ 0 h 6858000"/>
              <a:gd name="connsiteX21" fmla="*/ 10141833 w 10615628"/>
              <a:gd name="connsiteY21" fmla="*/ 0 h 6858000"/>
              <a:gd name="connsiteX22" fmla="*/ 10200259 w 10615628"/>
              <a:gd name="connsiteY22" fmla="*/ 112226 h 6858000"/>
              <a:gd name="connsiteX23" fmla="*/ 9914574 w 10615628"/>
              <a:gd name="connsiteY23" fmla="*/ 1675664 h 6858000"/>
              <a:gd name="connsiteX24" fmla="*/ 9361608 w 10615628"/>
              <a:gd name="connsiteY24" fmla="*/ 2357295 h 6858000"/>
              <a:gd name="connsiteX25" fmla="*/ 9334634 w 10615628"/>
              <a:gd name="connsiteY25" fmla="*/ 3068329 h 6858000"/>
              <a:gd name="connsiteX26" fmla="*/ 9815041 w 10615628"/>
              <a:gd name="connsiteY26" fmla="*/ 3852733 h 6858000"/>
              <a:gd name="connsiteX27" fmla="*/ 9376175 w 10615628"/>
              <a:gd name="connsiteY27" fmla="*/ 5163128 h 6858000"/>
              <a:gd name="connsiteX28" fmla="*/ 7869812 w 10615628"/>
              <a:gd name="connsiteY28" fmla="*/ 5397802 h 6858000"/>
              <a:gd name="connsiteX29" fmla="*/ 6545391 w 10615628"/>
              <a:gd name="connsiteY29" fmla="*/ 5591204 h 6858000"/>
              <a:gd name="connsiteX30" fmla="*/ 5772722 w 10615628"/>
              <a:gd name="connsiteY30" fmla="*/ 6463273 h 6858000"/>
              <a:gd name="connsiteX31" fmla="*/ 5542128 w 10615628"/>
              <a:gd name="connsiteY31" fmla="*/ 6751894 h 6858000"/>
              <a:gd name="connsiteX32" fmla="*/ 5455474 w 10615628"/>
              <a:gd name="connsiteY32" fmla="*/ 6858000 h 6858000"/>
              <a:gd name="connsiteX33" fmla="*/ 3884321 w 10615628"/>
              <a:gd name="connsiteY33" fmla="*/ 6858000 h 6858000"/>
              <a:gd name="connsiteX34" fmla="*/ 3874161 w 10615628"/>
              <a:gd name="connsiteY34" fmla="*/ 6844415 h 6858000"/>
              <a:gd name="connsiteX35" fmla="*/ 3692625 w 10615628"/>
              <a:gd name="connsiteY35" fmla="*/ 6276208 h 6858000"/>
              <a:gd name="connsiteX36" fmla="*/ 2561203 w 10615628"/>
              <a:gd name="connsiteY36" fmla="*/ 5655807 h 6858000"/>
              <a:gd name="connsiteX37" fmla="*/ 69616 w 10615628"/>
              <a:gd name="connsiteY37" fmla="*/ 4277707 h 6858000"/>
              <a:gd name="connsiteX38" fmla="*/ 1642 w 10615628"/>
              <a:gd name="connsiteY38" fmla="*/ 3679829 h 6858000"/>
              <a:gd name="connsiteX39" fmla="*/ 368893 w 10615628"/>
              <a:gd name="connsiteY39" fmla="*/ 2516307 h 6858000"/>
              <a:gd name="connsiteX40" fmla="*/ 1113509 w 10615628"/>
              <a:gd name="connsiteY40" fmla="*/ 2192619 h 6858000"/>
              <a:gd name="connsiteX41" fmla="*/ 2037232 w 10615628"/>
              <a:gd name="connsiteY41" fmla="*/ 2005556 h 6858000"/>
              <a:gd name="connsiteX42" fmla="*/ 2547311 w 10615628"/>
              <a:gd name="connsiteY42" fmla="*/ 1405116 h 6858000"/>
              <a:gd name="connsiteX43" fmla="*/ 3900863 w 10615628"/>
              <a:gd name="connsiteY43" fmla="*/ 578768 h 6858000"/>
              <a:gd name="connsiteX44" fmla="*/ 4571571 w 10615628"/>
              <a:gd name="connsiteY44" fmla="*/ 860779 h 6858000"/>
              <a:gd name="connsiteX45" fmla="*/ 6039225 w 10615628"/>
              <a:gd name="connsiteY45" fmla="*/ 631501 h 6858000"/>
              <a:gd name="connsiteX46" fmla="*/ 6449432 w 10615628"/>
              <a:gd name="connsiteY46" fmla="*/ 19325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615628" h="6858000">
                <a:moveTo>
                  <a:pt x="7169275" y="5665108"/>
                </a:moveTo>
                <a:cubicBezTo>
                  <a:pt x="7360156" y="5665108"/>
                  <a:pt x="7514896" y="5819848"/>
                  <a:pt x="7514896" y="6010729"/>
                </a:cubicBezTo>
                <a:cubicBezTo>
                  <a:pt x="7514896" y="6201610"/>
                  <a:pt x="7360156" y="6356350"/>
                  <a:pt x="7169275" y="6356350"/>
                </a:cubicBezTo>
                <a:cubicBezTo>
                  <a:pt x="6978394" y="6356350"/>
                  <a:pt x="6823654" y="6201610"/>
                  <a:pt x="6823654" y="6010729"/>
                </a:cubicBezTo>
                <a:cubicBezTo>
                  <a:pt x="6823654" y="5819848"/>
                  <a:pt x="6978394" y="5665108"/>
                  <a:pt x="7169275" y="5665108"/>
                </a:cubicBezTo>
                <a:close/>
                <a:moveTo>
                  <a:pt x="10010445" y="2285547"/>
                </a:moveTo>
                <a:cubicBezTo>
                  <a:pt x="10256937" y="2285547"/>
                  <a:pt x="10456759" y="2485369"/>
                  <a:pt x="10456759" y="2731861"/>
                </a:cubicBezTo>
                <a:cubicBezTo>
                  <a:pt x="10456759" y="2978353"/>
                  <a:pt x="10256937" y="3178175"/>
                  <a:pt x="10010445" y="3178175"/>
                </a:cubicBezTo>
                <a:cubicBezTo>
                  <a:pt x="9763953" y="3178175"/>
                  <a:pt x="9564131" y="2978353"/>
                  <a:pt x="9564131" y="2731861"/>
                </a:cubicBezTo>
                <a:cubicBezTo>
                  <a:pt x="9564131" y="2485369"/>
                  <a:pt x="9763953" y="2285547"/>
                  <a:pt x="10010445" y="2285547"/>
                </a:cubicBezTo>
                <a:close/>
                <a:moveTo>
                  <a:pt x="10354144" y="1626055"/>
                </a:moveTo>
                <a:cubicBezTo>
                  <a:pt x="10498558" y="1626055"/>
                  <a:pt x="10615628" y="1743125"/>
                  <a:pt x="10615628" y="1887539"/>
                </a:cubicBezTo>
                <a:cubicBezTo>
                  <a:pt x="10615628" y="2031953"/>
                  <a:pt x="10498558" y="2149023"/>
                  <a:pt x="10354144" y="2149023"/>
                </a:cubicBezTo>
                <a:cubicBezTo>
                  <a:pt x="10209730" y="2149023"/>
                  <a:pt x="10092660" y="2031953"/>
                  <a:pt x="10092660" y="1887539"/>
                </a:cubicBezTo>
                <a:cubicBezTo>
                  <a:pt x="10092660" y="1743125"/>
                  <a:pt x="10209730" y="1626055"/>
                  <a:pt x="10354144" y="1626055"/>
                </a:cubicBezTo>
                <a:close/>
                <a:moveTo>
                  <a:pt x="1458900" y="620486"/>
                </a:moveTo>
                <a:cubicBezTo>
                  <a:pt x="1705392" y="620486"/>
                  <a:pt x="1905214" y="820308"/>
                  <a:pt x="1905214" y="1066801"/>
                </a:cubicBezTo>
                <a:cubicBezTo>
                  <a:pt x="1905214" y="1313293"/>
                  <a:pt x="1705392" y="1513115"/>
                  <a:pt x="1458900" y="1513115"/>
                </a:cubicBezTo>
                <a:cubicBezTo>
                  <a:pt x="1212408" y="1513115"/>
                  <a:pt x="1012586" y="1313293"/>
                  <a:pt x="1012586" y="1066801"/>
                </a:cubicBezTo>
                <a:cubicBezTo>
                  <a:pt x="1012586" y="820308"/>
                  <a:pt x="1212408" y="620486"/>
                  <a:pt x="1458900" y="620486"/>
                </a:cubicBezTo>
                <a:close/>
                <a:moveTo>
                  <a:pt x="6634576" y="0"/>
                </a:moveTo>
                <a:lnTo>
                  <a:pt x="10141833" y="0"/>
                </a:lnTo>
                <a:lnTo>
                  <a:pt x="10200259" y="112226"/>
                </a:lnTo>
                <a:cubicBezTo>
                  <a:pt x="10410238" y="575267"/>
                  <a:pt x="10394871" y="1153566"/>
                  <a:pt x="9914574" y="1675664"/>
                </a:cubicBezTo>
                <a:cubicBezTo>
                  <a:pt x="9716855" y="1890647"/>
                  <a:pt x="9539637" y="2125050"/>
                  <a:pt x="9361608" y="2357295"/>
                </a:cubicBezTo>
                <a:cubicBezTo>
                  <a:pt x="9193291" y="2576999"/>
                  <a:pt x="9188571" y="2830555"/>
                  <a:pt x="9334634" y="3068329"/>
                </a:cubicBezTo>
                <a:cubicBezTo>
                  <a:pt x="9495669" y="3329572"/>
                  <a:pt x="9683003" y="3577867"/>
                  <a:pt x="9815041" y="3852733"/>
                </a:cubicBezTo>
                <a:cubicBezTo>
                  <a:pt x="10050524" y="4342849"/>
                  <a:pt x="9955574" y="4825683"/>
                  <a:pt x="9376175" y="5163128"/>
                </a:cubicBezTo>
                <a:cubicBezTo>
                  <a:pt x="8901028" y="5439881"/>
                  <a:pt x="8396076" y="5450671"/>
                  <a:pt x="7869812" y="5397802"/>
                </a:cubicBezTo>
                <a:cubicBezTo>
                  <a:pt x="7414763" y="5352215"/>
                  <a:pt x="6924916" y="5316880"/>
                  <a:pt x="6545391" y="5591204"/>
                </a:cubicBezTo>
                <a:cubicBezTo>
                  <a:pt x="6238293" y="5813470"/>
                  <a:pt x="6024794" y="6166020"/>
                  <a:pt x="5772722" y="6463273"/>
                </a:cubicBezTo>
                <a:cubicBezTo>
                  <a:pt x="5693284" y="6557075"/>
                  <a:pt x="5618532" y="6655327"/>
                  <a:pt x="5542128" y="6751894"/>
                </a:cubicBezTo>
                <a:lnTo>
                  <a:pt x="5455474" y="6858000"/>
                </a:lnTo>
                <a:lnTo>
                  <a:pt x="3884321" y="6858000"/>
                </a:lnTo>
                <a:lnTo>
                  <a:pt x="3874161" y="6844415"/>
                </a:lnTo>
                <a:cubicBezTo>
                  <a:pt x="3769501" y="6682571"/>
                  <a:pt x="3725803" y="6471500"/>
                  <a:pt x="3692625" y="6276208"/>
                </a:cubicBezTo>
                <a:cubicBezTo>
                  <a:pt x="3594979" y="5704765"/>
                  <a:pt x="2996562" y="5529974"/>
                  <a:pt x="2561203" y="5655807"/>
                </a:cubicBezTo>
                <a:cubicBezTo>
                  <a:pt x="1295583" y="6024676"/>
                  <a:pt x="405172" y="5378784"/>
                  <a:pt x="69616" y="4277707"/>
                </a:cubicBezTo>
                <a:cubicBezTo>
                  <a:pt x="12162" y="4089023"/>
                  <a:pt x="22817" y="3880246"/>
                  <a:pt x="1642" y="3679829"/>
                </a:cubicBezTo>
                <a:cubicBezTo>
                  <a:pt x="-11845" y="3246492"/>
                  <a:pt x="53163" y="2840534"/>
                  <a:pt x="368893" y="2516307"/>
                </a:cubicBezTo>
                <a:cubicBezTo>
                  <a:pt x="570253" y="2309552"/>
                  <a:pt x="826642" y="2227146"/>
                  <a:pt x="1113509" y="2192619"/>
                </a:cubicBezTo>
                <a:cubicBezTo>
                  <a:pt x="1425464" y="2154856"/>
                  <a:pt x="1739170" y="2099965"/>
                  <a:pt x="2037232" y="2005556"/>
                </a:cubicBezTo>
                <a:cubicBezTo>
                  <a:pt x="2313447" y="1917890"/>
                  <a:pt x="2430109" y="1649903"/>
                  <a:pt x="2547311" y="1405116"/>
                </a:cubicBezTo>
                <a:cubicBezTo>
                  <a:pt x="2839303" y="794963"/>
                  <a:pt x="3300289" y="490428"/>
                  <a:pt x="3900863" y="578768"/>
                </a:cubicBezTo>
                <a:cubicBezTo>
                  <a:pt x="4133784" y="613024"/>
                  <a:pt x="4362118" y="739802"/>
                  <a:pt x="4571571" y="860779"/>
                </a:cubicBezTo>
                <a:cubicBezTo>
                  <a:pt x="5133169" y="1185277"/>
                  <a:pt x="5641898" y="1029502"/>
                  <a:pt x="6039225" y="631501"/>
                </a:cubicBezTo>
                <a:cubicBezTo>
                  <a:pt x="6180164" y="489888"/>
                  <a:pt x="6313483" y="339980"/>
                  <a:pt x="6449432" y="1932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47073D-9966-3612-2A4D-CB76F5210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7214" y="557783"/>
            <a:ext cx="6798833" cy="313080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Thought Provoking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26F50-AAE9-E9C1-AE07-F357B62EF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7214" y="3902207"/>
            <a:ext cx="6798833" cy="138517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What is your superpower?</a:t>
            </a:r>
          </a:p>
        </p:txBody>
      </p:sp>
    </p:spTree>
    <p:extLst>
      <p:ext uri="{BB962C8B-B14F-4D97-AF65-F5344CB8AC3E}">
        <p14:creationId xmlns:p14="http://schemas.microsoft.com/office/powerpoint/2010/main" val="23547772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2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E65BFC2-BDC8-404D-8A5B-5D18A461B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8692CD0-B857-410A-881C-A1F31FB7F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986" y="0"/>
            <a:ext cx="10615628" cy="6858000"/>
          </a:xfrm>
          <a:custGeom>
            <a:avLst/>
            <a:gdLst>
              <a:gd name="connsiteX0" fmla="*/ 7169275 w 10615628"/>
              <a:gd name="connsiteY0" fmla="*/ 5665108 h 6858000"/>
              <a:gd name="connsiteX1" fmla="*/ 7514896 w 10615628"/>
              <a:gd name="connsiteY1" fmla="*/ 6010729 h 6858000"/>
              <a:gd name="connsiteX2" fmla="*/ 7169275 w 10615628"/>
              <a:gd name="connsiteY2" fmla="*/ 6356350 h 6858000"/>
              <a:gd name="connsiteX3" fmla="*/ 6823654 w 10615628"/>
              <a:gd name="connsiteY3" fmla="*/ 6010729 h 6858000"/>
              <a:gd name="connsiteX4" fmla="*/ 7169275 w 10615628"/>
              <a:gd name="connsiteY4" fmla="*/ 5665108 h 6858000"/>
              <a:gd name="connsiteX5" fmla="*/ 10010445 w 10615628"/>
              <a:gd name="connsiteY5" fmla="*/ 2285547 h 6858000"/>
              <a:gd name="connsiteX6" fmla="*/ 10456759 w 10615628"/>
              <a:gd name="connsiteY6" fmla="*/ 2731861 h 6858000"/>
              <a:gd name="connsiteX7" fmla="*/ 10010445 w 10615628"/>
              <a:gd name="connsiteY7" fmla="*/ 3178175 h 6858000"/>
              <a:gd name="connsiteX8" fmla="*/ 9564131 w 10615628"/>
              <a:gd name="connsiteY8" fmla="*/ 2731861 h 6858000"/>
              <a:gd name="connsiteX9" fmla="*/ 10010445 w 10615628"/>
              <a:gd name="connsiteY9" fmla="*/ 2285547 h 6858000"/>
              <a:gd name="connsiteX10" fmla="*/ 10354144 w 10615628"/>
              <a:gd name="connsiteY10" fmla="*/ 1626055 h 6858000"/>
              <a:gd name="connsiteX11" fmla="*/ 10615628 w 10615628"/>
              <a:gd name="connsiteY11" fmla="*/ 1887539 h 6858000"/>
              <a:gd name="connsiteX12" fmla="*/ 10354144 w 10615628"/>
              <a:gd name="connsiteY12" fmla="*/ 2149023 h 6858000"/>
              <a:gd name="connsiteX13" fmla="*/ 10092660 w 10615628"/>
              <a:gd name="connsiteY13" fmla="*/ 1887539 h 6858000"/>
              <a:gd name="connsiteX14" fmla="*/ 10354144 w 10615628"/>
              <a:gd name="connsiteY14" fmla="*/ 1626055 h 6858000"/>
              <a:gd name="connsiteX15" fmla="*/ 1458900 w 10615628"/>
              <a:gd name="connsiteY15" fmla="*/ 620486 h 6858000"/>
              <a:gd name="connsiteX16" fmla="*/ 1905214 w 10615628"/>
              <a:gd name="connsiteY16" fmla="*/ 1066801 h 6858000"/>
              <a:gd name="connsiteX17" fmla="*/ 1458900 w 10615628"/>
              <a:gd name="connsiteY17" fmla="*/ 1513115 h 6858000"/>
              <a:gd name="connsiteX18" fmla="*/ 1012586 w 10615628"/>
              <a:gd name="connsiteY18" fmla="*/ 1066801 h 6858000"/>
              <a:gd name="connsiteX19" fmla="*/ 1458900 w 10615628"/>
              <a:gd name="connsiteY19" fmla="*/ 620486 h 6858000"/>
              <a:gd name="connsiteX20" fmla="*/ 6634576 w 10615628"/>
              <a:gd name="connsiteY20" fmla="*/ 0 h 6858000"/>
              <a:gd name="connsiteX21" fmla="*/ 10141833 w 10615628"/>
              <a:gd name="connsiteY21" fmla="*/ 0 h 6858000"/>
              <a:gd name="connsiteX22" fmla="*/ 10200259 w 10615628"/>
              <a:gd name="connsiteY22" fmla="*/ 112226 h 6858000"/>
              <a:gd name="connsiteX23" fmla="*/ 9914574 w 10615628"/>
              <a:gd name="connsiteY23" fmla="*/ 1675664 h 6858000"/>
              <a:gd name="connsiteX24" fmla="*/ 9361608 w 10615628"/>
              <a:gd name="connsiteY24" fmla="*/ 2357295 h 6858000"/>
              <a:gd name="connsiteX25" fmla="*/ 9334634 w 10615628"/>
              <a:gd name="connsiteY25" fmla="*/ 3068329 h 6858000"/>
              <a:gd name="connsiteX26" fmla="*/ 9815041 w 10615628"/>
              <a:gd name="connsiteY26" fmla="*/ 3852733 h 6858000"/>
              <a:gd name="connsiteX27" fmla="*/ 9376175 w 10615628"/>
              <a:gd name="connsiteY27" fmla="*/ 5163128 h 6858000"/>
              <a:gd name="connsiteX28" fmla="*/ 7869812 w 10615628"/>
              <a:gd name="connsiteY28" fmla="*/ 5397802 h 6858000"/>
              <a:gd name="connsiteX29" fmla="*/ 6545391 w 10615628"/>
              <a:gd name="connsiteY29" fmla="*/ 5591204 h 6858000"/>
              <a:gd name="connsiteX30" fmla="*/ 5772722 w 10615628"/>
              <a:gd name="connsiteY30" fmla="*/ 6463273 h 6858000"/>
              <a:gd name="connsiteX31" fmla="*/ 5542128 w 10615628"/>
              <a:gd name="connsiteY31" fmla="*/ 6751894 h 6858000"/>
              <a:gd name="connsiteX32" fmla="*/ 5455474 w 10615628"/>
              <a:gd name="connsiteY32" fmla="*/ 6858000 h 6858000"/>
              <a:gd name="connsiteX33" fmla="*/ 3884321 w 10615628"/>
              <a:gd name="connsiteY33" fmla="*/ 6858000 h 6858000"/>
              <a:gd name="connsiteX34" fmla="*/ 3874161 w 10615628"/>
              <a:gd name="connsiteY34" fmla="*/ 6844415 h 6858000"/>
              <a:gd name="connsiteX35" fmla="*/ 3692625 w 10615628"/>
              <a:gd name="connsiteY35" fmla="*/ 6276208 h 6858000"/>
              <a:gd name="connsiteX36" fmla="*/ 2561203 w 10615628"/>
              <a:gd name="connsiteY36" fmla="*/ 5655807 h 6858000"/>
              <a:gd name="connsiteX37" fmla="*/ 69616 w 10615628"/>
              <a:gd name="connsiteY37" fmla="*/ 4277707 h 6858000"/>
              <a:gd name="connsiteX38" fmla="*/ 1642 w 10615628"/>
              <a:gd name="connsiteY38" fmla="*/ 3679829 h 6858000"/>
              <a:gd name="connsiteX39" fmla="*/ 368893 w 10615628"/>
              <a:gd name="connsiteY39" fmla="*/ 2516307 h 6858000"/>
              <a:gd name="connsiteX40" fmla="*/ 1113509 w 10615628"/>
              <a:gd name="connsiteY40" fmla="*/ 2192619 h 6858000"/>
              <a:gd name="connsiteX41" fmla="*/ 2037232 w 10615628"/>
              <a:gd name="connsiteY41" fmla="*/ 2005556 h 6858000"/>
              <a:gd name="connsiteX42" fmla="*/ 2547311 w 10615628"/>
              <a:gd name="connsiteY42" fmla="*/ 1405116 h 6858000"/>
              <a:gd name="connsiteX43" fmla="*/ 3900863 w 10615628"/>
              <a:gd name="connsiteY43" fmla="*/ 578768 h 6858000"/>
              <a:gd name="connsiteX44" fmla="*/ 4571571 w 10615628"/>
              <a:gd name="connsiteY44" fmla="*/ 860779 h 6858000"/>
              <a:gd name="connsiteX45" fmla="*/ 6039225 w 10615628"/>
              <a:gd name="connsiteY45" fmla="*/ 631501 h 6858000"/>
              <a:gd name="connsiteX46" fmla="*/ 6449432 w 10615628"/>
              <a:gd name="connsiteY46" fmla="*/ 19325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615628" h="6858000">
                <a:moveTo>
                  <a:pt x="7169275" y="5665108"/>
                </a:moveTo>
                <a:cubicBezTo>
                  <a:pt x="7360156" y="5665108"/>
                  <a:pt x="7514896" y="5819848"/>
                  <a:pt x="7514896" y="6010729"/>
                </a:cubicBezTo>
                <a:cubicBezTo>
                  <a:pt x="7514896" y="6201610"/>
                  <a:pt x="7360156" y="6356350"/>
                  <a:pt x="7169275" y="6356350"/>
                </a:cubicBezTo>
                <a:cubicBezTo>
                  <a:pt x="6978394" y="6356350"/>
                  <a:pt x="6823654" y="6201610"/>
                  <a:pt x="6823654" y="6010729"/>
                </a:cubicBezTo>
                <a:cubicBezTo>
                  <a:pt x="6823654" y="5819848"/>
                  <a:pt x="6978394" y="5665108"/>
                  <a:pt x="7169275" y="5665108"/>
                </a:cubicBezTo>
                <a:close/>
                <a:moveTo>
                  <a:pt x="10010445" y="2285547"/>
                </a:moveTo>
                <a:cubicBezTo>
                  <a:pt x="10256937" y="2285547"/>
                  <a:pt x="10456759" y="2485369"/>
                  <a:pt x="10456759" y="2731861"/>
                </a:cubicBezTo>
                <a:cubicBezTo>
                  <a:pt x="10456759" y="2978353"/>
                  <a:pt x="10256937" y="3178175"/>
                  <a:pt x="10010445" y="3178175"/>
                </a:cubicBezTo>
                <a:cubicBezTo>
                  <a:pt x="9763953" y="3178175"/>
                  <a:pt x="9564131" y="2978353"/>
                  <a:pt x="9564131" y="2731861"/>
                </a:cubicBezTo>
                <a:cubicBezTo>
                  <a:pt x="9564131" y="2485369"/>
                  <a:pt x="9763953" y="2285547"/>
                  <a:pt x="10010445" y="2285547"/>
                </a:cubicBezTo>
                <a:close/>
                <a:moveTo>
                  <a:pt x="10354144" y="1626055"/>
                </a:moveTo>
                <a:cubicBezTo>
                  <a:pt x="10498558" y="1626055"/>
                  <a:pt x="10615628" y="1743125"/>
                  <a:pt x="10615628" y="1887539"/>
                </a:cubicBezTo>
                <a:cubicBezTo>
                  <a:pt x="10615628" y="2031953"/>
                  <a:pt x="10498558" y="2149023"/>
                  <a:pt x="10354144" y="2149023"/>
                </a:cubicBezTo>
                <a:cubicBezTo>
                  <a:pt x="10209730" y="2149023"/>
                  <a:pt x="10092660" y="2031953"/>
                  <a:pt x="10092660" y="1887539"/>
                </a:cubicBezTo>
                <a:cubicBezTo>
                  <a:pt x="10092660" y="1743125"/>
                  <a:pt x="10209730" y="1626055"/>
                  <a:pt x="10354144" y="1626055"/>
                </a:cubicBezTo>
                <a:close/>
                <a:moveTo>
                  <a:pt x="1458900" y="620486"/>
                </a:moveTo>
                <a:cubicBezTo>
                  <a:pt x="1705392" y="620486"/>
                  <a:pt x="1905214" y="820308"/>
                  <a:pt x="1905214" y="1066801"/>
                </a:cubicBezTo>
                <a:cubicBezTo>
                  <a:pt x="1905214" y="1313293"/>
                  <a:pt x="1705392" y="1513115"/>
                  <a:pt x="1458900" y="1513115"/>
                </a:cubicBezTo>
                <a:cubicBezTo>
                  <a:pt x="1212408" y="1513115"/>
                  <a:pt x="1012586" y="1313293"/>
                  <a:pt x="1012586" y="1066801"/>
                </a:cubicBezTo>
                <a:cubicBezTo>
                  <a:pt x="1012586" y="820308"/>
                  <a:pt x="1212408" y="620486"/>
                  <a:pt x="1458900" y="620486"/>
                </a:cubicBezTo>
                <a:close/>
                <a:moveTo>
                  <a:pt x="6634576" y="0"/>
                </a:moveTo>
                <a:lnTo>
                  <a:pt x="10141833" y="0"/>
                </a:lnTo>
                <a:lnTo>
                  <a:pt x="10200259" y="112226"/>
                </a:lnTo>
                <a:cubicBezTo>
                  <a:pt x="10410238" y="575267"/>
                  <a:pt x="10394871" y="1153566"/>
                  <a:pt x="9914574" y="1675664"/>
                </a:cubicBezTo>
                <a:cubicBezTo>
                  <a:pt x="9716855" y="1890647"/>
                  <a:pt x="9539637" y="2125050"/>
                  <a:pt x="9361608" y="2357295"/>
                </a:cubicBezTo>
                <a:cubicBezTo>
                  <a:pt x="9193291" y="2576999"/>
                  <a:pt x="9188571" y="2830555"/>
                  <a:pt x="9334634" y="3068329"/>
                </a:cubicBezTo>
                <a:cubicBezTo>
                  <a:pt x="9495669" y="3329572"/>
                  <a:pt x="9683003" y="3577867"/>
                  <a:pt x="9815041" y="3852733"/>
                </a:cubicBezTo>
                <a:cubicBezTo>
                  <a:pt x="10050524" y="4342849"/>
                  <a:pt x="9955574" y="4825683"/>
                  <a:pt x="9376175" y="5163128"/>
                </a:cubicBezTo>
                <a:cubicBezTo>
                  <a:pt x="8901028" y="5439881"/>
                  <a:pt x="8396076" y="5450671"/>
                  <a:pt x="7869812" y="5397802"/>
                </a:cubicBezTo>
                <a:cubicBezTo>
                  <a:pt x="7414763" y="5352215"/>
                  <a:pt x="6924916" y="5316880"/>
                  <a:pt x="6545391" y="5591204"/>
                </a:cubicBezTo>
                <a:cubicBezTo>
                  <a:pt x="6238293" y="5813470"/>
                  <a:pt x="6024794" y="6166020"/>
                  <a:pt x="5772722" y="6463273"/>
                </a:cubicBezTo>
                <a:cubicBezTo>
                  <a:pt x="5693284" y="6557075"/>
                  <a:pt x="5618532" y="6655327"/>
                  <a:pt x="5542128" y="6751894"/>
                </a:cubicBezTo>
                <a:lnTo>
                  <a:pt x="5455474" y="6858000"/>
                </a:lnTo>
                <a:lnTo>
                  <a:pt x="3884321" y="6858000"/>
                </a:lnTo>
                <a:lnTo>
                  <a:pt x="3874161" y="6844415"/>
                </a:lnTo>
                <a:cubicBezTo>
                  <a:pt x="3769501" y="6682571"/>
                  <a:pt x="3725803" y="6471500"/>
                  <a:pt x="3692625" y="6276208"/>
                </a:cubicBezTo>
                <a:cubicBezTo>
                  <a:pt x="3594979" y="5704765"/>
                  <a:pt x="2996562" y="5529974"/>
                  <a:pt x="2561203" y="5655807"/>
                </a:cubicBezTo>
                <a:cubicBezTo>
                  <a:pt x="1295583" y="6024676"/>
                  <a:pt x="405172" y="5378784"/>
                  <a:pt x="69616" y="4277707"/>
                </a:cubicBezTo>
                <a:cubicBezTo>
                  <a:pt x="12162" y="4089023"/>
                  <a:pt x="22817" y="3880246"/>
                  <a:pt x="1642" y="3679829"/>
                </a:cubicBezTo>
                <a:cubicBezTo>
                  <a:pt x="-11845" y="3246492"/>
                  <a:pt x="53163" y="2840534"/>
                  <a:pt x="368893" y="2516307"/>
                </a:cubicBezTo>
                <a:cubicBezTo>
                  <a:pt x="570253" y="2309552"/>
                  <a:pt x="826642" y="2227146"/>
                  <a:pt x="1113509" y="2192619"/>
                </a:cubicBezTo>
                <a:cubicBezTo>
                  <a:pt x="1425464" y="2154856"/>
                  <a:pt x="1739170" y="2099965"/>
                  <a:pt x="2037232" y="2005556"/>
                </a:cubicBezTo>
                <a:cubicBezTo>
                  <a:pt x="2313447" y="1917890"/>
                  <a:pt x="2430109" y="1649903"/>
                  <a:pt x="2547311" y="1405116"/>
                </a:cubicBezTo>
                <a:cubicBezTo>
                  <a:pt x="2839303" y="794963"/>
                  <a:pt x="3300289" y="490428"/>
                  <a:pt x="3900863" y="578768"/>
                </a:cubicBezTo>
                <a:cubicBezTo>
                  <a:pt x="4133784" y="613024"/>
                  <a:pt x="4362118" y="739802"/>
                  <a:pt x="4571571" y="860779"/>
                </a:cubicBezTo>
                <a:cubicBezTo>
                  <a:pt x="5133169" y="1185277"/>
                  <a:pt x="5641898" y="1029502"/>
                  <a:pt x="6039225" y="631501"/>
                </a:cubicBezTo>
                <a:cubicBezTo>
                  <a:pt x="6180164" y="489888"/>
                  <a:pt x="6313483" y="339980"/>
                  <a:pt x="6449432" y="1932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5EE032-4D06-C5AB-3CAC-1687FCC8F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7214" y="557783"/>
            <a:ext cx="6798833" cy="313080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Thought Provoking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353A5-98B6-A9AA-8AFD-589A66371A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7214" y="3902207"/>
            <a:ext cx="6798833" cy="138517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Where have you felt the most accepted for who you are?</a:t>
            </a:r>
          </a:p>
        </p:txBody>
      </p:sp>
    </p:spTree>
    <p:extLst>
      <p:ext uri="{BB962C8B-B14F-4D97-AF65-F5344CB8AC3E}">
        <p14:creationId xmlns:p14="http://schemas.microsoft.com/office/powerpoint/2010/main" val="28961075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0C8ED-8052-0472-C2DD-8386CF444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8752" y="552782"/>
            <a:ext cx="5919373" cy="1611920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Thought Provoking</a:t>
            </a:r>
            <a:endParaRPr lang="en-GB" dirty="0"/>
          </a:p>
        </p:txBody>
      </p:sp>
      <p:pic>
        <p:nvPicPr>
          <p:cNvPr id="5" name="Picture 4" descr="A close-up photo of a sailboat sailing at sea">
            <a:extLst>
              <a:ext uri="{FF2B5EF4-FFF2-40B4-BE49-F238E27FC236}">
                <a16:creationId xmlns:a16="http://schemas.microsoft.com/office/drawing/2014/main" id="{3C083047-9562-2655-D3CA-6DC3ADB4504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637" r="30818" b="-10"/>
          <a:stretch/>
        </p:blipFill>
        <p:spPr>
          <a:xfrm>
            <a:off x="20" y="10"/>
            <a:ext cx="5710632" cy="6857990"/>
          </a:xfrm>
          <a:custGeom>
            <a:avLst/>
            <a:gdLst/>
            <a:ahLst/>
            <a:cxnLst/>
            <a:rect l="l" t="t" r="r" b="b"/>
            <a:pathLst>
              <a:path w="5710652" h="6858000">
                <a:moveTo>
                  <a:pt x="4831301" y="0"/>
                </a:moveTo>
                <a:lnTo>
                  <a:pt x="5696109" y="0"/>
                </a:lnTo>
                <a:lnTo>
                  <a:pt x="5706418" y="42969"/>
                </a:lnTo>
                <a:cubicBezTo>
                  <a:pt x="5714414" y="100391"/>
                  <a:pt x="5711283" y="160329"/>
                  <a:pt x="5695333" y="219852"/>
                </a:cubicBezTo>
                <a:cubicBezTo>
                  <a:pt x="5631536" y="457945"/>
                  <a:pt x="5386806" y="599240"/>
                  <a:pt x="5148712" y="535443"/>
                </a:cubicBezTo>
                <a:cubicBezTo>
                  <a:pt x="4940381" y="479621"/>
                  <a:pt x="4806160" y="285271"/>
                  <a:pt x="4818599" y="78052"/>
                </a:cubicBezTo>
                <a:close/>
                <a:moveTo>
                  <a:pt x="0" y="0"/>
                </a:moveTo>
                <a:lnTo>
                  <a:pt x="545808" y="0"/>
                </a:lnTo>
                <a:lnTo>
                  <a:pt x="4212872" y="0"/>
                </a:lnTo>
                <a:lnTo>
                  <a:pt x="4204748" y="184996"/>
                </a:lnTo>
                <a:cubicBezTo>
                  <a:pt x="4203390" y="263520"/>
                  <a:pt x="4204263" y="341910"/>
                  <a:pt x="4207775" y="419995"/>
                </a:cubicBezTo>
                <a:cubicBezTo>
                  <a:pt x="4220964" y="709488"/>
                  <a:pt x="4449625" y="891535"/>
                  <a:pt x="4655737" y="1068099"/>
                </a:cubicBezTo>
                <a:cubicBezTo>
                  <a:pt x="5169527" y="1508061"/>
                  <a:pt x="5344373" y="2032158"/>
                  <a:pt x="5103604" y="2589405"/>
                </a:cubicBezTo>
                <a:cubicBezTo>
                  <a:pt x="5010230" y="2805523"/>
                  <a:pt x="4828675" y="2993264"/>
                  <a:pt x="4657611" y="3164269"/>
                </a:cubicBezTo>
                <a:cubicBezTo>
                  <a:pt x="4198817" y="3622744"/>
                  <a:pt x="4217616" y="4154456"/>
                  <a:pt x="4499219" y="4641255"/>
                </a:cubicBezTo>
                <a:cubicBezTo>
                  <a:pt x="4699839" y="4986832"/>
                  <a:pt x="4940395" y="5311556"/>
                  <a:pt x="5110950" y="5670858"/>
                </a:cubicBezTo>
                <a:cubicBezTo>
                  <a:pt x="5277001" y="6019042"/>
                  <a:pt x="5375520" y="6366409"/>
                  <a:pt x="5396522" y="6707670"/>
                </a:cubicBezTo>
                <a:lnTo>
                  <a:pt x="539889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FC47D-BA53-87B7-FE75-90508368B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5083" y="2391995"/>
            <a:ext cx="590405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Theseus, a Greek hero has a ship. </a:t>
            </a:r>
            <a:endParaRPr lang="en-US" dirty="0"/>
          </a:p>
          <a:p>
            <a:r>
              <a:rPr lang="en-GB" dirty="0"/>
              <a:t>If we replace one plank, does it become a new ship? </a:t>
            </a:r>
          </a:p>
          <a:p>
            <a:r>
              <a:rPr lang="en-GB" dirty="0"/>
              <a:t>What if we replace them all? </a:t>
            </a:r>
          </a:p>
          <a:p>
            <a:r>
              <a:rPr lang="en-GB" dirty="0"/>
              <a:t>At what point does it become another ship?</a:t>
            </a:r>
          </a:p>
        </p:txBody>
      </p:sp>
    </p:spTree>
    <p:extLst>
      <p:ext uri="{BB962C8B-B14F-4D97-AF65-F5344CB8AC3E}">
        <p14:creationId xmlns:p14="http://schemas.microsoft.com/office/powerpoint/2010/main" val="31158625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0A5CCA-FEE8-15A8-CAE1-17501D523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8752" y="552782"/>
            <a:ext cx="5919373" cy="1611920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Thought Provoking</a:t>
            </a:r>
            <a:endParaRPr lang="en-GB" dirty="0"/>
          </a:p>
        </p:txBody>
      </p:sp>
      <p:pic>
        <p:nvPicPr>
          <p:cNvPr id="5" name="Picture 4" descr="Top view of sandwiches on the table">
            <a:extLst>
              <a:ext uri="{FF2B5EF4-FFF2-40B4-BE49-F238E27FC236}">
                <a16:creationId xmlns:a16="http://schemas.microsoft.com/office/drawing/2014/main" id="{D863E59D-D480-FDE7-6E25-F8E091EDF0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310" r="7189" b="-3"/>
          <a:stretch/>
        </p:blipFill>
        <p:spPr>
          <a:xfrm>
            <a:off x="20" y="10"/>
            <a:ext cx="5710632" cy="6857990"/>
          </a:xfrm>
          <a:custGeom>
            <a:avLst/>
            <a:gdLst/>
            <a:ahLst/>
            <a:cxnLst/>
            <a:rect l="l" t="t" r="r" b="b"/>
            <a:pathLst>
              <a:path w="5710652" h="6858000">
                <a:moveTo>
                  <a:pt x="4831301" y="0"/>
                </a:moveTo>
                <a:lnTo>
                  <a:pt x="5696109" y="0"/>
                </a:lnTo>
                <a:lnTo>
                  <a:pt x="5706418" y="42969"/>
                </a:lnTo>
                <a:cubicBezTo>
                  <a:pt x="5714414" y="100391"/>
                  <a:pt x="5711283" y="160329"/>
                  <a:pt x="5695333" y="219852"/>
                </a:cubicBezTo>
                <a:cubicBezTo>
                  <a:pt x="5631536" y="457945"/>
                  <a:pt x="5386806" y="599240"/>
                  <a:pt x="5148712" y="535443"/>
                </a:cubicBezTo>
                <a:cubicBezTo>
                  <a:pt x="4940381" y="479621"/>
                  <a:pt x="4806160" y="285271"/>
                  <a:pt x="4818599" y="78052"/>
                </a:cubicBezTo>
                <a:close/>
                <a:moveTo>
                  <a:pt x="0" y="0"/>
                </a:moveTo>
                <a:lnTo>
                  <a:pt x="545808" y="0"/>
                </a:lnTo>
                <a:lnTo>
                  <a:pt x="4212872" y="0"/>
                </a:lnTo>
                <a:lnTo>
                  <a:pt x="4204748" y="184996"/>
                </a:lnTo>
                <a:cubicBezTo>
                  <a:pt x="4203390" y="263520"/>
                  <a:pt x="4204263" y="341910"/>
                  <a:pt x="4207775" y="419995"/>
                </a:cubicBezTo>
                <a:cubicBezTo>
                  <a:pt x="4220964" y="709488"/>
                  <a:pt x="4449625" y="891535"/>
                  <a:pt x="4655737" y="1068099"/>
                </a:cubicBezTo>
                <a:cubicBezTo>
                  <a:pt x="5169527" y="1508061"/>
                  <a:pt x="5344373" y="2032158"/>
                  <a:pt x="5103604" y="2589405"/>
                </a:cubicBezTo>
                <a:cubicBezTo>
                  <a:pt x="5010230" y="2805523"/>
                  <a:pt x="4828675" y="2993264"/>
                  <a:pt x="4657611" y="3164269"/>
                </a:cubicBezTo>
                <a:cubicBezTo>
                  <a:pt x="4198817" y="3622744"/>
                  <a:pt x="4217616" y="4154456"/>
                  <a:pt x="4499219" y="4641255"/>
                </a:cubicBezTo>
                <a:cubicBezTo>
                  <a:pt x="4699839" y="4986832"/>
                  <a:pt x="4940395" y="5311556"/>
                  <a:pt x="5110950" y="5670858"/>
                </a:cubicBezTo>
                <a:cubicBezTo>
                  <a:pt x="5277001" y="6019042"/>
                  <a:pt x="5375520" y="6366409"/>
                  <a:pt x="5396522" y="6707670"/>
                </a:cubicBezTo>
                <a:lnTo>
                  <a:pt x="539889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68BDC9-F6A2-D498-B8F4-59BDACED0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5083" y="2391995"/>
            <a:ext cx="590405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Is a hotdog a sandwich?</a:t>
            </a:r>
          </a:p>
        </p:txBody>
      </p:sp>
    </p:spTree>
    <p:extLst>
      <p:ext uri="{BB962C8B-B14F-4D97-AF65-F5344CB8AC3E}">
        <p14:creationId xmlns:p14="http://schemas.microsoft.com/office/powerpoint/2010/main" val="19193470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AFDD8C-587A-6E0E-6F81-05279C1F6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8752" y="552782"/>
            <a:ext cx="5919373" cy="1611920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Thought Provoking</a:t>
            </a:r>
            <a:endParaRPr lang="en-GB" dirty="0"/>
          </a:p>
        </p:txBody>
      </p:sp>
      <p:pic>
        <p:nvPicPr>
          <p:cNvPr id="5" name="Picture 4" descr="A harmonica on a music sheet">
            <a:extLst>
              <a:ext uri="{FF2B5EF4-FFF2-40B4-BE49-F238E27FC236}">
                <a16:creationId xmlns:a16="http://schemas.microsoft.com/office/drawing/2014/main" id="{27F389B0-9C48-1094-A8CC-E1704181A0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698" r="32801" b="-3"/>
          <a:stretch/>
        </p:blipFill>
        <p:spPr>
          <a:xfrm>
            <a:off x="20" y="10"/>
            <a:ext cx="5710632" cy="6857990"/>
          </a:xfrm>
          <a:custGeom>
            <a:avLst/>
            <a:gdLst/>
            <a:ahLst/>
            <a:cxnLst/>
            <a:rect l="l" t="t" r="r" b="b"/>
            <a:pathLst>
              <a:path w="5710652" h="6858000">
                <a:moveTo>
                  <a:pt x="4831301" y="0"/>
                </a:moveTo>
                <a:lnTo>
                  <a:pt x="5696109" y="0"/>
                </a:lnTo>
                <a:lnTo>
                  <a:pt x="5706418" y="42969"/>
                </a:lnTo>
                <a:cubicBezTo>
                  <a:pt x="5714414" y="100391"/>
                  <a:pt x="5711283" y="160329"/>
                  <a:pt x="5695333" y="219852"/>
                </a:cubicBezTo>
                <a:cubicBezTo>
                  <a:pt x="5631536" y="457945"/>
                  <a:pt x="5386806" y="599240"/>
                  <a:pt x="5148712" y="535443"/>
                </a:cubicBezTo>
                <a:cubicBezTo>
                  <a:pt x="4940381" y="479621"/>
                  <a:pt x="4806160" y="285271"/>
                  <a:pt x="4818599" y="78052"/>
                </a:cubicBezTo>
                <a:close/>
                <a:moveTo>
                  <a:pt x="0" y="0"/>
                </a:moveTo>
                <a:lnTo>
                  <a:pt x="545808" y="0"/>
                </a:lnTo>
                <a:lnTo>
                  <a:pt x="4212872" y="0"/>
                </a:lnTo>
                <a:lnTo>
                  <a:pt x="4204748" y="184996"/>
                </a:lnTo>
                <a:cubicBezTo>
                  <a:pt x="4203390" y="263520"/>
                  <a:pt x="4204263" y="341910"/>
                  <a:pt x="4207775" y="419995"/>
                </a:cubicBezTo>
                <a:cubicBezTo>
                  <a:pt x="4220964" y="709488"/>
                  <a:pt x="4449625" y="891535"/>
                  <a:pt x="4655737" y="1068099"/>
                </a:cubicBezTo>
                <a:cubicBezTo>
                  <a:pt x="5169527" y="1508061"/>
                  <a:pt x="5344373" y="2032158"/>
                  <a:pt x="5103604" y="2589405"/>
                </a:cubicBezTo>
                <a:cubicBezTo>
                  <a:pt x="5010230" y="2805523"/>
                  <a:pt x="4828675" y="2993264"/>
                  <a:pt x="4657611" y="3164269"/>
                </a:cubicBezTo>
                <a:cubicBezTo>
                  <a:pt x="4198817" y="3622744"/>
                  <a:pt x="4217616" y="4154456"/>
                  <a:pt x="4499219" y="4641255"/>
                </a:cubicBezTo>
                <a:cubicBezTo>
                  <a:pt x="4699839" y="4986832"/>
                  <a:pt x="4940395" y="5311556"/>
                  <a:pt x="5110950" y="5670858"/>
                </a:cubicBezTo>
                <a:cubicBezTo>
                  <a:pt x="5277001" y="6019042"/>
                  <a:pt x="5375520" y="6366409"/>
                  <a:pt x="5396522" y="6707670"/>
                </a:cubicBezTo>
                <a:lnTo>
                  <a:pt x="539889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1EB350-D610-50D5-7CCD-2370928F9B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5083" y="2391995"/>
            <a:ext cx="590405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Is music a universal language?</a:t>
            </a:r>
          </a:p>
        </p:txBody>
      </p:sp>
    </p:spTree>
    <p:extLst>
      <p:ext uri="{BB962C8B-B14F-4D97-AF65-F5344CB8AC3E}">
        <p14:creationId xmlns:p14="http://schemas.microsoft.com/office/powerpoint/2010/main" val="19287480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View of earth from space">
            <a:extLst>
              <a:ext uri="{FF2B5EF4-FFF2-40B4-BE49-F238E27FC236}">
                <a16:creationId xmlns:a16="http://schemas.microsoft.com/office/drawing/2014/main" id="{1622E924-D1E4-677D-FCCE-4E01D8E90A2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l="1129" r="-1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56BD7DD2-1738-4D5D-955B-0F7C68C99E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534478" y="3308697"/>
            <a:ext cx="2657521" cy="3554844"/>
          </a:xfrm>
          <a:custGeom>
            <a:avLst/>
            <a:gdLst>
              <a:gd name="connsiteX0" fmla="*/ 1231997 w 3761741"/>
              <a:gd name="connsiteY0" fmla="*/ 3753085 h 5031909"/>
              <a:gd name="connsiteX1" fmla="*/ 1491504 w 3761741"/>
              <a:gd name="connsiteY1" fmla="*/ 3915246 h 5031909"/>
              <a:gd name="connsiteX2" fmla="*/ 1372239 w 3761741"/>
              <a:gd name="connsiteY2" fmla="*/ 4360348 h 5031909"/>
              <a:gd name="connsiteX3" fmla="*/ 927138 w 3761741"/>
              <a:gd name="connsiteY3" fmla="*/ 4241084 h 5031909"/>
              <a:gd name="connsiteX4" fmla="*/ 1046403 w 3761741"/>
              <a:gd name="connsiteY4" fmla="*/ 3795982 h 5031909"/>
              <a:gd name="connsiteX5" fmla="*/ 1231997 w 3761741"/>
              <a:gd name="connsiteY5" fmla="*/ 3753085 h 5031909"/>
              <a:gd name="connsiteX6" fmla="*/ 1759997 w 3761741"/>
              <a:gd name="connsiteY6" fmla="*/ 3489191 h 5031909"/>
              <a:gd name="connsiteX7" fmla="*/ 1919508 w 3761741"/>
              <a:gd name="connsiteY7" fmla="*/ 3568587 h 5031909"/>
              <a:gd name="connsiteX8" fmla="*/ 1860512 w 3761741"/>
              <a:gd name="connsiteY8" fmla="*/ 3788765 h 5031909"/>
              <a:gd name="connsiteX9" fmla="*/ 1640334 w 3761741"/>
              <a:gd name="connsiteY9" fmla="*/ 3729768 h 5031909"/>
              <a:gd name="connsiteX10" fmla="*/ 1699331 w 3761741"/>
              <a:gd name="connsiteY10" fmla="*/ 3509591 h 5031909"/>
              <a:gd name="connsiteX11" fmla="*/ 1759997 w 3761741"/>
              <a:gd name="connsiteY11" fmla="*/ 3489191 h 5031909"/>
              <a:gd name="connsiteX12" fmla="*/ 0 w 3761741"/>
              <a:gd name="connsiteY12" fmla="*/ 0 h 5031909"/>
              <a:gd name="connsiteX13" fmla="*/ 3761741 w 3761741"/>
              <a:gd name="connsiteY13" fmla="*/ 0 h 5031909"/>
              <a:gd name="connsiteX14" fmla="*/ 3681829 w 3761741"/>
              <a:gd name="connsiteY14" fmla="*/ 50256 h 5031909"/>
              <a:gd name="connsiteX15" fmla="*/ 2937684 w 3761741"/>
              <a:gd name="connsiteY15" fmla="*/ 451413 h 5031909"/>
              <a:gd name="connsiteX16" fmla="*/ 2372686 w 3761741"/>
              <a:gd name="connsiteY16" fmla="*/ 1727662 h 5031909"/>
              <a:gd name="connsiteX17" fmla="*/ 2465529 w 3761741"/>
              <a:gd name="connsiteY17" fmla="*/ 2404960 h 5031909"/>
              <a:gd name="connsiteX18" fmla="*/ 1386395 w 3761741"/>
              <a:gd name="connsiteY18" fmla="*/ 3432457 h 5031909"/>
              <a:gd name="connsiteX19" fmla="*/ 717407 w 3761741"/>
              <a:gd name="connsiteY19" fmla="*/ 3749372 h 5031909"/>
              <a:gd name="connsiteX20" fmla="*/ 322998 w 3761741"/>
              <a:gd name="connsiteY20" fmla="*/ 4542230 h 5031909"/>
              <a:gd name="connsiteX21" fmla="*/ 7948 w 3761741"/>
              <a:gd name="connsiteY21" fmla="*/ 5025561 h 5031909"/>
              <a:gd name="connsiteX22" fmla="*/ 0 w 3761741"/>
              <a:gd name="connsiteY22" fmla="*/ 5031909 h 5031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3761741" h="5031909">
                <a:moveTo>
                  <a:pt x="1231997" y="3753085"/>
                </a:moveTo>
                <a:cubicBezTo>
                  <a:pt x="1336336" y="3760459"/>
                  <a:pt x="1435268" y="3817843"/>
                  <a:pt x="1491504" y="3915246"/>
                </a:cubicBezTo>
                <a:cubicBezTo>
                  <a:pt x="1581482" y="4071092"/>
                  <a:pt x="1528085" y="4270371"/>
                  <a:pt x="1372239" y="4360348"/>
                </a:cubicBezTo>
                <a:cubicBezTo>
                  <a:pt x="1216394" y="4450325"/>
                  <a:pt x="1017115" y="4396929"/>
                  <a:pt x="927138" y="4241084"/>
                </a:cubicBezTo>
                <a:cubicBezTo>
                  <a:pt x="837160" y="4085238"/>
                  <a:pt x="890557" y="3885959"/>
                  <a:pt x="1046403" y="3795982"/>
                </a:cubicBezTo>
                <a:cubicBezTo>
                  <a:pt x="1104845" y="3762240"/>
                  <a:pt x="1169394" y="3748660"/>
                  <a:pt x="1231997" y="3753085"/>
                </a:cubicBezTo>
                <a:close/>
                <a:moveTo>
                  <a:pt x="1759997" y="3489191"/>
                </a:moveTo>
                <a:cubicBezTo>
                  <a:pt x="1822331" y="3481456"/>
                  <a:pt x="1886126" y="3510769"/>
                  <a:pt x="1919508" y="3568587"/>
                </a:cubicBezTo>
                <a:cubicBezTo>
                  <a:pt x="1964017" y="3645679"/>
                  <a:pt x="1937603" y="3744256"/>
                  <a:pt x="1860512" y="3788765"/>
                </a:cubicBezTo>
                <a:cubicBezTo>
                  <a:pt x="1783420" y="3833274"/>
                  <a:pt x="1684844" y="3806860"/>
                  <a:pt x="1640334" y="3729768"/>
                </a:cubicBezTo>
                <a:cubicBezTo>
                  <a:pt x="1595825" y="3652677"/>
                  <a:pt x="1622238" y="3554100"/>
                  <a:pt x="1699331" y="3509591"/>
                </a:cubicBezTo>
                <a:cubicBezTo>
                  <a:pt x="1718604" y="3498464"/>
                  <a:pt x="1739219" y="3491769"/>
                  <a:pt x="1759997" y="3489191"/>
                </a:cubicBezTo>
                <a:close/>
                <a:moveTo>
                  <a:pt x="0" y="0"/>
                </a:moveTo>
                <a:lnTo>
                  <a:pt x="3761741" y="0"/>
                </a:lnTo>
                <a:lnTo>
                  <a:pt x="3681829" y="50256"/>
                </a:lnTo>
                <a:cubicBezTo>
                  <a:pt x="3438848" y="191089"/>
                  <a:pt x="3181881" y="311202"/>
                  <a:pt x="2937684" y="451413"/>
                </a:cubicBezTo>
                <a:cubicBezTo>
                  <a:pt x="2479845" y="715229"/>
                  <a:pt x="2214753" y="1139058"/>
                  <a:pt x="2372686" y="1727662"/>
                </a:cubicBezTo>
                <a:cubicBezTo>
                  <a:pt x="2431549" y="1947175"/>
                  <a:pt x="2491082" y="2185236"/>
                  <a:pt x="2465529" y="2404960"/>
                </a:cubicBezTo>
                <a:cubicBezTo>
                  <a:pt x="2399653" y="2971510"/>
                  <a:pt x="2011160" y="3315831"/>
                  <a:pt x="1386395" y="3432457"/>
                </a:cubicBezTo>
                <a:cubicBezTo>
                  <a:pt x="1135728" y="3479297"/>
                  <a:pt x="864140" y="3520006"/>
                  <a:pt x="717407" y="3749372"/>
                </a:cubicBezTo>
                <a:cubicBezTo>
                  <a:pt x="559240" y="3996927"/>
                  <a:pt x="433133" y="4268292"/>
                  <a:pt x="322998" y="4542230"/>
                </a:cubicBezTo>
                <a:cubicBezTo>
                  <a:pt x="247175" y="4731198"/>
                  <a:pt x="151079" y="4898056"/>
                  <a:pt x="7948" y="5025561"/>
                </a:cubicBezTo>
                <a:lnTo>
                  <a:pt x="0" y="503190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509A13B-4750-4C28-974C-8E9C13C5B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555816" y="-1555812"/>
            <a:ext cx="6858000" cy="9969624"/>
          </a:xfrm>
          <a:prstGeom prst="rect">
            <a:avLst/>
          </a:prstGeom>
          <a:gradFill>
            <a:gsLst>
              <a:gs pos="41000">
                <a:srgbClr val="000000">
                  <a:alpha val="50000"/>
                </a:srgbClr>
              </a:gs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56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719B3-76D3-1A78-93EE-A6229F6B7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63960"/>
            <a:ext cx="5048250" cy="322810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>
                <a:solidFill>
                  <a:srgbClr val="FFFFFF"/>
                </a:solidFill>
              </a:rPr>
              <a:t>Thought Provoking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3ABB7D-E08B-A236-1947-5CA526C0D7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4257675"/>
            <a:ext cx="5048250" cy="160729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Can one person change the world?</a:t>
            </a:r>
          </a:p>
        </p:txBody>
      </p:sp>
    </p:spTree>
    <p:extLst>
      <p:ext uri="{BB962C8B-B14F-4D97-AF65-F5344CB8AC3E}">
        <p14:creationId xmlns:p14="http://schemas.microsoft.com/office/powerpoint/2010/main" val="13151576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Old wrinkled hands with some coins">
            <a:extLst>
              <a:ext uri="{FF2B5EF4-FFF2-40B4-BE49-F238E27FC236}">
                <a16:creationId xmlns:a16="http://schemas.microsoft.com/office/drawing/2014/main" id="{5291D2BC-2EC4-B575-406C-0FE53BA3A47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r="6" b="15589"/>
          <a:stretch/>
        </p:blipFill>
        <p:spPr>
          <a:xfrm>
            <a:off x="3048" y="10"/>
            <a:ext cx="12188952" cy="6857990"/>
          </a:xfrm>
          <a:prstGeom prst="rect">
            <a:avLst/>
          </a:prstGeom>
        </p:spPr>
      </p:pic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389C36E1-2D95-402F-A472-3E6699BE2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835775" cy="6730860"/>
          </a:xfrm>
          <a:custGeom>
            <a:avLst/>
            <a:gdLst>
              <a:gd name="connsiteX0" fmla="*/ 1016151 w 5835775"/>
              <a:gd name="connsiteY0" fmla="*/ 6072484 h 6730860"/>
              <a:gd name="connsiteX1" fmla="*/ 1082018 w 5835775"/>
              <a:gd name="connsiteY1" fmla="*/ 6083111 h 6730860"/>
              <a:gd name="connsiteX2" fmla="*/ 1315484 w 5835775"/>
              <a:gd name="connsiteY2" fmla="*/ 6486206 h 6730860"/>
              <a:gd name="connsiteX3" fmla="*/ 912386 w 5835775"/>
              <a:gd name="connsiteY3" fmla="*/ 6719672 h 6730860"/>
              <a:gd name="connsiteX4" fmla="*/ 678923 w 5835775"/>
              <a:gd name="connsiteY4" fmla="*/ 6316576 h 6730860"/>
              <a:gd name="connsiteX5" fmla="*/ 1016151 w 5835775"/>
              <a:gd name="connsiteY5" fmla="*/ 6072484 h 6730860"/>
              <a:gd name="connsiteX6" fmla="*/ 4968517 w 5835775"/>
              <a:gd name="connsiteY6" fmla="*/ 3411427 h 6730860"/>
              <a:gd name="connsiteX7" fmla="*/ 5079176 w 5835775"/>
              <a:gd name="connsiteY7" fmla="*/ 3429280 h 6730860"/>
              <a:gd name="connsiteX8" fmla="*/ 5471396 w 5835775"/>
              <a:gd name="connsiteY8" fmla="*/ 4106482 h 6730860"/>
              <a:gd name="connsiteX9" fmla="*/ 4794194 w 5835775"/>
              <a:gd name="connsiteY9" fmla="*/ 4498704 h 6730860"/>
              <a:gd name="connsiteX10" fmla="*/ 4401974 w 5835775"/>
              <a:gd name="connsiteY10" fmla="*/ 3821503 h 6730860"/>
              <a:gd name="connsiteX11" fmla="*/ 4968517 w 5835775"/>
              <a:gd name="connsiteY11" fmla="*/ 3411427 h 6730860"/>
              <a:gd name="connsiteX12" fmla="*/ 4362805 w 5835775"/>
              <a:gd name="connsiteY12" fmla="*/ 855055 h 6730860"/>
              <a:gd name="connsiteX13" fmla="*/ 4428674 w 5835775"/>
              <a:gd name="connsiteY13" fmla="*/ 865682 h 6730860"/>
              <a:gd name="connsiteX14" fmla="*/ 4662139 w 5835775"/>
              <a:gd name="connsiteY14" fmla="*/ 1268778 h 6730860"/>
              <a:gd name="connsiteX15" fmla="*/ 4259044 w 5835775"/>
              <a:gd name="connsiteY15" fmla="*/ 1502244 h 6730860"/>
              <a:gd name="connsiteX16" fmla="*/ 4025578 w 5835775"/>
              <a:gd name="connsiteY16" fmla="*/ 1099146 h 6730860"/>
              <a:gd name="connsiteX17" fmla="*/ 4362805 w 5835775"/>
              <a:gd name="connsiteY17" fmla="*/ 855055 h 6730860"/>
              <a:gd name="connsiteX18" fmla="*/ 0 w 5835775"/>
              <a:gd name="connsiteY18" fmla="*/ 0 h 6730860"/>
              <a:gd name="connsiteX19" fmla="*/ 3267758 w 5835775"/>
              <a:gd name="connsiteY19" fmla="*/ 0 h 6730860"/>
              <a:gd name="connsiteX20" fmla="*/ 3305063 w 5835775"/>
              <a:gd name="connsiteY20" fmla="*/ 63726 h 6730860"/>
              <a:gd name="connsiteX21" fmla="*/ 3406985 w 5835775"/>
              <a:gd name="connsiteY21" fmla="*/ 462295 h 6730860"/>
              <a:gd name="connsiteX22" fmla="*/ 2970594 w 5835775"/>
              <a:gd name="connsiteY22" fmla="*/ 1557974 h 6730860"/>
              <a:gd name="connsiteX23" fmla="*/ 3515337 w 5835775"/>
              <a:gd name="connsiteY23" fmla="*/ 2066142 h 6730860"/>
              <a:gd name="connsiteX24" fmla="*/ 4650938 w 5835775"/>
              <a:gd name="connsiteY24" fmla="*/ 2132151 h 6730860"/>
              <a:gd name="connsiteX25" fmla="*/ 4897972 w 5835775"/>
              <a:gd name="connsiteY25" fmla="*/ 2795603 h 6730860"/>
              <a:gd name="connsiteX26" fmla="*/ 4062979 w 5835775"/>
              <a:gd name="connsiteY26" fmla="*/ 3417553 h 6730860"/>
              <a:gd name="connsiteX27" fmla="*/ 3501188 w 5835775"/>
              <a:gd name="connsiteY27" fmla="*/ 3937791 h 6730860"/>
              <a:gd name="connsiteX28" fmla="*/ 4449937 w 5835775"/>
              <a:gd name="connsiteY28" fmla="*/ 4695499 h 6730860"/>
              <a:gd name="connsiteX29" fmla="*/ 5440291 w 5835775"/>
              <a:gd name="connsiteY29" fmla="*/ 4956658 h 6730860"/>
              <a:gd name="connsiteX30" fmla="*/ 5762821 w 5835775"/>
              <a:gd name="connsiteY30" fmla="*/ 6073049 h 6730860"/>
              <a:gd name="connsiteX31" fmla="*/ 4438972 w 5835775"/>
              <a:gd name="connsiteY31" fmla="*/ 6432286 h 6730860"/>
              <a:gd name="connsiteX32" fmla="*/ 3687617 w 5835775"/>
              <a:gd name="connsiteY32" fmla="*/ 5512601 h 6730860"/>
              <a:gd name="connsiteX33" fmla="*/ 3137471 w 5835775"/>
              <a:gd name="connsiteY33" fmla="*/ 5228621 h 6730860"/>
              <a:gd name="connsiteX34" fmla="*/ 2219026 w 5835775"/>
              <a:gd name="connsiteY34" fmla="*/ 6103852 h 6730860"/>
              <a:gd name="connsiteX35" fmla="*/ 962609 w 5835775"/>
              <a:gd name="connsiteY35" fmla="*/ 5594024 h 6730860"/>
              <a:gd name="connsiteX36" fmla="*/ 9468 w 5835775"/>
              <a:gd name="connsiteY36" fmla="*/ 6709780 h 6730860"/>
              <a:gd name="connsiteX37" fmla="*/ 0 w 5835775"/>
              <a:gd name="connsiteY37" fmla="*/ 6715849 h 673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835775" h="6730860">
                <a:moveTo>
                  <a:pt x="1016151" y="6072484"/>
                </a:moveTo>
                <a:cubicBezTo>
                  <a:pt x="1037999" y="6073765"/>
                  <a:pt x="1060047" y="6077256"/>
                  <a:pt x="1082018" y="6083111"/>
                </a:cubicBezTo>
                <a:cubicBezTo>
                  <a:pt x="1257801" y="6129954"/>
                  <a:pt x="1362328" y="6310424"/>
                  <a:pt x="1315484" y="6486206"/>
                </a:cubicBezTo>
                <a:cubicBezTo>
                  <a:pt x="1268642" y="6661989"/>
                  <a:pt x="1088168" y="6766515"/>
                  <a:pt x="912386" y="6719672"/>
                </a:cubicBezTo>
                <a:cubicBezTo>
                  <a:pt x="736607" y="6672830"/>
                  <a:pt x="632080" y="6492357"/>
                  <a:pt x="678923" y="6316576"/>
                </a:cubicBezTo>
                <a:cubicBezTo>
                  <a:pt x="719910" y="6162766"/>
                  <a:pt x="863206" y="6063513"/>
                  <a:pt x="1016151" y="6072484"/>
                </a:cubicBezTo>
                <a:close/>
                <a:moveTo>
                  <a:pt x="4968517" y="3411427"/>
                </a:moveTo>
                <a:cubicBezTo>
                  <a:pt x="5005224" y="3413581"/>
                  <a:pt x="5042261" y="3419444"/>
                  <a:pt x="5079176" y="3429280"/>
                </a:cubicBezTo>
                <a:cubicBezTo>
                  <a:pt x="5374488" y="3507975"/>
                  <a:pt x="5550091" y="3811170"/>
                  <a:pt x="5471396" y="4106482"/>
                </a:cubicBezTo>
                <a:cubicBezTo>
                  <a:pt x="5392701" y="4401796"/>
                  <a:pt x="5089508" y="4577399"/>
                  <a:pt x="4794194" y="4498704"/>
                </a:cubicBezTo>
                <a:cubicBezTo>
                  <a:pt x="4498880" y="4420008"/>
                  <a:pt x="4323277" y="4116815"/>
                  <a:pt x="4401974" y="3821503"/>
                </a:cubicBezTo>
                <a:cubicBezTo>
                  <a:pt x="4470833" y="3563104"/>
                  <a:pt x="4711571" y="3396357"/>
                  <a:pt x="4968517" y="3411427"/>
                </a:cubicBezTo>
                <a:close/>
                <a:moveTo>
                  <a:pt x="4362805" y="855055"/>
                </a:moveTo>
                <a:cubicBezTo>
                  <a:pt x="4384656" y="856336"/>
                  <a:pt x="4406701" y="859827"/>
                  <a:pt x="4428674" y="865682"/>
                </a:cubicBezTo>
                <a:cubicBezTo>
                  <a:pt x="4604455" y="912524"/>
                  <a:pt x="4708982" y="1092997"/>
                  <a:pt x="4662139" y="1268778"/>
                </a:cubicBezTo>
                <a:cubicBezTo>
                  <a:pt x="4615296" y="1444559"/>
                  <a:pt x="4434824" y="1549086"/>
                  <a:pt x="4259044" y="1502244"/>
                </a:cubicBezTo>
                <a:cubicBezTo>
                  <a:pt x="4083261" y="1455402"/>
                  <a:pt x="3978736" y="1274928"/>
                  <a:pt x="4025578" y="1099146"/>
                </a:cubicBezTo>
                <a:cubicBezTo>
                  <a:pt x="4066564" y="945337"/>
                  <a:pt x="4209864" y="846084"/>
                  <a:pt x="4362805" y="855055"/>
                </a:cubicBezTo>
                <a:close/>
                <a:moveTo>
                  <a:pt x="0" y="0"/>
                </a:moveTo>
                <a:lnTo>
                  <a:pt x="3267758" y="0"/>
                </a:lnTo>
                <a:lnTo>
                  <a:pt x="3305063" y="63726"/>
                </a:lnTo>
                <a:cubicBezTo>
                  <a:pt x="3369183" y="191635"/>
                  <a:pt x="3406589" y="329370"/>
                  <a:pt x="3406985" y="462295"/>
                </a:cubicBezTo>
                <a:cubicBezTo>
                  <a:pt x="3408485" y="962453"/>
                  <a:pt x="2891543" y="1144904"/>
                  <a:pt x="2970594" y="1557974"/>
                </a:cubicBezTo>
                <a:cubicBezTo>
                  <a:pt x="3032280" y="1880398"/>
                  <a:pt x="3449119" y="2040925"/>
                  <a:pt x="3515337" y="2066142"/>
                </a:cubicBezTo>
                <a:cubicBezTo>
                  <a:pt x="4015284" y="2256630"/>
                  <a:pt x="4332227" y="1913363"/>
                  <a:pt x="4650938" y="2132151"/>
                </a:cubicBezTo>
                <a:cubicBezTo>
                  <a:pt x="4853731" y="2271360"/>
                  <a:pt x="4965324" y="2574996"/>
                  <a:pt x="4897972" y="2795603"/>
                </a:cubicBezTo>
                <a:cubicBezTo>
                  <a:pt x="4830989" y="3014971"/>
                  <a:pt x="4662056" y="3104561"/>
                  <a:pt x="4062979" y="3417553"/>
                </a:cubicBezTo>
                <a:cubicBezTo>
                  <a:pt x="3838920" y="3534602"/>
                  <a:pt x="3512702" y="3705038"/>
                  <a:pt x="3501188" y="3937791"/>
                </a:cubicBezTo>
                <a:cubicBezTo>
                  <a:pt x="3482029" y="4324932"/>
                  <a:pt x="4394257" y="4674655"/>
                  <a:pt x="4449937" y="4695499"/>
                </a:cubicBezTo>
                <a:cubicBezTo>
                  <a:pt x="4884270" y="4858160"/>
                  <a:pt x="5186431" y="4793445"/>
                  <a:pt x="5440291" y="4956658"/>
                </a:cubicBezTo>
                <a:cubicBezTo>
                  <a:pt x="5797237" y="5186171"/>
                  <a:pt x="5933047" y="5687465"/>
                  <a:pt x="5762821" y="6073049"/>
                </a:cubicBezTo>
                <a:cubicBezTo>
                  <a:pt x="5566196" y="6518425"/>
                  <a:pt x="4842241" y="6698608"/>
                  <a:pt x="4438972" y="6432286"/>
                </a:cubicBezTo>
                <a:cubicBezTo>
                  <a:pt x="4148514" y="6240453"/>
                  <a:pt x="4125510" y="5878795"/>
                  <a:pt x="3687617" y="5512601"/>
                </a:cubicBezTo>
                <a:cubicBezTo>
                  <a:pt x="3487248" y="5345038"/>
                  <a:pt x="3330804" y="5214736"/>
                  <a:pt x="3137471" y="5228621"/>
                </a:cubicBezTo>
                <a:cubicBezTo>
                  <a:pt x="2702082" y="5259873"/>
                  <a:pt x="2676865" y="5988253"/>
                  <a:pt x="2219026" y="6103852"/>
                </a:cubicBezTo>
                <a:cubicBezTo>
                  <a:pt x="1741606" y="6224379"/>
                  <a:pt x="1457366" y="5508411"/>
                  <a:pt x="962609" y="5594024"/>
                </a:cubicBezTo>
                <a:cubicBezTo>
                  <a:pt x="494464" y="5675021"/>
                  <a:pt x="474925" y="6363960"/>
                  <a:pt x="9468" y="6709780"/>
                </a:cubicBezTo>
                <a:lnTo>
                  <a:pt x="0" y="67158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6CBBA3-ADBD-8296-7A1F-889DA6E41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20" y="663960"/>
            <a:ext cx="2987417" cy="322810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Thought Provoking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D29815-6995-710B-3F85-E5DB98D9B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220" y="4257675"/>
            <a:ext cx="2987417" cy="87630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600"/>
              <a:t>If happiness was our currency instead of pounds, what job would make you rich?</a:t>
            </a:r>
          </a:p>
        </p:txBody>
      </p:sp>
    </p:spTree>
    <p:extLst>
      <p:ext uri="{BB962C8B-B14F-4D97-AF65-F5344CB8AC3E}">
        <p14:creationId xmlns:p14="http://schemas.microsoft.com/office/powerpoint/2010/main" val="9652306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1CF1DC-966C-D081-D1B5-BB5DBAA0E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7494" y="552782"/>
            <a:ext cx="5369169" cy="1619611"/>
          </a:xfrm>
        </p:spPr>
        <p:txBody>
          <a:bodyPr>
            <a:normAutofit/>
          </a:bodyPr>
          <a:lstStyle/>
          <a:p>
            <a:r>
              <a:rPr lang="en-GB" dirty="0">
                <a:cs typeface="Posterama"/>
              </a:rPr>
              <a:t>Thought Provoking: Group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981BFB-5931-EBEC-1929-31B4BCD2C5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340" r="25849" b="6250"/>
          <a:stretch/>
        </p:blipFill>
        <p:spPr>
          <a:xfrm>
            <a:off x="-52346" y="10"/>
            <a:ext cx="5827552" cy="6857990"/>
          </a:xfrm>
          <a:custGeom>
            <a:avLst/>
            <a:gdLst/>
            <a:ahLst/>
            <a:cxnLst/>
            <a:rect l="l" t="t" r="r" b="b"/>
            <a:pathLst>
              <a:path w="5827552" h="6858000">
                <a:moveTo>
                  <a:pt x="5436113" y="4232571"/>
                </a:moveTo>
                <a:cubicBezTo>
                  <a:pt x="5625722" y="4232571"/>
                  <a:pt x="5779430" y="4386279"/>
                  <a:pt x="5779430" y="4575888"/>
                </a:cubicBezTo>
                <a:cubicBezTo>
                  <a:pt x="5779430" y="4765497"/>
                  <a:pt x="5625722" y="4919205"/>
                  <a:pt x="5436113" y="4919205"/>
                </a:cubicBezTo>
                <a:cubicBezTo>
                  <a:pt x="5246504" y="4919205"/>
                  <a:pt x="5092796" y="4765497"/>
                  <a:pt x="5092796" y="4575888"/>
                </a:cubicBezTo>
                <a:cubicBezTo>
                  <a:pt x="5092796" y="4386279"/>
                  <a:pt x="5246504" y="4232571"/>
                  <a:pt x="5436113" y="4232571"/>
                </a:cubicBezTo>
                <a:close/>
                <a:moveTo>
                  <a:pt x="5580185" y="1806694"/>
                </a:moveTo>
                <a:cubicBezTo>
                  <a:pt x="5699726" y="1806694"/>
                  <a:pt x="5799461" y="1891487"/>
                  <a:pt x="5822527" y="2004209"/>
                </a:cubicBezTo>
                <a:lnTo>
                  <a:pt x="5827552" y="2054052"/>
                </a:lnTo>
                <a:lnTo>
                  <a:pt x="5827552" y="2054073"/>
                </a:lnTo>
                <a:lnTo>
                  <a:pt x="5822527" y="2103916"/>
                </a:lnTo>
                <a:cubicBezTo>
                  <a:pt x="5799461" y="2216637"/>
                  <a:pt x="5699726" y="2301430"/>
                  <a:pt x="5580185" y="2301430"/>
                </a:cubicBezTo>
                <a:cubicBezTo>
                  <a:pt x="5443567" y="2301430"/>
                  <a:pt x="5332817" y="2190680"/>
                  <a:pt x="5332817" y="2054062"/>
                </a:cubicBezTo>
                <a:cubicBezTo>
                  <a:pt x="5332817" y="1917444"/>
                  <a:pt x="5443567" y="1806694"/>
                  <a:pt x="5580185" y="1806694"/>
                </a:cubicBezTo>
                <a:close/>
                <a:moveTo>
                  <a:pt x="5580184" y="1294715"/>
                </a:moveTo>
                <a:cubicBezTo>
                  <a:pt x="5659753" y="1294715"/>
                  <a:pt x="5724256" y="1359218"/>
                  <a:pt x="5724256" y="1438787"/>
                </a:cubicBezTo>
                <a:cubicBezTo>
                  <a:pt x="5724256" y="1518356"/>
                  <a:pt x="5659753" y="1582859"/>
                  <a:pt x="5580184" y="1582859"/>
                </a:cubicBezTo>
                <a:cubicBezTo>
                  <a:pt x="5500615" y="1582859"/>
                  <a:pt x="5436112" y="1518356"/>
                  <a:pt x="5436112" y="1438787"/>
                </a:cubicBezTo>
                <a:cubicBezTo>
                  <a:pt x="5436112" y="1359218"/>
                  <a:pt x="5500615" y="1294715"/>
                  <a:pt x="5580184" y="1294715"/>
                </a:cubicBezTo>
                <a:close/>
                <a:moveTo>
                  <a:pt x="0" y="0"/>
                </a:moveTo>
                <a:lnTo>
                  <a:pt x="5346882" y="0"/>
                </a:lnTo>
                <a:lnTo>
                  <a:pt x="5396357" y="64140"/>
                </a:lnTo>
                <a:cubicBezTo>
                  <a:pt x="5509528" y="228632"/>
                  <a:pt x="5577723" y="424885"/>
                  <a:pt x="5582550" y="646882"/>
                </a:cubicBezTo>
                <a:cubicBezTo>
                  <a:pt x="5608062" y="1102027"/>
                  <a:pt x="5203194" y="1301070"/>
                  <a:pt x="5151872" y="1809180"/>
                </a:cubicBezTo>
                <a:cubicBezTo>
                  <a:pt x="5104686" y="2276432"/>
                  <a:pt x="5496947" y="2514465"/>
                  <a:pt x="5323965" y="3464278"/>
                </a:cubicBezTo>
                <a:cubicBezTo>
                  <a:pt x="5211960" y="4079388"/>
                  <a:pt x="4297510" y="4259025"/>
                  <a:pt x="5513003" y="5720066"/>
                </a:cubicBezTo>
                <a:cubicBezTo>
                  <a:pt x="5768583" y="6027176"/>
                  <a:pt x="5791560" y="6490332"/>
                  <a:pt x="5601722" y="6841105"/>
                </a:cubicBezTo>
                <a:lnTo>
                  <a:pt x="5590822" y="6858000"/>
                </a:lnTo>
                <a:lnTo>
                  <a:pt x="1735" y="6858000"/>
                </a:lnTo>
                <a:lnTo>
                  <a:pt x="0" y="6858000"/>
                </a:lnTo>
                <a:lnTo>
                  <a:pt x="0" y="6849812"/>
                </a:lnTo>
                <a:lnTo>
                  <a:pt x="0" y="6483067"/>
                </a:lnTo>
                <a:lnTo>
                  <a:pt x="0" y="1250146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DAD78D-25EE-82A8-CA30-BA657C962E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8092" y="2391995"/>
            <a:ext cx="5355276" cy="3174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To improve the world the most, how do we do it with one action/plan?</a:t>
            </a:r>
            <a:endParaRPr lang="en-US" dirty="0"/>
          </a:p>
          <a:p>
            <a:r>
              <a:rPr lang="en-GB" dirty="0"/>
              <a:t>Take five minutes to discuss. </a:t>
            </a:r>
            <a:endParaRPr lang="en-US" dirty="0"/>
          </a:p>
          <a:p>
            <a:r>
              <a:rPr lang="en-US" dirty="0"/>
              <a:t>What one action, or one policy, one plan to make the most difference in the world.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29373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63CF8-4D4B-6BEB-9908-798160DA1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Posterama"/>
              </a:rPr>
              <a:t>What to Expect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6ED641-5846-8D8D-D3FE-467A478B3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This module will not be what you have previously experienced at university. </a:t>
            </a:r>
          </a:p>
          <a:p>
            <a:r>
              <a:rPr lang="en-US" dirty="0"/>
              <a:t>We will be undertaking some very interesting challenges over the coming weeks. </a:t>
            </a:r>
          </a:p>
          <a:p>
            <a:r>
              <a:rPr lang="en-US" dirty="0"/>
              <a:t>Week 3: Murder Mystery</a:t>
            </a:r>
          </a:p>
          <a:p>
            <a:r>
              <a:rPr lang="en-US" dirty="0"/>
              <a:t>As for the rest? Who knows?</a:t>
            </a:r>
          </a:p>
        </p:txBody>
      </p:sp>
    </p:spTree>
    <p:extLst>
      <p:ext uri="{BB962C8B-B14F-4D97-AF65-F5344CB8AC3E}">
        <p14:creationId xmlns:p14="http://schemas.microsoft.com/office/powerpoint/2010/main" val="6657349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3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erson with idea concept">
            <a:extLst>
              <a:ext uri="{FF2B5EF4-FFF2-40B4-BE49-F238E27FC236}">
                <a16:creationId xmlns:a16="http://schemas.microsoft.com/office/drawing/2014/main" id="{8D31D35E-586B-0E8C-3906-F4F4298645F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4936" r="6" b="10653"/>
          <a:stretch/>
        </p:blipFill>
        <p:spPr>
          <a:xfrm>
            <a:off x="3048" y="10"/>
            <a:ext cx="12188952" cy="6857990"/>
          </a:xfrm>
          <a:prstGeom prst="rect">
            <a:avLst/>
          </a:prstGeom>
        </p:spPr>
      </p:pic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389C36E1-2D95-402F-A472-3E6699BE2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835775" cy="6730860"/>
          </a:xfrm>
          <a:custGeom>
            <a:avLst/>
            <a:gdLst>
              <a:gd name="connsiteX0" fmla="*/ 1016151 w 5835775"/>
              <a:gd name="connsiteY0" fmla="*/ 6072484 h 6730860"/>
              <a:gd name="connsiteX1" fmla="*/ 1082018 w 5835775"/>
              <a:gd name="connsiteY1" fmla="*/ 6083111 h 6730860"/>
              <a:gd name="connsiteX2" fmla="*/ 1315484 w 5835775"/>
              <a:gd name="connsiteY2" fmla="*/ 6486206 h 6730860"/>
              <a:gd name="connsiteX3" fmla="*/ 912386 w 5835775"/>
              <a:gd name="connsiteY3" fmla="*/ 6719672 h 6730860"/>
              <a:gd name="connsiteX4" fmla="*/ 678923 w 5835775"/>
              <a:gd name="connsiteY4" fmla="*/ 6316576 h 6730860"/>
              <a:gd name="connsiteX5" fmla="*/ 1016151 w 5835775"/>
              <a:gd name="connsiteY5" fmla="*/ 6072484 h 6730860"/>
              <a:gd name="connsiteX6" fmla="*/ 4968517 w 5835775"/>
              <a:gd name="connsiteY6" fmla="*/ 3411427 h 6730860"/>
              <a:gd name="connsiteX7" fmla="*/ 5079176 w 5835775"/>
              <a:gd name="connsiteY7" fmla="*/ 3429280 h 6730860"/>
              <a:gd name="connsiteX8" fmla="*/ 5471396 w 5835775"/>
              <a:gd name="connsiteY8" fmla="*/ 4106482 h 6730860"/>
              <a:gd name="connsiteX9" fmla="*/ 4794194 w 5835775"/>
              <a:gd name="connsiteY9" fmla="*/ 4498704 h 6730860"/>
              <a:gd name="connsiteX10" fmla="*/ 4401974 w 5835775"/>
              <a:gd name="connsiteY10" fmla="*/ 3821503 h 6730860"/>
              <a:gd name="connsiteX11" fmla="*/ 4968517 w 5835775"/>
              <a:gd name="connsiteY11" fmla="*/ 3411427 h 6730860"/>
              <a:gd name="connsiteX12" fmla="*/ 4362805 w 5835775"/>
              <a:gd name="connsiteY12" fmla="*/ 855055 h 6730860"/>
              <a:gd name="connsiteX13" fmla="*/ 4428674 w 5835775"/>
              <a:gd name="connsiteY13" fmla="*/ 865682 h 6730860"/>
              <a:gd name="connsiteX14" fmla="*/ 4662139 w 5835775"/>
              <a:gd name="connsiteY14" fmla="*/ 1268778 h 6730860"/>
              <a:gd name="connsiteX15" fmla="*/ 4259044 w 5835775"/>
              <a:gd name="connsiteY15" fmla="*/ 1502244 h 6730860"/>
              <a:gd name="connsiteX16" fmla="*/ 4025578 w 5835775"/>
              <a:gd name="connsiteY16" fmla="*/ 1099146 h 6730860"/>
              <a:gd name="connsiteX17" fmla="*/ 4362805 w 5835775"/>
              <a:gd name="connsiteY17" fmla="*/ 855055 h 6730860"/>
              <a:gd name="connsiteX18" fmla="*/ 0 w 5835775"/>
              <a:gd name="connsiteY18" fmla="*/ 0 h 6730860"/>
              <a:gd name="connsiteX19" fmla="*/ 3267758 w 5835775"/>
              <a:gd name="connsiteY19" fmla="*/ 0 h 6730860"/>
              <a:gd name="connsiteX20" fmla="*/ 3305063 w 5835775"/>
              <a:gd name="connsiteY20" fmla="*/ 63726 h 6730860"/>
              <a:gd name="connsiteX21" fmla="*/ 3406985 w 5835775"/>
              <a:gd name="connsiteY21" fmla="*/ 462295 h 6730860"/>
              <a:gd name="connsiteX22" fmla="*/ 2970594 w 5835775"/>
              <a:gd name="connsiteY22" fmla="*/ 1557974 h 6730860"/>
              <a:gd name="connsiteX23" fmla="*/ 3515337 w 5835775"/>
              <a:gd name="connsiteY23" fmla="*/ 2066142 h 6730860"/>
              <a:gd name="connsiteX24" fmla="*/ 4650938 w 5835775"/>
              <a:gd name="connsiteY24" fmla="*/ 2132151 h 6730860"/>
              <a:gd name="connsiteX25" fmla="*/ 4897972 w 5835775"/>
              <a:gd name="connsiteY25" fmla="*/ 2795603 h 6730860"/>
              <a:gd name="connsiteX26" fmla="*/ 4062979 w 5835775"/>
              <a:gd name="connsiteY26" fmla="*/ 3417553 h 6730860"/>
              <a:gd name="connsiteX27" fmla="*/ 3501188 w 5835775"/>
              <a:gd name="connsiteY27" fmla="*/ 3937791 h 6730860"/>
              <a:gd name="connsiteX28" fmla="*/ 4449937 w 5835775"/>
              <a:gd name="connsiteY28" fmla="*/ 4695499 h 6730860"/>
              <a:gd name="connsiteX29" fmla="*/ 5440291 w 5835775"/>
              <a:gd name="connsiteY29" fmla="*/ 4956658 h 6730860"/>
              <a:gd name="connsiteX30" fmla="*/ 5762821 w 5835775"/>
              <a:gd name="connsiteY30" fmla="*/ 6073049 h 6730860"/>
              <a:gd name="connsiteX31" fmla="*/ 4438972 w 5835775"/>
              <a:gd name="connsiteY31" fmla="*/ 6432286 h 6730860"/>
              <a:gd name="connsiteX32" fmla="*/ 3687617 w 5835775"/>
              <a:gd name="connsiteY32" fmla="*/ 5512601 h 6730860"/>
              <a:gd name="connsiteX33" fmla="*/ 3137471 w 5835775"/>
              <a:gd name="connsiteY33" fmla="*/ 5228621 h 6730860"/>
              <a:gd name="connsiteX34" fmla="*/ 2219026 w 5835775"/>
              <a:gd name="connsiteY34" fmla="*/ 6103852 h 6730860"/>
              <a:gd name="connsiteX35" fmla="*/ 962609 w 5835775"/>
              <a:gd name="connsiteY35" fmla="*/ 5594024 h 6730860"/>
              <a:gd name="connsiteX36" fmla="*/ 9468 w 5835775"/>
              <a:gd name="connsiteY36" fmla="*/ 6709780 h 6730860"/>
              <a:gd name="connsiteX37" fmla="*/ 0 w 5835775"/>
              <a:gd name="connsiteY37" fmla="*/ 6715849 h 673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835775" h="6730860">
                <a:moveTo>
                  <a:pt x="1016151" y="6072484"/>
                </a:moveTo>
                <a:cubicBezTo>
                  <a:pt x="1037999" y="6073765"/>
                  <a:pt x="1060047" y="6077256"/>
                  <a:pt x="1082018" y="6083111"/>
                </a:cubicBezTo>
                <a:cubicBezTo>
                  <a:pt x="1257801" y="6129954"/>
                  <a:pt x="1362328" y="6310424"/>
                  <a:pt x="1315484" y="6486206"/>
                </a:cubicBezTo>
                <a:cubicBezTo>
                  <a:pt x="1268642" y="6661989"/>
                  <a:pt x="1088168" y="6766515"/>
                  <a:pt x="912386" y="6719672"/>
                </a:cubicBezTo>
                <a:cubicBezTo>
                  <a:pt x="736607" y="6672830"/>
                  <a:pt x="632080" y="6492357"/>
                  <a:pt x="678923" y="6316576"/>
                </a:cubicBezTo>
                <a:cubicBezTo>
                  <a:pt x="719910" y="6162766"/>
                  <a:pt x="863206" y="6063513"/>
                  <a:pt x="1016151" y="6072484"/>
                </a:cubicBezTo>
                <a:close/>
                <a:moveTo>
                  <a:pt x="4968517" y="3411427"/>
                </a:moveTo>
                <a:cubicBezTo>
                  <a:pt x="5005224" y="3413581"/>
                  <a:pt x="5042261" y="3419444"/>
                  <a:pt x="5079176" y="3429280"/>
                </a:cubicBezTo>
                <a:cubicBezTo>
                  <a:pt x="5374488" y="3507975"/>
                  <a:pt x="5550091" y="3811170"/>
                  <a:pt x="5471396" y="4106482"/>
                </a:cubicBezTo>
                <a:cubicBezTo>
                  <a:pt x="5392701" y="4401796"/>
                  <a:pt x="5089508" y="4577399"/>
                  <a:pt x="4794194" y="4498704"/>
                </a:cubicBezTo>
                <a:cubicBezTo>
                  <a:pt x="4498880" y="4420008"/>
                  <a:pt x="4323277" y="4116815"/>
                  <a:pt x="4401974" y="3821503"/>
                </a:cubicBezTo>
                <a:cubicBezTo>
                  <a:pt x="4470833" y="3563104"/>
                  <a:pt x="4711571" y="3396357"/>
                  <a:pt x="4968517" y="3411427"/>
                </a:cubicBezTo>
                <a:close/>
                <a:moveTo>
                  <a:pt x="4362805" y="855055"/>
                </a:moveTo>
                <a:cubicBezTo>
                  <a:pt x="4384656" y="856336"/>
                  <a:pt x="4406701" y="859827"/>
                  <a:pt x="4428674" y="865682"/>
                </a:cubicBezTo>
                <a:cubicBezTo>
                  <a:pt x="4604455" y="912524"/>
                  <a:pt x="4708982" y="1092997"/>
                  <a:pt x="4662139" y="1268778"/>
                </a:cubicBezTo>
                <a:cubicBezTo>
                  <a:pt x="4615296" y="1444559"/>
                  <a:pt x="4434824" y="1549086"/>
                  <a:pt x="4259044" y="1502244"/>
                </a:cubicBezTo>
                <a:cubicBezTo>
                  <a:pt x="4083261" y="1455402"/>
                  <a:pt x="3978736" y="1274928"/>
                  <a:pt x="4025578" y="1099146"/>
                </a:cubicBezTo>
                <a:cubicBezTo>
                  <a:pt x="4066564" y="945337"/>
                  <a:pt x="4209864" y="846084"/>
                  <a:pt x="4362805" y="855055"/>
                </a:cubicBezTo>
                <a:close/>
                <a:moveTo>
                  <a:pt x="0" y="0"/>
                </a:moveTo>
                <a:lnTo>
                  <a:pt x="3267758" y="0"/>
                </a:lnTo>
                <a:lnTo>
                  <a:pt x="3305063" y="63726"/>
                </a:lnTo>
                <a:cubicBezTo>
                  <a:pt x="3369183" y="191635"/>
                  <a:pt x="3406589" y="329370"/>
                  <a:pt x="3406985" y="462295"/>
                </a:cubicBezTo>
                <a:cubicBezTo>
                  <a:pt x="3408485" y="962453"/>
                  <a:pt x="2891543" y="1144904"/>
                  <a:pt x="2970594" y="1557974"/>
                </a:cubicBezTo>
                <a:cubicBezTo>
                  <a:pt x="3032280" y="1880398"/>
                  <a:pt x="3449119" y="2040925"/>
                  <a:pt x="3515337" y="2066142"/>
                </a:cubicBezTo>
                <a:cubicBezTo>
                  <a:pt x="4015284" y="2256630"/>
                  <a:pt x="4332227" y="1913363"/>
                  <a:pt x="4650938" y="2132151"/>
                </a:cubicBezTo>
                <a:cubicBezTo>
                  <a:pt x="4853731" y="2271360"/>
                  <a:pt x="4965324" y="2574996"/>
                  <a:pt x="4897972" y="2795603"/>
                </a:cubicBezTo>
                <a:cubicBezTo>
                  <a:pt x="4830989" y="3014971"/>
                  <a:pt x="4662056" y="3104561"/>
                  <a:pt x="4062979" y="3417553"/>
                </a:cubicBezTo>
                <a:cubicBezTo>
                  <a:pt x="3838920" y="3534602"/>
                  <a:pt x="3512702" y="3705038"/>
                  <a:pt x="3501188" y="3937791"/>
                </a:cubicBezTo>
                <a:cubicBezTo>
                  <a:pt x="3482029" y="4324932"/>
                  <a:pt x="4394257" y="4674655"/>
                  <a:pt x="4449937" y="4695499"/>
                </a:cubicBezTo>
                <a:cubicBezTo>
                  <a:pt x="4884270" y="4858160"/>
                  <a:pt x="5186431" y="4793445"/>
                  <a:pt x="5440291" y="4956658"/>
                </a:cubicBezTo>
                <a:cubicBezTo>
                  <a:pt x="5797237" y="5186171"/>
                  <a:pt x="5933047" y="5687465"/>
                  <a:pt x="5762821" y="6073049"/>
                </a:cubicBezTo>
                <a:cubicBezTo>
                  <a:pt x="5566196" y="6518425"/>
                  <a:pt x="4842241" y="6698608"/>
                  <a:pt x="4438972" y="6432286"/>
                </a:cubicBezTo>
                <a:cubicBezTo>
                  <a:pt x="4148514" y="6240453"/>
                  <a:pt x="4125510" y="5878795"/>
                  <a:pt x="3687617" y="5512601"/>
                </a:cubicBezTo>
                <a:cubicBezTo>
                  <a:pt x="3487248" y="5345038"/>
                  <a:pt x="3330804" y="5214736"/>
                  <a:pt x="3137471" y="5228621"/>
                </a:cubicBezTo>
                <a:cubicBezTo>
                  <a:pt x="2702082" y="5259873"/>
                  <a:pt x="2676865" y="5988253"/>
                  <a:pt x="2219026" y="6103852"/>
                </a:cubicBezTo>
                <a:cubicBezTo>
                  <a:pt x="1741606" y="6224379"/>
                  <a:pt x="1457366" y="5508411"/>
                  <a:pt x="962609" y="5594024"/>
                </a:cubicBezTo>
                <a:cubicBezTo>
                  <a:pt x="494464" y="5675021"/>
                  <a:pt x="474925" y="6363960"/>
                  <a:pt x="9468" y="6709780"/>
                </a:cubicBezTo>
                <a:lnTo>
                  <a:pt x="0" y="67158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E4508A-45CD-42BA-8C51-1BC04DE45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20" y="663960"/>
            <a:ext cx="2987417" cy="322810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Final Thoughts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D8ACC-C353-EF23-5F67-E82D99D031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220" y="4257675"/>
            <a:ext cx="2987417" cy="876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How does imagination shape the future?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9623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A13B2A7-A44E-4940-9367-4788F2807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BF9A7D-DF04-4422-981B-76DFC72088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759370" y="0"/>
            <a:ext cx="2432630" cy="2848482"/>
          </a:xfrm>
          <a:custGeom>
            <a:avLst/>
            <a:gdLst>
              <a:gd name="connsiteX0" fmla="*/ 1193013 w 2432630"/>
              <a:gd name="connsiteY0" fmla="*/ 1609830 h 2848482"/>
              <a:gd name="connsiteX1" fmla="*/ 1452520 w 2432630"/>
              <a:gd name="connsiteY1" fmla="*/ 1771993 h 2848482"/>
              <a:gd name="connsiteX2" fmla="*/ 1333256 w 2432630"/>
              <a:gd name="connsiteY2" fmla="*/ 2217094 h 2848482"/>
              <a:gd name="connsiteX3" fmla="*/ 888154 w 2432630"/>
              <a:gd name="connsiteY3" fmla="*/ 2097829 h 2848482"/>
              <a:gd name="connsiteX4" fmla="*/ 1007419 w 2432630"/>
              <a:gd name="connsiteY4" fmla="*/ 1652728 h 2848482"/>
              <a:gd name="connsiteX5" fmla="*/ 1193013 w 2432630"/>
              <a:gd name="connsiteY5" fmla="*/ 1609830 h 2848482"/>
              <a:gd name="connsiteX6" fmla="*/ 1721013 w 2432630"/>
              <a:gd name="connsiteY6" fmla="*/ 1345937 h 2848482"/>
              <a:gd name="connsiteX7" fmla="*/ 1880524 w 2432630"/>
              <a:gd name="connsiteY7" fmla="*/ 1425334 h 2848482"/>
              <a:gd name="connsiteX8" fmla="*/ 1821528 w 2432630"/>
              <a:gd name="connsiteY8" fmla="*/ 1645511 h 2848482"/>
              <a:gd name="connsiteX9" fmla="*/ 1601350 w 2432630"/>
              <a:gd name="connsiteY9" fmla="*/ 1586514 h 2848482"/>
              <a:gd name="connsiteX10" fmla="*/ 1660347 w 2432630"/>
              <a:gd name="connsiteY10" fmla="*/ 1366337 h 2848482"/>
              <a:gd name="connsiteX11" fmla="*/ 1721013 w 2432630"/>
              <a:gd name="connsiteY11" fmla="*/ 1345937 h 2848482"/>
              <a:gd name="connsiteX12" fmla="*/ 0 w 2432630"/>
              <a:gd name="connsiteY12" fmla="*/ 0 h 2848482"/>
              <a:gd name="connsiteX13" fmla="*/ 2420476 w 2432630"/>
              <a:gd name="connsiteY13" fmla="*/ 0 h 2848482"/>
              <a:gd name="connsiteX14" fmla="*/ 2431096 w 2432630"/>
              <a:gd name="connsiteY14" fmla="*/ 94052 h 2848482"/>
              <a:gd name="connsiteX15" fmla="*/ 2426545 w 2432630"/>
              <a:gd name="connsiteY15" fmla="*/ 261706 h 2848482"/>
              <a:gd name="connsiteX16" fmla="*/ 1347411 w 2432630"/>
              <a:gd name="connsiteY16" fmla="*/ 1289202 h 2848482"/>
              <a:gd name="connsiteX17" fmla="*/ 678423 w 2432630"/>
              <a:gd name="connsiteY17" fmla="*/ 1606118 h 2848482"/>
              <a:gd name="connsiteX18" fmla="*/ 284014 w 2432630"/>
              <a:gd name="connsiteY18" fmla="*/ 2398976 h 2848482"/>
              <a:gd name="connsiteX19" fmla="*/ 97407 w 2432630"/>
              <a:gd name="connsiteY19" fmla="*/ 2742323 h 2848482"/>
              <a:gd name="connsiteX20" fmla="*/ 0 w 2432630"/>
              <a:gd name="connsiteY20" fmla="*/ 2848482 h 2848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432630" h="2848482">
                <a:moveTo>
                  <a:pt x="1193013" y="1609830"/>
                </a:moveTo>
                <a:cubicBezTo>
                  <a:pt x="1297352" y="1617205"/>
                  <a:pt x="1396284" y="1674588"/>
                  <a:pt x="1452520" y="1771993"/>
                </a:cubicBezTo>
                <a:cubicBezTo>
                  <a:pt x="1542498" y="1927838"/>
                  <a:pt x="1489101" y="2127117"/>
                  <a:pt x="1333256" y="2217094"/>
                </a:cubicBezTo>
                <a:cubicBezTo>
                  <a:pt x="1177410" y="2307071"/>
                  <a:pt x="978131" y="2253675"/>
                  <a:pt x="888154" y="2097829"/>
                </a:cubicBezTo>
                <a:cubicBezTo>
                  <a:pt x="798176" y="1941984"/>
                  <a:pt x="851572" y="1742705"/>
                  <a:pt x="1007419" y="1652728"/>
                </a:cubicBezTo>
                <a:cubicBezTo>
                  <a:pt x="1065861" y="1618986"/>
                  <a:pt x="1130410" y="1605406"/>
                  <a:pt x="1193013" y="1609830"/>
                </a:cubicBezTo>
                <a:close/>
                <a:moveTo>
                  <a:pt x="1721013" y="1345937"/>
                </a:moveTo>
                <a:cubicBezTo>
                  <a:pt x="1783347" y="1338202"/>
                  <a:pt x="1847142" y="1367515"/>
                  <a:pt x="1880524" y="1425334"/>
                </a:cubicBezTo>
                <a:cubicBezTo>
                  <a:pt x="1925033" y="1502425"/>
                  <a:pt x="1898619" y="1601002"/>
                  <a:pt x="1821528" y="1645511"/>
                </a:cubicBezTo>
                <a:cubicBezTo>
                  <a:pt x="1744436" y="1690020"/>
                  <a:pt x="1645859" y="1663606"/>
                  <a:pt x="1601350" y="1586514"/>
                </a:cubicBezTo>
                <a:cubicBezTo>
                  <a:pt x="1556841" y="1509423"/>
                  <a:pt x="1583254" y="1410846"/>
                  <a:pt x="1660347" y="1366337"/>
                </a:cubicBezTo>
                <a:cubicBezTo>
                  <a:pt x="1679620" y="1355210"/>
                  <a:pt x="1700235" y="1348515"/>
                  <a:pt x="1721013" y="1345937"/>
                </a:cubicBezTo>
                <a:close/>
                <a:moveTo>
                  <a:pt x="0" y="0"/>
                </a:moveTo>
                <a:lnTo>
                  <a:pt x="2420476" y="0"/>
                </a:lnTo>
                <a:lnTo>
                  <a:pt x="2431096" y="94052"/>
                </a:lnTo>
                <a:cubicBezTo>
                  <a:pt x="2434004" y="150699"/>
                  <a:pt x="2432933" y="206775"/>
                  <a:pt x="2426545" y="261706"/>
                </a:cubicBezTo>
                <a:cubicBezTo>
                  <a:pt x="2360669" y="828256"/>
                  <a:pt x="1972176" y="1172577"/>
                  <a:pt x="1347411" y="1289202"/>
                </a:cubicBezTo>
                <a:cubicBezTo>
                  <a:pt x="1096744" y="1336043"/>
                  <a:pt x="825156" y="1376752"/>
                  <a:pt x="678423" y="1606118"/>
                </a:cubicBezTo>
                <a:cubicBezTo>
                  <a:pt x="520257" y="1853673"/>
                  <a:pt x="394149" y="2125038"/>
                  <a:pt x="284014" y="2398976"/>
                </a:cubicBezTo>
                <a:cubicBezTo>
                  <a:pt x="233465" y="2524954"/>
                  <a:pt x="173906" y="2641107"/>
                  <a:pt x="97407" y="2742323"/>
                </a:cubicBezTo>
                <a:lnTo>
                  <a:pt x="0" y="28484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75559D-D504-40CB-D0F6-E5BE8C208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</p:spPr>
        <p:txBody>
          <a:bodyPr>
            <a:normAutofit/>
          </a:bodyPr>
          <a:lstStyle/>
          <a:p>
            <a:r>
              <a:rPr lang="en-US" dirty="0">
                <a:cs typeface="Posterama"/>
              </a:rPr>
              <a:t>To Consider for Next Time!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1455417-0B50-A685-01BA-3B485BE909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5046319"/>
              </p:ext>
            </p:extLst>
          </p:nvPr>
        </p:nvGraphicFramePr>
        <p:xfrm>
          <a:off x="609600" y="2106613"/>
          <a:ext cx="10972800" cy="4035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4700609"/>
      </p:ext>
    </p:extLst>
  </p:cSld>
  <p:clrMapOvr>
    <a:masterClrMapping/>
  </p:clrMapOvr>
</p:sld>
</file>

<file path=ppt/theme/theme1.xml><?xml version="1.0" encoding="utf-8"?>
<a:theme xmlns:a="http://schemas.openxmlformats.org/drawingml/2006/main" name="SplashVTI">
  <a:themeElements>
    <a:clrScheme name="AnalogousFromRegularSeedLeftStep">
      <a:dk1>
        <a:srgbClr val="000000"/>
      </a:dk1>
      <a:lt1>
        <a:srgbClr val="FFFFFF"/>
      </a:lt1>
      <a:dk2>
        <a:srgbClr val="412C24"/>
      </a:dk2>
      <a:lt2>
        <a:srgbClr val="E8E6E2"/>
      </a:lt2>
      <a:accent1>
        <a:srgbClr val="4D71C3"/>
      </a:accent1>
      <a:accent2>
        <a:srgbClr val="3B91B1"/>
      </a:accent2>
      <a:accent3>
        <a:srgbClr val="46B3A4"/>
      </a:accent3>
      <a:accent4>
        <a:srgbClr val="3BB16F"/>
      </a:accent4>
      <a:accent5>
        <a:srgbClr val="48B84B"/>
      </a:accent5>
      <a:accent6>
        <a:srgbClr val="69B13B"/>
      </a:accent6>
      <a:hlink>
        <a:srgbClr val="9E7D34"/>
      </a:hlink>
      <a:folHlink>
        <a:srgbClr val="7F7F7F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SplashVTI</vt:lpstr>
      <vt:lpstr>Changemakers: Creativity and Value Creation</vt:lpstr>
      <vt:lpstr>Aims and Objectives</vt:lpstr>
      <vt:lpstr>Module Aims</vt:lpstr>
      <vt:lpstr>Module Learning Outcomes</vt:lpstr>
      <vt:lpstr>Indicative Content</vt:lpstr>
      <vt:lpstr>Assessment Component 1</vt:lpstr>
      <vt:lpstr>Assessment Component 2</vt:lpstr>
      <vt:lpstr>Assessment Submission</vt:lpstr>
      <vt:lpstr>Portfolio Layout</vt:lpstr>
      <vt:lpstr>Key Terms</vt:lpstr>
      <vt:lpstr>Skills and Qualities</vt:lpstr>
      <vt:lpstr>Skills and Qualities</vt:lpstr>
      <vt:lpstr>Skills and Qualities</vt:lpstr>
      <vt:lpstr>Skills Assessment</vt:lpstr>
      <vt:lpstr>Skills in HSC</vt:lpstr>
      <vt:lpstr>Key Skills</vt:lpstr>
      <vt:lpstr>SWOT Analyses</vt:lpstr>
      <vt:lpstr>SWOT Analysis</vt:lpstr>
      <vt:lpstr>SWOT Analysis</vt:lpstr>
      <vt:lpstr>SWOT Analysis</vt:lpstr>
      <vt:lpstr>SWOT Analysis</vt:lpstr>
      <vt:lpstr>SWOT Analysis</vt:lpstr>
      <vt:lpstr>Thinking Outside of the Box</vt:lpstr>
      <vt:lpstr>Thinking Outside of the Box</vt:lpstr>
      <vt:lpstr>Thinking Outside the Box</vt:lpstr>
      <vt:lpstr>Comfort Zone</vt:lpstr>
      <vt:lpstr>Social Comfort Zone</vt:lpstr>
      <vt:lpstr>Social Comfort Zone: Break it Down</vt:lpstr>
      <vt:lpstr>Thought Provoking</vt:lpstr>
      <vt:lpstr>Thought Provoking</vt:lpstr>
      <vt:lpstr>Thought Provoking</vt:lpstr>
      <vt:lpstr>Thought Provoking</vt:lpstr>
      <vt:lpstr>Thought Provoking</vt:lpstr>
      <vt:lpstr>Thought Provoking</vt:lpstr>
      <vt:lpstr>Thought Provoking</vt:lpstr>
      <vt:lpstr>Thought Provoking</vt:lpstr>
      <vt:lpstr>Thought Provoking</vt:lpstr>
      <vt:lpstr>Thought Provoking</vt:lpstr>
      <vt:lpstr>Thought Provoking</vt:lpstr>
      <vt:lpstr>Thought Provoking: Group</vt:lpstr>
      <vt:lpstr>What to Expect</vt:lpstr>
      <vt:lpstr>Final Thoughts</vt:lpstr>
      <vt:lpstr>To Consider for Next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226</cp:revision>
  <dcterms:created xsi:type="dcterms:W3CDTF">2024-12-04T16:26:38Z</dcterms:created>
  <dcterms:modified xsi:type="dcterms:W3CDTF">2026-01-29T08:55:25Z</dcterms:modified>
</cp:coreProperties>
</file>