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7C2EEF-B03A-4567-A76F-BB00F55BFB30}" v="5278" dt="2022-10-04T10:28:28.5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577C2EEF-B03A-4567-A76F-BB00F55BFB30}"/>
    <pc:docChg chg="addSld modSld addMainMaster delMainMaster">
      <pc:chgData name="Laura James" userId="S::laura.james@uwtsd.ac.uk::e815814b-f5ab-4367-85bb-abbbaf16d579" providerId="AD" clId="Web-{577C2EEF-B03A-4567-A76F-BB00F55BFB30}" dt="2022-10-04T10:28:35.361" v="3320"/>
      <pc:docMkLst>
        <pc:docMk/>
      </pc:docMkLst>
      <pc:sldChg chg="addSp delSp modSp mod setBg modClrScheme setClrOvrMap chgLayout">
        <pc:chgData name="Laura James" userId="S::laura.james@uwtsd.ac.uk::e815814b-f5ab-4367-85bb-abbbaf16d579" providerId="AD" clId="Web-{577C2EEF-B03A-4567-A76F-BB00F55BFB30}" dt="2022-10-04T09:28:15.739" v="37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577C2EEF-B03A-4567-A76F-BB00F55BFB30}" dt="2022-10-04T09:28:15.739" v="3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577C2EEF-B03A-4567-A76F-BB00F55BFB30}" dt="2022-10-04T09:28:15.739" v="3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aura James" userId="S::laura.james@uwtsd.ac.uk::e815814b-f5ab-4367-85bb-abbbaf16d579" providerId="AD" clId="Web-{577C2EEF-B03A-4567-A76F-BB00F55BFB30}" dt="2022-10-04T09:28:15.739" v="37"/>
          <ac:spMkLst>
            <pc:docMk/>
            <pc:sldMk cId="109857222" sldId="256"/>
            <ac:spMk id="9" creationId="{A34066D6-1B59-4642-A86D-39464CEE971B}"/>
          </ac:spMkLst>
        </pc:spChg>
        <pc:spChg chg="add del">
          <ac:chgData name="Laura James" userId="S::laura.james@uwtsd.ac.uk::e815814b-f5ab-4367-85bb-abbbaf16d579" providerId="AD" clId="Web-{577C2EEF-B03A-4567-A76F-BB00F55BFB30}" dt="2022-10-04T09:28:15.739" v="37"/>
          <ac:spMkLst>
            <pc:docMk/>
            <pc:sldMk cId="109857222" sldId="256"/>
            <ac:spMk id="11" creationId="{18E928D9-3091-4385-B979-265D55AD02CE}"/>
          </ac:spMkLst>
        </pc:spChg>
        <pc:spChg chg="add del">
          <ac:chgData name="Laura James" userId="S::laura.james@uwtsd.ac.uk::e815814b-f5ab-4367-85bb-abbbaf16d579" providerId="AD" clId="Web-{577C2EEF-B03A-4567-A76F-BB00F55BFB30}" dt="2022-10-04T09:28:15.739" v="37"/>
          <ac:spMkLst>
            <pc:docMk/>
            <pc:sldMk cId="109857222" sldId="256"/>
            <ac:spMk id="13" creationId="{7D602432-D774-4CF5-94E8-7D52D01059D2}"/>
          </ac:spMkLst>
        </pc:spChg>
        <pc:spChg chg="add del">
          <ac:chgData name="Laura James" userId="S::laura.james@uwtsd.ac.uk::e815814b-f5ab-4367-85bb-abbbaf16d579" providerId="AD" clId="Web-{577C2EEF-B03A-4567-A76F-BB00F55BFB30}" dt="2022-10-04T09:28:15.739" v="37"/>
          <ac:spMkLst>
            <pc:docMk/>
            <pc:sldMk cId="109857222" sldId="256"/>
            <ac:spMk id="15" creationId="{CBF9EBB4-5078-47B2-AAA0-DF4A88D8182A}"/>
          </ac:spMkLst>
        </pc:spChg>
        <pc:spChg chg="add">
          <ac:chgData name="Laura James" userId="S::laura.james@uwtsd.ac.uk::e815814b-f5ab-4367-85bb-abbbaf16d579" providerId="AD" clId="Web-{577C2EEF-B03A-4567-A76F-BB00F55BFB30}" dt="2022-10-04T09:28:15.739" v="37"/>
          <ac:spMkLst>
            <pc:docMk/>
            <pc:sldMk cId="109857222" sldId="256"/>
            <ac:spMk id="20" creationId="{DB4A12B6-EF0D-43E8-8C17-4FAD4D2766E4}"/>
          </ac:spMkLst>
        </pc:spChg>
        <pc:spChg chg="add">
          <ac:chgData name="Laura James" userId="S::laura.james@uwtsd.ac.uk::e815814b-f5ab-4367-85bb-abbbaf16d579" providerId="AD" clId="Web-{577C2EEF-B03A-4567-A76F-BB00F55BFB30}" dt="2022-10-04T09:28:15.739" v="37"/>
          <ac:spMkLst>
            <pc:docMk/>
            <pc:sldMk cId="109857222" sldId="256"/>
            <ac:spMk id="22" creationId="{AE107525-0C02-447F-8A3F-553320A7230E}"/>
          </ac:spMkLst>
        </pc:spChg>
        <pc:spChg chg="add">
          <ac:chgData name="Laura James" userId="S::laura.james@uwtsd.ac.uk::e815814b-f5ab-4367-85bb-abbbaf16d579" providerId="AD" clId="Web-{577C2EEF-B03A-4567-A76F-BB00F55BFB30}" dt="2022-10-04T09:28:15.739" v="37"/>
          <ac:spMkLst>
            <pc:docMk/>
            <pc:sldMk cId="109857222" sldId="256"/>
            <ac:spMk id="24" creationId="{AB7A42E3-05D8-4A0B-9D4E-20EF581E57C0}"/>
          </ac:spMkLst>
        </pc:spChg>
        <pc:picChg chg="add mod">
          <ac:chgData name="Laura James" userId="S::laura.james@uwtsd.ac.uk::e815814b-f5ab-4367-85bb-abbbaf16d579" providerId="AD" clId="Web-{577C2EEF-B03A-4567-A76F-BB00F55BFB30}" dt="2022-10-04T09:28:15.739" v="37"/>
          <ac:picMkLst>
            <pc:docMk/>
            <pc:sldMk cId="109857222" sldId="256"/>
            <ac:picMk id="4" creationId="{392AC402-8DC9-B0F4-E62E-0BF720D7A183}"/>
          </ac:picMkLst>
        </pc:picChg>
        <pc:cxnChg chg="add">
          <ac:chgData name="Laura James" userId="S::laura.james@uwtsd.ac.uk::e815814b-f5ab-4367-85bb-abbbaf16d579" providerId="AD" clId="Web-{577C2EEF-B03A-4567-A76F-BB00F55BFB30}" dt="2022-10-04T09:28:15.739" v="37"/>
          <ac:cxnSpMkLst>
            <pc:docMk/>
            <pc:sldMk cId="109857222" sldId="256"/>
            <ac:cxnSpMk id="26" creationId="{6EE9A54B-189D-4645-8254-FDC4210EC6DB}"/>
          </ac:cxnSpMkLst>
        </pc:cxnChg>
        <pc:cxnChg chg="add">
          <ac:chgData name="Laura James" userId="S::laura.james@uwtsd.ac.uk::e815814b-f5ab-4367-85bb-abbbaf16d579" providerId="AD" clId="Web-{577C2EEF-B03A-4567-A76F-BB00F55BFB30}" dt="2022-10-04T09:28:15.739" v="37"/>
          <ac:cxnSpMkLst>
            <pc:docMk/>
            <pc:sldMk cId="109857222" sldId="256"/>
            <ac:cxnSpMk id="28" creationId="{511CE48F-D5E4-4520-AF1E-8F85CFBDA596}"/>
          </ac:cxnSpMkLst>
        </pc:cxnChg>
        <pc:cxnChg chg="add">
          <ac:chgData name="Laura James" userId="S::laura.james@uwtsd.ac.uk::e815814b-f5ab-4367-85bb-abbbaf16d579" providerId="AD" clId="Web-{577C2EEF-B03A-4567-A76F-BB00F55BFB30}" dt="2022-10-04T09:28:15.739" v="37"/>
          <ac:cxnSpMkLst>
            <pc:docMk/>
            <pc:sldMk cId="109857222" sldId="256"/>
            <ac:cxnSpMk id="30" creationId="{41448851-39AD-4943-BF9C-C50704E08377}"/>
          </ac:cxnSpMkLst>
        </pc:cxnChg>
      </pc:sldChg>
      <pc:sldChg chg="addSp modSp new">
        <pc:chgData name="Laura James" userId="S::laura.james@uwtsd.ac.uk::e815814b-f5ab-4367-85bb-abbbaf16d579" providerId="AD" clId="Web-{577C2EEF-B03A-4567-A76F-BB00F55BFB30}" dt="2022-10-04T09:29:58.367" v="60" actId="20577"/>
        <pc:sldMkLst>
          <pc:docMk/>
          <pc:sldMk cId="937234543" sldId="257"/>
        </pc:sldMkLst>
        <pc:spChg chg="mod">
          <ac:chgData name="Laura James" userId="S::laura.james@uwtsd.ac.uk::e815814b-f5ab-4367-85bb-abbbaf16d579" providerId="AD" clId="Web-{577C2EEF-B03A-4567-A76F-BB00F55BFB30}" dt="2022-10-04T09:28:47.584" v="49" actId="20577"/>
          <ac:spMkLst>
            <pc:docMk/>
            <pc:sldMk cId="937234543" sldId="257"/>
            <ac:spMk id="2" creationId="{86B8D648-7B53-81EF-9EE2-9301E9EE10D7}"/>
          </ac:spMkLst>
        </pc:spChg>
        <pc:spChg chg="add mod">
          <ac:chgData name="Laura James" userId="S::laura.james@uwtsd.ac.uk::e815814b-f5ab-4367-85bb-abbbaf16d579" providerId="AD" clId="Web-{577C2EEF-B03A-4567-A76F-BB00F55BFB30}" dt="2022-10-04T09:29:58.367" v="60" actId="20577"/>
          <ac:spMkLst>
            <pc:docMk/>
            <pc:sldMk cId="937234543" sldId="257"/>
            <ac:spMk id="3" creationId="{E0BB0DB0-F54F-4F4C-D50A-D000F564FBD1}"/>
          </ac:spMkLst>
        </pc:spChg>
      </pc:sldChg>
      <pc:sldChg chg="addSp modSp new mod setBg">
        <pc:chgData name="Laura James" userId="S::laura.james@uwtsd.ac.uk::e815814b-f5ab-4367-85bb-abbbaf16d579" providerId="AD" clId="Web-{577C2EEF-B03A-4567-A76F-BB00F55BFB30}" dt="2022-10-04T09:33:32.903" v="253"/>
        <pc:sldMkLst>
          <pc:docMk/>
          <pc:sldMk cId="1215949944" sldId="258"/>
        </pc:sldMkLst>
        <pc:spChg chg="mod">
          <ac:chgData name="Laura James" userId="S::laura.james@uwtsd.ac.uk::e815814b-f5ab-4367-85bb-abbbaf16d579" providerId="AD" clId="Web-{577C2EEF-B03A-4567-A76F-BB00F55BFB30}" dt="2022-10-04T09:33:32.903" v="253"/>
          <ac:spMkLst>
            <pc:docMk/>
            <pc:sldMk cId="1215949944" sldId="258"/>
            <ac:spMk id="2" creationId="{B46DB3F7-2CCE-7666-D812-079A1F8E024C}"/>
          </ac:spMkLst>
        </pc:spChg>
        <pc:spChg chg="add mod">
          <ac:chgData name="Laura James" userId="S::laura.james@uwtsd.ac.uk::e815814b-f5ab-4367-85bb-abbbaf16d579" providerId="AD" clId="Web-{577C2EEF-B03A-4567-A76F-BB00F55BFB30}" dt="2022-10-04T09:33:32.903" v="253"/>
          <ac:spMkLst>
            <pc:docMk/>
            <pc:sldMk cId="1215949944" sldId="258"/>
            <ac:spMk id="3" creationId="{81001008-1C4C-0F83-6779-80EE4F964EE7}"/>
          </ac:spMkLst>
        </pc:spChg>
        <pc:spChg chg="add">
          <ac:chgData name="Laura James" userId="S::laura.james@uwtsd.ac.uk::e815814b-f5ab-4367-85bb-abbbaf16d579" providerId="AD" clId="Web-{577C2EEF-B03A-4567-A76F-BB00F55BFB30}" dt="2022-10-04T09:33:32.903" v="253"/>
          <ac:spMkLst>
            <pc:docMk/>
            <pc:sldMk cId="1215949944" sldId="258"/>
            <ac:spMk id="9" creationId="{1E94681D-2A4C-4A8D-B9B5-31D440D0328D}"/>
          </ac:spMkLst>
        </pc:spChg>
        <pc:spChg chg="add">
          <ac:chgData name="Laura James" userId="S::laura.james@uwtsd.ac.uk::e815814b-f5ab-4367-85bb-abbbaf16d579" providerId="AD" clId="Web-{577C2EEF-B03A-4567-A76F-BB00F55BFB30}" dt="2022-10-04T09:33:32.903" v="253"/>
          <ac:spMkLst>
            <pc:docMk/>
            <pc:sldMk cId="1215949944" sldId="258"/>
            <ac:spMk id="11" creationId="{04B7AC44-1B7B-4F09-9AA4-3DFDEC5751A8}"/>
          </ac:spMkLst>
        </pc:spChg>
        <pc:spChg chg="add">
          <ac:chgData name="Laura James" userId="S::laura.james@uwtsd.ac.uk::e815814b-f5ab-4367-85bb-abbbaf16d579" providerId="AD" clId="Web-{577C2EEF-B03A-4567-A76F-BB00F55BFB30}" dt="2022-10-04T09:33:32.903" v="253"/>
          <ac:spMkLst>
            <pc:docMk/>
            <pc:sldMk cId="1215949944" sldId="258"/>
            <ac:spMk id="13" creationId="{6683E473-94FF-4ACE-9433-1F14799E8907}"/>
          </ac:spMkLst>
        </pc:spChg>
        <pc:spChg chg="add">
          <ac:chgData name="Laura James" userId="S::laura.james@uwtsd.ac.uk::e815814b-f5ab-4367-85bb-abbbaf16d579" providerId="AD" clId="Web-{577C2EEF-B03A-4567-A76F-BB00F55BFB30}" dt="2022-10-04T09:33:32.903" v="253"/>
          <ac:spMkLst>
            <pc:docMk/>
            <pc:sldMk cId="1215949944" sldId="258"/>
            <ac:spMk id="15" creationId="{84A3A5EB-931E-46DE-A692-6731DB9885FA}"/>
          </ac:spMkLst>
        </pc:spChg>
        <pc:spChg chg="add">
          <ac:chgData name="Laura James" userId="S::laura.james@uwtsd.ac.uk::e815814b-f5ab-4367-85bb-abbbaf16d579" providerId="AD" clId="Web-{577C2EEF-B03A-4567-A76F-BB00F55BFB30}" dt="2022-10-04T09:33:32.903" v="253"/>
          <ac:spMkLst>
            <pc:docMk/>
            <pc:sldMk cId="1215949944" sldId="258"/>
            <ac:spMk id="17" creationId="{2358634F-705D-44E4-9FBF-A406E2F9A439}"/>
          </ac:spMkLst>
        </pc:spChg>
        <pc:spChg chg="add">
          <ac:chgData name="Laura James" userId="S::laura.james@uwtsd.ac.uk::e815814b-f5ab-4367-85bb-abbbaf16d579" providerId="AD" clId="Web-{577C2EEF-B03A-4567-A76F-BB00F55BFB30}" dt="2022-10-04T09:33:32.903" v="253"/>
          <ac:spMkLst>
            <pc:docMk/>
            <pc:sldMk cId="1215949944" sldId="258"/>
            <ac:spMk id="19" creationId="{6FCFE1E3-A09C-4196-A99F-B7C3014E9604}"/>
          </ac:spMkLst>
        </pc:spChg>
        <pc:picChg chg="add mod">
          <ac:chgData name="Laura James" userId="S::laura.james@uwtsd.ac.uk::e815814b-f5ab-4367-85bb-abbbaf16d579" providerId="AD" clId="Web-{577C2EEF-B03A-4567-A76F-BB00F55BFB30}" dt="2022-10-04T09:33:32.903" v="253"/>
          <ac:picMkLst>
            <pc:docMk/>
            <pc:sldMk cId="1215949944" sldId="258"/>
            <ac:picMk id="4" creationId="{F4E21A52-7B05-D106-1261-C6E38D50F167}"/>
          </ac:picMkLst>
        </pc:picChg>
      </pc:sldChg>
      <pc:sldChg chg="addSp delSp modSp new mod setBg">
        <pc:chgData name="Laura James" userId="S::laura.james@uwtsd.ac.uk::e815814b-f5ab-4367-85bb-abbbaf16d579" providerId="AD" clId="Web-{577C2EEF-B03A-4567-A76F-BB00F55BFB30}" dt="2022-10-04T09:35:39.469" v="381" actId="20577"/>
        <pc:sldMkLst>
          <pc:docMk/>
          <pc:sldMk cId="3022712427" sldId="259"/>
        </pc:sldMkLst>
        <pc:spChg chg="mod">
          <ac:chgData name="Laura James" userId="S::laura.james@uwtsd.ac.uk::e815814b-f5ab-4367-85bb-abbbaf16d579" providerId="AD" clId="Web-{577C2EEF-B03A-4567-A76F-BB00F55BFB30}" dt="2022-10-04T09:35:39.469" v="381" actId="20577"/>
          <ac:spMkLst>
            <pc:docMk/>
            <pc:sldMk cId="3022712427" sldId="259"/>
            <ac:spMk id="2" creationId="{8F030F5C-D210-49E7-A698-FC15C0116772}"/>
          </ac:spMkLst>
        </pc:spChg>
        <pc:spChg chg="add del mod">
          <ac:chgData name="Laura James" userId="S::laura.james@uwtsd.ac.uk::e815814b-f5ab-4367-85bb-abbbaf16d579" providerId="AD" clId="Web-{577C2EEF-B03A-4567-A76F-BB00F55BFB30}" dt="2022-10-04T09:35:31.016" v="380"/>
          <ac:spMkLst>
            <pc:docMk/>
            <pc:sldMk cId="3022712427" sldId="259"/>
            <ac:spMk id="3" creationId="{EFE46AB8-253D-391F-A7DD-11A14566475F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31.016" v="380"/>
          <ac:spMkLst>
            <pc:docMk/>
            <pc:sldMk cId="3022712427" sldId="259"/>
            <ac:spMk id="9" creationId="{1E94681D-2A4C-4A8D-B9B5-31D440D0328D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31.016" v="380"/>
          <ac:spMkLst>
            <pc:docMk/>
            <pc:sldMk cId="3022712427" sldId="259"/>
            <ac:spMk id="11" creationId="{685B1578-9B95-463A-91DE-797A98F7E96A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31.016" v="380"/>
          <ac:spMkLst>
            <pc:docMk/>
            <pc:sldMk cId="3022712427" sldId="259"/>
            <ac:spMk id="13" creationId="{B7753F1F-C532-475B-BE0D-7359EB6F86EF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31.016" v="380"/>
          <ac:spMkLst>
            <pc:docMk/>
            <pc:sldMk cId="3022712427" sldId="259"/>
            <ac:spMk id="15" creationId="{0EB72A9B-FD82-4F09-BF1E-D39311D3A0E3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31.016" v="380"/>
          <ac:spMkLst>
            <pc:docMk/>
            <pc:sldMk cId="3022712427" sldId="259"/>
            <ac:spMk id="17" creationId="{DD39B371-6E4E-4070-AB4E-4D788405A5A6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31.016" v="380"/>
          <ac:spMkLst>
            <pc:docMk/>
            <pc:sldMk cId="3022712427" sldId="259"/>
            <ac:spMk id="19" creationId="{B937DAED-8BFE-4563-BB45-B5E554D70A84}"/>
          </ac:spMkLst>
        </pc:spChg>
        <pc:graphicFrameChg chg="add">
          <ac:chgData name="Laura James" userId="S::laura.james@uwtsd.ac.uk::e815814b-f5ab-4367-85bb-abbbaf16d579" providerId="AD" clId="Web-{577C2EEF-B03A-4567-A76F-BB00F55BFB30}" dt="2022-10-04T09:35:31.016" v="380"/>
          <ac:graphicFrameMkLst>
            <pc:docMk/>
            <pc:sldMk cId="3022712427" sldId="259"/>
            <ac:graphicFrameMk id="5" creationId="{ACD6D610-45FA-998B-E535-CD6D29ACC049}"/>
          </ac:graphicFrameMkLst>
        </pc:graphicFrameChg>
      </pc:sldChg>
      <pc:sldChg chg="addSp modSp new mod setBg">
        <pc:chgData name="Laura James" userId="S::laura.james@uwtsd.ac.uk::e815814b-f5ab-4367-85bb-abbbaf16d579" providerId="AD" clId="Web-{577C2EEF-B03A-4567-A76F-BB00F55BFB30}" dt="2022-10-04T09:36:03.376" v="395" actId="20577"/>
        <pc:sldMkLst>
          <pc:docMk/>
          <pc:sldMk cId="547095929" sldId="260"/>
        </pc:sldMkLst>
        <pc:spChg chg="mod">
          <ac:chgData name="Laura James" userId="S::laura.james@uwtsd.ac.uk::e815814b-f5ab-4367-85bb-abbbaf16d579" providerId="AD" clId="Web-{577C2EEF-B03A-4567-A76F-BB00F55BFB30}" dt="2022-10-04T09:36:03.376" v="395" actId="20577"/>
          <ac:spMkLst>
            <pc:docMk/>
            <pc:sldMk cId="547095929" sldId="260"/>
            <ac:spMk id="2" creationId="{3E10CF95-74F4-4B96-9BAC-7A32CB2B17AB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49.360" v="383"/>
          <ac:spMkLst>
            <pc:docMk/>
            <pc:sldMk cId="547095929" sldId="260"/>
            <ac:spMk id="7" creationId="{904DB13E-F722-4ED6-BB00-556651E95281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49.360" v="383"/>
          <ac:spMkLst>
            <pc:docMk/>
            <pc:sldMk cId="547095929" sldId="260"/>
            <ac:spMk id="9" creationId="{7B58A187-A4B1-42EB-A4C7-8635BA507BCE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49.360" v="383"/>
          <ac:spMkLst>
            <pc:docMk/>
            <pc:sldMk cId="547095929" sldId="260"/>
            <ac:spMk id="11" creationId="{37F14E7F-3054-458C-ACF9-A8DA1757C65C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49.360" v="383"/>
          <ac:spMkLst>
            <pc:docMk/>
            <pc:sldMk cId="547095929" sldId="260"/>
            <ac:spMk id="13" creationId="{93747C1C-97FC-4D70-A6C8-A01FBCF5A9DC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49.360" v="383"/>
          <ac:spMkLst>
            <pc:docMk/>
            <pc:sldMk cId="547095929" sldId="260"/>
            <ac:spMk id="20" creationId="{6EB4BFD6-A85D-4A13-A54A-9A5C9E31C69E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49.360" v="383"/>
          <ac:spMkLst>
            <pc:docMk/>
            <pc:sldMk cId="547095929" sldId="260"/>
            <ac:spMk id="22" creationId="{B5DD78E9-DE0D-47AF-A0DB-F475221E3DC7}"/>
          </ac:spMkLst>
        </pc:spChg>
        <pc:spChg chg="add">
          <ac:chgData name="Laura James" userId="S::laura.james@uwtsd.ac.uk::e815814b-f5ab-4367-85bb-abbbaf16d579" providerId="AD" clId="Web-{577C2EEF-B03A-4567-A76F-BB00F55BFB30}" dt="2022-10-04T09:35:49.360" v="383"/>
          <ac:spMkLst>
            <pc:docMk/>
            <pc:sldMk cId="547095929" sldId="260"/>
            <ac:spMk id="24" creationId="{A118D329-2010-4A15-B57C-429FFAE35B11}"/>
          </ac:spMkLst>
        </pc:spChg>
        <pc:grpChg chg="add">
          <ac:chgData name="Laura James" userId="S::laura.james@uwtsd.ac.uk::e815814b-f5ab-4367-85bb-abbbaf16d579" providerId="AD" clId="Web-{577C2EEF-B03A-4567-A76F-BB00F55BFB30}" dt="2022-10-04T09:35:49.360" v="383"/>
          <ac:grpSpMkLst>
            <pc:docMk/>
            <pc:sldMk cId="547095929" sldId="260"/>
            <ac:grpSpMk id="15" creationId="{E26428D7-C6F3-473D-A360-A3F5C3E8728C}"/>
          </ac:grpSpMkLst>
        </pc:grpChg>
        <pc:cxnChg chg="add">
          <ac:chgData name="Laura James" userId="S::laura.james@uwtsd.ac.uk::e815814b-f5ab-4367-85bb-abbbaf16d579" providerId="AD" clId="Web-{577C2EEF-B03A-4567-A76F-BB00F55BFB30}" dt="2022-10-04T09:35:49.360" v="383"/>
          <ac:cxnSpMkLst>
            <pc:docMk/>
            <pc:sldMk cId="547095929" sldId="260"/>
            <ac:cxnSpMk id="26" creationId="{994262BC-EE98-4BD6-82DB-4955E8DCC290}"/>
          </ac:cxnSpMkLst>
        </pc:cxnChg>
      </pc:sldChg>
      <pc:sldChg chg="addSp modSp new mod setBg">
        <pc:chgData name="Laura James" userId="S::laura.james@uwtsd.ac.uk::e815814b-f5ab-4367-85bb-abbbaf16d579" providerId="AD" clId="Web-{577C2EEF-B03A-4567-A76F-BB00F55BFB30}" dt="2022-10-04T09:39:11.412" v="648"/>
        <pc:sldMkLst>
          <pc:docMk/>
          <pc:sldMk cId="1022056752" sldId="261"/>
        </pc:sldMkLst>
        <pc:spChg chg="mod">
          <ac:chgData name="Laura James" userId="S::laura.james@uwtsd.ac.uk::e815814b-f5ab-4367-85bb-abbbaf16d579" providerId="AD" clId="Web-{577C2EEF-B03A-4567-A76F-BB00F55BFB30}" dt="2022-10-04T09:39:11.412" v="648"/>
          <ac:spMkLst>
            <pc:docMk/>
            <pc:sldMk cId="1022056752" sldId="261"/>
            <ac:spMk id="2" creationId="{FD1DDCA5-9474-BE28-940D-4460F7949490}"/>
          </ac:spMkLst>
        </pc:spChg>
        <pc:spChg chg="add mod">
          <ac:chgData name="Laura James" userId="S::laura.james@uwtsd.ac.uk::e815814b-f5ab-4367-85bb-abbbaf16d579" providerId="AD" clId="Web-{577C2EEF-B03A-4567-A76F-BB00F55BFB30}" dt="2022-10-04T09:39:11.412" v="648"/>
          <ac:spMkLst>
            <pc:docMk/>
            <pc:sldMk cId="1022056752" sldId="261"/>
            <ac:spMk id="3" creationId="{741C7552-A28C-7437-2F5C-B2978028C33D}"/>
          </ac:spMkLst>
        </pc:spChg>
        <pc:spChg chg="add">
          <ac:chgData name="Laura James" userId="S::laura.james@uwtsd.ac.uk::e815814b-f5ab-4367-85bb-abbbaf16d579" providerId="AD" clId="Web-{577C2EEF-B03A-4567-A76F-BB00F55BFB30}" dt="2022-10-04T09:39:11.412" v="648"/>
          <ac:spMkLst>
            <pc:docMk/>
            <pc:sldMk cId="1022056752" sldId="261"/>
            <ac:spMk id="9" creationId="{1E94681D-2A4C-4A8D-B9B5-31D440D0328D}"/>
          </ac:spMkLst>
        </pc:spChg>
        <pc:spChg chg="add">
          <ac:chgData name="Laura James" userId="S::laura.james@uwtsd.ac.uk::e815814b-f5ab-4367-85bb-abbbaf16d579" providerId="AD" clId="Web-{577C2EEF-B03A-4567-A76F-BB00F55BFB30}" dt="2022-10-04T09:39:11.412" v="648"/>
          <ac:spMkLst>
            <pc:docMk/>
            <pc:sldMk cId="1022056752" sldId="261"/>
            <ac:spMk id="11" creationId="{FB65ABA3-820C-4D75-9437-9EFA1ADFE134}"/>
          </ac:spMkLst>
        </pc:spChg>
        <pc:spChg chg="add">
          <ac:chgData name="Laura James" userId="S::laura.james@uwtsd.ac.uk::e815814b-f5ab-4367-85bb-abbbaf16d579" providerId="AD" clId="Web-{577C2EEF-B03A-4567-A76F-BB00F55BFB30}" dt="2022-10-04T09:39:11.412" v="648"/>
          <ac:spMkLst>
            <pc:docMk/>
            <pc:sldMk cId="1022056752" sldId="261"/>
            <ac:spMk id="13" creationId="{036BF2FB-90D8-48DB-BD34-D040CDCFF208}"/>
          </ac:spMkLst>
        </pc:spChg>
        <pc:spChg chg="add">
          <ac:chgData name="Laura James" userId="S::laura.james@uwtsd.ac.uk::e815814b-f5ab-4367-85bb-abbbaf16d579" providerId="AD" clId="Web-{577C2EEF-B03A-4567-A76F-BB00F55BFB30}" dt="2022-10-04T09:39:11.412" v="648"/>
          <ac:spMkLst>
            <pc:docMk/>
            <pc:sldMk cId="1022056752" sldId="261"/>
            <ac:spMk id="15" creationId="{B6EE7E08-B389-43E5-B019-1B0A8ACBBD93}"/>
          </ac:spMkLst>
        </pc:spChg>
        <pc:spChg chg="add">
          <ac:chgData name="Laura James" userId="S::laura.james@uwtsd.ac.uk::e815814b-f5ab-4367-85bb-abbbaf16d579" providerId="AD" clId="Web-{577C2EEF-B03A-4567-A76F-BB00F55BFB30}" dt="2022-10-04T09:39:11.412" v="648"/>
          <ac:spMkLst>
            <pc:docMk/>
            <pc:sldMk cId="1022056752" sldId="261"/>
            <ac:spMk id="17" creationId="{E60D94A5-8A09-4BAB-8F7C-69BC34C54DDE}"/>
          </ac:spMkLst>
        </pc:spChg>
        <pc:spChg chg="add">
          <ac:chgData name="Laura James" userId="S::laura.james@uwtsd.ac.uk::e815814b-f5ab-4367-85bb-abbbaf16d579" providerId="AD" clId="Web-{577C2EEF-B03A-4567-A76F-BB00F55BFB30}" dt="2022-10-04T09:39:11.412" v="648"/>
          <ac:spMkLst>
            <pc:docMk/>
            <pc:sldMk cId="1022056752" sldId="261"/>
            <ac:spMk id="19" creationId="{7A1AE32B-3A6E-4C5E-8FEB-73861B9A26B5}"/>
          </ac:spMkLst>
        </pc:spChg>
        <pc:picChg chg="add">
          <ac:chgData name="Laura James" userId="S::laura.james@uwtsd.ac.uk::e815814b-f5ab-4367-85bb-abbbaf16d579" providerId="AD" clId="Web-{577C2EEF-B03A-4567-A76F-BB00F55BFB30}" dt="2022-10-04T09:39:11.412" v="648"/>
          <ac:picMkLst>
            <pc:docMk/>
            <pc:sldMk cId="1022056752" sldId="261"/>
            <ac:picMk id="5" creationId="{B39A27CD-FBD5-3ABC-473E-7C1051C8A703}"/>
          </ac:picMkLst>
        </pc:picChg>
      </pc:sldChg>
      <pc:sldChg chg="addSp modSp new mod setBg">
        <pc:chgData name="Laura James" userId="S::laura.james@uwtsd.ac.uk::e815814b-f5ab-4367-85bb-abbbaf16d579" providerId="AD" clId="Web-{577C2EEF-B03A-4567-A76F-BB00F55BFB30}" dt="2022-10-04T09:49:08.677" v="975" actId="20577"/>
        <pc:sldMkLst>
          <pc:docMk/>
          <pc:sldMk cId="4276322809" sldId="262"/>
        </pc:sldMkLst>
        <pc:spChg chg="mod">
          <ac:chgData name="Laura James" userId="S::laura.james@uwtsd.ac.uk::e815814b-f5ab-4367-85bb-abbbaf16d579" providerId="AD" clId="Web-{577C2EEF-B03A-4567-A76F-BB00F55BFB30}" dt="2022-10-04T09:48:45.676" v="970"/>
          <ac:spMkLst>
            <pc:docMk/>
            <pc:sldMk cId="4276322809" sldId="262"/>
            <ac:spMk id="2" creationId="{F6BBA324-5D6E-B255-FCAE-770BF84E61A5}"/>
          </ac:spMkLst>
        </pc:spChg>
        <pc:spChg chg="add mod">
          <ac:chgData name="Laura James" userId="S::laura.james@uwtsd.ac.uk::e815814b-f5ab-4367-85bb-abbbaf16d579" providerId="AD" clId="Web-{577C2EEF-B03A-4567-A76F-BB00F55BFB30}" dt="2022-10-04T09:49:08.677" v="975" actId="20577"/>
          <ac:spMkLst>
            <pc:docMk/>
            <pc:sldMk cId="4276322809" sldId="262"/>
            <ac:spMk id="3" creationId="{13E1B0A3-7A0B-A05E-1CA8-F5F7AB6B4196}"/>
          </ac:spMkLst>
        </pc:spChg>
        <pc:spChg chg="add">
          <ac:chgData name="Laura James" userId="S::laura.james@uwtsd.ac.uk::e815814b-f5ab-4367-85bb-abbbaf16d579" providerId="AD" clId="Web-{577C2EEF-B03A-4567-A76F-BB00F55BFB30}" dt="2022-10-04T09:48:45.676" v="970"/>
          <ac:spMkLst>
            <pc:docMk/>
            <pc:sldMk cId="4276322809" sldId="262"/>
            <ac:spMk id="9" creationId="{1E94681D-2A4C-4A8D-B9B5-31D440D0328D}"/>
          </ac:spMkLst>
        </pc:spChg>
        <pc:spChg chg="add">
          <ac:chgData name="Laura James" userId="S::laura.james@uwtsd.ac.uk::e815814b-f5ab-4367-85bb-abbbaf16d579" providerId="AD" clId="Web-{577C2EEF-B03A-4567-A76F-BB00F55BFB30}" dt="2022-10-04T09:48:45.676" v="970"/>
          <ac:spMkLst>
            <pc:docMk/>
            <pc:sldMk cId="4276322809" sldId="262"/>
            <ac:spMk id="11" creationId="{04B7AC44-1B7B-4F09-9AA4-3DFDEC5751A8}"/>
          </ac:spMkLst>
        </pc:spChg>
        <pc:spChg chg="add">
          <ac:chgData name="Laura James" userId="S::laura.james@uwtsd.ac.uk::e815814b-f5ab-4367-85bb-abbbaf16d579" providerId="AD" clId="Web-{577C2EEF-B03A-4567-A76F-BB00F55BFB30}" dt="2022-10-04T09:48:45.676" v="970"/>
          <ac:spMkLst>
            <pc:docMk/>
            <pc:sldMk cId="4276322809" sldId="262"/>
            <ac:spMk id="13" creationId="{6683E473-94FF-4ACE-9433-1F14799E8907}"/>
          </ac:spMkLst>
        </pc:spChg>
        <pc:spChg chg="add">
          <ac:chgData name="Laura James" userId="S::laura.james@uwtsd.ac.uk::e815814b-f5ab-4367-85bb-abbbaf16d579" providerId="AD" clId="Web-{577C2EEF-B03A-4567-A76F-BB00F55BFB30}" dt="2022-10-04T09:48:45.676" v="970"/>
          <ac:spMkLst>
            <pc:docMk/>
            <pc:sldMk cId="4276322809" sldId="262"/>
            <ac:spMk id="15" creationId="{84A3A5EB-931E-46DE-A692-6731DB9885FA}"/>
          </ac:spMkLst>
        </pc:spChg>
        <pc:spChg chg="add">
          <ac:chgData name="Laura James" userId="S::laura.james@uwtsd.ac.uk::e815814b-f5ab-4367-85bb-abbbaf16d579" providerId="AD" clId="Web-{577C2EEF-B03A-4567-A76F-BB00F55BFB30}" dt="2022-10-04T09:48:45.676" v="970"/>
          <ac:spMkLst>
            <pc:docMk/>
            <pc:sldMk cId="4276322809" sldId="262"/>
            <ac:spMk id="17" creationId="{2358634F-705D-44E4-9FBF-A406E2F9A439}"/>
          </ac:spMkLst>
        </pc:spChg>
        <pc:spChg chg="add">
          <ac:chgData name="Laura James" userId="S::laura.james@uwtsd.ac.uk::e815814b-f5ab-4367-85bb-abbbaf16d579" providerId="AD" clId="Web-{577C2EEF-B03A-4567-A76F-BB00F55BFB30}" dt="2022-10-04T09:48:45.676" v="970"/>
          <ac:spMkLst>
            <pc:docMk/>
            <pc:sldMk cId="4276322809" sldId="262"/>
            <ac:spMk id="19" creationId="{6FCFE1E3-A09C-4196-A99F-B7C3014E9604}"/>
          </ac:spMkLst>
        </pc:spChg>
        <pc:picChg chg="add mod">
          <ac:chgData name="Laura James" userId="S::laura.james@uwtsd.ac.uk::e815814b-f5ab-4367-85bb-abbbaf16d579" providerId="AD" clId="Web-{577C2EEF-B03A-4567-A76F-BB00F55BFB30}" dt="2022-10-04T09:48:45.676" v="970"/>
          <ac:picMkLst>
            <pc:docMk/>
            <pc:sldMk cId="4276322809" sldId="262"/>
            <ac:picMk id="4" creationId="{B05D0E78-70C5-284F-A766-DA85571BCDEF}"/>
          </ac:picMkLst>
        </pc:picChg>
      </pc:sldChg>
      <pc:sldChg chg="addSp modSp new mod setBg">
        <pc:chgData name="Laura James" userId="S::laura.james@uwtsd.ac.uk::e815814b-f5ab-4367-85bb-abbbaf16d579" providerId="AD" clId="Web-{577C2EEF-B03A-4567-A76F-BB00F55BFB30}" dt="2022-10-04T09:49:37.974" v="985" actId="20577"/>
        <pc:sldMkLst>
          <pc:docMk/>
          <pc:sldMk cId="1526993893" sldId="263"/>
        </pc:sldMkLst>
        <pc:spChg chg="mod">
          <ac:chgData name="Laura James" userId="S::laura.james@uwtsd.ac.uk::e815814b-f5ab-4367-85bb-abbbaf16d579" providerId="AD" clId="Web-{577C2EEF-B03A-4567-A76F-BB00F55BFB30}" dt="2022-10-04T09:49:37.974" v="985" actId="20577"/>
          <ac:spMkLst>
            <pc:docMk/>
            <pc:sldMk cId="1526993893" sldId="263"/>
            <ac:spMk id="2" creationId="{9563A6A2-078B-D4C3-46AA-86F3EB4D5D32}"/>
          </ac:spMkLst>
        </pc:spChg>
        <pc:spChg chg="add">
          <ac:chgData name="Laura James" userId="S::laura.james@uwtsd.ac.uk::e815814b-f5ab-4367-85bb-abbbaf16d579" providerId="AD" clId="Web-{577C2EEF-B03A-4567-A76F-BB00F55BFB30}" dt="2022-10-04T09:49:31.615" v="977"/>
          <ac:spMkLst>
            <pc:docMk/>
            <pc:sldMk cId="1526993893" sldId="263"/>
            <ac:spMk id="7" creationId="{904DB13E-F722-4ED6-BB00-556651E95281}"/>
          </ac:spMkLst>
        </pc:spChg>
        <pc:spChg chg="add">
          <ac:chgData name="Laura James" userId="S::laura.james@uwtsd.ac.uk::e815814b-f5ab-4367-85bb-abbbaf16d579" providerId="AD" clId="Web-{577C2EEF-B03A-4567-A76F-BB00F55BFB30}" dt="2022-10-04T09:49:31.615" v="977"/>
          <ac:spMkLst>
            <pc:docMk/>
            <pc:sldMk cId="1526993893" sldId="263"/>
            <ac:spMk id="9" creationId="{7B58A187-A4B1-42EB-A4C7-8635BA507BCE}"/>
          </ac:spMkLst>
        </pc:spChg>
        <pc:spChg chg="add">
          <ac:chgData name="Laura James" userId="S::laura.james@uwtsd.ac.uk::e815814b-f5ab-4367-85bb-abbbaf16d579" providerId="AD" clId="Web-{577C2EEF-B03A-4567-A76F-BB00F55BFB30}" dt="2022-10-04T09:49:31.615" v="977"/>
          <ac:spMkLst>
            <pc:docMk/>
            <pc:sldMk cId="1526993893" sldId="263"/>
            <ac:spMk id="11" creationId="{37F14E7F-3054-458C-ACF9-A8DA1757C65C}"/>
          </ac:spMkLst>
        </pc:spChg>
        <pc:spChg chg="add">
          <ac:chgData name="Laura James" userId="S::laura.james@uwtsd.ac.uk::e815814b-f5ab-4367-85bb-abbbaf16d579" providerId="AD" clId="Web-{577C2EEF-B03A-4567-A76F-BB00F55BFB30}" dt="2022-10-04T09:49:31.615" v="977"/>
          <ac:spMkLst>
            <pc:docMk/>
            <pc:sldMk cId="1526993893" sldId="263"/>
            <ac:spMk id="13" creationId="{93747C1C-97FC-4D70-A6C8-A01FBCF5A9DC}"/>
          </ac:spMkLst>
        </pc:spChg>
        <pc:spChg chg="add">
          <ac:chgData name="Laura James" userId="S::laura.james@uwtsd.ac.uk::e815814b-f5ab-4367-85bb-abbbaf16d579" providerId="AD" clId="Web-{577C2EEF-B03A-4567-A76F-BB00F55BFB30}" dt="2022-10-04T09:49:31.615" v="977"/>
          <ac:spMkLst>
            <pc:docMk/>
            <pc:sldMk cId="1526993893" sldId="263"/>
            <ac:spMk id="20" creationId="{D071C0CD-5EFD-45A1-AAFD-61C3D4A65188}"/>
          </ac:spMkLst>
        </pc:spChg>
        <pc:spChg chg="add">
          <ac:chgData name="Laura James" userId="S::laura.james@uwtsd.ac.uk::e815814b-f5ab-4367-85bb-abbbaf16d579" providerId="AD" clId="Web-{577C2EEF-B03A-4567-A76F-BB00F55BFB30}" dt="2022-10-04T09:49:31.615" v="977"/>
          <ac:spMkLst>
            <pc:docMk/>
            <pc:sldMk cId="1526993893" sldId="263"/>
            <ac:spMk id="22" creationId="{8A03302C-20A2-4C4F-9760-E85AE1041385}"/>
          </ac:spMkLst>
        </pc:spChg>
        <pc:spChg chg="add">
          <ac:chgData name="Laura James" userId="S::laura.james@uwtsd.ac.uk::e815814b-f5ab-4367-85bb-abbbaf16d579" providerId="AD" clId="Web-{577C2EEF-B03A-4567-A76F-BB00F55BFB30}" dt="2022-10-04T09:49:31.615" v="977"/>
          <ac:spMkLst>
            <pc:docMk/>
            <pc:sldMk cId="1526993893" sldId="263"/>
            <ac:spMk id="24" creationId="{D00F093B-0739-4429-B30D-D72924D08871}"/>
          </ac:spMkLst>
        </pc:spChg>
        <pc:spChg chg="add">
          <ac:chgData name="Laura James" userId="S::laura.james@uwtsd.ac.uk::e815814b-f5ab-4367-85bb-abbbaf16d579" providerId="AD" clId="Web-{577C2EEF-B03A-4567-A76F-BB00F55BFB30}" dt="2022-10-04T09:49:31.615" v="977"/>
          <ac:spMkLst>
            <pc:docMk/>
            <pc:sldMk cId="1526993893" sldId="263"/>
            <ac:spMk id="26" creationId="{1BB92999-6A40-480A-8965-2F20DFB032B5}"/>
          </ac:spMkLst>
        </pc:spChg>
        <pc:grpChg chg="add">
          <ac:chgData name="Laura James" userId="S::laura.james@uwtsd.ac.uk::e815814b-f5ab-4367-85bb-abbbaf16d579" providerId="AD" clId="Web-{577C2EEF-B03A-4567-A76F-BB00F55BFB30}" dt="2022-10-04T09:49:31.615" v="977"/>
          <ac:grpSpMkLst>
            <pc:docMk/>
            <pc:sldMk cId="1526993893" sldId="263"/>
            <ac:grpSpMk id="15" creationId="{E26428D7-C6F3-473D-A360-A3F5C3E8728C}"/>
          </ac:grpSpMkLst>
        </pc:grpChg>
        <pc:cxnChg chg="add">
          <ac:chgData name="Laura James" userId="S::laura.james@uwtsd.ac.uk::e815814b-f5ab-4367-85bb-abbbaf16d579" providerId="AD" clId="Web-{577C2EEF-B03A-4567-A76F-BB00F55BFB30}" dt="2022-10-04T09:49:31.615" v="977"/>
          <ac:cxnSpMkLst>
            <pc:docMk/>
            <pc:sldMk cId="1526993893" sldId="263"/>
            <ac:cxnSpMk id="28" creationId="{15573B87-7D61-460C-9ADA-EF63674E3A97}"/>
          </ac:cxnSpMkLst>
        </pc:cxnChg>
        <pc:cxnChg chg="add">
          <ac:chgData name="Laura James" userId="S::laura.james@uwtsd.ac.uk::e815814b-f5ab-4367-85bb-abbbaf16d579" providerId="AD" clId="Web-{577C2EEF-B03A-4567-A76F-BB00F55BFB30}" dt="2022-10-04T09:49:31.615" v="977"/>
          <ac:cxnSpMkLst>
            <pc:docMk/>
            <pc:sldMk cId="1526993893" sldId="263"/>
            <ac:cxnSpMk id="30" creationId="{0AAF6B7C-985D-4351-9564-8DBDF5BB03EA}"/>
          </ac:cxnSpMkLst>
        </pc:cxnChg>
        <pc:cxnChg chg="add">
          <ac:chgData name="Laura James" userId="S::laura.james@uwtsd.ac.uk::e815814b-f5ab-4367-85bb-abbbaf16d579" providerId="AD" clId="Web-{577C2EEF-B03A-4567-A76F-BB00F55BFB30}" dt="2022-10-04T09:49:31.615" v="977"/>
          <ac:cxnSpMkLst>
            <pc:docMk/>
            <pc:sldMk cId="1526993893" sldId="263"/>
            <ac:cxnSpMk id="32" creationId="{F88433F4-33AB-4CE1-9DE3-72A8403654F1}"/>
          </ac:cxnSpMkLst>
        </pc:cxnChg>
      </pc:sldChg>
      <pc:sldChg chg="addSp modSp new mod setBg addAnim modAnim">
        <pc:chgData name="Laura James" userId="S::laura.james@uwtsd.ac.uk::e815814b-f5ab-4367-85bb-abbbaf16d579" providerId="AD" clId="Web-{577C2EEF-B03A-4567-A76F-BB00F55BFB30}" dt="2022-10-04T09:54:44.623" v="1164"/>
        <pc:sldMkLst>
          <pc:docMk/>
          <pc:sldMk cId="3667880693" sldId="264"/>
        </pc:sldMkLst>
        <pc:spChg chg="mod">
          <ac:chgData name="Laura James" userId="S::laura.james@uwtsd.ac.uk::e815814b-f5ab-4367-85bb-abbbaf16d579" providerId="AD" clId="Web-{577C2EEF-B03A-4567-A76F-BB00F55BFB30}" dt="2022-10-04T09:52:47.495" v="1071" actId="14100"/>
          <ac:spMkLst>
            <pc:docMk/>
            <pc:sldMk cId="3667880693" sldId="264"/>
            <ac:spMk id="2" creationId="{240CB85A-BFCC-C2DA-2E83-87FB139018CC}"/>
          </ac:spMkLst>
        </pc:spChg>
        <pc:spChg chg="add mod">
          <ac:chgData name="Laura James" userId="S::laura.james@uwtsd.ac.uk::e815814b-f5ab-4367-85bb-abbbaf16d579" providerId="AD" clId="Web-{577C2EEF-B03A-4567-A76F-BB00F55BFB30}" dt="2022-10-04T09:52:53.776" v="1072" actId="1076"/>
          <ac:spMkLst>
            <pc:docMk/>
            <pc:sldMk cId="3667880693" sldId="264"/>
            <ac:spMk id="3" creationId="{1E3EC3A2-B043-B8DB-CCD6-CFEABE6959B9}"/>
          </ac:spMkLst>
        </pc:spChg>
        <pc:spChg chg="add mod">
          <ac:chgData name="Laura James" userId="S::laura.james@uwtsd.ac.uk::e815814b-f5ab-4367-85bb-abbbaf16d579" providerId="AD" clId="Web-{577C2EEF-B03A-4567-A76F-BB00F55BFB30}" dt="2022-10-04T09:54:09.809" v="1139" actId="1076"/>
          <ac:spMkLst>
            <pc:docMk/>
            <pc:sldMk cId="3667880693" sldId="264"/>
            <ac:spMk id="6" creationId="{B2B15C9B-B636-C712-FEA0-5BCED449EB95}"/>
          </ac:spMkLst>
        </pc:spChg>
        <pc:spChg chg="add mod">
          <ac:chgData name="Laura James" userId="S::laura.james@uwtsd.ac.uk::e815814b-f5ab-4367-85bb-abbbaf16d579" providerId="AD" clId="Web-{577C2EEF-B03A-4567-A76F-BB00F55BFB30}" dt="2022-10-04T09:54:31.357" v="1160" actId="20577"/>
          <ac:spMkLst>
            <pc:docMk/>
            <pc:sldMk cId="3667880693" sldId="264"/>
            <ac:spMk id="7" creationId="{E09355FF-28C5-3CEF-6567-D5F9742C36AE}"/>
          </ac:spMkLst>
        </pc:spChg>
        <pc:spChg chg="add">
          <ac:chgData name="Laura James" userId="S::laura.james@uwtsd.ac.uk::e815814b-f5ab-4367-85bb-abbbaf16d579" providerId="AD" clId="Web-{577C2EEF-B03A-4567-A76F-BB00F55BFB30}" dt="2022-10-04T09:52:20.338" v="1063"/>
          <ac:spMkLst>
            <pc:docMk/>
            <pc:sldMk cId="3667880693" sldId="264"/>
            <ac:spMk id="10" creationId="{1E94681D-2A4C-4A8D-B9B5-31D440D0328D}"/>
          </ac:spMkLst>
        </pc:spChg>
        <pc:spChg chg="add">
          <ac:chgData name="Laura James" userId="S::laura.james@uwtsd.ac.uk::e815814b-f5ab-4367-85bb-abbbaf16d579" providerId="AD" clId="Web-{577C2EEF-B03A-4567-A76F-BB00F55BFB30}" dt="2022-10-04T09:52:20.338" v="1063"/>
          <ac:spMkLst>
            <pc:docMk/>
            <pc:sldMk cId="3667880693" sldId="264"/>
            <ac:spMk id="12" creationId="{ACC34E14-7009-4770-92C3-8FA9DFFCC133}"/>
          </ac:spMkLst>
        </pc:spChg>
        <pc:spChg chg="add">
          <ac:chgData name="Laura James" userId="S::laura.james@uwtsd.ac.uk::e815814b-f5ab-4367-85bb-abbbaf16d579" providerId="AD" clId="Web-{577C2EEF-B03A-4567-A76F-BB00F55BFB30}" dt="2022-10-04T09:52:20.338" v="1063"/>
          <ac:spMkLst>
            <pc:docMk/>
            <pc:sldMk cId="3667880693" sldId="264"/>
            <ac:spMk id="14" creationId="{B7F09AB8-ED40-4351-A581-146415B87E8B}"/>
          </ac:spMkLst>
        </pc:spChg>
        <pc:spChg chg="add">
          <ac:chgData name="Laura James" userId="S::laura.james@uwtsd.ac.uk::e815814b-f5ab-4367-85bb-abbbaf16d579" providerId="AD" clId="Web-{577C2EEF-B03A-4567-A76F-BB00F55BFB30}" dt="2022-10-04T09:52:20.338" v="1063"/>
          <ac:spMkLst>
            <pc:docMk/>
            <pc:sldMk cId="3667880693" sldId="264"/>
            <ac:spMk id="16" creationId="{77B2BA5B-1894-4AF7-A31A-68B310384EB4}"/>
          </ac:spMkLst>
        </pc:spChg>
        <pc:spChg chg="add">
          <ac:chgData name="Laura James" userId="S::laura.james@uwtsd.ac.uk::e815814b-f5ab-4367-85bb-abbbaf16d579" providerId="AD" clId="Web-{577C2EEF-B03A-4567-A76F-BB00F55BFB30}" dt="2022-10-04T09:52:20.338" v="1063"/>
          <ac:spMkLst>
            <pc:docMk/>
            <pc:sldMk cId="3667880693" sldId="264"/>
            <ac:spMk id="18" creationId="{3F8292AA-2164-4B18-AEBD-CC13F4CA6F02}"/>
          </ac:spMkLst>
        </pc:spChg>
        <pc:spChg chg="add">
          <ac:chgData name="Laura James" userId="S::laura.james@uwtsd.ac.uk::e815814b-f5ab-4367-85bb-abbbaf16d579" providerId="AD" clId="Web-{577C2EEF-B03A-4567-A76F-BB00F55BFB30}" dt="2022-10-04T09:52:20.338" v="1063"/>
          <ac:spMkLst>
            <pc:docMk/>
            <pc:sldMk cId="3667880693" sldId="264"/>
            <ac:spMk id="20" creationId="{492E3DD6-EE3F-4714-B087-11DF4E1FBC37}"/>
          </ac:spMkLst>
        </pc:spChg>
        <pc:spChg chg="add">
          <ac:chgData name="Laura James" userId="S::laura.james@uwtsd.ac.uk::e815814b-f5ab-4367-85bb-abbbaf16d579" providerId="AD" clId="Web-{577C2EEF-B03A-4567-A76F-BB00F55BFB30}" dt="2022-10-04T09:52:20.338" v="1063"/>
          <ac:spMkLst>
            <pc:docMk/>
            <pc:sldMk cId="3667880693" sldId="264"/>
            <ac:spMk id="22" creationId="{25B8B2C1-56D3-48CF-B950-1C2F68E19831}"/>
          </ac:spMkLst>
        </pc:spChg>
        <pc:spChg chg="add">
          <ac:chgData name="Laura James" userId="S::laura.james@uwtsd.ac.uk::e815814b-f5ab-4367-85bb-abbbaf16d579" providerId="AD" clId="Web-{577C2EEF-B03A-4567-A76F-BB00F55BFB30}" dt="2022-10-04T09:52:20.338" v="1063"/>
          <ac:spMkLst>
            <pc:docMk/>
            <pc:sldMk cId="3667880693" sldId="264"/>
            <ac:spMk id="24" creationId="{4D37A8D7-D2CC-4162-895A-C3ECA645FB09}"/>
          </ac:spMkLst>
        </pc:spChg>
        <pc:picChg chg="add mod ord">
          <ac:chgData name="Laura James" userId="S::laura.james@uwtsd.ac.uk::e815814b-f5ab-4367-85bb-abbbaf16d579" providerId="AD" clId="Web-{577C2EEF-B03A-4567-A76F-BB00F55BFB30}" dt="2022-10-04T09:52:20.338" v="1063"/>
          <ac:picMkLst>
            <pc:docMk/>
            <pc:sldMk cId="3667880693" sldId="264"/>
            <ac:picMk id="4" creationId="{335DDD5D-33ED-E391-DE6E-9A29EE7DACAC}"/>
          </ac:picMkLst>
        </pc:picChg>
        <pc:picChg chg="add mod">
          <ac:chgData name="Laura James" userId="S::laura.james@uwtsd.ac.uk::e815814b-f5ab-4367-85bb-abbbaf16d579" providerId="AD" clId="Web-{577C2EEF-B03A-4567-A76F-BB00F55BFB30}" dt="2022-10-04T09:52:20.338" v="1063"/>
          <ac:picMkLst>
            <pc:docMk/>
            <pc:sldMk cId="3667880693" sldId="264"/>
            <ac:picMk id="5" creationId="{91876AE4-1E5D-9EEF-2C1F-8A920371AF4C}"/>
          </ac:picMkLst>
        </pc:picChg>
      </pc:sldChg>
      <pc:sldChg chg="addSp delSp modSp new addAnim modAnim">
        <pc:chgData name="Laura James" userId="S::laura.james@uwtsd.ac.uk::e815814b-f5ab-4367-85bb-abbbaf16d579" providerId="AD" clId="Web-{577C2EEF-B03A-4567-A76F-BB00F55BFB30}" dt="2022-10-04T10:03:51.058" v="1810" actId="20577"/>
        <pc:sldMkLst>
          <pc:docMk/>
          <pc:sldMk cId="2637623357" sldId="265"/>
        </pc:sldMkLst>
        <pc:spChg chg="add mod">
          <ac:chgData name="Laura James" userId="S::laura.james@uwtsd.ac.uk::e815814b-f5ab-4367-85bb-abbbaf16d579" providerId="AD" clId="Web-{577C2EEF-B03A-4567-A76F-BB00F55BFB30}" dt="2022-10-04T10:03:33.948" v="1801" actId="20577"/>
          <ac:spMkLst>
            <pc:docMk/>
            <pc:sldMk cId="2637623357" sldId="265"/>
            <ac:spMk id="3" creationId="{27E12D83-823F-686C-FC39-9ADB1A30A7F9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0:15.131" v="1659" actId="1076"/>
          <ac:spMkLst>
            <pc:docMk/>
            <pc:sldMk cId="2637623357" sldId="265"/>
            <ac:spMk id="4" creationId="{A02EA2DD-EBF5-3978-A61D-DD7A0061CCE4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1:03.757" v="1688" actId="20577"/>
          <ac:spMkLst>
            <pc:docMk/>
            <pc:sldMk cId="2637623357" sldId="265"/>
            <ac:spMk id="6" creationId="{6E5D4B76-E137-30E9-E1D4-5E1D71080DCF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1:40.508" v="1720" actId="20577"/>
          <ac:spMkLst>
            <pc:docMk/>
            <pc:sldMk cId="2637623357" sldId="265"/>
            <ac:spMk id="7" creationId="{F8AF2476-F08C-C348-4155-6638F30A5DB5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2:14.306" v="1776" actId="1076"/>
          <ac:spMkLst>
            <pc:docMk/>
            <pc:sldMk cId="2637623357" sldId="265"/>
            <ac:spMk id="8" creationId="{F193A224-3357-677F-A443-220AF100095B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3:51.058" v="1810" actId="20577"/>
          <ac:spMkLst>
            <pc:docMk/>
            <pc:sldMk cId="2637623357" sldId="265"/>
            <ac:spMk id="10" creationId="{022C9F4C-DE79-7F63-E307-EE6F75EB6D71}"/>
          </ac:spMkLst>
        </pc:spChg>
        <pc:picChg chg="add del mod">
          <ac:chgData name="Laura James" userId="S::laura.james@uwtsd.ac.uk::e815814b-f5ab-4367-85bb-abbbaf16d579" providerId="AD" clId="Web-{577C2EEF-B03A-4567-A76F-BB00F55BFB30}" dt="2022-10-04T09:53:02.542" v="1075"/>
          <ac:picMkLst>
            <pc:docMk/>
            <pc:sldMk cId="2637623357" sldId="265"/>
            <ac:picMk id="2" creationId="{C1C0841B-A515-813D-3A8D-3EB18BCAE3EE}"/>
          </ac:picMkLst>
        </pc:picChg>
        <pc:picChg chg="add mod">
          <ac:chgData name="Laura James" userId="S::laura.james@uwtsd.ac.uk::e815814b-f5ab-4367-85bb-abbbaf16d579" providerId="AD" clId="Web-{577C2EEF-B03A-4567-A76F-BB00F55BFB30}" dt="2022-10-04T10:00:21.350" v="1660" actId="1076"/>
          <ac:picMkLst>
            <pc:docMk/>
            <pc:sldMk cId="2637623357" sldId="265"/>
            <ac:picMk id="5" creationId="{56A24B2C-CC74-4BD4-2699-523FA9189397}"/>
          </ac:picMkLst>
        </pc:picChg>
      </pc:sldChg>
      <pc:sldChg chg="addSp delSp modSp new addAnim modAnim">
        <pc:chgData name="Laura James" userId="S::laura.james@uwtsd.ac.uk::e815814b-f5ab-4367-85bb-abbbaf16d579" providerId="AD" clId="Web-{577C2EEF-B03A-4567-A76F-BB00F55BFB30}" dt="2022-10-04T10:07:41.798" v="2010"/>
        <pc:sldMkLst>
          <pc:docMk/>
          <pc:sldMk cId="4176110520" sldId="266"/>
        </pc:sldMkLst>
        <pc:spChg chg="del">
          <ac:chgData name="Laura James" userId="S::laura.james@uwtsd.ac.uk::e815814b-f5ab-4367-85bb-abbbaf16d579" providerId="AD" clId="Web-{577C2EEF-B03A-4567-A76F-BB00F55BFB30}" dt="2022-10-04T10:02:42.119" v="1784"/>
          <ac:spMkLst>
            <pc:docMk/>
            <pc:sldMk cId="4176110520" sldId="266"/>
            <ac:spMk id="2" creationId="{4F050ADA-CD2B-89C8-E416-84FAF06A7FF5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3:06.744" v="1797" actId="20577"/>
          <ac:spMkLst>
            <pc:docMk/>
            <pc:sldMk cId="4176110520" sldId="266"/>
            <ac:spMk id="3" creationId="{257869FD-A665-FE38-5CDA-1362264C25C9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4:19.496" v="1826" actId="20577"/>
          <ac:spMkLst>
            <pc:docMk/>
            <pc:sldMk cId="4176110520" sldId="266"/>
            <ac:spMk id="4" creationId="{D3FD6024-80C5-F6F6-E250-B4E82543C9EE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4:29.043" v="1828" actId="1076"/>
          <ac:spMkLst>
            <pc:docMk/>
            <pc:sldMk cId="4176110520" sldId="266"/>
            <ac:spMk id="6" creationId="{51FB9980-404C-A15E-901D-62D3705A43D1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5:26.342" v="1915" actId="20577"/>
          <ac:spMkLst>
            <pc:docMk/>
            <pc:sldMk cId="4176110520" sldId="266"/>
            <ac:spMk id="9" creationId="{1DEB04E1-F83D-8854-799A-0F8AB695C15F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7:29.407" v="2008" actId="1076"/>
          <ac:spMkLst>
            <pc:docMk/>
            <pc:sldMk cId="4176110520" sldId="266"/>
            <ac:spMk id="10" creationId="{83161D81-5C93-BCC8-26DD-AE229DF25584}"/>
          </ac:spMkLst>
        </pc:spChg>
        <pc:graphicFrameChg chg="add mod modGraphic">
          <ac:chgData name="Laura James" userId="S::laura.james@uwtsd.ac.uk::e815814b-f5ab-4367-85bb-abbbaf16d579" providerId="AD" clId="Web-{577C2EEF-B03A-4567-A76F-BB00F55BFB30}" dt="2022-10-04T10:05:00.857" v="1908"/>
          <ac:graphicFrameMkLst>
            <pc:docMk/>
            <pc:sldMk cId="4176110520" sldId="266"/>
            <ac:graphicFrameMk id="7" creationId="{7DD552AE-A9E1-C28D-7CA5-5B0454B93A4B}"/>
          </ac:graphicFrameMkLst>
        </pc:graphicFrameChg>
      </pc:sldChg>
      <pc:sldChg chg="addSp delSp modSp new addAnim">
        <pc:chgData name="Laura James" userId="S::laura.james@uwtsd.ac.uk::e815814b-f5ab-4367-85bb-abbbaf16d579" providerId="AD" clId="Web-{577C2EEF-B03A-4567-A76F-BB00F55BFB30}" dt="2022-10-04T10:11:47.133" v="2148" actId="20577"/>
        <pc:sldMkLst>
          <pc:docMk/>
          <pc:sldMk cId="2087486932" sldId="267"/>
        </pc:sldMkLst>
        <pc:spChg chg="add mod">
          <ac:chgData name="Laura James" userId="S::laura.james@uwtsd.ac.uk::e815814b-f5ab-4367-85bb-abbbaf16d579" providerId="AD" clId="Web-{577C2EEF-B03A-4567-A76F-BB00F55BFB30}" dt="2022-10-04T10:08:32.206" v="2032" actId="1076"/>
          <ac:spMkLst>
            <pc:docMk/>
            <pc:sldMk cId="2087486932" sldId="267"/>
            <ac:spMk id="2" creationId="{E4368280-2154-4BA8-1EF8-4F9EA82C1B28}"/>
          </ac:spMkLst>
        </pc:spChg>
        <pc:spChg chg="add del mod">
          <ac:chgData name="Laura James" userId="S::laura.james@uwtsd.ac.uk::e815814b-f5ab-4367-85bb-abbbaf16d579" providerId="AD" clId="Web-{577C2EEF-B03A-4567-A76F-BB00F55BFB30}" dt="2022-10-04T10:08:46.566" v="2036"/>
          <ac:spMkLst>
            <pc:docMk/>
            <pc:sldMk cId="2087486932" sldId="267"/>
            <ac:spMk id="3" creationId="{F30BDC99-2263-4380-4F73-D9B81AFDF229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09:18.816" v="2045" actId="14100"/>
          <ac:spMkLst>
            <pc:docMk/>
            <pc:sldMk cId="2087486932" sldId="267"/>
            <ac:spMk id="4" creationId="{BB62C9EC-3847-F231-03F2-D6AF686001F5}"/>
          </ac:spMkLst>
        </pc:spChg>
        <pc:spChg chg="add">
          <ac:chgData name="Laura James" userId="S::laura.james@uwtsd.ac.uk::e815814b-f5ab-4367-85bb-abbbaf16d579" providerId="AD" clId="Web-{577C2EEF-B03A-4567-A76F-BB00F55BFB30}" dt="2022-10-04T10:09:10.660" v="2042"/>
          <ac:spMkLst>
            <pc:docMk/>
            <pc:sldMk cId="2087486932" sldId="267"/>
            <ac:spMk id="6" creationId="{DFF74A9E-19C5-575B-10CC-0E29512D7D95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11:47.133" v="2148" actId="20577"/>
          <ac:spMkLst>
            <pc:docMk/>
            <pc:sldMk cId="2087486932" sldId="267"/>
            <ac:spMk id="11" creationId="{DD3783EE-1DFB-FCAA-832E-4F4D23562843}"/>
          </ac:spMkLst>
        </pc:spChg>
        <pc:picChg chg="add mod">
          <ac:chgData name="Laura James" userId="S::laura.james@uwtsd.ac.uk::e815814b-f5ab-4367-85bb-abbbaf16d579" providerId="AD" clId="Web-{577C2EEF-B03A-4567-A76F-BB00F55BFB30}" dt="2022-10-04T10:10:44.678" v="2056" actId="1076"/>
          <ac:picMkLst>
            <pc:docMk/>
            <pc:sldMk cId="2087486932" sldId="267"/>
            <ac:picMk id="7" creationId="{AB86E6E2-6208-7920-47B4-D2DEEF6EB8E9}"/>
          </ac:picMkLst>
        </pc:picChg>
        <pc:picChg chg="add mod">
          <ac:chgData name="Laura James" userId="S::laura.james@uwtsd.ac.uk::e815814b-f5ab-4367-85bb-abbbaf16d579" providerId="AD" clId="Web-{577C2EEF-B03A-4567-A76F-BB00F55BFB30}" dt="2022-10-04T10:10:51.569" v="2060" actId="1076"/>
          <ac:picMkLst>
            <pc:docMk/>
            <pc:sldMk cId="2087486932" sldId="267"/>
            <ac:picMk id="8" creationId="{7E4AD69F-48E4-BC7F-AFBE-546ECBDF725D}"/>
          </ac:picMkLst>
        </pc:picChg>
        <pc:picChg chg="add mod">
          <ac:chgData name="Laura James" userId="S::laura.james@uwtsd.ac.uk::e815814b-f5ab-4367-85bb-abbbaf16d579" providerId="AD" clId="Web-{577C2EEF-B03A-4567-A76F-BB00F55BFB30}" dt="2022-10-04T10:10:50.116" v="2058" actId="1076"/>
          <ac:picMkLst>
            <pc:docMk/>
            <pc:sldMk cId="2087486932" sldId="267"/>
            <ac:picMk id="9" creationId="{347F9B0D-AB7F-77C8-84C6-C772921AC470}"/>
          </ac:picMkLst>
        </pc:picChg>
      </pc:sldChg>
      <pc:sldChg chg="addSp modSp new addAnim modAnim">
        <pc:chgData name="Laura James" userId="S::laura.james@uwtsd.ac.uk::e815814b-f5ab-4367-85bb-abbbaf16d579" providerId="AD" clId="Web-{577C2EEF-B03A-4567-A76F-BB00F55BFB30}" dt="2022-10-04T10:14:20.746" v="2241"/>
        <pc:sldMkLst>
          <pc:docMk/>
          <pc:sldMk cId="2679274363" sldId="268"/>
        </pc:sldMkLst>
        <pc:spChg chg="add mod">
          <ac:chgData name="Laura James" userId="S::laura.james@uwtsd.ac.uk::e815814b-f5ab-4367-85bb-abbbaf16d579" providerId="AD" clId="Web-{577C2EEF-B03A-4567-A76F-BB00F55BFB30}" dt="2022-10-04T10:12:28.196" v="2170" actId="1076"/>
          <ac:spMkLst>
            <pc:docMk/>
            <pc:sldMk cId="2679274363" sldId="268"/>
            <ac:spMk id="2" creationId="{C9702EA7-E1A7-A06F-F92C-EB906404071A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12:58.431" v="2191" actId="1076"/>
          <ac:spMkLst>
            <pc:docMk/>
            <pc:sldMk cId="2679274363" sldId="268"/>
            <ac:spMk id="3" creationId="{D34BA72E-DEAE-A230-9461-1FCA3D6A20DD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14:08.355" v="2236" actId="20577"/>
          <ac:spMkLst>
            <pc:docMk/>
            <pc:sldMk cId="2679274363" sldId="268"/>
            <ac:spMk id="4" creationId="{69DE5B75-70BB-A72B-210E-178D3522F238}"/>
          </ac:spMkLst>
        </pc:spChg>
      </pc:sldChg>
      <pc:sldChg chg="addSp modSp new addAnim modAnim">
        <pc:chgData name="Laura James" userId="S::laura.james@uwtsd.ac.uk::e815814b-f5ab-4367-85bb-abbbaf16d579" providerId="AD" clId="Web-{577C2EEF-B03A-4567-A76F-BB00F55BFB30}" dt="2022-10-04T10:19:07.534" v="2500"/>
        <pc:sldMkLst>
          <pc:docMk/>
          <pc:sldMk cId="2764382263" sldId="269"/>
        </pc:sldMkLst>
        <pc:spChg chg="add mod">
          <ac:chgData name="Laura James" userId="S::laura.james@uwtsd.ac.uk::e815814b-f5ab-4367-85bb-abbbaf16d579" providerId="AD" clId="Web-{577C2EEF-B03A-4567-A76F-BB00F55BFB30}" dt="2022-10-04T10:14:32.137" v="2252" actId="1076"/>
          <ac:spMkLst>
            <pc:docMk/>
            <pc:sldMk cId="2764382263" sldId="269"/>
            <ac:spMk id="2" creationId="{2F6D1E3E-A2D0-85E7-BF80-A2E4248CC141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15:13.419" v="2291" actId="1076"/>
          <ac:spMkLst>
            <pc:docMk/>
            <pc:sldMk cId="2764382263" sldId="269"/>
            <ac:spMk id="3" creationId="{4E0B5ABE-6A2D-4CB5-DCE8-E303562E7EF6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19:02.237" v="2498" actId="1076"/>
          <ac:spMkLst>
            <pc:docMk/>
            <pc:sldMk cId="2764382263" sldId="269"/>
            <ac:spMk id="5" creationId="{644E3519-8045-6692-5BE2-A463353E6782}"/>
          </ac:spMkLst>
        </pc:spChg>
        <pc:picChg chg="add mod">
          <ac:chgData name="Laura James" userId="S::laura.james@uwtsd.ac.uk::e815814b-f5ab-4367-85bb-abbbaf16d579" providerId="AD" clId="Web-{577C2EEF-B03A-4567-A76F-BB00F55BFB30}" dt="2022-10-04T10:15:41.920" v="2294" actId="1076"/>
          <ac:picMkLst>
            <pc:docMk/>
            <pc:sldMk cId="2764382263" sldId="269"/>
            <ac:picMk id="4" creationId="{7A72F843-D27A-9DD9-08ED-0B834152C915}"/>
          </ac:picMkLst>
        </pc:picChg>
      </pc:sldChg>
      <pc:sldChg chg="addSp delSp modSp new mod setBg setClrOvrMap">
        <pc:chgData name="Laura James" userId="S::laura.james@uwtsd.ac.uk::e815814b-f5ab-4367-85bb-abbbaf16d579" providerId="AD" clId="Web-{577C2EEF-B03A-4567-A76F-BB00F55BFB30}" dt="2022-10-04T10:19:42.426" v="2525"/>
        <pc:sldMkLst>
          <pc:docMk/>
          <pc:sldMk cId="1087801959" sldId="270"/>
        </pc:sldMkLst>
        <pc:spChg chg="mod">
          <ac:chgData name="Laura James" userId="S::laura.james@uwtsd.ac.uk::e815814b-f5ab-4367-85bb-abbbaf16d579" providerId="AD" clId="Web-{577C2EEF-B03A-4567-A76F-BB00F55BFB30}" dt="2022-10-04T10:19:42.426" v="2525"/>
          <ac:spMkLst>
            <pc:docMk/>
            <pc:sldMk cId="1087801959" sldId="270"/>
            <ac:spMk id="2" creationId="{F35B453E-BA12-4263-E047-384FFBC77FE1}"/>
          </ac:spMkLst>
        </pc:spChg>
        <pc:spChg chg="del">
          <ac:chgData name="Laura James" userId="S::laura.james@uwtsd.ac.uk::e815814b-f5ab-4367-85bb-abbbaf16d579" providerId="AD" clId="Web-{577C2EEF-B03A-4567-A76F-BB00F55BFB30}" dt="2022-10-04T10:19:34.332" v="2524"/>
          <ac:spMkLst>
            <pc:docMk/>
            <pc:sldMk cId="1087801959" sldId="270"/>
            <ac:spMk id="3" creationId="{7B620CD2-ABEF-BA37-EDFB-AA6AD89E0951}"/>
          </ac:spMkLst>
        </pc:spChg>
        <pc:spChg chg="add">
          <ac:chgData name="Laura James" userId="S::laura.james@uwtsd.ac.uk::e815814b-f5ab-4367-85bb-abbbaf16d579" providerId="AD" clId="Web-{577C2EEF-B03A-4567-A76F-BB00F55BFB30}" dt="2022-10-04T10:19:42.426" v="2525"/>
          <ac:spMkLst>
            <pc:docMk/>
            <pc:sldMk cId="1087801959" sldId="270"/>
            <ac:spMk id="8" creationId="{904DB13E-F722-4ED6-BB00-556651E95281}"/>
          </ac:spMkLst>
        </pc:spChg>
        <pc:spChg chg="add">
          <ac:chgData name="Laura James" userId="S::laura.james@uwtsd.ac.uk::e815814b-f5ab-4367-85bb-abbbaf16d579" providerId="AD" clId="Web-{577C2EEF-B03A-4567-A76F-BB00F55BFB30}" dt="2022-10-04T10:19:42.426" v="2525"/>
          <ac:spMkLst>
            <pc:docMk/>
            <pc:sldMk cId="1087801959" sldId="270"/>
            <ac:spMk id="10" creationId="{1419E3D9-C5FB-41A9-B6D2-DFB210BB6211}"/>
          </ac:spMkLst>
        </pc:spChg>
        <pc:spChg chg="add">
          <ac:chgData name="Laura James" userId="S::laura.james@uwtsd.ac.uk::e815814b-f5ab-4367-85bb-abbbaf16d579" providerId="AD" clId="Web-{577C2EEF-B03A-4567-A76F-BB00F55BFB30}" dt="2022-10-04T10:19:42.426" v="2525"/>
          <ac:spMkLst>
            <pc:docMk/>
            <pc:sldMk cId="1087801959" sldId="270"/>
            <ac:spMk id="12" creationId="{367909BF-1DF7-4ACE-8F58-6CF719BB27E5}"/>
          </ac:spMkLst>
        </pc:spChg>
        <pc:spChg chg="add">
          <ac:chgData name="Laura James" userId="S::laura.james@uwtsd.ac.uk::e815814b-f5ab-4367-85bb-abbbaf16d579" providerId="AD" clId="Web-{577C2EEF-B03A-4567-A76F-BB00F55BFB30}" dt="2022-10-04T10:19:42.426" v="2525"/>
          <ac:spMkLst>
            <pc:docMk/>
            <pc:sldMk cId="1087801959" sldId="270"/>
            <ac:spMk id="14" creationId="{89E8BEDB-0BBC-4F21-9CFB-8530D664C343}"/>
          </ac:spMkLst>
        </pc:spChg>
        <pc:spChg chg="add">
          <ac:chgData name="Laura James" userId="S::laura.james@uwtsd.ac.uk::e815814b-f5ab-4367-85bb-abbbaf16d579" providerId="AD" clId="Web-{577C2EEF-B03A-4567-A76F-BB00F55BFB30}" dt="2022-10-04T10:19:42.426" v="2525"/>
          <ac:spMkLst>
            <pc:docMk/>
            <pc:sldMk cId="1087801959" sldId="270"/>
            <ac:spMk id="21" creationId="{420551B3-B4DA-48EE-988C-4FAEAEB5CE98}"/>
          </ac:spMkLst>
        </pc:spChg>
        <pc:spChg chg="add">
          <ac:chgData name="Laura James" userId="S::laura.james@uwtsd.ac.uk::e815814b-f5ab-4367-85bb-abbbaf16d579" providerId="AD" clId="Web-{577C2EEF-B03A-4567-A76F-BB00F55BFB30}" dt="2022-10-04T10:19:42.426" v="2525"/>
          <ac:spMkLst>
            <pc:docMk/>
            <pc:sldMk cId="1087801959" sldId="270"/>
            <ac:spMk id="23" creationId="{0B121716-8B64-478F-ABDB-17030AD1B711}"/>
          </ac:spMkLst>
        </pc:spChg>
        <pc:grpChg chg="add">
          <ac:chgData name="Laura James" userId="S::laura.james@uwtsd.ac.uk::e815814b-f5ab-4367-85bb-abbbaf16d579" providerId="AD" clId="Web-{577C2EEF-B03A-4567-A76F-BB00F55BFB30}" dt="2022-10-04T10:19:42.426" v="2525"/>
          <ac:grpSpMkLst>
            <pc:docMk/>
            <pc:sldMk cId="1087801959" sldId="270"/>
            <ac:grpSpMk id="16" creationId="{E26428D7-C6F3-473D-A360-A3F5C3E8728C}"/>
          </ac:grpSpMkLst>
        </pc:grpChg>
        <pc:picChg chg="add">
          <ac:chgData name="Laura James" userId="S::laura.james@uwtsd.ac.uk::e815814b-f5ab-4367-85bb-abbbaf16d579" providerId="AD" clId="Web-{577C2EEF-B03A-4567-A76F-BB00F55BFB30}" dt="2022-10-04T10:19:42.426" v="2525"/>
          <ac:picMkLst>
            <pc:docMk/>
            <pc:sldMk cId="1087801959" sldId="270"/>
            <ac:picMk id="4" creationId="{48480720-8DC3-751E-90F8-1D9B62F21F48}"/>
          </ac:picMkLst>
        </pc:picChg>
      </pc:sldChg>
      <pc:sldChg chg="addSp delSp modSp new">
        <pc:chgData name="Laura James" userId="S::laura.james@uwtsd.ac.uk::e815814b-f5ab-4367-85bb-abbbaf16d579" providerId="AD" clId="Web-{577C2EEF-B03A-4567-A76F-BB00F55BFB30}" dt="2022-10-04T10:27:14" v="3290" actId="1076"/>
        <pc:sldMkLst>
          <pc:docMk/>
          <pc:sldMk cId="3774512965" sldId="271"/>
        </pc:sldMkLst>
        <pc:spChg chg="del">
          <ac:chgData name="Laura James" userId="S::laura.james@uwtsd.ac.uk::e815814b-f5ab-4367-85bb-abbbaf16d579" providerId="AD" clId="Web-{577C2EEF-B03A-4567-A76F-BB00F55BFB30}" dt="2022-10-04T10:19:56.082" v="2527"/>
          <ac:spMkLst>
            <pc:docMk/>
            <pc:sldMk cId="3774512965" sldId="271"/>
            <ac:spMk id="2" creationId="{800D61C6-7C0B-58FD-13FF-0A4269FF4706}"/>
          </ac:spMkLst>
        </pc:spChg>
        <pc:spChg chg="add mod">
          <ac:chgData name="Laura James" userId="S::laura.james@uwtsd.ac.uk::e815814b-f5ab-4367-85bb-abbbaf16d579" providerId="AD" clId="Web-{577C2EEF-B03A-4567-A76F-BB00F55BFB30}" dt="2022-10-04T10:27:14" v="3290" actId="1076"/>
          <ac:spMkLst>
            <pc:docMk/>
            <pc:sldMk cId="3774512965" sldId="271"/>
            <ac:spMk id="3" creationId="{F644900F-5BD2-C1D4-3EFC-B82BF8981F77}"/>
          </ac:spMkLst>
        </pc:spChg>
      </pc:sldChg>
      <pc:sldChg chg="addSp delSp modSp new mod setBg setClrOvrMap">
        <pc:chgData name="Laura James" userId="S::laura.james@uwtsd.ac.uk::e815814b-f5ab-4367-85bb-abbbaf16d579" providerId="AD" clId="Web-{577C2EEF-B03A-4567-A76F-BB00F55BFB30}" dt="2022-10-04T10:28:35.361" v="3320"/>
        <pc:sldMkLst>
          <pc:docMk/>
          <pc:sldMk cId="3171523313" sldId="272"/>
        </pc:sldMkLst>
        <pc:spChg chg="mo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2" creationId="{F4D8CE87-66EC-9352-C1C5-23A7DB172437}"/>
          </ac:spMkLst>
        </pc:spChg>
        <pc:spChg chg="add del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8" creationId="{904DB13E-F722-4ED6-BB00-556651E95281}"/>
          </ac:spMkLst>
        </pc:spChg>
        <pc:spChg chg="add del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10" creationId="{1419E3D9-C5FB-41A9-B6D2-DFB210BB6211}"/>
          </ac:spMkLst>
        </pc:spChg>
        <pc:spChg chg="add del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12" creationId="{367909BF-1DF7-4ACE-8F58-6CF719BB27E5}"/>
          </ac:spMkLst>
        </pc:spChg>
        <pc:spChg chg="add del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14" creationId="{89E8BEDB-0BBC-4F21-9CFB-8530D664C343}"/>
          </ac:spMkLst>
        </pc:spChg>
        <pc:spChg chg="add del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21" creationId="{420551B3-B4DA-48EE-988C-4FAEAEB5CE98}"/>
          </ac:spMkLst>
        </pc:spChg>
        <pc:spChg chg="add del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23" creationId="{A14B9B30-B3C0-4BB9-80D1-EF05BBA17457}"/>
          </ac:spMkLst>
        </pc:spChg>
        <pc:spChg chg="add del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25" creationId="{B544309E-8C03-468E-8487-0752F1E4F884}"/>
          </ac:spMkLst>
        </pc:spChg>
        <pc:spChg chg="add del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27" creationId="{4D01859F-CCC7-4D77-B2E2-454E8579A98F}"/>
          </ac:spMkLst>
        </pc:spChg>
        <pc:spChg chg="add del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29" creationId="{0AB4306B-96E9-4D5B-8BDE-9B55DF0C0D97}"/>
          </ac:spMkLst>
        </pc:spChg>
        <pc:spChg chg="ad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40" creationId="{904DB13E-F722-4ED6-BB00-556651E95281}"/>
          </ac:spMkLst>
        </pc:spChg>
        <pc:spChg chg="ad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42" creationId="{1E8D93C5-28EB-42D0-86CE-D804955653CC}"/>
          </ac:spMkLst>
        </pc:spChg>
        <pc:spChg chg="ad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44" creationId="{AB1B1E7D-F76D-4744-AF85-239E6998A4C5}"/>
          </ac:spMkLst>
        </pc:spChg>
        <pc:spChg chg="ad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46" creationId="{3BB65211-00DB-45B6-A223-033B2D19CBE8}"/>
          </ac:spMkLst>
        </pc:spChg>
        <pc:spChg chg="ad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53" creationId="{EA4E4267-CAF0-4C38-8DC6-CD3B1A9F046E}"/>
          </ac:spMkLst>
        </pc:spChg>
        <pc:spChg chg="ad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55" creationId="{0EE3ACC5-126D-4BA4-8B45-7F0B5B839C51}"/>
          </ac:spMkLst>
        </pc:spChg>
        <pc:spChg chg="ad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57" creationId="{AB2868F7-FE10-4289-A5BD-90763C7A2F5A}"/>
          </ac:spMkLst>
        </pc:spChg>
        <pc:spChg chg="ad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59" creationId="{BD94142C-10EE-487C-A327-404FDF358F22}"/>
          </ac:spMkLst>
        </pc:spChg>
        <pc:spChg chg="ad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61" creationId="{5F7FAC2D-7A74-4939-A917-A1A5AF935685}"/>
          </ac:spMkLst>
        </pc:spChg>
        <pc:spChg chg="add">
          <ac:chgData name="Laura James" userId="S::laura.james@uwtsd.ac.uk::e815814b-f5ab-4367-85bb-abbbaf16d579" providerId="AD" clId="Web-{577C2EEF-B03A-4567-A76F-BB00F55BFB30}" dt="2022-10-04T10:28:35.361" v="3320"/>
          <ac:spMkLst>
            <pc:docMk/>
            <pc:sldMk cId="3171523313" sldId="272"/>
            <ac:spMk id="63" creationId="{BA53A868-C420-4BAE-9244-EC162AF05CFC}"/>
          </ac:spMkLst>
        </pc:spChg>
        <pc:grpChg chg="add del">
          <ac:chgData name="Laura James" userId="S::laura.james@uwtsd.ac.uk::e815814b-f5ab-4367-85bb-abbbaf16d579" providerId="AD" clId="Web-{577C2EEF-B03A-4567-A76F-BB00F55BFB30}" dt="2022-10-04T10:28:35.361" v="3320"/>
          <ac:grpSpMkLst>
            <pc:docMk/>
            <pc:sldMk cId="3171523313" sldId="272"/>
            <ac:grpSpMk id="16" creationId="{E26428D7-C6F3-473D-A360-A3F5C3E8728C}"/>
          </ac:grpSpMkLst>
        </pc:grpChg>
        <pc:grpChg chg="add">
          <ac:chgData name="Laura James" userId="S::laura.james@uwtsd.ac.uk::e815814b-f5ab-4367-85bb-abbbaf16d579" providerId="AD" clId="Web-{577C2EEF-B03A-4567-A76F-BB00F55BFB30}" dt="2022-10-04T10:28:35.361" v="3320"/>
          <ac:grpSpMkLst>
            <pc:docMk/>
            <pc:sldMk cId="3171523313" sldId="272"/>
            <ac:grpSpMk id="48" creationId="{E26428D7-C6F3-473D-A360-A3F5C3E8728C}"/>
          </ac:grpSpMkLst>
        </pc:grpChg>
        <pc:picChg chg="add mod">
          <ac:chgData name="Laura James" userId="S::laura.james@uwtsd.ac.uk::e815814b-f5ab-4367-85bb-abbbaf16d579" providerId="AD" clId="Web-{577C2EEF-B03A-4567-A76F-BB00F55BFB30}" dt="2022-10-04T10:28:35.361" v="3320"/>
          <ac:picMkLst>
            <pc:docMk/>
            <pc:sldMk cId="3171523313" sldId="272"/>
            <ac:picMk id="3" creationId="{6AB30D75-2415-042E-9B96-A100908E31DC}"/>
          </ac:picMkLst>
        </pc:picChg>
        <pc:cxnChg chg="add del">
          <ac:chgData name="Laura James" userId="S::laura.james@uwtsd.ac.uk::e815814b-f5ab-4367-85bb-abbbaf16d579" providerId="AD" clId="Web-{577C2EEF-B03A-4567-A76F-BB00F55BFB30}" dt="2022-10-04T10:28:35.361" v="3320"/>
          <ac:cxnSpMkLst>
            <pc:docMk/>
            <pc:sldMk cId="3171523313" sldId="272"/>
            <ac:cxnSpMk id="31" creationId="{DE3FC5F1-782F-4FBC-BDEA-5462E4CCCB9C}"/>
          </ac:cxnSpMkLst>
        </pc:cxnChg>
        <pc:cxnChg chg="add del">
          <ac:chgData name="Laura James" userId="S::laura.james@uwtsd.ac.uk::e815814b-f5ab-4367-85bb-abbbaf16d579" providerId="AD" clId="Web-{577C2EEF-B03A-4567-A76F-BB00F55BFB30}" dt="2022-10-04T10:28:35.361" v="3320"/>
          <ac:cxnSpMkLst>
            <pc:docMk/>
            <pc:sldMk cId="3171523313" sldId="272"/>
            <ac:cxnSpMk id="33" creationId="{03FFACE3-AF37-4F5E-B991-1B1791C25537}"/>
          </ac:cxnSpMkLst>
        </pc:cxnChg>
        <pc:cxnChg chg="add del">
          <ac:chgData name="Laura James" userId="S::laura.james@uwtsd.ac.uk::e815814b-f5ab-4367-85bb-abbbaf16d579" providerId="AD" clId="Web-{577C2EEF-B03A-4567-A76F-BB00F55BFB30}" dt="2022-10-04T10:28:35.361" v="3320"/>
          <ac:cxnSpMkLst>
            <pc:docMk/>
            <pc:sldMk cId="3171523313" sldId="272"/>
            <ac:cxnSpMk id="35" creationId="{A44F2CA4-07A5-4BF4-AF5F-5EFE3D33FF36}"/>
          </ac:cxnSpMkLst>
        </pc:cxnChg>
        <pc:cxnChg chg="add">
          <ac:chgData name="Laura James" userId="S::laura.james@uwtsd.ac.uk::e815814b-f5ab-4367-85bb-abbbaf16d579" providerId="AD" clId="Web-{577C2EEF-B03A-4567-A76F-BB00F55BFB30}" dt="2022-10-04T10:28:35.361" v="3320"/>
          <ac:cxnSpMkLst>
            <pc:docMk/>
            <pc:sldMk cId="3171523313" sldId="272"/>
            <ac:cxnSpMk id="65" creationId="{C2686EF3-81CC-419F-96C3-002A75880309}"/>
          </ac:cxnSpMkLst>
        </pc:cxnChg>
        <pc:cxnChg chg="add">
          <ac:chgData name="Laura James" userId="S::laura.james@uwtsd.ac.uk::e815814b-f5ab-4367-85bb-abbbaf16d579" providerId="AD" clId="Web-{577C2EEF-B03A-4567-A76F-BB00F55BFB30}" dt="2022-10-04T10:28:35.361" v="3320"/>
          <ac:cxnSpMkLst>
            <pc:docMk/>
            <pc:sldMk cId="3171523313" sldId="272"/>
            <ac:cxnSpMk id="67" creationId="{F8D93CCA-A85E-4529-A6F0-8BB54D27BCD1}"/>
          </ac:cxnSpMkLst>
        </pc:cxnChg>
        <pc:cxnChg chg="add">
          <ac:chgData name="Laura James" userId="S::laura.james@uwtsd.ac.uk::e815814b-f5ab-4367-85bb-abbbaf16d579" providerId="AD" clId="Web-{577C2EEF-B03A-4567-A76F-BB00F55BFB30}" dt="2022-10-04T10:28:35.361" v="3320"/>
          <ac:cxnSpMkLst>
            <pc:docMk/>
            <pc:sldMk cId="3171523313" sldId="272"/>
            <ac:cxnSpMk id="69" creationId="{1ECFA516-C18C-41AE-AFF2-A0D0A59C9E90}"/>
          </ac:cxnSpMkLst>
        </pc:cxnChg>
      </pc:sldChg>
      <pc:sldMasterChg chg="del delSldLayout">
        <pc:chgData name="Laura James" userId="S::laura.james@uwtsd.ac.uk::e815814b-f5ab-4367-85bb-abbbaf16d579" providerId="AD" clId="Web-{577C2EEF-B03A-4567-A76F-BB00F55BFB30}" dt="2022-10-04T09:27:33.910" v="0"/>
        <pc:sldMasterMkLst>
          <pc:docMk/>
          <pc:sldMasterMk cId="2460954070" sldId="2147483660"/>
        </pc:sldMasterMkLst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aura James" userId="S::laura.james@uwtsd.ac.uk::e815814b-f5ab-4367-85bb-abbbaf16d579" providerId="AD" clId="Web-{577C2EEF-B03A-4567-A76F-BB00F55BFB30}" dt="2022-10-04T09:27:33.910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Laura James" userId="S::laura.james@uwtsd.ac.uk::e815814b-f5ab-4367-85bb-abbbaf16d579" providerId="AD" clId="Web-{577C2EEF-B03A-4567-A76F-BB00F55BFB30}" dt="2022-10-04T09:28:15.739" v="37"/>
        <pc:sldMasterMkLst>
          <pc:docMk/>
          <pc:sldMasterMk cId="4262345451" sldId="2147483738"/>
        </pc:sldMasterMkLst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478570035" sldId="2147483727"/>
          </pc:sldLayoutMkLst>
        </pc:sldLayoutChg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3134523215" sldId="2147483728"/>
          </pc:sldLayoutMkLst>
        </pc:sldLayoutChg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1704416948" sldId="2147483729"/>
          </pc:sldLayoutMkLst>
        </pc:sldLayoutChg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3886872904" sldId="2147483730"/>
          </pc:sldLayoutMkLst>
        </pc:sldLayoutChg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3792345777" sldId="2147483731"/>
          </pc:sldLayoutMkLst>
        </pc:sldLayoutChg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1552320581" sldId="2147483732"/>
          </pc:sldLayoutMkLst>
        </pc:sldLayoutChg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386561730" sldId="2147483733"/>
          </pc:sldLayoutMkLst>
        </pc:sldLayoutChg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1611383492" sldId="2147483734"/>
          </pc:sldLayoutMkLst>
        </pc:sldLayoutChg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1765129265" sldId="2147483735"/>
          </pc:sldLayoutMkLst>
        </pc:sldLayoutChg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2950567583" sldId="2147483736"/>
          </pc:sldLayoutMkLst>
        </pc:sldLayoutChg>
        <pc:sldLayoutChg chg="add del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4262345451" sldId="2147483738"/>
            <pc:sldLayoutMk cId="4056480666" sldId="2147483737"/>
          </pc:sldLayoutMkLst>
        </pc:sldLayoutChg>
      </pc:sldMasterChg>
      <pc:sldMasterChg chg="add addSldLayout">
        <pc:chgData name="Laura James" userId="S::laura.james@uwtsd.ac.uk::e815814b-f5ab-4367-85bb-abbbaf16d579" providerId="AD" clId="Web-{577C2EEF-B03A-4567-A76F-BB00F55BFB30}" dt="2022-10-04T09:28:15.739" v="37"/>
        <pc:sldMasterMkLst>
          <pc:docMk/>
          <pc:sldMasterMk cId="1911799333" sldId="2147483814"/>
        </pc:sldMasterMkLst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2924621226" sldId="2147483803"/>
          </pc:sldLayoutMkLst>
        </pc:sldLayoutChg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943991650" sldId="2147483804"/>
          </pc:sldLayoutMkLst>
        </pc:sldLayoutChg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2275621090" sldId="2147483805"/>
          </pc:sldLayoutMkLst>
        </pc:sldLayoutChg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3061058294" sldId="2147483806"/>
          </pc:sldLayoutMkLst>
        </pc:sldLayoutChg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3296073979" sldId="2147483807"/>
          </pc:sldLayoutMkLst>
        </pc:sldLayoutChg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2358831522" sldId="2147483808"/>
          </pc:sldLayoutMkLst>
        </pc:sldLayoutChg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1203820377" sldId="2147483809"/>
          </pc:sldLayoutMkLst>
        </pc:sldLayoutChg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788753049" sldId="2147483810"/>
          </pc:sldLayoutMkLst>
        </pc:sldLayoutChg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3660685856" sldId="2147483811"/>
          </pc:sldLayoutMkLst>
        </pc:sldLayoutChg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1097822891" sldId="2147483812"/>
          </pc:sldLayoutMkLst>
        </pc:sldLayoutChg>
        <pc:sldLayoutChg chg="add">
          <pc:chgData name="Laura James" userId="S::laura.james@uwtsd.ac.uk::e815814b-f5ab-4367-85bb-abbbaf16d579" providerId="AD" clId="Web-{577C2EEF-B03A-4567-A76F-BB00F55BFB30}" dt="2022-10-04T09:28:15.739" v="37"/>
          <pc:sldLayoutMkLst>
            <pc:docMk/>
            <pc:sldMasterMk cId="1911799333" sldId="2147483814"/>
            <pc:sldLayoutMk cId="686284935" sldId="214748381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9EB8D4-1C3C-4689-8363-7B2744E2BE1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D7385E6-7F87-4630-BC47-980D1D94CBB7}">
      <dgm:prSet/>
      <dgm:spPr/>
      <dgm:t>
        <a:bodyPr/>
        <a:lstStyle/>
        <a:p>
          <a:pPr>
            <a:defRPr cap="all"/>
          </a:pPr>
          <a:r>
            <a:rPr lang="en-GB"/>
            <a:t>You need to do the following:</a:t>
          </a:r>
          <a:endParaRPr lang="en-US"/>
        </a:p>
      </dgm:t>
    </dgm:pt>
    <dgm:pt modelId="{5F823BF8-739D-4B26-9678-D6771BC5FA2D}" type="parTrans" cxnId="{858BCA28-13F3-483C-9801-239527B9E07E}">
      <dgm:prSet/>
      <dgm:spPr/>
      <dgm:t>
        <a:bodyPr/>
        <a:lstStyle/>
        <a:p>
          <a:endParaRPr lang="en-US"/>
        </a:p>
      </dgm:t>
    </dgm:pt>
    <dgm:pt modelId="{8AE4F0DA-6718-451F-A1C3-46D681B86352}" type="sibTrans" cxnId="{858BCA28-13F3-483C-9801-239527B9E07E}">
      <dgm:prSet/>
      <dgm:spPr/>
      <dgm:t>
        <a:bodyPr/>
        <a:lstStyle/>
        <a:p>
          <a:endParaRPr lang="en-US"/>
        </a:p>
      </dgm:t>
    </dgm:pt>
    <dgm:pt modelId="{6D45BE75-6C79-40BB-A087-A00A9A5BBCC7}">
      <dgm:prSet/>
      <dgm:spPr/>
      <dgm:t>
        <a:bodyPr/>
        <a:lstStyle/>
        <a:p>
          <a:pPr>
            <a:defRPr cap="all"/>
          </a:pPr>
          <a:r>
            <a:rPr lang="en-GB"/>
            <a:t>1. Create PowerPoint slides</a:t>
          </a:r>
          <a:endParaRPr lang="en-US"/>
        </a:p>
      </dgm:t>
    </dgm:pt>
    <dgm:pt modelId="{1A827FE7-9CED-4E5A-8297-951D6711E3DF}" type="parTrans" cxnId="{6745721E-A73F-4632-B15D-1194A9378EE1}">
      <dgm:prSet/>
      <dgm:spPr/>
      <dgm:t>
        <a:bodyPr/>
        <a:lstStyle/>
        <a:p>
          <a:endParaRPr lang="en-US"/>
        </a:p>
      </dgm:t>
    </dgm:pt>
    <dgm:pt modelId="{89416CB3-4C80-430E-AC32-3425C9801735}" type="sibTrans" cxnId="{6745721E-A73F-4632-B15D-1194A9378EE1}">
      <dgm:prSet/>
      <dgm:spPr/>
      <dgm:t>
        <a:bodyPr/>
        <a:lstStyle/>
        <a:p>
          <a:endParaRPr lang="en-US"/>
        </a:p>
      </dgm:t>
    </dgm:pt>
    <dgm:pt modelId="{3A663039-3359-43BE-9FDC-EE8207D899BF}">
      <dgm:prSet/>
      <dgm:spPr/>
      <dgm:t>
        <a:bodyPr/>
        <a:lstStyle/>
        <a:p>
          <a:pPr>
            <a:defRPr cap="all"/>
          </a:pPr>
          <a:r>
            <a:rPr lang="en-GB"/>
            <a:t>2. Present for 5 minutes (on your own)</a:t>
          </a:r>
          <a:endParaRPr lang="en-US"/>
        </a:p>
      </dgm:t>
    </dgm:pt>
    <dgm:pt modelId="{0E31C074-1C87-4D17-9CB1-5A45A322F4C6}" type="parTrans" cxnId="{1F5049D1-A463-4B4D-9BDC-0415725A7DFA}">
      <dgm:prSet/>
      <dgm:spPr/>
      <dgm:t>
        <a:bodyPr/>
        <a:lstStyle/>
        <a:p>
          <a:endParaRPr lang="en-US"/>
        </a:p>
      </dgm:t>
    </dgm:pt>
    <dgm:pt modelId="{5D085370-0E88-45BC-9503-FA1EF13DE563}" type="sibTrans" cxnId="{1F5049D1-A463-4B4D-9BDC-0415725A7DFA}">
      <dgm:prSet/>
      <dgm:spPr/>
      <dgm:t>
        <a:bodyPr/>
        <a:lstStyle/>
        <a:p>
          <a:endParaRPr lang="en-US"/>
        </a:p>
      </dgm:t>
    </dgm:pt>
    <dgm:pt modelId="{F3A84542-35F9-4FF6-B875-2E8169A8E88D}">
      <dgm:prSet/>
      <dgm:spPr/>
      <dgm:t>
        <a:bodyPr/>
        <a:lstStyle/>
        <a:p>
          <a:pPr>
            <a:defRPr cap="all"/>
          </a:pPr>
          <a:r>
            <a:rPr lang="en-GB"/>
            <a:t>3. Submit 500 words Supporting Notes</a:t>
          </a:r>
          <a:endParaRPr lang="en-US"/>
        </a:p>
      </dgm:t>
    </dgm:pt>
    <dgm:pt modelId="{AD3923A4-7423-4753-A7DB-230B3B549082}" type="parTrans" cxnId="{C608B83F-0277-4D87-A4AD-8F06CE547597}">
      <dgm:prSet/>
      <dgm:spPr/>
      <dgm:t>
        <a:bodyPr/>
        <a:lstStyle/>
        <a:p>
          <a:endParaRPr lang="en-US"/>
        </a:p>
      </dgm:t>
    </dgm:pt>
    <dgm:pt modelId="{62FDB677-0952-4037-A6A7-80D03A46EDE3}" type="sibTrans" cxnId="{C608B83F-0277-4D87-A4AD-8F06CE547597}">
      <dgm:prSet/>
      <dgm:spPr/>
      <dgm:t>
        <a:bodyPr/>
        <a:lstStyle/>
        <a:p>
          <a:endParaRPr lang="en-US"/>
        </a:p>
      </dgm:t>
    </dgm:pt>
    <dgm:pt modelId="{ACCD9CD1-FDCD-479E-B82F-D6EEF88EDF2C}" type="pres">
      <dgm:prSet presAssocID="{6E9EB8D4-1C3C-4689-8363-7B2744E2BE1C}" presName="root" presStyleCnt="0">
        <dgm:presLayoutVars>
          <dgm:dir/>
          <dgm:resizeHandles val="exact"/>
        </dgm:presLayoutVars>
      </dgm:prSet>
      <dgm:spPr/>
    </dgm:pt>
    <dgm:pt modelId="{FF82FDA9-F524-4E54-A012-233BEEB663B8}" type="pres">
      <dgm:prSet presAssocID="{DD7385E6-7F87-4630-BC47-980D1D94CBB7}" presName="compNode" presStyleCnt="0"/>
      <dgm:spPr/>
    </dgm:pt>
    <dgm:pt modelId="{C225AB91-CC87-4AB9-8F08-6E7F7DD82A1E}" type="pres">
      <dgm:prSet presAssocID="{DD7385E6-7F87-4630-BC47-980D1D94CBB7}" presName="iconBgRect" presStyleLbl="bgShp" presStyleIdx="0" presStyleCnt="4"/>
      <dgm:spPr/>
    </dgm:pt>
    <dgm:pt modelId="{82960C4A-4B08-49CE-8F9D-E7BCCA92F1C0}" type="pres">
      <dgm:prSet presAssocID="{DD7385E6-7F87-4630-BC47-980D1D94CBB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DB7F9A4E-429A-4027-860C-EEB9ADDA9EB8}" type="pres">
      <dgm:prSet presAssocID="{DD7385E6-7F87-4630-BC47-980D1D94CBB7}" presName="spaceRect" presStyleCnt="0"/>
      <dgm:spPr/>
    </dgm:pt>
    <dgm:pt modelId="{DF473B86-5D4F-4440-AB19-0AFE129A4031}" type="pres">
      <dgm:prSet presAssocID="{DD7385E6-7F87-4630-BC47-980D1D94CBB7}" presName="textRect" presStyleLbl="revTx" presStyleIdx="0" presStyleCnt="4">
        <dgm:presLayoutVars>
          <dgm:chMax val="1"/>
          <dgm:chPref val="1"/>
        </dgm:presLayoutVars>
      </dgm:prSet>
      <dgm:spPr/>
    </dgm:pt>
    <dgm:pt modelId="{14DC9FC6-FFEE-4B4E-A4D7-C145943B9F14}" type="pres">
      <dgm:prSet presAssocID="{8AE4F0DA-6718-451F-A1C3-46D681B86352}" presName="sibTrans" presStyleCnt="0"/>
      <dgm:spPr/>
    </dgm:pt>
    <dgm:pt modelId="{8FD161A1-63A9-480C-AF75-92B0B4BF641D}" type="pres">
      <dgm:prSet presAssocID="{6D45BE75-6C79-40BB-A087-A00A9A5BBCC7}" presName="compNode" presStyleCnt="0"/>
      <dgm:spPr/>
    </dgm:pt>
    <dgm:pt modelId="{88341920-4B55-4437-85ED-434A0E0C3855}" type="pres">
      <dgm:prSet presAssocID="{6D45BE75-6C79-40BB-A087-A00A9A5BBCC7}" presName="iconBgRect" presStyleLbl="bgShp" presStyleIdx="1" presStyleCnt="4"/>
      <dgm:spPr/>
    </dgm:pt>
    <dgm:pt modelId="{4306FE4C-B536-429D-B0E7-C54A46F73648}" type="pres">
      <dgm:prSet presAssocID="{6D45BE75-6C79-40BB-A087-A00A9A5BBC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954D5B80-75F4-4AE0-A28A-3BF5B3FBAF52}" type="pres">
      <dgm:prSet presAssocID="{6D45BE75-6C79-40BB-A087-A00A9A5BBCC7}" presName="spaceRect" presStyleCnt="0"/>
      <dgm:spPr/>
    </dgm:pt>
    <dgm:pt modelId="{0EB2DB1C-BAF7-42B3-8AEA-EDBDBA6E0F44}" type="pres">
      <dgm:prSet presAssocID="{6D45BE75-6C79-40BB-A087-A00A9A5BBCC7}" presName="textRect" presStyleLbl="revTx" presStyleIdx="1" presStyleCnt="4">
        <dgm:presLayoutVars>
          <dgm:chMax val="1"/>
          <dgm:chPref val="1"/>
        </dgm:presLayoutVars>
      </dgm:prSet>
      <dgm:spPr/>
    </dgm:pt>
    <dgm:pt modelId="{E0762C4D-BBC3-4336-9F9E-113C04BE75B5}" type="pres">
      <dgm:prSet presAssocID="{89416CB3-4C80-430E-AC32-3425C9801735}" presName="sibTrans" presStyleCnt="0"/>
      <dgm:spPr/>
    </dgm:pt>
    <dgm:pt modelId="{73088D06-E170-4F0D-B858-1966110DB5B4}" type="pres">
      <dgm:prSet presAssocID="{3A663039-3359-43BE-9FDC-EE8207D899BF}" presName="compNode" presStyleCnt="0"/>
      <dgm:spPr/>
    </dgm:pt>
    <dgm:pt modelId="{0D0C4F89-AF10-4975-BD98-2FE49A93B81E}" type="pres">
      <dgm:prSet presAssocID="{3A663039-3359-43BE-9FDC-EE8207D899BF}" presName="iconBgRect" presStyleLbl="bgShp" presStyleIdx="2" presStyleCnt="4"/>
      <dgm:spPr/>
    </dgm:pt>
    <dgm:pt modelId="{FF7FC56F-3715-4B21-AE82-A9F8B916AD60}" type="pres">
      <dgm:prSet presAssocID="{3A663039-3359-43BE-9FDC-EE8207D899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A587B04-C16D-4A49-9C2E-6F76CE3DC7C4}" type="pres">
      <dgm:prSet presAssocID="{3A663039-3359-43BE-9FDC-EE8207D899BF}" presName="spaceRect" presStyleCnt="0"/>
      <dgm:spPr/>
    </dgm:pt>
    <dgm:pt modelId="{25B9BE1F-7822-4CB9-9B1F-F4FA67E4DF25}" type="pres">
      <dgm:prSet presAssocID="{3A663039-3359-43BE-9FDC-EE8207D899BF}" presName="textRect" presStyleLbl="revTx" presStyleIdx="2" presStyleCnt="4">
        <dgm:presLayoutVars>
          <dgm:chMax val="1"/>
          <dgm:chPref val="1"/>
        </dgm:presLayoutVars>
      </dgm:prSet>
      <dgm:spPr/>
    </dgm:pt>
    <dgm:pt modelId="{B6DEEEB5-72B7-475A-8DDC-61F045DC0A22}" type="pres">
      <dgm:prSet presAssocID="{5D085370-0E88-45BC-9503-FA1EF13DE563}" presName="sibTrans" presStyleCnt="0"/>
      <dgm:spPr/>
    </dgm:pt>
    <dgm:pt modelId="{E407C416-E1B7-4AB1-999E-89AF14930A21}" type="pres">
      <dgm:prSet presAssocID="{F3A84542-35F9-4FF6-B875-2E8169A8E88D}" presName="compNode" presStyleCnt="0"/>
      <dgm:spPr/>
    </dgm:pt>
    <dgm:pt modelId="{3D1D567F-7572-4EAF-A934-1D607B70274C}" type="pres">
      <dgm:prSet presAssocID="{F3A84542-35F9-4FF6-B875-2E8169A8E88D}" presName="iconBgRect" presStyleLbl="bgShp" presStyleIdx="3" presStyleCnt="4"/>
      <dgm:spPr/>
    </dgm:pt>
    <dgm:pt modelId="{E69705BE-558C-4CAC-9673-EEFEC1136CE4}" type="pres">
      <dgm:prSet presAssocID="{F3A84542-35F9-4FF6-B875-2E8169A8E88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E14B0A0-A3CF-4547-9585-67101FD57E05}" type="pres">
      <dgm:prSet presAssocID="{F3A84542-35F9-4FF6-B875-2E8169A8E88D}" presName="spaceRect" presStyleCnt="0"/>
      <dgm:spPr/>
    </dgm:pt>
    <dgm:pt modelId="{489D321D-91C5-4A95-83F4-7A6357535A88}" type="pres">
      <dgm:prSet presAssocID="{F3A84542-35F9-4FF6-B875-2E8169A8E88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BB9FF04-39E8-48CF-82F3-1A7001A56F51}" type="presOf" srcId="{3A663039-3359-43BE-9FDC-EE8207D899BF}" destId="{25B9BE1F-7822-4CB9-9B1F-F4FA67E4DF25}" srcOrd="0" destOrd="0" presId="urn:microsoft.com/office/officeart/2018/5/layout/IconCircleLabelList"/>
    <dgm:cxn modelId="{1731A607-9B73-411F-B3DF-43B3976DC749}" type="presOf" srcId="{DD7385E6-7F87-4630-BC47-980D1D94CBB7}" destId="{DF473B86-5D4F-4440-AB19-0AFE129A4031}" srcOrd="0" destOrd="0" presId="urn:microsoft.com/office/officeart/2018/5/layout/IconCircleLabelList"/>
    <dgm:cxn modelId="{6745721E-A73F-4632-B15D-1194A9378EE1}" srcId="{6E9EB8D4-1C3C-4689-8363-7B2744E2BE1C}" destId="{6D45BE75-6C79-40BB-A087-A00A9A5BBCC7}" srcOrd="1" destOrd="0" parTransId="{1A827FE7-9CED-4E5A-8297-951D6711E3DF}" sibTransId="{89416CB3-4C80-430E-AC32-3425C9801735}"/>
    <dgm:cxn modelId="{59C03E27-BD48-4810-8D20-FAC126F2D3F8}" type="presOf" srcId="{6E9EB8D4-1C3C-4689-8363-7B2744E2BE1C}" destId="{ACCD9CD1-FDCD-479E-B82F-D6EEF88EDF2C}" srcOrd="0" destOrd="0" presId="urn:microsoft.com/office/officeart/2018/5/layout/IconCircleLabelList"/>
    <dgm:cxn modelId="{858BCA28-13F3-483C-9801-239527B9E07E}" srcId="{6E9EB8D4-1C3C-4689-8363-7B2744E2BE1C}" destId="{DD7385E6-7F87-4630-BC47-980D1D94CBB7}" srcOrd="0" destOrd="0" parTransId="{5F823BF8-739D-4B26-9678-D6771BC5FA2D}" sibTransId="{8AE4F0DA-6718-451F-A1C3-46D681B86352}"/>
    <dgm:cxn modelId="{C608B83F-0277-4D87-A4AD-8F06CE547597}" srcId="{6E9EB8D4-1C3C-4689-8363-7B2744E2BE1C}" destId="{F3A84542-35F9-4FF6-B875-2E8169A8E88D}" srcOrd="3" destOrd="0" parTransId="{AD3923A4-7423-4753-A7DB-230B3B549082}" sibTransId="{62FDB677-0952-4037-A6A7-80D03A46EDE3}"/>
    <dgm:cxn modelId="{BD7DEBB6-64CA-4CA9-A433-2CDAAB00DB26}" type="presOf" srcId="{6D45BE75-6C79-40BB-A087-A00A9A5BBCC7}" destId="{0EB2DB1C-BAF7-42B3-8AEA-EDBDBA6E0F44}" srcOrd="0" destOrd="0" presId="urn:microsoft.com/office/officeart/2018/5/layout/IconCircleLabelList"/>
    <dgm:cxn modelId="{1F5049D1-A463-4B4D-9BDC-0415725A7DFA}" srcId="{6E9EB8D4-1C3C-4689-8363-7B2744E2BE1C}" destId="{3A663039-3359-43BE-9FDC-EE8207D899BF}" srcOrd="2" destOrd="0" parTransId="{0E31C074-1C87-4D17-9CB1-5A45A322F4C6}" sibTransId="{5D085370-0E88-45BC-9503-FA1EF13DE563}"/>
    <dgm:cxn modelId="{BB8005DD-6E37-473B-A28F-923BE89FB2F3}" type="presOf" srcId="{F3A84542-35F9-4FF6-B875-2E8169A8E88D}" destId="{489D321D-91C5-4A95-83F4-7A6357535A88}" srcOrd="0" destOrd="0" presId="urn:microsoft.com/office/officeart/2018/5/layout/IconCircleLabelList"/>
    <dgm:cxn modelId="{D974D804-716B-4681-BF20-EA5784EF58B2}" type="presParOf" srcId="{ACCD9CD1-FDCD-479E-B82F-D6EEF88EDF2C}" destId="{FF82FDA9-F524-4E54-A012-233BEEB663B8}" srcOrd="0" destOrd="0" presId="urn:microsoft.com/office/officeart/2018/5/layout/IconCircleLabelList"/>
    <dgm:cxn modelId="{342FA692-9E3C-4F65-9E59-3848652846FC}" type="presParOf" srcId="{FF82FDA9-F524-4E54-A012-233BEEB663B8}" destId="{C225AB91-CC87-4AB9-8F08-6E7F7DD82A1E}" srcOrd="0" destOrd="0" presId="urn:microsoft.com/office/officeart/2018/5/layout/IconCircleLabelList"/>
    <dgm:cxn modelId="{E2241303-59E3-4E41-9D77-A4811D54345B}" type="presParOf" srcId="{FF82FDA9-F524-4E54-A012-233BEEB663B8}" destId="{82960C4A-4B08-49CE-8F9D-E7BCCA92F1C0}" srcOrd="1" destOrd="0" presId="urn:microsoft.com/office/officeart/2018/5/layout/IconCircleLabelList"/>
    <dgm:cxn modelId="{FF3EBD97-8A29-4A48-BA82-7E76195F02E6}" type="presParOf" srcId="{FF82FDA9-F524-4E54-A012-233BEEB663B8}" destId="{DB7F9A4E-429A-4027-860C-EEB9ADDA9EB8}" srcOrd="2" destOrd="0" presId="urn:microsoft.com/office/officeart/2018/5/layout/IconCircleLabelList"/>
    <dgm:cxn modelId="{263AA4B2-5CE9-41BD-85E5-6A0583619F18}" type="presParOf" srcId="{FF82FDA9-F524-4E54-A012-233BEEB663B8}" destId="{DF473B86-5D4F-4440-AB19-0AFE129A4031}" srcOrd="3" destOrd="0" presId="urn:microsoft.com/office/officeart/2018/5/layout/IconCircleLabelList"/>
    <dgm:cxn modelId="{8BDDF33B-3DAA-40E8-8AC1-57E46ECDD677}" type="presParOf" srcId="{ACCD9CD1-FDCD-479E-B82F-D6EEF88EDF2C}" destId="{14DC9FC6-FFEE-4B4E-A4D7-C145943B9F14}" srcOrd="1" destOrd="0" presId="urn:microsoft.com/office/officeart/2018/5/layout/IconCircleLabelList"/>
    <dgm:cxn modelId="{FE1B38F9-E221-450D-9C6C-4030783A3101}" type="presParOf" srcId="{ACCD9CD1-FDCD-479E-B82F-D6EEF88EDF2C}" destId="{8FD161A1-63A9-480C-AF75-92B0B4BF641D}" srcOrd="2" destOrd="0" presId="urn:microsoft.com/office/officeart/2018/5/layout/IconCircleLabelList"/>
    <dgm:cxn modelId="{8DE1719F-FD0D-4083-B7F3-6E206CBF2DBB}" type="presParOf" srcId="{8FD161A1-63A9-480C-AF75-92B0B4BF641D}" destId="{88341920-4B55-4437-85ED-434A0E0C3855}" srcOrd="0" destOrd="0" presId="urn:microsoft.com/office/officeart/2018/5/layout/IconCircleLabelList"/>
    <dgm:cxn modelId="{BA660DD5-3DD4-4537-A079-E75E36824B77}" type="presParOf" srcId="{8FD161A1-63A9-480C-AF75-92B0B4BF641D}" destId="{4306FE4C-B536-429D-B0E7-C54A46F73648}" srcOrd="1" destOrd="0" presId="urn:microsoft.com/office/officeart/2018/5/layout/IconCircleLabelList"/>
    <dgm:cxn modelId="{25AF3903-7E8E-4274-A1AD-88EEBAF74992}" type="presParOf" srcId="{8FD161A1-63A9-480C-AF75-92B0B4BF641D}" destId="{954D5B80-75F4-4AE0-A28A-3BF5B3FBAF52}" srcOrd="2" destOrd="0" presId="urn:microsoft.com/office/officeart/2018/5/layout/IconCircleLabelList"/>
    <dgm:cxn modelId="{CDA06DB3-CEEE-48E4-A7F1-8795F9622810}" type="presParOf" srcId="{8FD161A1-63A9-480C-AF75-92B0B4BF641D}" destId="{0EB2DB1C-BAF7-42B3-8AEA-EDBDBA6E0F44}" srcOrd="3" destOrd="0" presId="urn:microsoft.com/office/officeart/2018/5/layout/IconCircleLabelList"/>
    <dgm:cxn modelId="{A94FE1FE-E3C2-4B98-BF1A-6050B5067D51}" type="presParOf" srcId="{ACCD9CD1-FDCD-479E-B82F-D6EEF88EDF2C}" destId="{E0762C4D-BBC3-4336-9F9E-113C04BE75B5}" srcOrd="3" destOrd="0" presId="urn:microsoft.com/office/officeart/2018/5/layout/IconCircleLabelList"/>
    <dgm:cxn modelId="{16D3F16A-F0AE-4D4A-B88D-69C9C3B5EF9B}" type="presParOf" srcId="{ACCD9CD1-FDCD-479E-B82F-D6EEF88EDF2C}" destId="{73088D06-E170-4F0D-B858-1966110DB5B4}" srcOrd="4" destOrd="0" presId="urn:microsoft.com/office/officeart/2018/5/layout/IconCircleLabelList"/>
    <dgm:cxn modelId="{3C439899-769E-45A4-A997-7B39DB2CDBB2}" type="presParOf" srcId="{73088D06-E170-4F0D-B858-1966110DB5B4}" destId="{0D0C4F89-AF10-4975-BD98-2FE49A93B81E}" srcOrd="0" destOrd="0" presId="urn:microsoft.com/office/officeart/2018/5/layout/IconCircleLabelList"/>
    <dgm:cxn modelId="{E90A759B-BD78-47B2-AA06-E7AD3E2A470E}" type="presParOf" srcId="{73088D06-E170-4F0D-B858-1966110DB5B4}" destId="{FF7FC56F-3715-4B21-AE82-A9F8B916AD60}" srcOrd="1" destOrd="0" presId="urn:microsoft.com/office/officeart/2018/5/layout/IconCircleLabelList"/>
    <dgm:cxn modelId="{13063552-34DC-46C4-838A-C2852953F3ED}" type="presParOf" srcId="{73088D06-E170-4F0D-B858-1966110DB5B4}" destId="{4A587B04-C16D-4A49-9C2E-6F76CE3DC7C4}" srcOrd="2" destOrd="0" presId="urn:microsoft.com/office/officeart/2018/5/layout/IconCircleLabelList"/>
    <dgm:cxn modelId="{8DAAB4BA-CD9F-4517-B503-81886980F76C}" type="presParOf" srcId="{73088D06-E170-4F0D-B858-1966110DB5B4}" destId="{25B9BE1F-7822-4CB9-9B1F-F4FA67E4DF25}" srcOrd="3" destOrd="0" presId="urn:microsoft.com/office/officeart/2018/5/layout/IconCircleLabelList"/>
    <dgm:cxn modelId="{A4F3D4FE-6E45-4CC0-809A-6D2AB874EBBB}" type="presParOf" srcId="{ACCD9CD1-FDCD-479E-B82F-D6EEF88EDF2C}" destId="{B6DEEEB5-72B7-475A-8DDC-61F045DC0A22}" srcOrd="5" destOrd="0" presId="urn:microsoft.com/office/officeart/2018/5/layout/IconCircleLabelList"/>
    <dgm:cxn modelId="{B63606AF-89CB-4945-9045-B6E6097498DA}" type="presParOf" srcId="{ACCD9CD1-FDCD-479E-B82F-D6EEF88EDF2C}" destId="{E407C416-E1B7-4AB1-999E-89AF14930A21}" srcOrd="6" destOrd="0" presId="urn:microsoft.com/office/officeart/2018/5/layout/IconCircleLabelList"/>
    <dgm:cxn modelId="{8B883CA0-6079-46AF-81C7-4DFD2BB7C593}" type="presParOf" srcId="{E407C416-E1B7-4AB1-999E-89AF14930A21}" destId="{3D1D567F-7572-4EAF-A934-1D607B70274C}" srcOrd="0" destOrd="0" presId="urn:microsoft.com/office/officeart/2018/5/layout/IconCircleLabelList"/>
    <dgm:cxn modelId="{80F9A065-04FC-406E-9884-FD51CEAF8362}" type="presParOf" srcId="{E407C416-E1B7-4AB1-999E-89AF14930A21}" destId="{E69705BE-558C-4CAC-9673-EEFEC1136CE4}" srcOrd="1" destOrd="0" presId="urn:microsoft.com/office/officeart/2018/5/layout/IconCircleLabelList"/>
    <dgm:cxn modelId="{F312C898-1933-435C-A27A-29A8AAC4C100}" type="presParOf" srcId="{E407C416-E1B7-4AB1-999E-89AF14930A21}" destId="{8E14B0A0-A3CF-4547-9585-67101FD57E05}" srcOrd="2" destOrd="0" presId="urn:microsoft.com/office/officeart/2018/5/layout/IconCircleLabelList"/>
    <dgm:cxn modelId="{7A1454E3-C347-42EE-B7CB-7D9B557814F0}" type="presParOf" srcId="{E407C416-E1B7-4AB1-999E-89AF14930A21}" destId="{489D321D-91C5-4A95-83F4-7A6357535A8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25AB91-CC87-4AB9-8F08-6E7F7DD82A1E}">
      <dsp:nvSpPr>
        <dsp:cNvPr id="0" name=""/>
        <dsp:cNvSpPr/>
      </dsp:nvSpPr>
      <dsp:spPr>
        <a:xfrm>
          <a:off x="774129" y="679576"/>
          <a:ext cx="1255425" cy="12554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960C4A-4B08-49CE-8F9D-E7BCCA92F1C0}">
      <dsp:nvSpPr>
        <dsp:cNvPr id="0" name=""/>
        <dsp:cNvSpPr/>
      </dsp:nvSpPr>
      <dsp:spPr>
        <a:xfrm>
          <a:off x="1041679" y="947125"/>
          <a:ext cx="720326" cy="720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73B86-5D4F-4440-AB19-0AFE129A4031}">
      <dsp:nvSpPr>
        <dsp:cNvPr id="0" name=""/>
        <dsp:cNvSpPr/>
      </dsp:nvSpPr>
      <dsp:spPr>
        <a:xfrm>
          <a:off x="372805" y="2326036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You need to do the following:</a:t>
          </a:r>
          <a:endParaRPr lang="en-US" sz="1800" kern="1200"/>
        </a:p>
      </dsp:txBody>
      <dsp:txXfrm>
        <a:off x="372805" y="2326036"/>
        <a:ext cx="2058075" cy="720000"/>
      </dsp:txXfrm>
    </dsp:sp>
    <dsp:sp modelId="{88341920-4B55-4437-85ED-434A0E0C3855}">
      <dsp:nvSpPr>
        <dsp:cNvPr id="0" name=""/>
        <dsp:cNvSpPr/>
      </dsp:nvSpPr>
      <dsp:spPr>
        <a:xfrm>
          <a:off x="3192368" y="679576"/>
          <a:ext cx="1255425" cy="12554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06FE4C-B536-429D-B0E7-C54A46F73648}">
      <dsp:nvSpPr>
        <dsp:cNvPr id="0" name=""/>
        <dsp:cNvSpPr/>
      </dsp:nvSpPr>
      <dsp:spPr>
        <a:xfrm>
          <a:off x="3459917" y="947125"/>
          <a:ext cx="720326" cy="720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B2DB1C-BAF7-42B3-8AEA-EDBDBA6E0F44}">
      <dsp:nvSpPr>
        <dsp:cNvPr id="0" name=""/>
        <dsp:cNvSpPr/>
      </dsp:nvSpPr>
      <dsp:spPr>
        <a:xfrm>
          <a:off x="2791043" y="2326036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1. Create PowerPoint slides</a:t>
          </a:r>
          <a:endParaRPr lang="en-US" sz="1800" kern="1200"/>
        </a:p>
      </dsp:txBody>
      <dsp:txXfrm>
        <a:off x="2791043" y="2326036"/>
        <a:ext cx="2058075" cy="720000"/>
      </dsp:txXfrm>
    </dsp:sp>
    <dsp:sp modelId="{0D0C4F89-AF10-4975-BD98-2FE49A93B81E}">
      <dsp:nvSpPr>
        <dsp:cNvPr id="0" name=""/>
        <dsp:cNvSpPr/>
      </dsp:nvSpPr>
      <dsp:spPr>
        <a:xfrm>
          <a:off x="5610606" y="679576"/>
          <a:ext cx="1255425" cy="12554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7FC56F-3715-4B21-AE82-A9F8B916AD60}">
      <dsp:nvSpPr>
        <dsp:cNvPr id="0" name=""/>
        <dsp:cNvSpPr/>
      </dsp:nvSpPr>
      <dsp:spPr>
        <a:xfrm>
          <a:off x="5878155" y="947125"/>
          <a:ext cx="720326" cy="720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9BE1F-7822-4CB9-9B1F-F4FA67E4DF25}">
      <dsp:nvSpPr>
        <dsp:cNvPr id="0" name=""/>
        <dsp:cNvSpPr/>
      </dsp:nvSpPr>
      <dsp:spPr>
        <a:xfrm>
          <a:off x="5209281" y="2326036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2. Present for 5 minutes (on your own)</a:t>
          </a:r>
          <a:endParaRPr lang="en-US" sz="1800" kern="1200"/>
        </a:p>
      </dsp:txBody>
      <dsp:txXfrm>
        <a:off x="5209281" y="2326036"/>
        <a:ext cx="2058075" cy="720000"/>
      </dsp:txXfrm>
    </dsp:sp>
    <dsp:sp modelId="{3D1D567F-7572-4EAF-A934-1D607B70274C}">
      <dsp:nvSpPr>
        <dsp:cNvPr id="0" name=""/>
        <dsp:cNvSpPr/>
      </dsp:nvSpPr>
      <dsp:spPr>
        <a:xfrm>
          <a:off x="8028844" y="679576"/>
          <a:ext cx="1255425" cy="12554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9705BE-558C-4CAC-9673-EEFEC1136CE4}">
      <dsp:nvSpPr>
        <dsp:cNvPr id="0" name=""/>
        <dsp:cNvSpPr/>
      </dsp:nvSpPr>
      <dsp:spPr>
        <a:xfrm>
          <a:off x="8296394" y="947125"/>
          <a:ext cx="720326" cy="720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D321D-91C5-4A95-83F4-7A6357535A88}">
      <dsp:nvSpPr>
        <dsp:cNvPr id="0" name=""/>
        <dsp:cNvSpPr/>
      </dsp:nvSpPr>
      <dsp:spPr>
        <a:xfrm>
          <a:off x="7627519" y="2326036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3. Submit 500 words Supporting Notes</a:t>
          </a:r>
          <a:endParaRPr lang="en-US" sz="1800" kern="1200"/>
        </a:p>
      </dsp:txBody>
      <dsp:txXfrm>
        <a:off x="7627519" y="2326036"/>
        <a:ext cx="205807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8753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685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822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284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621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820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991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10/4/2022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621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1058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073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831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79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03" r:id="rId5"/>
    <p:sldLayoutId id="2147483809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2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392AC402-8DC9-B0F4-E62E-0BF720D7A1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90000"/>
          </a:blip>
          <a:srcRect t="23501" b="20249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>
            <a:normAutofit/>
          </a:bodyPr>
          <a:lstStyle/>
          <a:p>
            <a:r>
              <a:rPr lang="en-GB"/>
              <a:t>Problem solving and decision making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Component 1 Assessment Guidance- PowerPoint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8D648-7B53-81EF-9EE2-9301E9EE1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Reminder- What am I required to do?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BB0DB0-F54F-4F4C-D50A-D000F564FBD1}"/>
              </a:ext>
            </a:extLst>
          </p:cNvPr>
          <p:cNvSpPr txBox="1"/>
          <p:nvPr/>
        </p:nvSpPr>
        <p:spPr>
          <a:xfrm>
            <a:off x="857722" y="1840135"/>
            <a:ext cx="10753645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u="sng" dirty="0">
                <a:latin typeface="Arial"/>
                <a:cs typeface="Segoe UI"/>
              </a:rPr>
              <a:t>Component 1: Individual presentation</a:t>
            </a:r>
            <a:r>
              <a:rPr lang="en-GB" sz="1200" b="1" u="sng" dirty="0">
                <a:latin typeface="Arial"/>
                <a:cs typeface="Arial"/>
              </a:rPr>
              <a:t> </a:t>
            </a:r>
          </a:p>
          <a:p>
            <a:endParaRPr lang="en-GB" sz="1200" b="1" u="sng" dirty="0">
              <a:latin typeface="Arial"/>
              <a:cs typeface="Arial"/>
            </a:endParaRPr>
          </a:p>
          <a:p>
            <a:r>
              <a:rPr lang="en-GB" sz="1200" i="1" dirty="0">
                <a:latin typeface="Arial"/>
                <a:cs typeface="Segoe UI"/>
              </a:rPr>
              <a:t>You are required to design and deliver an Individual PowerPoint presentation (to last 5 minutes with 500 words Supplementary Notes) to discuss the following: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pPr lvl="1">
              <a:buChar char="•"/>
            </a:pPr>
            <a:r>
              <a:rPr lang="en-GB" sz="1200" dirty="0">
                <a:latin typeface="Arial"/>
                <a:cs typeface="Arial"/>
              </a:rPr>
              <a:t>Identify the </a:t>
            </a:r>
            <a:r>
              <a:rPr lang="en-GB" sz="1200" b="1" dirty="0">
                <a:latin typeface="Arial"/>
                <a:cs typeface="Arial"/>
              </a:rPr>
              <a:t>Nature</a:t>
            </a:r>
            <a:r>
              <a:rPr lang="en-GB" sz="1200" dirty="0">
                <a:latin typeface="Arial"/>
                <a:cs typeface="Arial"/>
              </a:rPr>
              <a:t> of the problem that energy sector is facing at the moment. (Please read the supporting articles as a </a:t>
            </a:r>
            <a:r>
              <a:rPr lang="en-GB" sz="1200" b="1" dirty="0">
                <a:latin typeface="Arial"/>
                <a:cs typeface="Arial"/>
              </a:rPr>
              <a:t>starting point).</a:t>
            </a:r>
            <a:r>
              <a:rPr lang="en-GB" sz="1200" dirty="0">
                <a:latin typeface="Arial"/>
                <a:cs typeface="Arial"/>
              </a:rPr>
              <a:t> Whilst you might identify a number of Root Causes, choose </a:t>
            </a:r>
            <a:r>
              <a:rPr lang="en-GB" sz="1200" b="1" dirty="0">
                <a:latin typeface="Arial"/>
                <a:cs typeface="Arial"/>
              </a:rPr>
              <a:t>1 problem only</a:t>
            </a:r>
            <a:r>
              <a:rPr lang="en-GB" sz="1200" dirty="0">
                <a:latin typeface="Arial"/>
                <a:cs typeface="Arial"/>
              </a:rPr>
              <a:t> to discuss.  </a:t>
            </a:r>
          </a:p>
          <a:p>
            <a:endParaRPr lang="en-GB">
              <a:latin typeface="Segoe UI"/>
              <a:cs typeface="Segoe UI"/>
            </a:endParaRPr>
          </a:p>
          <a:p>
            <a:pPr lvl="1">
              <a:buChar char="•"/>
            </a:pPr>
            <a:r>
              <a:rPr lang="en-GB" sz="1200" dirty="0">
                <a:latin typeface="Arial"/>
                <a:cs typeface="Times New Roman"/>
              </a:rPr>
              <a:t>Discuss the </a:t>
            </a:r>
            <a:r>
              <a:rPr lang="en-GB" sz="1200" b="1" dirty="0">
                <a:latin typeface="Arial"/>
                <a:cs typeface="Times New Roman"/>
              </a:rPr>
              <a:t>Scope</a:t>
            </a:r>
            <a:r>
              <a:rPr lang="en-GB" sz="1200" dirty="0">
                <a:latin typeface="Arial"/>
                <a:cs typeface="Times New Roman"/>
              </a:rPr>
              <a:t> of the problem that you have identified (who is affected by this problem? How far-reaching is it?)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pPr lvl="1">
              <a:buChar char="•"/>
            </a:pPr>
            <a:r>
              <a:rPr lang="en-GB" sz="1200" dirty="0">
                <a:latin typeface="Arial"/>
                <a:cs typeface="Times New Roman"/>
              </a:rPr>
              <a:t>Discuss the </a:t>
            </a:r>
            <a:r>
              <a:rPr lang="en-GB" sz="1200" b="1" dirty="0">
                <a:latin typeface="Arial"/>
                <a:cs typeface="Times New Roman"/>
              </a:rPr>
              <a:t>Impact</a:t>
            </a:r>
            <a:r>
              <a:rPr lang="en-GB" sz="1200" dirty="0">
                <a:latin typeface="Arial"/>
                <a:cs typeface="Times New Roman"/>
              </a:rPr>
              <a:t> of the problem that you have identified (how have those affected been affected? What has been the impact on the organisation and other stakeholders?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endParaRPr lang="en-GB">
              <a:latin typeface="Segoe UI"/>
              <a:cs typeface="Segoe UI"/>
            </a:endParaRPr>
          </a:p>
          <a:p>
            <a:r>
              <a:rPr lang="en-GB" sz="1200" dirty="0">
                <a:latin typeface="Arial"/>
                <a:cs typeface="Segoe UI"/>
              </a:rPr>
              <a:t>You will be presenting your PowerPoint slides during lectures on Week beginning 24</a:t>
            </a:r>
            <a:r>
              <a:rPr lang="en-GB" sz="950" baseline="30000" dirty="0">
                <a:latin typeface="Arial"/>
                <a:cs typeface="Segoe UI"/>
              </a:rPr>
              <a:t>th</a:t>
            </a:r>
            <a:r>
              <a:rPr lang="en-GB" sz="1200" dirty="0">
                <a:latin typeface="Arial"/>
                <a:cs typeface="Segoe UI"/>
              </a:rPr>
              <a:t> October during your normal lecture day/hours. 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Segoe UI"/>
              </a:rPr>
              <a:t>Please email your PowerPoint slides to your lecturer by 12pm on the date of your presentation.</a:t>
            </a:r>
            <a:r>
              <a:rPr lang="en-GB" sz="1200" dirty="0">
                <a:latin typeface="Arial"/>
                <a:cs typeface="Arial"/>
              </a:rPr>
              <a:t> </a:t>
            </a:r>
          </a:p>
          <a:p>
            <a:endParaRPr lang="en-GB">
              <a:latin typeface="Segoe UI"/>
              <a:cs typeface="Segoe UI"/>
            </a:endParaRPr>
          </a:p>
          <a:p>
            <a:endParaRPr lang="en-GB" sz="1200">
              <a:latin typeface="Arial"/>
              <a:cs typeface="Arial"/>
            </a:endParaRPr>
          </a:p>
          <a:p>
            <a:r>
              <a:rPr lang="en-GB" sz="1200" b="1" dirty="0">
                <a:latin typeface="Arial"/>
                <a:cs typeface="Segoe UI"/>
              </a:rPr>
              <a:t>You are also required to write </a:t>
            </a:r>
            <a:r>
              <a:rPr lang="en-GB" sz="1200" b="1" i="1" dirty="0">
                <a:latin typeface="Arial"/>
                <a:cs typeface="Segoe UI"/>
              </a:rPr>
              <a:t>500 words supporting notes</a:t>
            </a:r>
            <a:r>
              <a:rPr lang="en-GB" sz="1200" b="1" dirty="0">
                <a:latin typeface="Arial"/>
                <a:cs typeface="Segoe UI"/>
              </a:rPr>
              <a:t> to support your presentation. These are to be submitted to Turnitin by 12pm on the day of presenting. </a:t>
            </a:r>
            <a:r>
              <a:rPr lang="en-GB" sz="1200" dirty="0"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37234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A3A5EB-931E-46DE-A692-6731DB988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358634F-705D-44E4-9FBF-A406E2F9A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FCFE1E3-A09C-4196-A99F-B7C3014E9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6DB3F7-2CCE-7666-D812-079A1F8E0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What will this guidance help me with?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001008-1C4C-0F83-6779-80EE4F964EE7}"/>
              </a:ext>
            </a:extLst>
          </p:cNvPr>
          <p:cNvSpPr txBox="1"/>
          <p:nvPr/>
        </p:nvSpPr>
        <p:spPr>
          <a:xfrm>
            <a:off x="1066800" y="2103120"/>
            <a:ext cx="6485467" cy="39319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/>
              <a:t>This PowerPoint will give you some suggestions as to how you </a:t>
            </a:r>
            <a:r>
              <a:rPr lang="en-US" b="1"/>
              <a:t>could </a:t>
            </a:r>
            <a:r>
              <a:rPr lang="en-US"/>
              <a:t>structure your PowerPoint</a:t>
            </a: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/>
              <a:t>We will also go over a reminder of what needs to be submitted and by when</a:t>
            </a: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/>
              <a:t>Please note: You do not </a:t>
            </a:r>
            <a:r>
              <a:rPr lang="en-US" b="1"/>
              <a:t>have </a:t>
            </a:r>
            <a:r>
              <a:rPr lang="en-US"/>
              <a:t>to follow this structure for your slides- as long as you cover all of the relevant aspects of the assessment brief then the design is up to you!</a:t>
            </a:r>
            <a:endParaRPr lang="en-US" b="1"/>
          </a:p>
        </p:txBody>
      </p:sp>
      <p:pic>
        <p:nvPicPr>
          <p:cNvPr id="4" name="Picture 4" descr="Application, logo, company name&#10;&#10;Description automatically generated">
            <a:extLst>
              <a:ext uri="{FF2B5EF4-FFF2-40B4-BE49-F238E27FC236}">
                <a16:creationId xmlns:a16="http://schemas.microsoft.com/office/drawing/2014/main" id="{F4E21A52-7B05-D106-1261-C6E38D50F1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71" y="2213930"/>
            <a:ext cx="3019646" cy="3527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949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30F5C-D210-49E7-A698-FC15C0116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/>
              <a:t>Let's</a:t>
            </a:r>
            <a:r>
              <a:rPr lang="en-US" sz="4800" dirty="0"/>
              <a:t> break it down...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CD6D610-45FA-998B-E535-CD6D29ACC0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1988250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2712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EB4BFD6-A85D-4A13-A54A-9A5C9E31C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5DD78E9-DE0D-47AF-A0DB-F475221E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118D329-2010-4A15-B57C-429FFAE35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0CF95-74F4-4B96-9BAC-7A32CB2B1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520" y="1272800"/>
            <a:ext cx="6544620" cy="43124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83000"/>
              </a:lnSpc>
            </a:pPr>
            <a:r>
              <a:rPr lang="en-US" sz="6800" cap="all" spc="-100">
                <a:solidFill>
                  <a:schemeClr val="tx1"/>
                </a:solidFill>
              </a:rPr>
              <a:t>So, let's start with the slides!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94262BC-EE98-4BD6-82DB-4955E8DCC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2" y="2057401"/>
            <a:ext cx="0" cy="27432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095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65ABA3-820C-4D75-9437-9EFA1ADFE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6BF2FB-90D8-48DB-BD34-D040CDCFF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lm reel and slate">
            <a:extLst>
              <a:ext uri="{FF2B5EF4-FFF2-40B4-BE49-F238E27FC236}">
                <a16:creationId xmlns:a16="http://schemas.microsoft.com/office/drawing/2014/main" id="{B39A27CD-FBD5-3ABC-473E-7C1051C8A7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59" r="27125" b="4"/>
          <a:stretch/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DDCA5-9474-BE28-940D-4460F7949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PowerPoint Slides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41C7552-A28C-7437-2F5C-B2978028C33D}"/>
              </a:ext>
            </a:extLst>
          </p:cNvPr>
          <p:cNvSpPr/>
          <p:nvPr/>
        </p:nvSpPr>
        <p:spPr>
          <a:xfrm>
            <a:off x="7064082" y="2103120"/>
            <a:ext cx="4472922" cy="39319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>
                <a:solidFill>
                  <a:schemeClr val="tx1"/>
                </a:solidFill>
              </a:rPr>
              <a:t>How many should I have?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>
                <a:solidFill>
                  <a:schemeClr val="tx1"/>
                </a:solidFill>
              </a:rPr>
              <a:t>You have 5 minutes to present, and normally you should talk around 1-2 minutes on each slide.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>
                <a:solidFill>
                  <a:schemeClr val="tx1"/>
                </a:solidFill>
              </a:rPr>
              <a:t>You could set it up like this: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400">
              <a:solidFill>
                <a:schemeClr val="tx1"/>
              </a:solidFill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>
                <a:solidFill>
                  <a:schemeClr val="tx1"/>
                </a:solidFill>
              </a:rPr>
              <a:t>Slide 1: Welcome and introduce yourself (remember to have your name and your student number on it)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>
                <a:solidFill>
                  <a:schemeClr val="tx1"/>
                </a:solidFill>
              </a:rPr>
              <a:t>Slide 2: Nature of the Problem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>
                <a:solidFill>
                  <a:schemeClr val="tx1"/>
                </a:solidFill>
              </a:rPr>
              <a:t>Slide 3: Scope of the Problem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>
                <a:solidFill>
                  <a:schemeClr val="tx1"/>
                </a:solidFill>
              </a:rPr>
              <a:t>Slide 4: Impact of the Problem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>
                <a:solidFill>
                  <a:schemeClr val="tx1"/>
                </a:solidFill>
              </a:rPr>
              <a:t>Slide 5: Thank you and any questions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400">
                <a:solidFill>
                  <a:schemeClr val="tx1"/>
                </a:solidFill>
              </a:rPr>
              <a:t>Slide 6: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022056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A3A5EB-931E-46DE-A692-6731DB988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358634F-705D-44E4-9FBF-A406E2F9A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FCFE1E3-A09C-4196-A99F-B7C3014E9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BA324-5D6E-B255-FCAE-770BF84E6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Remember!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E1B0A3-7A0B-A05E-1CA8-F5F7AB6B4196}"/>
              </a:ext>
            </a:extLst>
          </p:cNvPr>
          <p:cNvSpPr txBox="1"/>
          <p:nvPr/>
        </p:nvSpPr>
        <p:spPr>
          <a:xfrm>
            <a:off x="1066800" y="2103120"/>
            <a:ext cx="6485467" cy="39319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700" dirty="0"/>
              <a:t>Make your slides </a:t>
            </a:r>
            <a:r>
              <a:rPr lang="en-US" sz="1700" b="1" dirty="0"/>
              <a:t>engaging</a:t>
            </a:r>
            <a:r>
              <a:rPr lang="en-US" sz="1700" dirty="0"/>
              <a:t>- include images and tables/charts wherever possible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70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700" dirty="0"/>
              <a:t>Don’t have too much text on your slides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70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700" dirty="0"/>
              <a:t>Make sure there are no </a:t>
            </a:r>
            <a:r>
              <a:rPr lang="en-US" sz="1700" b="1" dirty="0"/>
              <a:t>spelling mistakes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70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700" dirty="0"/>
              <a:t>Your slides need to be clear and </a:t>
            </a:r>
            <a:r>
              <a:rPr lang="en-US" sz="1700" b="1" dirty="0"/>
              <a:t>easy to read</a:t>
            </a:r>
            <a:r>
              <a:rPr lang="en-US" sz="1700" dirty="0"/>
              <a:t> (font needs to be large enough and a dark </a:t>
            </a:r>
            <a:r>
              <a:rPr lang="en-US" sz="1700" dirty="0" err="1"/>
              <a:t>colour</a:t>
            </a:r>
            <a:r>
              <a:rPr lang="en-US" sz="1700" dirty="0"/>
              <a:t> against a light background)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70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700" dirty="0"/>
              <a:t>You should include </a:t>
            </a:r>
            <a:r>
              <a:rPr lang="en-US" sz="1700" b="1" dirty="0"/>
              <a:t>at least 3 references i</a:t>
            </a:r>
            <a:r>
              <a:rPr lang="en-US" sz="1700" dirty="0"/>
              <a:t>n your PowerPoint. So, you need the in-text citation on the relevant slide and your reference list on the very last slide. 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700"/>
          </a:p>
        </p:txBody>
      </p:sp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B05D0E78-70C5-284F-A766-DA85571BCD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71" y="2708326"/>
            <a:ext cx="3019646" cy="2538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322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D071C0CD-5EFD-45A1-AAFD-61C3D4A65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A03302C-20A2-4C4F-9760-E85AE1041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7" y="643464"/>
            <a:ext cx="10912338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00F093B-0739-4429-B30D-D72924D08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9702" y="809244"/>
            <a:ext cx="10579608" cy="5239512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63A6A2-078B-D4C3-46AA-86F3EB4D5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286" y="1446715"/>
            <a:ext cx="9637485" cy="32993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800" cap="all" spc="-100"/>
              <a:t>Here is an example..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BB92999-6A40-480A-8965-2F20DFB03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40856"/>
            <a:ext cx="1920240" cy="73152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5573B87-7D61-460C-9ADA-EF63674E3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AAF6B7C-985D-4351-9564-8DBDF5BB0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88433F4-33AB-4CE1-9DE3-72A840365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000000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69938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C34E14-7009-4770-92C3-8FA9DFFC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F09AB8-ED40-4351-A581-146415B87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7B2BA5B-1894-4AF7-A31A-68B310384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8292AA-2164-4B18-AEBD-CC13F4CA6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6165" y="282258"/>
            <a:ext cx="5617029" cy="6323816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92E3DD6-EE3F-4714-B087-11DF4E1FB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5" y="424872"/>
            <a:ext cx="5336217" cy="6058223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0CB85A-BFCC-C2DA-2E83-87FB13901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486" y="727626"/>
            <a:ext cx="3205152" cy="5911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(Slide 1: Introduction)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3EC3A2-B043-B8DB-CCD6-CFEABE6959B9}"/>
              </a:ext>
            </a:extLst>
          </p:cNvPr>
          <p:cNvSpPr txBox="1"/>
          <p:nvPr/>
        </p:nvSpPr>
        <p:spPr>
          <a:xfrm>
            <a:off x="737486" y="2110294"/>
            <a:ext cx="4602152" cy="35968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182880"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2200" b="1" u="sng" dirty="0"/>
              <a:t>Title: Nature Scope and Impact of the     Problem in the Energy Sector</a:t>
            </a:r>
            <a:endParaRPr lang="en-US" sz="2200"/>
          </a:p>
          <a:p>
            <a:pPr indent="-182880"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2200" b="1" u="sng" dirty="0"/>
          </a:p>
          <a:p>
            <a:pPr indent="-182880"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2200" b="1" u="sng" dirty="0"/>
              <a:t>Student Name: Laura James </a:t>
            </a:r>
          </a:p>
          <a:p>
            <a:pPr indent="-182880"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2200" b="1" u="sng" dirty="0"/>
          </a:p>
          <a:p>
            <a:pPr indent="-182880"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2200" b="1" u="sng" dirty="0"/>
              <a:t>Student Number: 1234567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B8B2C1-56D3-48CF-B950-1C2F68E19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15771" y="282258"/>
            <a:ext cx="1846073" cy="2780881"/>
          </a:xfrm>
          <a:prstGeom prst="rect">
            <a:avLst/>
          </a:prstGeom>
          <a:solidFill>
            <a:srgbClr val="6E5B3B">
              <a:alpha val="7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D37A8D7-D2CC-4162-895A-C3ECA645F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3957" y="4194827"/>
            <a:ext cx="2071742" cy="2411247"/>
          </a:xfrm>
          <a:prstGeom prst="rect">
            <a:avLst/>
          </a:prstGeom>
          <a:solidFill>
            <a:srgbClr val="6E5B3B">
              <a:alpha val="7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1876AE4-1E5D-9EEF-2C1F-8A920371AF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43" r="19342" b="2"/>
          <a:stretch/>
        </p:blipFill>
        <p:spPr>
          <a:xfrm>
            <a:off x="8245165" y="3209731"/>
            <a:ext cx="3716680" cy="3396343"/>
          </a:xfrm>
          <a:prstGeom prst="rect">
            <a:avLst/>
          </a:prstGeom>
        </p:spPr>
      </p:pic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335DDD5D-33ED-E391-DE6E-9A29EE7DAC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049" r="22958" b="-2"/>
          <a:stretch/>
        </p:blipFill>
        <p:spPr>
          <a:xfrm>
            <a:off x="6013956" y="282258"/>
            <a:ext cx="3950144" cy="3749831"/>
          </a:xfrm>
          <a:custGeom>
            <a:avLst/>
            <a:gdLst/>
            <a:ahLst/>
            <a:cxnLst/>
            <a:rect l="l" t="t" r="r" b="b"/>
            <a:pathLst>
              <a:path w="3950144" h="3749831">
                <a:moveTo>
                  <a:pt x="0" y="0"/>
                </a:moveTo>
                <a:lnTo>
                  <a:pt x="3950144" y="0"/>
                </a:lnTo>
                <a:lnTo>
                  <a:pt x="3950144" y="2780881"/>
                </a:lnTo>
                <a:lnTo>
                  <a:pt x="2071742" y="2780881"/>
                </a:lnTo>
                <a:lnTo>
                  <a:pt x="2071742" y="3749831"/>
                </a:lnTo>
                <a:lnTo>
                  <a:pt x="0" y="3749831"/>
                </a:lnTo>
                <a:close/>
              </a:path>
            </a:pathLst>
          </a:custGeom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B2B15C9B-B636-C712-FEA0-5BCED449EB95}"/>
              </a:ext>
            </a:extLst>
          </p:cNvPr>
          <p:cNvSpPr/>
          <p:nvPr/>
        </p:nvSpPr>
        <p:spPr>
          <a:xfrm>
            <a:off x="3686175" y="725549"/>
            <a:ext cx="1770062" cy="11668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Include all of the necessary information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E09355FF-28C5-3CEF-6567-D5F9742C36AE}"/>
              </a:ext>
            </a:extLst>
          </p:cNvPr>
          <p:cNvSpPr/>
          <p:nvPr/>
        </p:nvSpPr>
        <p:spPr>
          <a:xfrm>
            <a:off x="9131300" y="1320862"/>
            <a:ext cx="2373312" cy="17383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Relevant images to get the audiences attention</a:t>
            </a:r>
          </a:p>
        </p:txBody>
      </p:sp>
    </p:spTree>
    <p:extLst>
      <p:ext uri="{BB962C8B-B14F-4D97-AF65-F5344CB8AC3E}">
        <p14:creationId xmlns:p14="http://schemas.microsoft.com/office/powerpoint/2010/main" val="3667880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7E12D83-823F-686C-FC39-9ADB1A30A7F9}"/>
              </a:ext>
            </a:extLst>
          </p:cNvPr>
          <p:cNvSpPr txBox="1"/>
          <p:nvPr/>
        </p:nvSpPr>
        <p:spPr>
          <a:xfrm>
            <a:off x="469900" y="644525"/>
            <a:ext cx="39179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262626"/>
                </a:solidFill>
                <a:latin typeface="Century Schoolbook"/>
              </a:rPr>
              <a:t>(Slide 2: Nature of the Problem)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2EA2DD-EBF5-3978-A61D-DD7A0061CCE4}"/>
              </a:ext>
            </a:extLst>
          </p:cNvPr>
          <p:cNvSpPr txBox="1"/>
          <p:nvPr/>
        </p:nvSpPr>
        <p:spPr>
          <a:xfrm>
            <a:off x="682624" y="1111250"/>
            <a:ext cx="6985000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/>
              <a:t>Nature of the Problem</a:t>
            </a:r>
            <a:endParaRPr lang="en-GB" dirty="0"/>
          </a:p>
          <a:p>
            <a:endParaRPr lang="en-GB" b="1" u="sng" dirty="0"/>
          </a:p>
          <a:p>
            <a:r>
              <a:rPr lang="en-GB" b="1" dirty="0"/>
              <a:t>The nature of the problem in the energy sector is...................................</a:t>
            </a:r>
          </a:p>
          <a:p>
            <a:endParaRPr lang="en-GB" dirty="0"/>
          </a:p>
          <a:p>
            <a:r>
              <a:rPr lang="en-GB" i="1" dirty="0"/>
              <a:t>(write here what the actual problem is. Describe the problem as if you were describing it to someone who doesn’t know anything about the problem).</a:t>
            </a:r>
            <a:endParaRPr lang="en-GB"/>
          </a:p>
          <a:p>
            <a:r>
              <a:rPr lang="en-GB" i="1" dirty="0"/>
              <a:t>Try and use Problem Solving terminology. For example, you could tell the audience if it is a strategic problem etc.</a:t>
            </a:r>
          </a:p>
          <a:p>
            <a:endParaRPr lang="en-GB" i="1" dirty="0"/>
          </a:p>
          <a:p>
            <a:r>
              <a:rPr lang="en-GB" b="1" dirty="0"/>
              <a:t>The Root Cause of the problem in the energy sector is..............................</a:t>
            </a:r>
            <a:endParaRPr lang="en-GB" b="1" i="1" dirty="0"/>
          </a:p>
          <a:p>
            <a:endParaRPr lang="en-GB" dirty="0"/>
          </a:p>
          <a:p>
            <a:r>
              <a:rPr lang="en-GB" i="1" dirty="0"/>
              <a:t>It would be super great of you could also include here how you got to the root cause of the problem. Did you do an Ishikawa diagram/Fishbone analysis or did you use the 5 Why's?</a:t>
            </a:r>
            <a:endParaRPr lang="en-GB" dirty="0"/>
          </a:p>
          <a:p>
            <a:r>
              <a:rPr lang="en-GB" dirty="0"/>
              <a:t>N.B </a:t>
            </a:r>
            <a:r>
              <a:rPr lang="en-GB" i="1" dirty="0"/>
              <a:t>you don’t need to explain what these are- just state that you used them and perhaps include the image of what you created.</a:t>
            </a:r>
            <a:endParaRPr lang="en-GB" dirty="0"/>
          </a:p>
          <a:p>
            <a:endParaRPr lang="en-GB" i="1" dirty="0"/>
          </a:p>
        </p:txBody>
      </p:sp>
      <p:pic>
        <p:nvPicPr>
          <p:cNvPr id="5" name="Picture 5" descr="A picture containing text, receipt&#10;&#10;Description automatically generated">
            <a:extLst>
              <a:ext uri="{FF2B5EF4-FFF2-40B4-BE49-F238E27FC236}">
                <a16:creationId xmlns:a16="http://schemas.microsoft.com/office/drawing/2014/main" id="{56A24B2C-CC74-4BD4-2699-523FA91893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3375" y="2154237"/>
            <a:ext cx="3722687" cy="2327275"/>
          </a:xfrm>
          <a:prstGeom prst="rect">
            <a:avLst/>
          </a:prstGeom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6E5D4B76-E137-30E9-E1D4-5E1D71080DCF}"/>
              </a:ext>
            </a:extLst>
          </p:cNvPr>
          <p:cNvSpPr/>
          <p:nvPr/>
        </p:nvSpPr>
        <p:spPr>
          <a:xfrm>
            <a:off x="5876925" y="368362"/>
            <a:ext cx="1611312" cy="928687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Clear focus on what the problem is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F8AF2476-F08C-C348-4155-6638F30A5DB5}"/>
              </a:ext>
            </a:extLst>
          </p:cNvPr>
          <p:cNvSpPr/>
          <p:nvPr/>
        </p:nvSpPr>
        <p:spPr>
          <a:xfrm>
            <a:off x="1098550" y="2479737"/>
            <a:ext cx="2262187" cy="1174750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Using the right terminology like 'Nature' and 'Root Cause' etc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F193A224-3357-677F-A443-220AF100095B}"/>
              </a:ext>
            </a:extLst>
          </p:cNvPr>
          <p:cNvSpPr/>
          <p:nvPr/>
        </p:nvSpPr>
        <p:spPr>
          <a:xfrm>
            <a:off x="8877300" y="828737"/>
            <a:ext cx="2389187" cy="1500187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Image of the diagram that </a:t>
            </a:r>
            <a:r>
              <a:rPr lang="en-GB" b="1" dirty="0">
                <a:solidFill>
                  <a:schemeClr val="tx1"/>
                </a:solidFill>
              </a:rPr>
              <a:t>YOU</a:t>
            </a:r>
            <a:r>
              <a:rPr lang="en-GB" dirty="0">
                <a:solidFill>
                  <a:schemeClr val="tx1"/>
                </a:solidFill>
              </a:rPr>
              <a:t> made and used to get to the Root Cause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022C9F4C-DE79-7F63-E307-EE6F75EB6D71}"/>
              </a:ext>
            </a:extLst>
          </p:cNvPr>
          <p:cNvSpPr/>
          <p:nvPr/>
        </p:nvSpPr>
        <p:spPr>
          <a:xfrm>
            <a:off x="1679575" y="369949"/>
            <a:ext cx="1611312" cy="928687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Relevant Title</a:t>
            </a:r>
          </a:p>
        </p:txBody>
      </p:sp>
    </p:spTree>
    <p:extLst>
      <p:ext uri="{BB962C8B-B14F-4D97-AF65-F5344CB8AC3E}">
        <p14:creationId xmlns:p14="http://schemas.microsoft.com/office/powerpoint/2010/main" val="2637623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57869FD-A665-FE38-5CDA-1362264C25C9}"/>
              </a:ext>
            </a:extLst>
          </p:cNvPr>
          <p:cNvSpPr txBox="1"/>
          <p:nvPr/>
        </p:nvSpPr>
        <p:spPr>
          <a:xfrm>
            <a:off x="390525" y="565150"/>
            <a:ext cx="3949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262626"/>
                </a:solidFill>
                <a:latin typeface="Century Schoolbook"/>
              </a:rPr>
              <a:t>(Slide 3: Scope of the problem)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FD6024-80C5-F6F6-E250-B4E82543C9EE}"/>
              </a:ext>
            </a:extLst>
          </p:cNvPr>
          <p:cNvSpPr txBox="1"/>
          <p:nvPr/>
        </p:nvSpPr>
        <p:spPr>
          <a:xfrm>
            <a:off x="777874" y="1301750"/>
            <a:ext cx="4968875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b="1" u="sng" dirty="0"/>
              <a:t>Scope of the Problem 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51FB9980-404C-A15E-901D-62D3705A43D1}"/>
              </a:ext>
            </a:extLst>
          </p:cNvPr>
          <p:cNvSpPr/>
          <p:nvPr/>
        </p:nvSpPr>
        <p:spPr>
          <a:xfrm>
            <a:off x="1433512" y="369949"/>
            <a:ext cx="1611312" cy="928687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Relevant Title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7DD552AE-A9E1-C28D-7CA5-5B0454B93A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960237"/>
              </p:ext>
            </p:extLst>
          </p:nvPr>
        </p:nvGraphicFramePr>
        <p:xfrm>
          <a:off x="1900555" y="1881251"/>
          <a:ext cx="816864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1904273408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37339813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Internal Stakeholders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External Stakeholders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18623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64008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76121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85868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16056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33636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3289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32531"/>
                  </a:ext>
                </a:extLst>
              </a:tr>
            </a:tbl>
          </a:graphicData>
        </a:graphic>
      </p:graphicFrame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1DEB04E1-F83D-8854-799A-0F8AB695C15F}"/>
              </a:ext>
            </a:extLst>
          </p:cNvPr>
          <p:cNvSpPr/>
          <p:nvPr/>
        </p:nvSpPr>
        <p:spPr>
          <a:xfrm>
            <a:off x="6480175" y="749362"/>
            <a:ext cx="2262187" cy="1174750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Using the right terminology like stakeholders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83161D81-5C93-BCC8-26DD-AE229DF25584}"/>
              </a:ext>
            </a:extLst>
          </p:cNvPr>
          <p:cNvSpPr/>
          <p:nvPr/>
        </p:nvSpPr>
        <p:spPr>
          <a:xfrm>
            <a:off x="2638425" y="2098737"/>
            <a:ext cx="3786187" cy="2293937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List the various stakeholders that are impacted. When presenting, discuss what scope of the problem means...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How far-reaching/who is affected by the problem etc</a:t>
            </a:r>
          </a:p>
        </p:txBody>
      </p:sp>
    </p:spTree>
    <p:extLst>
      <p:ext uri="{BB962C8B-B14F-4D97-AF65-F5344CB8AC3E}">
        <p14:creationId xmlns:p14="http://schemas.microsoft.com/office/powerpoint/2010/main" val="417611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368280-2154-4BA8-1EF8-4F9EA82C1B28}"/>
              </a:ext>
            </a:extLst>
          </p:cNvPr>
          <p:cNvSpPr txBox="1"/>
          <p:nvPr/>
        </p:nvSpPr>
        <p:spPr>
          <a:xfrm>
            <a:off x="454025" y="501650"/>
            <a:ext cx="4346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262626"/>
                </a:solidFill>
                <a:latin typeface="Century Schoolbook"/>
              </a:rPr>
              <a:t>(Slide 4: Impact of the Problem)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62C9EC-3847-F231-03F2-D6AF686001F5}"/>
              </a:ext>
            </a:extLst>
          </p:cNvPr>
          <p:cNvSpPr txBox="1"/>
          <p:nvPr/>
        </p:nvSpPr>
        <p:spPr>
          <a:xfrm>
            <a:off x="835025" y="1279525"/>
            <a:ext cx="4346575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b="1" u="sng" dirty="0"/>
              <a:t>Scope of the Problem</a:t>
            </a:r>
            <a:r>
              <a:rPr lang="en-GB" sz="2200" b="1" dirty="0"/>
              <a:t> </a:t>
            </a:r>
            <a:endParaRPr lang="en-GB" sz="2200" dirty="0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DFF74A9E-19C5-575B-10CC-0E29512D7D95}"/>
              </a:ext>
            </a:extLst>
          </p:cNvPr>
          <p:cNvSpPr/>
          <p:nvPr/>
        </p:nvSpPr>
        <p:spPr>
          <a:xfrm>
            <a:off x="1433512" y="369949"/>
            <a:ext cx="1611312" cy="928687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Relevant Title</a:t>
            </a:r>
          </a:p>
        </p:txBody>
      </p:sp>
      <p:pic>
        <p:nvPicPr>
          <p:cNvPr id="7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B86E6E2-6208-7920-47B4-D2DEEF6EB8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3150" y="422434"/>
            <a:ext cx="5584825" cy="2734945"/>
          </a:xfrm>
          <a:prstGeom prst="rect">
            <a:avLst/>
          </a:prstGeom>
        </p:spPr>
      </p:pic>
      <p:pic>
        <p:nvPicPr>
          <p:cNvPr id="8" name="Picture 8" descr="Text, calendar&#10;&#10;Description automatically generated">
            <a:extLst>
              <a:ext uri="{FF2B5EF4-FFF2-40B4-BE49-F238E27FC236}">
                <a16:creationId xmlns:a16="http://schemas.microsoft.com/office/drawing/2014/main" id="{7E4AD69F-48E4-BC7F-AFBE-546ECBDF7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0938" y="2255838"/>
            <a:ext cx="4810125" cy="3203575"/>
          </a:xfrm>
          <a:prstGeom prst="rect">
            <a:avLst/>
          </a:prstGeom>
        </p:spPr>
      </p:pic>
      <p:pic>
        <p:nvPicPr>
          <p:cNvPr id="9" name="Picture 9" descr="A picture containing indoor, light, bathroom&#10;&#10;Description automatically generated">
            <a:extLst>
              <a:ext uri="{FF2B5EF4-FFF2-40B4-BE49-F238E27FC236}">
                <a16:creationId xmlns:a16="http://schemas.microsoft.com/office/drawing/2014/main" id="{347F9B0D-AB7F-77C8-84C6-C772921AC4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062" y="2747963"/>
            <a:ext cx="5207000" cy="3473450"/>
          </a:xfrm>
          <a:prstGeom prst="rect">
            <a:avLst/>
          </a:prstGeom>
        </p:spPr>
      </p:pic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DD3783EE-1DFB-FCAA-832E-4F4D23562843}"/>
              </a:ext>
            </a:extLst>
          </p:cNvPr>
          <p:cNvSpPr/>
          <p:nvPr/>
        </p:nvSpPr>
        <p:spPr>
          <a:xfrm>
            <a:off x="4586287" y="768412"/>
            <a:ext cx="4119562" cy="1404937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Talk about how the stakeholders previously mentioned are affected. What has this looked like? What has happened because of this problem?</a:t>
            </a:r>
          </a:p>
        </p:txBody>
      </p:sp>
    </p:spTree>
    <p:extLst>
      <p:ext uri="{BB962C8B-B14F-4D97-AF65-F5344CB8AC3E}">
        <p14:creationId xmlns:p14="http://schemas.microsoft.com/office/powerpoint/2010/main" val="208748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702EA7-E1A7-A06F-F92C-EB906404071A}"/>
              </a:ext>
            </a:extLst>
          </p:cNvPr>
          <p:cNvSpPr txBox="1"/>
          <p:nvPr/>
        </p:nvSpPr>
        <p:spPr>
          <a:xfrm>
            <a:off x="612775" y="644525"/>
            <a:ext cx="44100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262626"/>
                </a:solidFill>
                <a:latin typeface="Century Schoolbook"/>
              </a:rPr>
              <a:t>(Slide 5: Thank you and any questions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4BA72E-DEAE-A230-9461-1FCA3D6A20DD}"/>
              </a:ext>
            </a:extLst>
          </p:cNvPr>
          <p:cNvSpPr txBox="1"/>
          <p:nvPr/>
        </p:nvSpPr>
        <p:spPr>
          <a:xfrm>
            <a:off x="2317750" y="2492374"/>
            <a:ext cx="742950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200" dirty="0"/>
              <a:t>Thank you!</a:t>
            </a:r>
          </a:p>
          <a:p>
            <a:pPr algn="ctr"/>
            <a:endParaRPr lang="en-GB" sz="2200" dirty="0"/>
          </a:p>
          <a:p>
            <a:pPr algn="ctr"/>
            <a:r>
              <a:rPr lang="en-GB" sz="2200" dirty="0"/>
              <a:t>Any Questions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69DE5B75-70BB-A72B-210E-178D3522F238}"/>
              </a:ext>
            </a:extLst>
          </p:cNvPr>
          <p:cNvSpPr/>
          <p:nvPr/>
        </p:nvSpPr>
        <p:spPr>
          <a:xfrm>
            <a:off x="6337300" y="1376425"/>
            <a:ext cx="3802062" cy="1627187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0000"/>
                </a:solidFill>
              </a:rPr>
              <a:t>Be ready for questions from the lecturer. </a:t>
            </a:r>
          </a:p>
        </p:txBody>
      </p:sp>
    </p:spTree>
    <p:extLst>
      <p:ext uri="{BB962C8B-B14F-4D97-AF65-F5344CB8AC3E}">
        <p14:creationId xmlns:p14="http://schemas.microsoft.com/office/powerpoint/2010/main" val="2679274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6D1E3E-A2D0-85E7-BF80-A2E4248CC141}"/>
              </a:ext>
            </a:extLst>
          </p:cNvPr>
          <p:cNvSpPr txBox="1"/>
          <p:nvPr/>
        </p:nvSpPr>
        <p:spPr>
          <a:xfrm>
            <a:off x="549275" y="5175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262626"/>
                </a:solidFill>
                <a:latin typeface="Century Schoolbook"/>
              </a:rPr>
              <a:t>(Slide 6: 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0B5ABE-6A2D-4CB5-DCE8-E303562E7EF6}"/>
              </a:ext>
            </a:extLst>
          </p:cNvPr>
          <p:cNvSpPr txBox="1"/>
          <p:nvPr/>
        </p:nvSpPr>
        <p:spPr>
          <a:xfrm>
            <a:off x="8508999" y="515938"/>
            <a:ext cx="29845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Please note that the below is an example- </a:t>
            </a:r>
            <a:r>
              <a:rPr lang="en-GB" b="1" dirty="0"/>
              <a:t>do NOT copy and paste</a:t>
            </a:r>
            <a:r>
              <a:rPr lang="en-GB" dirty="0"/>
              <a:t>!</a:t>
            </a:r>
          </a:p>
        </p:txBody>
      </p: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7A72F843-D27A-9DD9-08ED-0B834152C9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00" y="1891603"/>
            <a:ext cx="7894637" cy="2916044"/>
          </a:xfrm>
          <a:prstGeom prst="rect">
            <a:avLst/>
          </a:prstGeom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644E3519-8045-6692-5BE2-A463353E6782}"/>
              </a:ext>
            </a:extLst>
          </p:cNvPr>
          <p:cNvSpPr/>
          <p:nvPr/>
        </p:nvSpPr>
        <p:spPr>
          <a:xfrm>
            <a:off x="2884487" y="614425"/>
            <a:ext cx="4992687" cy="3230562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u="sng" dirty="0">
                <a:solidFill>
                  <a:srgbClr val="FF0000"/>
                </a:solidFill>
              </a:rPr>
              <a:t>Remember:</a:t>
            </a:r>
          </a:p>
          <a:p>
            <a:pPr marL="285750" indent="-285750" algn="ctr">
              <a:buFont typeface="Arial"/>
              <a:buChar char="•"/>
            </a:pPr>
            <a:r>
              <a:rPr lang="en-GB" dirty="0">
                <a:solidFill>
                  <a:srgbClr val="000000"/>
                </a:solidFill>
              </a:rPr>
              <a:t>All references in this reference list should have a matching in-text citation on the slide relevant</a:t>
            </a:r>
          </a:p>
          <a:p>
            <a:pPr marL="285750" indent="-285750" algn="ctr">
              <a:buFont typeface="Arial"/>
              <a:buChar char="•"/>
            </a:pPr>
            <a:r>
              <a:rPr lang="en-GB" dirty="0">
                <a:solidFill>
                  <a:srgbClr val="000000"/>
                </a:solidFill>
              </a:rPr>
              <a:t>You need to include at least 3 references (these CAN match the Supporting/Supplementary notes)</a:t>
            </a:r>
          </a:p>
          <a:p>
            <a:pPr marL="285750" indent="-285750" algn="ctr">
              <a:buFont typeface="Arial"/>
              <a:buChar char="•"/>
            </a:pPr>
            <a:r>
              <a:rPr lang="en-GB" dirty="0">
                <a:solidFill>
                  <a:srgbClr val="000000"/>
                </a:solidFill>
              </a:rPr>
              <a:t>Please use the Harvard Referencing Guide to help you construct your in-text citations and your FULL reference list</a:t>
            </a:r>
          </a:p>
          <a:p>
            <a:pPr marL="285750" indent="-285750" algn="ctr">
              <a:buFont typeface="Arial"/>
              <a:buChar char="•"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382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and holding bluury light">
            <a:extLst>
              <a:ext uri="{FF2B5EF4-FFF2-40B4-BE49-F238E27FC236}">
                <a16:creationId xmlns:a16="http://schemas.microsoft.com/office/drawing/2014/main" id="{48480720-8DC3-751E-90F8-1D9B62F21F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40" r="-2" b="12725"/>
          <a:stretch/>
        </p:blipFill>
        <p:spPr>
          <a:xfrm>
            <a:off x="-1" y="10"/>
            <a:ext cx="12192000" cy="6857988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B121716-8B64-478F-ABDB-17030AD1B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24000">
                <a:schemeClr val="bg1">
                  <a:alpha val="20000"/>
                </a:schemeClr>
              </a:gs>
              <a:gs pos="78000">
                <a:schemeClr val="bg1">
                  <a:alpha val="30000"/>
                </a:schemeClr>
              </a:gs>
              <a:gs pos="50000">
                <a:schemeClr val="bg1">
                  <a:alpha val="30000"/>
                </a:schemeClr>
              </a:gs>
              <a:gs pos="100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B453E-BA12-4263-E047-384FFBC77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23" y="4956811"/>
            <a:ext cx="11439414" cy="8974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solidFill>
                  <a:schemeClr val="tx1"/>
                </a:solidFill>
              </a:rPr>
              <a:t>Some things to remember</a:t>
            </a:r>
          </a:p>
        </p:txBody>
      </p:sp>
    </p:spTree>
    <p:extLst>
      <p:ext uri="{BB962C8B-B14F-4D97-AF65-F5344CB8AC3E}">
        <p14:creationId xmlns:p14="http://schemas.microsoft.com/office/powerpoint/2010/main" val="1087801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44900F-5BD2-C1D4-3EFC-B82BF8981F77}"/>
              </a:ext>
            </a:extLst>
          </p:cNvPr>
          <p:cNvSpPr txBox="1"/>
          <p:nvPr/>
        </p:nvSpPr>
        <p:spPr>
          <a:xfrm>
            <a:off x="1341436" y="746125"/>
            <a:ext cx="9509125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2000" dirty="0"/>
              <a:t>There are three elements to this assessment component; 1. Slides, 2. Supporting notes and 3. 5 minutes presenting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2000" dirty="0">
                <a:solidFill>
                  <a:srgbClr val="000000"/>
                </a:solidFill>
              </a:rPr>
              <a:t>You may find that there are several problems but you must </a:t>
            </a:r>
            <a:r>
              <a:rPr lang="en-GB" sz="2000" b="1" dirty="0">
                <a:solidFill>
                  <a:srgbClr val="000000"/>
                </a:solidFill>
              </a:rPr>
              <a:t>only discuss 1 problem.</a:t>
            </a:r>
            <a:endParaRPr lang="en-GB" sz="2000" dirty="0">
              <a:solidFill>
                <a:srgbClr val="000000"/>
              </a:solidFill>
            </a:endParaRPr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2000" b="1" dirty="0">
                <a:solidFill>
                  <a:srgbClr val="000000"/>
                </a:solidFill>
              </a:rPr>
              <a:t>You will be presenting on Monday 24th October 2022.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2000" dirty="0">
                <a:solidFill>
                  <a:srgbClr val="000000"/>
                </a:solidFill>
              </a:rPr>
              <a:t>You must be available to start at 9.30am promptly. The door will closed at 9.30am and the first presenter begin, At this time </a:t>
            </a:r>
            <a:r>
              <a:rPr lang="en-GB" sz="2000" b="1" dirty="0">
                <a:solidFill>
                  <a:srgbClr val="000000"/>
                </a:solidFill>
              </a:rPr>
              <a:t>no-one will be allowed to enter the room. 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2000" dirty="0">
                <a:solidFill>
                  <a:srgbClr val="000000"/>
                </a:solidFill>
              </a:rPr>
              <a:t>You must ALL attend all of the presentations and be</a:t>
            </a:r>
            <a:r>
              <a:rPr lang="en-GB" sz="2000" b="1" dirty="0">
                <a:solidFill>
                  <a:srgbClr val="000000"/>
                </a:solidFill>
              </a:rPr>
              <a:t> respectful and quiet</a:t>
            </a:r>
            <a:r>
              <a:rPr lang="en-GB" sz="2000" dirty="0">
                <a:solidFill>
                  <a:srgbClr val="000000"/>
                </a:solidFill>
              </a:rPr>
              <a:t> when someone else is presenting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2000" dirty="0">
                <a:solidFill>
                  <a:srgbClr val="000000"/>
                </a:solidFill>
              </a:rPr>
              <a:t>Your PowerPoint Slides need to be </a:t>
            </a:r>
            <a:r>
              <a:rPr lang="en-GB" sz="2000" b="1" dirty="0">
                <a:solidFill>
                  <a:srgbClr val="000000"/>
                </a:solidFill>
              </a:rPr>
              <a:t>emailed to your tutor by 12pm Noon</a:t>
            </a:r>
            <a:r>
              <a:rPr lang="en-GB" sz="2000" dirty="0">
                <a:solidFill>
                  <a:srgbClr val="000000"/>
                </a:solidFill>
              </a:rPr>
              <a:t> on the day of presenting (it is best practice to send them through the evening before)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2000" dirty="0">
                <a:solidFill>
                  <a:srgbClr val="000000"/>
                </a:solidFill>
              </a:rPr>
              <a:t>Your </a:t>
            </a:r>
            <a:r>
              <a:rPr lang="en-GB" sz="2000" b="1" dirty="0">
                <a:solidFill>
                  <a:srgbClr val="000000"/>
                </a:solidFill>
              </a:rPr>
              <a:t>500 words Supporting notes</a:t>
            </a:r>
            <a:r>
              <a:rPr lang="en-GB" sz="2000" dirty="0">
                <a:solidFill>
                  <a:srgbClr val="000000"/>
                </a:solidFill>
              </a:rPr>
              <a:t> need to be submitted to</a:t>
            </a:r>
            <a:r>
              <a:rPr lang="en-GB" sz="2000" b="1" dirty="0">
                <a:solidFill>
                  <a:srgbClr val="000000"/>
                </a:solidFill>
              </a:rPr>
              <a:t> Turnitin by 12pm</a:t>
            </a:r>
            <a:r>
              <a:rPr lang="en-GB" sz="2000" dirty="0">
                <a:solidFill>
                  <a:srgbClr val="000000"/>
                </a:solidFill>
              </a:rPr>
              <a:t> on the day of presenting. 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2000" dirty="0">
                <a:solidFill>
                  <a:srgbClr val="000000"/>
                </a:solidFill>
              </a:rPr>
              <a:t>Your supporting notes are</a:t>
            </a:r>
            <a:r>
              <a:rPr lang="en-GB" sz="2000" b="1" u="sng" dirty="0">
                <a:solidFill>
                  <a:srgbClr val="000000"/>
                </a:solidFill>
              </a:rPr>
              <a:t> NOT</a:t>
            </a:r>
            <a:r>
              <a:rPr lang="en-GB" sz="2000" dirty="0">
                <a:solidFill>
                  <a:srgbClr val="000000"/>
                </a:solidFill>
              </a:rPr>
              <a:t> a script of what you are going to say in your presentation. These notes should give </a:t>
            </a:r>
            <a:r>
              <a:rPr lang="en-GB" sz="2000" b="1" dirty="0">
                <a:solidFill>
                  <a:srgbClr val="000000"/>
                </a:solidFill>
              </a:rPr>
              <a:t>further information</a:t>
            </a:r>
            <a:r>
              <a:rPr lang="en-GB" sz="2000" dirty="0">
                <a:solidFill>
                  <a:srgbClr val="000000"/>
                </a:solidFill>
              </a:rPr>
              <a:t> on the topic that you are covering. 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GB" sz="2000" dirty="0">
                <a:solidFill>
                  <a:srgbClr val="000000"/>
                </a:solidFill>
              </a:rPr>
              <a:t>You will be timed and your presentation will be stopped at 5 minutes (this is to ensure that we stick to the time-limit to ensure that no-one has an unfair advantage)</a:t>
            </a: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512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8CE87-66EC-9352-C1C5-23A7DB172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493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700" cap="all" spc="-100">
                <a:solidFill>
                  <a:schemeClr val="bg1"/>
                </a:solidFill>
              </a:rPr>
              <a:t>One last thing....</a:t>
            </a:r>
            <a:br>
              <a:rPr lang="en-US" sz="3700" cap="all" spc="-100">
                <a:solidFill>
                  <a:schemeClr val="bg1"/>
                </a:solidFill>
              </a:rPr>
            </a:br>
            <a:br>
              <a:rPr lang="en-US" sz="3700" cap="all" spc="-100">
                <a:solidFill>
                  <a:schemeClr val="bg1"/>
                </a:solidFill>
              </a:rPr>
            </a:br>
            <a:r>
              <a:rPr lang="en-US" sz="3700" cap="all" spc="-100">
                <a:solidFill>
                  <a:schemeClr val="bg1"/>
                </a:solidFill>
              </a:rPr>
              <a:t>Relax and stay calm!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3" descr="A picture containing person, wall, indoor, yellow&#10;&#10;Description automatically generated">
            <a:extLst>
              <a:ext uri="{FF2B5EF4-FFF2-40B4-BE49-F238E27FC236}">
                <a16:creationId xmlns:a16="http://schemas.microsoft.com/office/drawing/2014/main" id="{6AB30D75-2415-042E-9B96-A100908E31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992" r="14538"/>
          <a:stretch/>
        </p:blipFill>
        <p:spPr>
          <a:xfrm>
            <a:off x="6295676" y="645106"/>
            <a:ext cx="4304025" cy="5564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5233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Century School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SavonVTI</vt:lpstr>
      <vt:lpstr>Problem solving and decision making</vt:lpstr>
      <vt:lpstr>Reminder- What am I required to do?</vt:lpstr>
      <vt:lpstr>What will this guidance help me with?</vt:lpstr>
      <vt:lpstr>Let's break it down...</vt:lpstr>
      <vt:lpstr>So, let's start with the slides!</vt:lpstr>
      <vt:lpstr>PowerPoint Slides</vt:lpstr>
      <vt:lpstr>Remember!</vt:lpstr>
      <vt:lpstr>Here is an example..</vt:lpstr>
      <vt:lpstr>(Slide 1: Introduction)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Some things to remember</vt:lpstr>
      <vt:lpstr>PowerPoint Presentation</vt:lpstr>
      <vt:lpstr>One last thing....  Relax and stay calm!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366</cp:revision>
  <dcterms:created xsi:type="dcterms:W3CDTF">2022-10-04T09:27:04Z</dcterms:created>
  <dcterms:modified xsi:type="dcterms:W3CDTF">2022-10-04T10:28:38Z</dcterms:modified>
</cp:coreProperties>
</file>