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83" d="100"/>
          <a:sy n="83" d="100"/>
        </p:scale>
        <p:origin x="30"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_rels/data2.xml.rels><?xml version="1.0" encoding="UTF-8" standalone="yes"?>
<Relationships xmlns="http://schemas.openxmlformats.org/package/2006/relationships"><Relationship Id="rId1" Type="http://schemas.openxmlformats.org/officeDocument/2006/relationships/hyperlink" Target="https://www.routledge.com/Embedding-Counselling-and-Communication-Skills-A-Relational-Skills-Model/Midwinter-Dickson/p/book/9780273774921" TargetMode="External"/></Relationships>
</file>

<file path=ppt/diagrams/_rels/data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2.xml.rels><?xml version="1.0" encoding="UTF-8" standalone="yes"?>
<Relationships xmlns="http://schemas.openxmlformats.org/package/2006/relationships"><Relationship Id="rId1" Type="http://schemas.openxmlformats.org/officeDocument/2006/relationships/hyperlink" Target="https://www.routledge.com/Embedding-Counselling-and-Communication-Skills-A-Relational-Skills-Model/Midwinter-Dickson/p/book/9780273774921" TargetMode="External"/></Relationships>
</file>

<file path=ppt/diagrams/_rels/drawing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data1.xml><?xml version="1.0" encoding="utf-8"?>
<dgm:dataModel xmlns:dgm="http://schemas.openxmlformats.org/drawingml/2006/diagram" xmlns:a="http://schemas.openxmlformats.org/drawingml/2006/main">
  <dgm:ptLst>
    <dgm:pt modelId="{1CD57417-9FFB-4214-8038-02E70AB6FEF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24E5A2C-F14A-4EAC-899D-628332C70BC9}">
      <dgm:prSet custT="1"/>
      <dgm:spPr/>
      <dgm:t>
        <a:bodyPr/>
        <a:lstStyle/>
        <a:p>
          <a:r>
            <a:rPr lang="en-GB" sz="2800" dirty="0"/>
            <a:t>At other times it is important to just hold the silence.</a:t>
          </a:r>
          <a:endParaRPr lang="en-US" sz="2800" dirty="0"/>
        </a:p>
      </dgm:t>
    </dgm:pt>
    <dgm:pt modelId="{EE58FB0B-0854-4850-8662-9487132A0A46}" type="parTrans" cxnId="{483F518D-25F5-4427-ACFD-05C21FC1A9C6}">
      <dgm:prSet/>
      <dgm:spPr/>
      <dgm:t>
        <a:bodyPr/>
        <a:lstStyle/>
        <a:p>
          <a:endParaRPr lang="en-US"/>
        </a:p>
      </dgm:t>
    </dgm:pt>
    <dgm:pt modelId="{8FA24D75-454B-458E-A5CB-DE98A06BD05E}" type="sibTrans" cxnId="{483F518D-25F5-4427-ACFD-05C21FC1A9C6}">
      <dgm:prSet/>
      <dgm:spPr/>
      <dgm:t>
        <a:bodyPr/>
        <a:lstStyle/>
        <a:p>
          <a:endParaRPr lang="en-US"/>
        </a:p>
      </dgm:t>
    </dgm:pt>
    <dgm:pt modelId="{EC890903-A9EB-426C-BFC2-EE98223C646B}">
      <dgm:prSet/>
      <dgm:spPr/>
      <dgm:t>
        <a:bodyPr/>
        <a:lstStyle/>
        <a:p>
          <a:r>
            <a:rPr lang="en-GB" dirty="0"/>
            <a:t>However, it is also important to note, that silence can be just as uncomfortable and even traumatic for some clients, so it is important that you stay with the client and monitor, observe and sense what is happening in that moment.</a:t>
          </a:r>
          <a:endParaRPr lang="en-US" dirty="0"/>
        </a:p>
      </dgm:t>
    </dgm:pt>
    <dgm:pt modelId="{42C5CAFF-7F08-4C0C-802D-20BAC198B9B4}" type="parTrans" cxnId="{310FCD12-71FA-496A-89B8-DAA68FCCAC0F}">
      <dgm:prSet/>
      <dgm:spPr/>
      <dgm:t>
        <a:bodyPr/>
        <a:lstStyle/>
        <a:p>
          <a:endParaRPr lang="en-US"/>
        </a:p>
      </dgm:t>
    </dgm:pt>
    <dgm:pt modelId="{82093A88-E912-4B5A-8B73-8CAE00711E28}" type="sibTrans" cxnId="{310FCD12-71FA-496A-89B8-DAA68FCCAC0F}">
      <dgm:prSet/>
      <dgm:spPr/>
      <dgm:t>
        <a:bodyPr/>
        <a:lstStyle/>
        <a:p>
          <a:endParaRPr lang="en-US"/>
        </a:p>
      </dgm:t>
    </dgm:pt>
    <dgm:pt modelId="{21DE2EE7-5728-446D-B30D-5FD4CB4CB827}" type="pres">
      <dgm:prSet presAssocID="{1CD57417-9FFB-4214-8038-02E70AB6FEFC}" presName="vert0" presStyleCnt="0">
        <dgm:presLayoutVars>
          <dgm:dir/>
          <dgm:animOne val="branch"/>
          <dgm:animLvl val="lvl"/>
        </dgm:presLayoutVars>
      </dgm:prSet>
      <dgm:spPr/>
    </dgm:pt>
    <dgm:pt modelId="{F885C357-EABE-4762-ADB9-05B40C035CAB}" type="pres">
      <dgm:prSet presAssocID="{924E5A2C-F14A-4EAC-899D-628332C70BC9}" presName="thickLine" presStyleLbl="alignNode1" presStyleIdx="0" presStyleCnt="2"/>
      <dgm:spPr/>
    </dgm:pt>
    <dgm:pt modelId="{DECA73A3-F740-4C00-9C6E-A0D008C11AF6}" type="pres">
      <dgm:prSet presAssocID="{924E5A2C-F14A-4EAC-899D-628332C70BC9}" presName="horz1" presStyleCnt="0"/>
      <dgm:spPr/>
    </dgm:pt>
    <dgm:pt modelId="{561BA064-32B5-4F27-98DB-ECAD8767C162}" type="pres">
      <dgm:prSet presAssocID="{924E5A2C-F14A-4EAC-899D-628332C70BC9}" presName="tx1" presStyleLbl="revTx" presStyleIdx="0" presStyleCnt="2"/>
      <dgm:spPr/>
    </dgm:pt>
    <dgm:pt modelId="{0947F632-3F65-405E-A530-F6D96013FCE9}" type="pres">
      <dgm:prSet presAssocID="{924E5A2C-F14A-4EAC-899D-628332C70BC9}" presName="vert1" presStyleCnt="0"/>
      <dgm:spPr/>
    </dgm:pt>
    <dgm:pt modelId="{2D9D959D-BA32-4734-B893-AD1604C8C924}" type="pres">
      <dgm:prSet presAssocID="{EC890903-A9EB-426C-BFC2-EE98223C646B}" presName="thickLine" presStyleLbl="alignNode1" presStyleIdx="1" presStyleCnt="2"/>
      <dgm:spPr/>
    </dgm:pt>
    <dgm:pt modelId="{66B5281C-1A22-4ACD-B786-E4177322A6FB}" type="pres">
      <dgm:prSet presAssocID="{EC890903-A9EB-426C-BFC2-EE98223C646B}" presName="horz1" presStyleCnt="0"/>
      <dgm:spPr/>
    </dgm:pt>
    <dgm:pt modelId="{3C46D8F1-BDA2-496A-A130-FB1C7730D572}" type="pres">
      <dgm:prSet presAssocID="{EC890903-A9EB-426C-BFC2-EE98223C646B}" presName="tx1" presStyleLbl="revTx" presStyleIdx="1" presStyleCnt="2"/>
      <dgm:spPr/>
    </dgm:pt>
    <dgm:pt modelId="{2F347FE0-3FA9-4383-B84A-9DBE09F51095}" type="pres">
      <dgm:prSet presAssocID="{EC890903-A9EB-426C-BFC2-EE98223C646B}" presName="vert1" presStyleCnt="0"/>
      <dgm:spPr/>
    </dgm:pt>
  </dgm:ptLst>
  <dgm:cxnLst>
    <dgm:cxn modelId="{310FCD12-71FA-496A-89B8-DAA68FCCAC0F}" srcId="{1CD57417-9FFB-4214-8038-02E70AB6FEFC}" destId="{EC890903-A9EB-426C-BFC2-EE98223C646B}" srcOrd="1" destOrd="0" parTransId="{42C5CAFF-7F08-4C0C-802D-20BAC198B9B4}" sibTransId="{82093A88-E912-4B5A-8B73-8CAE00711E28}"/>
    <dgm:cxn modelId="{F138EC66-F31B-4D29-AEDA-3279F8407181}" type="presOf" srcId="{1CD57417-9FFB-4214-8038-02E70AB6FEFC}" destId="{21DE2EE7-5728-446D-B30D-5FD4CB4CB827}" srcOrd="0" destOrd="0" presId="urn:microsoft.com/office/officeart/2008/layout/LinedList"/>
    <dgm:cxn modelId="{889C3B8D-D5A9-41D5-AD98-C12206CEE87E}" type="presOf" srcId="{924E5A2C-F14A-4EAC-899D-628332C70BC9}" destId="{561BA064-32B5-4F27-98DB-ECAD8767C162}" srcOrd="0" destOrd="0" presId="urn:microsoft.com/office/officeart/2008/layout/LinedList"/>
    <dgm:cxn modelId="{483F518D-25F5-4427-ACFD-05C21FC1A9C6}" srcId="{1CD57417-9FFB-4214-8038-02E70AB6FEFC}" destId="{924E5A2C-F14A-4EAC-899D-628332C70BC9}" srcOrd="0" destOrd="0" parTransId="{EE58FB0B-0854-4850-8662-9487132A0A46}" sibTransId="{8FA24D75-454B-458E-A5CB-DE98A06BD05E}"/>
    <dgm:cxn modelId="{CA59FDD6-F79F-4BA8-A504-DD40EA9A897D}" type="presOf" srcId="{EC890903-A9EB-426C-BFC2-EE98223C646B}" destId="{3C46D8F1-BDA2-496A-A130-FB1C7730D572}" srcOrd="0" destOrd="0" presId="urn:microsoft.com/office/officeart/2008/layout/LinedList"/>
    <dgm:cxn modelId="{1B2CD1D5-C31B-48BE-89F5-691794BC006B}" type="presParOf" srcId="{21DE2EE7-5728-446D-B30D-5FD4CB4CB827}" destId="{F885C357-EABE-4762-ADB9-05B40C035CAB}" srcOrd="0" destOrd="0" presId="urn:microsoft.com/office/officeart/2008/layout/LinedList"/>
    <dgm:cxn modelId="{DFB2AB98-995B-4CF8-9BA6-F422965BE564}" type="presParOf" srcId="{21DE2EE7-5728-446D-B30D-5FD4CB4CB827}" destId="{DECA73A3-F740-4C00-9C6E-A0D008C11AF6}" srcOrd="1" destOrd="0" presId="urn:microsoft.com/office/officeart/2008/layout/LinedList"/>
    <dgm:cxn modelId="{357C4474-402F-4F2F-A47D-D99F766FD6F6}" type="presParOf" srcId="{DECA73A3-F740-4C00-9C6E-A0D008C11AF6}" destId="{561BA064-32B5-4F27-98DB-ECAD8767C162}" srcOrd="0" destOrd="0" presId="urn:microsoft.com/office/officeart/2008/layout/LinedList"/>
    <dgm:cxn modelId="{66C982F8-0BC3-40E4-ADF4-FFFC7329CA48}" type="presParOf" srcId="{DECA73A3-F740-4C00-9C6E-A0D008C11AF6}" destId="{0947F632-3F65-405E-A530-F6D96013FCE9}" srcOrd="1" destOrd="0" presId="urn:microsoft.com/office/officeart/2008/layout/LinedList"/>
    <dgm:cxn modelId="{EE5E3298-69C0-4BFD-91D8-66979DFA18F2}" type="presParOf" srcId="{21DE2EE7-5728-446D-B30D-5FD4CB4CB827}" destId="{2D9D959D-BA32-4734-B893-AD1604C8C924}" srcOrd="2" destOrd="0" presId="urn:microsoft.com/office/officeart/2008/layout/LinedList"/>
    <dgm:cxn modelId="{2EE43AAD-A35E-4623-9D78-5B429BF896EB}" type="presParOf" srcId="{21DE2EE7-5728-446D-B30D-5FD4CB4CB827}" destId="{66B5281C-1A22-4ACD-B786-E4177322A6FB}" srcOrd="3" destOrd="0" presId="urn:microsoft.com/office/officeart/2008/layout/LinedList"/>
    <dgm:cxn modelId="{110CBE88-06D9-4056-9CE5-F3E2F66F90B2}" type="presParOf" srcId="{66B5281C-1A22-4ACD-B786-E4177322A6FB}" destId="{3C46D8F1-BDA2-496A-A130-FB1C7730D572}" srcOrd="0" destOrd="0" presId="urn:microsoft.com/office/officeart/2008/layout/LinedList"/>
    <dgm:cxn modelId="{DCDE185D-C676-4107-AFB0-606B4AEAB858}" type="presParOf" srcId="{66B5281C-1A22-4ACD-B786-E4177322A6FB}" destId="{2F347FE0-3FA9-4383-B84A-9DBE09F5109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3FD9F9B-705D-4BE6-998A-0844C38D9C2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428219C-F85D-481C-B75E-B9D1405F89E6}">
      <dgm:prSet custT="1"/>
      <dgm:spPr/>
      <dgm:t>
        <a:bodyPr/>
        <a:lstStyle/>
        <a:p>
          <a:r>
            <a:rPr lang="en-GB" sz="2800" dirty="0"/>
            <a:t>Silence can mean different things in different cultures. </a:t>
          </a:r>
          <a:endParaRPr lang="en-US" sz="2800" dirty="0"/>
        </a:p>
      </dgm:t>
    </dgm:pt>
    <dgm:pt modelId="{91A33B1E-23ED-4C89-AD4A-49AC91DC0065}" type="parTrans" cxnId="{B6CD908A-4835-4C56-B81A-C1CC9DA5FCEF}">
      <dgm:prSet/>
      <dgm:spPr/>
      <dgm:t>
        <a:bodyPr/>
        <a:lstStyle/>
        <a:p>
          <a:endParaRPr lang="en-US"/>
        </a:p>
      </dgm:t>
    </dgm:pt>
    <dgm:pt modelId="{0B2D91A8-65C8-4180-B129-1050BF8347A4}" type="sibTrans" cxnId="{B6CD908A-4835-4C56-B81A-C1CC9DA5FCEF}">
      <dgm:prSet/>
      <dgm:spPr/>
      <dgm:t>
        <a:bodyPr/>
        <a:lstStyle/>
        <a:p>
          <a:endParaRPr lang="en-US"/>
        </a:p>
      </dgm:t>
    </dgm:pt>
    <dgm:pt modelId="{05B560CF-52D1-4563-9A43-1B0AFD3F4E7E}">
      <dgm:prSet custT="1"/>
      <dgm:spPr/>
      <dgm:t>
        <a:bodyPr/>
        <a:lstStyle/>
        <a:p>
          <a:r>
            <a:rPr lang="en-GB" sz="1800" dirty="0"/>
            <a:t>We need to notice what is happening in the moment and watch for the client to give you cues about what they need in that time. This is often indicated through non-verbal communication.</a:t>
          </a:r>
          <a:endParaRPr lang="en-US" sz="1800" dirty="0"/>
        </a:p>
      </dgm:t>
    </dgm:pt>
    <dgm:pt modelId="{C84FEC3C-1C55-445C-8EE5-77F73D12D115}" type="parTrans" cxnId="{B0E14DA5-2F21-4D4F-ABC1-2878644C6DFB}">
      <dgm:prSet/>
      <dgm:spPr/>
      <dgm:t>
        <a:bodyPr/>
        <a:lstStyle/>
        <a:p>
          <a:endParaRPr lang="en-US"/>
        </a:p>
      </dgm:t>
    </dgm:pt>
    <dgm:pt modelId="{0F2B84D0-CB44-4236-A5A0-3F2EB0613894}" type="sibTrans" cxnId="{B0E14DA5-2F21-4D4F-ABC1-2878644C6DFB}">
      <dgm:prSet/>
      <dgm:spPr/>
      <dgm:t>
        <a:bodyPr/>
        <a:lstStyle/>
        <a:p>
          <a:endParaRPr lang="en-US"/>
        </a:p>
      </dgm:t>
    </dgm:pt>
    <dgm:pt modelId="{21F94BB9-EEC1-44CF-B405-C90B0CE4F73F}">
      <dgm:prSet/>
      <dgm:spPr/>
      <dgm:t>
        <a:bodyPr/>
        <a:lstStyle/>
        <a:p>
          <a:r>
            <a:rPr lang="en-GB">
              <a:hlinkClick xmlns:r="http://schemas.openxmlformats.org/officeDocument/2006/relationships" r:id="rId1"/>
            </a:rPr>
            <a:t>Silence in the therapeutic relationship</a:t>
          </a:r>
          <a:endParaRPr lang="en-US"/>
        </a:p>
      </dgm:t>
    </dgm:pt>
    <dgm:pt modelId="{0FC36DB2-4667-4897-A8F6-BBCA6882A3C3}" type="parTrans" cxnId="{F6D39BD0-100D-4DE9-9337-B25ADB49935D}">
      <dgm:prSet/>
      <dgm:spPr/>
      <dgm:t>
        <a:bodyPr/>
        <a:lstStyle/>
        <a:p>
          <a:endParaRPr lang="en-US"/>
        </a:p>
      </dgm:t>
    </dgm:pt>
    <dgm:pt modelId="{13D5915A-4DA0-418F-9BAE-1231891EFEC7}" type="sibTrans" cxnId="{F6D39BD0-100D-4DE9-9337-B25ADB49935D}">
      <dgm:prSet/>
      <dgm:spPr/>
      <dgm:t>
        <a:bodyPr/>
        <a:lstStyle/>
        <a:p>
          <a:endParaRPr lang="en-US"/>
        </a:p>
      </dgm:t>
    </dgm:pt>
    <dgm:pt modelId="{A01DC67F-E975-4607-96A1-1D0F5B0FAAD4}" type="pres">
      <dgm:prSet presAssocID="{13FD9F9B-705D-4BE6-998A-0844C38D9C22}" presName="linear" presStyleCnt="0">
        <dgm:presLayoutVars>
          <dgm:animLvl val="lvl"/>
          <dgm:resizeHandles val="exact"/>
        </dgm:presLayoutVars>
      </dgm:prSet>
      <dgm:spPr/>
    </dgm:pt>
    <dgm:pt modelId="{D88E4028-E1DA-4EF6-878B-D40DE98900FC}" type="pres">
      <dgm:prSet presAssocID="{F428219C-F85D-481C-B75E-B9D1405F89E6}" presName="parentText" presStyleLbl="node1" presStyleIdx="0" presStyleCnt="3">
        <dgm:presLayoutVars>
          <dgm:chMax val="0"/>
          <dgm:bulletEnabled val="1"/>
        </dgm:presLayoutVars>
      </dgm:prSet>
      <dgm:spPr/>
    </dgm:pt>
    <dgm:pt modelId="{06B972C6-5F18-48E5-B572-55F8AE8DFF54}" type="pres">
      <dgm:prSet presAssocID="{0B2D91A8-65C8-4180-B129-1050BF8347A4}" presName="spacer" presStyleCnt="0"/>
      <dgm:spPr/>
    </dgm:pt>
    <dgm:pt modelId="{FCF32DC9-FCC4-440C-ADA4-BDABCC99F16B}" type="pres">
      <dgm:prSet presAssocID="{05B560CF-52D1-4563-9A43-1B0AFD3F4E7E}" presName="parentText" presStyleLbl="node1" presStyleIdx="1" presStyleCnt="3">
        <dgm:presLayoutVars>
          <dgm:chMax val="0"/>
          <dgm:bulletEnabled val="1"/>
        </dgm:presLayoutVars>
      </dgm:prSet>
      <dgm:spPr/>
    </dgm:pt>
    <dgm:pt modelId="{E1A2987E-C9AE-4FB8-9095-D9A18E067975}" type="pres">
      <dgm:prSet presAssocID="{0F2B84D0-CB44-4236-A5A0-3F2EB0613894}" presName="spacer" presStyleCnt="0"/>
      <dgm:spPr/>
    </dgm:pt>
    <dgm:pt modelId="{9CECCD64-5792-4251-ACFB-5E080164B74F}" type="pres">
      <dgm:prSet presAssocID="{21F94BB9-EEC1-44CF-B405-C90B0CE4F73F}" presName="parentText" presStyleLbl="node1" presStyleIdx="2" presStyleCnt="3">
        <dgm:presLayoutVars>
          <dgm:chMax val="0"/>
          <dgm:bulletEnabled val="1"/>
        </dgm:presLayoutVars>
      </dgm:prSet>
      <dgm:spPr/>
    </dgm:pt>
  </dgm:ptLst>
  <dgm:cxnLst>
    <dgm:cxn modelId="{1E7DD203-729F-42CB-A069-E708D98301C0}" type="presOf" srcId="{13FD9F9B-705D-4BE6-998A-0844C38D9C22}" destId="{A01DC67F-E975-4607-96A1-1D0F5B0FAAD4}" srcOrd="0" destOrd="0" presId="urn:microsoft.com/office/officeart/2005/8/layout/vList2"/>
    <dgm:cxn modelId="{3B79B507-5FD7-43B1-81C8-C27551E47F90}" type="presOf" srcId="{21F94BB9-EEC1-44CF-B405-C90B0CE4F73F}" destId="{9CECCD64-5792-4251-ACFB-5E080164B74F}" srcOrd="0" destOrd="0" presId="urn:microsoft.com/office/officeart/2005/8/layout/vList2"/>
    <dgm:cxn modelId="{828D064D-3F7C-4885-AB14-71F3AE28E9AC}" type="presOf" srcId="{F428219C-F85D-481C-B75E-B9D1405F89E6}" destId="{D88E4028-E1DA-4EF6-878B-D40DE98900FC}" srcOrd="0" destOrd="0" presId="urn:microsoft.com/office/officeart/2005/8/layout/vList2"/>
    <dgm:cxn modelId="{73662955-D68E-4824-8FEA-5F4E2AD6CBA0}" type="presOf" srcId="{05B560CF-52D1-4563-9A43-1B0AFD3F4E7E}" destId="{FCF32DC9-FCC4-440C-ADA4-BDABCC99F16B}" srcOrd="0" destOrd="0" presId="urn:microsoft.com/office/officeart/2005/8/layout/vList2"/>
    <dgm:cxn modelId="{B6CD908A-4835-4C56-B81A-C1CC9DA5FCEF}" srcId="{13FD9F9B-705D-4BE6-998A-0844C38D9C22}" destId="{F428219C-F85D-481C-B75E-B9D1405F89E6}" srcOrd="0" destOrd="0" parTransId="{91A33B1E-23ED-4C89-AD4A-49AC91DC0065}" sibTransId="{0B2D91A8-65C8-4180-B129-1050BF8347A4}"/>
    <dgm:cxn modelId="{B0E14DA5-2F21-4D4F-ABC1-2878644C6DFB}" srcId="{13FD9F9B-705D-4BE6-998A-0844C38D9C22}" destId="{05B560CF-52D1-4563-9A43-1B0AFD3F4E7E}" srcOrd="1" destOrd="0" parTransId="{C84FEC3C-1C55-445C-8EE5-77F73D12D115}" sibTransId="{0F2B84D0-CB44-4236-A5A0-3F2EB0613894}"/>
    <dgm:cxn modelId="{F6D39BD0-100D-4DE9-9337-B25ADB49935D}" srcId="{13FD9F9B-705D-4BE6-998A-0844C38D9C22}" destId="{21F94BB9-EEC1-44CF-B405-C90B0CE4F73F}" srcOrd="2" destOrd="0" parTransId="{0FC36DB2-4667-4897-A8F6-BBCA6882A3C3}" sibTransId="{13D5915A-4DA0-418F-9BAE-1231891EFEC7}"/>
    <dgm:cxn modelId="{5C3DB6A9-FB39-4221-8AB2-CA759B6EC8E8}" type="presParOf" srcId="{A01DC67F-E975-4607-96A1-1D0F5B0FAAD4}" destId="{D88E4028-E1DA-4EF6-878B-D40DE98900FC}" srcOrd="0" destOrd="0" presId="urn:microsoft.com/office/officeart/2005/8/layout/vList2"/>
    <dgm:cxn modelId="{0CB5B0E5-EB98-48B8-A620-5FDFC382F0AB}" type="presParOf" srcId="{A01DC67F-E975-4607-96A1-1D0F5B0FAAD4}" destId="{06B972C6-5F18-48E5-B572-55F8AE8DFF54}" srcOrd="1" destOrd="0" presId="urn:microsoft.com/office/officeart/2005/8/layout/vList2"/>
    <dgm:cxn modelId="{B5D88B85-2CFD-45A4-BA74-77FE05D101E3}" type="presParOf" srcId="{A01DC67F-E975-4607-96A1-1D0F5B0FAAD4}" destId="{FCF32DC9-FCC4-440C-ADA4-BDABCC99F16B}" srcOrd="2" destOrd="0" presId="urn:microsoft.com/office/officeart/2005/8/layout/vList2"/>
    <dgm:cxn modelId="{3D45FDCB-827D-489A-A4C6-F77FB0E2466E}" type="presParOf" srcId="{A01DC67F-E975-4607-96A1-1D0F5B0FAAD4}" destId="{E1A2987E-C9AE-4FB8-9095-D9A18E067975}" srcOrd="3" destOrd="0" presId="urn:microsoft.com/office/officeart/2005/8/layout/vList2"/>
    <dgm:cxn modelId="{13FE522C-9033-413E-B9EF-03145AA5D86C}" type="presParOf" srcId="{A01DC67F-E975-4607-96A1-1D0F5B0FAAD4}" destId="{9CECCD64-5792-4251-ACFB-5E080164B74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E5C16A8-428A-4254-880C-7C77304FA79A}" type="doc">
      <dgm:prSet loTypeId="urn:microsoft.com/office/officeart/2018/2/layout/IconCircle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F469CEBF-7BA2-4147-B369-54260C3C99E8}">
      <dgm:prSet custT="1"/>
      <dgm:spPr/>
      <dgm:t>
        <a:bodyPr/>
        <a:lstStyle/>
        <a:p>
          <a:r>
            <a:rPr lang="en-GB" sz="2000" dirty="0"/>
            <a:t>P79 of Midwinter and Dickson book.</a:t>
          </a:r>
          <a:endParaRPr lang="en-US" sz="2000" dirty="0"/>
        </a:p>
      </dgm:t>
    </dgm:pt>
    <dgm:pt modelId="{BDF2381B-393E-4CF1-A4DA-91F5A6DFFF90}" type="parTrans" cxnId="{12479F12-41A4-4C81-98D5-A6E157B329CC}">
      <dgm:prSet/>
      <dgm:spPr/>
      <dgm:t>
        <a:bodyPr/>
        <a:lstStyle/>
        <a:p>
          <a:endParaRPr lang="en-US"/>
        </a:p>
      </dgm:t>
    </dgm:pt>
    <dgm:pt modelId="{B04175DB-F934-46B4-87B1-3EC09CDBA5B6}" type="sibTrans" cxnId="{12479F12-41A4-4C81-98D5-A6E157B329CC}">
      <dgm:prSet/>
      <dgm:spPr/>
      <dgm:t>
        <a:bodyPr/>
        <a:lstStyle/>
        <a:p>
          <a:endParaRPr lang="en-US"/>
        </a:p>
      </dgm:t>
    </dgm:pt>
    <dgm:pt modelId="{5A461C5D-992D-429D-9E42-17167F2204CD}">
      <dgm:prSet custT="1"/>
      <dgm:spPr/>
      <dgm:t>
        <a:bodyPr/>
        <a:lstStyle/>
        <a:p>
          <a:r>
            <a:rPr lang="en-GB" sz="1800" dirty="0"/>
            <a:t>Within the triad, the client reflects on a change that they would like in their lives.</a:t>
          </a:r>
          <a:endParaRPr lang="en-US" sz="1800" dirty="0"/>
        </a:p>
      </dgm:t>
    </dgm:pt>
    <dgm:pt modelId="{1A6A8E45-7D3C-4006-915C-5551A987746E}" type="parTrans" cxnId="{B5B63840-6393-455B-8A54-35A6ED833EB0}">
      <dgm:prSet/>
      <dgm:spPr/>
      <dgm:t>
        <a:bodyPr/>
        <a:lstStyle/>
        <a:p>
          <a:endParaRPr lang="en-US"/>
        </a:p>
      </dgm:t>
    </dgm:pt>
    <dgm:pt modelId="{D34CEF34-D92A-425F-9777-E9BD13DCD7F3}" type="sibTrans" cxnId="{B5B63840-6393-455B-8A54-35A6ED833EB0}">
      <dgm:prSet/>
      <dgm:spPr/>
      <dgm:t>
        <a:bodyPr/>
        <a:lstStyle/>
        <a:p>
          <a:endParaRPr lang="en-US"/>
        </a:p>
      </dgm:t>
    </dgm:pt>
    <dgm:pt modelId="{1C36EC29-200F-4253-8AB4-095D4F116000}">
      <dgm:prSet custT="1"/>
      <dgm:spPr/>
      <dgm:t>
        <a:bodyPr/>
        <a:lstStyle/>
        <a:p>
          <a:r>
            <a:rPr lang="en-GB" sz="1800" dirty="0"/>
            <a:t>As the counsellor, see if you can leave pauses, places of silence at appropriate moments</a:t>
          </a:r>
          <a:r>
            <a:rPr lang="en-GB" sz="1200" dirty="0"/>
            <a:t>.</a:t>
          </a:r>
          <a:endParaRPr lang="en-US" sz="1200" dirty="0"/>
        </a:p>
      </dgm:t>
    </dgm:pt>
    <dgm:pt modelId="{825FB5EB-0C3D-4976-9166-516C77F83B6A}" type="parTrans" cxnId="{E24BD729-5AB7-49BE-A6DD-7CD86D9D82AB}">
      <dgm:prSet/>
      <dgm:spPr/>
      <dgm:t>
        <a:bodyPr/>
        <a:lstStyle/>
        <a:p>
          <a:endParaRPr lang="en-US"/>
        </a:p>
      </dgm:t>
    </dgm:pt>
    <dgm:pt modelId="{D0B12061-0869-48AF-BE3D-8D3FC9C90D44}" type="sibTrans" cxnId="{E24BD729-5AB7-49BE-A6DD-7CD86D9D82AB}">
      <dgm:prSet/>
      <dgm:spPr/>
      <dgm:t>
        <a:bodyPr/>
        <a:lstStyle/>
        <a:p>
          <a:endParaRPr lang="en-US"/>
        </a:p>
      </dgm:t>
    </dgm:pt>
    <dgm:pt modelId="{CAA68BF7-CF8B-4F7D-A63A-DA16ED502E76}">
      <dgm:prSet custT="1"/>
      <dgm:spPr/>
      <dgm:t>
        <a:bodyPr/>
        <a:lstStyle/>
        <a:p>
          <a:r>
            <a:rPr lang="en-GB" sz="1600" dirty="0"/>
            <a:t>Monitor how you felt during this time, did you need to fill the silence? How challenging was it for you?</a:t>
          </a:r>
          <a:endParaRPr lang="en-US" sz="1600" dirty="0"/>
        </a:p>
      </dgm:t>
    </dgm:pt>
    <dgm:pt modelId="{7C5E3923-5BFB-4EA9-A96A-142E5D72E2EB}" type="parTrans" cxnId="{EC901A64-B69C-462C-94DE-3D8D78D48DF0}">
      <dgm:prSet/>
      <dgm:spPr/>
      <dgm:t>
        <a:bodyPr/>
        <a:lstStyle/>
        <a:p>
          <a:endParaRPr lang="en-US"/>
        </a:p>
      </dgm:t>
    </dgm:pt>
    <dgm:pt modelId="{24630B12-9258-4D07-8D35-C94465F6F372}" type="sibTrans" cxnId="{EC901A64-B69C-462C-94DE-3D8D78D48DF0}">
      <dgm:prSet/>
      <dgm:spPr/>
      <dgm:t>
        <a:bodyPr/>
        <a:lstStyle/>
        <a:p>
          <a:endParaRPr lang="en-US"/>
        </a:p>
      </dgm:t>
    </dgm:pt>
    <dgm:pt modelId="{859E8497-1FF6-45B5-8EDB-7A346C9B166E}">
      <dgm:prSet custT="1"/>
      <dgm:spPr/>
      <dgm:t>
        <a:bodyPr/>
        <a:lstStyle/>
        <a:p>
          <a:r>
            <a:rPr lang="en-GB" sz="1600" dirty="0"/>
            <a:t>Following the session, watch your video and see if you would have done anything differently.</a:t>
          </a:r>
          <a:endParaRPr lang="en-US" sz="1600" dirty="0"/>
        </a:p>
      </dgm:t>
    </dgm:pt>
    <dgm:pt modelId="{F4FB845B-78A7-465D-8148-6048DFCF2655}" type="parTrans" cxnId="{7F4C3453-AF89-47FA-A832-59DDA16051E5}">
      <dgm:prSet/>
      <dgm:spPr/>
      <dgm:t>
        <a:bodyPr/>
        <a:lstStyle/>
        <a:p>
          <a:endParaRPr lang="en-US"/>
        </a:p>
      </dgm:t>
    </dgm:pt>
    <dgm:pt modelId="{1B740EF7-A1D1-439F-BF69-7DEF9A58E7C8}" type="sibTrans" cxnId="{7F4C3453-AF89-47FA-A832-59DDA16051E5}">
      <dgm:prSet/>
      <dgm:spPr/>
      <dgm:t>
        <a:bodyPr/>
        <a:lstStyle/>
        <a:p>
          <a:endParaRPr lang="en-US"/>
        </a:p>
      </dgm:t>
    </dgm:pt>
    <dgm:pt modelId="{78364336-8B5D-4D8E-A30F-AC6A18D03DCC}" type="pres">
      <dgm:prSet presAssocID="{EE5C16A8-428A-4254-880C-7C77304FA79A}" presName="root" presStyleCnt="0">
        <dgm:presLayoutVars>
          <dgm:dir/>
          <dgm:resizeHandles val="exact"/>
        </dgm:presLayoutVars>
      </dgm:prSet>
      <dgm:spPr/>
    </dgm:pt>
    <dgm:pt modelId="{A8F5CE16-9E50-4085-834C-47283531A060}" type="pres">
      <dgm:prSet presAssocID="{EE5C16A8-428A-4254-880C-7C77304FA79A}" presName="container" presStyleCnt="0">
        <dgm:presLayoutVars>
          <dgm:dir/>
          <dgm:resizeHandles val="exact"/>
        </dgm:presLayoutVars>
      </dgm:prSet>
      <dgm:spPr/>
    </dgm:pt>
    <dgm:pt modelId="{D1A82D47-36EA-4763-9A46-E9406EA92277}" type="pres">
      <dgm:prSet presAssocID="{F469CEBF-7BA2-4147-B369-54260C3C99E8}" presName="compNode" presStyleCnt="0"/>
      <dgm:spPr/>
    </dgm:pt>
    <dgm:pt modelId="{0D2BE1D0-E300-4362-B6AD-1135B832D321}" type="pres">
      <dgm:prSet presAssocID="{F469CEBF-7BA2-4147-B369-54260C3C99E8}" presName="iconBgRect" presStyleLbl="bgShp" presStyleIdx="0" presStyleCnt="5"/>
      <dgm:spPr/>
    </dgm:pt>
    <dgm:pt modelId="{531AB7E9-B12D-455C-A3C7-1CCD9E6E9D27}" type="pres">
      <dgm:prSet presAssocID="{F469CEBF-7BA2-4147-B369-54260C3C99E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Book"/>
        </a:ext>
      </dgm:extLst>
    </dgm:pt>
    <dgm:pt modelId="{5A4FC6C8-0A74-4C07-81E1-A091C9E90892}" type="pres">
      <dgm:prSet presAssocID="{F469CEBF-7BA2-4147-B369-54260C3C99E8}" presName="spaceRect" presStyleCnt="0"/>
      <dgm:spPr/>
    </dgm:pt>
    <dgm:pt modelId="{ADD4F6AC-7EB1-4893-85E5-0159A65939B0}" type="pres">
      <dgm:prSet presAssocID="{F469CEBF-7BA2-4147-B369-54260C3C99E8}" presName="textRect" presStyleLbl="revTx" presStyleIdx="0" presStyleCnt="5">
        <dgm:presLayoutVars>
          <dgm:chMax val="1"/>
          <dgm:chPref val="1"/>
        </dgm:presLayoutVars>
      </dgm:prSet>
      <dgm:spPr/>
    </dgm:pt>
    <dgm:pt modelId="{3B378ADA-BCC8-482E-9BBF-A1542D0CCEE9}" type="pres">
      <dgm:prSet presAssocID="{B04175DB-F934-46B4-87B1-3EC09CDBA5B6}" presName="sibTrans" presStyleLbl="sibTrans2D1" presStyleIdx="0" presStyleCnt="0"/>
      <dgm:spPr/>
    </dgm:pt>
    <dgm:pt modelId="{BC2186A4-DC1B-4295-97C8-8D9EA6CDBF91}" type="pres">
      <dgm:prSet presAssocID="{5A461C5D-992D-429D-9E42-17167F2204CD}" presName="compNode" presStyleCnt="0"/>
      <dgm:spPr/>
    </dgm:pt>
    <dgm:pt modelId="{991568BE-1066-4C2E-8EF3-B60D5C4E11A4}" type="pres">
      <dgm:prSet presAssocID="{5A461C5D-992D-429D-9E42-17167F2204CD}" presName="iconBgRect" presStyleLbl="bgShp" presStyleIdx="1" presStyleCnt="5"/>
      <dgm:spPr/>
    </dgm:pt>
    <dgm:pt modelId="{0A357488-5F5D-40E6-890E-CBFF849F85BB}" type="pres">
      <dgm:prSet presAssocID="{5A461C5D-992D-429D-9E42-17167F2204C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ircles with Lines"/>
        </a:ext>
      </dgm:extLst>
    </dgm:pt>
    <dgm:pt modelId="{7AAD2EF4-BBD3-4450-97BB-2BB0AA912503}" type="pres">
      <dgm:prSet presAssocID="{5A461C5D-992D-429D-9E42-17167F2204CD}" presName="spaceRect" presStyleCnt="0"/>
      <dgm:spPr/>
    </dgm:pt>
    <dgm:pt modelId="{F1121296-85DA-4225-BF43-916184B63E05}" type="pres">
      <dgm:prSet presAssocID="{5A461C5D-992D-429D-9E42-17167F2204CD}" presName="textRect" presStyleLbl="revTx" presStyleIdx="1" presStyleCnt="5">
        <dgm:presLayoutVars>
          <dgm:chMax val="1"/>
          <dgm:chPref val="1"/>
        </dgm:presLayoutVars>
      </dgm:prSet>
      <dgm:spPr/>
    </dgm:pt>
    <dgm:pt modelId="{EECB960D-EBDF-4AE6-BD54-9795040D7335}" type="pres">
      <dgm:prSet presAssocID="{D34CEF34-D92A-425F-9777-E9BD13DCD7F3}" presName="sibTrans" presStyleLbl="sibTrans2D1" presStyleIdx="0" presStyleCnt="0"/>
      <dgm:spPr/>
    </dgm:pt>
    <dgm:pt modelId="{2040BCCC-C010-46EA-9CE2-AEAE1574FF2E}" type="pres">
      <dgm:prSet presAssocID="{1C36EC29-200F-4253-8AB4-095D4F116000}" presName="compNode" presStyleCnt="0"/>
      <dgm:spPr/>
    </dgm:pt>
    <dgm:pt modelId="{E73048CA-AE6E-478F-99DB-062D548C9F0B}" type="pres">
      <dgm:prSet presAssocID="{1C36EC29-200F-4253-8AB4-095D4F116000}" presName="iconBgRect" presStyleLbl="bgShp" presStyleIdx="2" presStyleCnt="5"/>
      <dgm:spPr/>
    </dgm:pt>
    <dgm:pt modelId="{E8927FDB-E5B2-4FF1-BEC3-0FBE47BB2540}" type="pres">
      <dgm:prSet presAssocID="{1C36EC29-200F-4253-8AB4-095D4F11600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xclamation Mark"/>
        </a:ext>
      </dgm:extLst>
    </dgm:pt>
    <dgm:pt modelId="{EDDD55D1-33F8-4E1D-A1A5-0D8EACDD1FB0}" type="pres">
      <dgm:prSet presAssocID="{1C36EC29-200F-4253-8AB4-095D4F116000}" presName="spaceRect" presStyleCnt="0"/>
      <dgm:spPr/>
    </dgm:pt>
    <dgm:pt modelId="{265062FF-86E8-41D6-9450-6C204AF0E3F3}" type="pres">
      <dgm:prSet presAssocID="{1C36EC29-200F-4253-8AB4-095D4F116000}" presName="textRect" presStyleLbl="revTx" presStyleIdx="2" presStyleCnt="5">
        <dgm:presLayoutVars>
          <dgm:chMax val="1"/>
          <dgm:chPref val="1"/>
        </dgm:presLayoutVars>
      </dgm:prSet>
      <dgm:spPr/>
    </dgm:pt>
    <dgm:pt modelId="{52F3EEB3-6646-492D-BEEC-8E284DF0B68A}" type="pres">
      <dgm:prSet presAssocID="{D0B12061-0869-48AF-BE3D-8D3FC9C90D44}" presName="sibTrans" presStyleLbl="sibTrans2D1" presStyleIdx="0" presStyleCnt="0"/>
      <dgm:spPr/>
    </dgm:pt>
    <dgm:pt modelId="{7606476B-5165-4B86-A9D2-A5E946AA4270}" type="pres">
      <dgm:prSet presAssocID="{CAA68BF7-CF8B-4F7D-A63A-DA16ED502E76}" presName="compNode" presStyleCnt="0"/>
      <dgm:spPr/>
    </dgm:pt>
    <dgm:pt modelId="{E5590B9E-B527-4541-82C5-D46A12AAE1C8}" type="pres">
      <dgm:prSet presAssocID="{CAA68BF7-CF8B-4F7D-A63A-DA16ED502E76}" presName="iconBgRect" presStyleLbl="bgShp" presStyleIdx="3" presStyleCnt="5"/>
      <dgm:spPr/>
    </dgm:pt>
    <dgm:pt modelId="{8A918996-6616-4911-B739-40D55367B701}" type="pres">
      <dgm:prSet presAssocID="{CAA68BF7-CF8B-4F7D-A63A-DA16ED502E7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ute Ringer"/>
        </a:ext>
      </dgm:extLst>
    </dgm:pt>
    <dgm:pt modelId="{83E6A8CC-12C6-4291-9E7A-3039D2F6EA59}" type="pres">
      <dgm:prSet presAssocID="{CAA68BF7-CF8B-4F7D-A63A-DA16ED502E76}" presName="spaceRect" presStyleCnt="0"/>
      <dgm:spPr/>
    </dgm:pt>
    <dgm:pt modelId="{1CA84EAC-533B-41A6-AB1C-8119F27D3EFE}" type="pres">
      <dgm:prSet presAssocID="{CAA68BF7-CF8B-4F7D-A63A-DA16ED502E76}" presName="textRect" presStyleLbl="revTx" presStyleIdx="3" presStyleCnt="5" custScaleX="101231" custScaleY="158816">
        <dgm:presLayoutVars>
          <dgm:chMax val="1"/>
          <dgm:chPref val="1"/>
        </dgm:presLayoutVars>
      </dgm:prSet>
      <dgm:spPr/>
    </dgm:pt>
    <dgm:pt modelId="{B751B1B4-603B-4F03-92C4-62590B84FD1C}" type="pres">
      <dgm:prSet presAssocID="{24630B12-9258-4D07-8D35-C94465F6F372}" presName="sibTrans" presStyleLbl="sibTrans2D1" presStyleIdx="0" presStyleCnt="0"/>
      <dgm:spPr/>
    </dgm:pt>
    <dgm:pt modelId="{9F7506FB-D268-4463-942C-F828D3A093C5}" type="pres">
      <dgm:prSet presAssocID="{859E8497-1FF6-45B5-8EDB-7A346C9B166E}" presName="compNode" presStyleCnt="0"/>
      <dgm:spPr/>
    </dgm:pt>
    <dgm:pt modelId="{D686E36C-845D-4FB6-B2C5-EC0C8E24AB1E}" type="pres">
      <dgm:prSet presAssocID="{859E8497-1FF6-45B5-8EDB-7A346C9B166E}" presName="iconBgRect" presStyleLbl="bgShp" presStyleIdx="4" presStyleCnt="5" custLinFactNeighborX="-3289" custLinFactNeighborY="-69054"/>
      <dgm:spPr/>
    </dgm:pt>
    <dgm:pt modelId="{0DE926D9-AB50-4E2F-ABAE-4FF2CBFF2A3D}" type="pres">
      <dgm:prSet presAssocID="{859E8497-1FF6-45B5-8EDB-7A346C9B166E}" presName="iconRect" presStyleLbl="node1" presStyleIdx="4" presStyleCnt="5" custLinFactNeighborY="-76353"/>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Arrow Circle"/>
        </a:ext>
      </dgm:extLst>
    </dgm:pt>
    <dgm:pt modelId="{F927B4D6-28D8-41A3-8B6D-3429318BE809}" type="pres">
      <dgm:prSet presAssocID="{859E8497-1FF6-45B5-8EDB-7A346C9B166E}" presName="spaceRect" presStyleCnt="0"/>
      <dgm:spPr/>
    </dgm:pt>
    <dgm:pt modelId="{FE9288F3-3D26-439E-8848-C551A99E405E}" type="pres">
      <dgm:prSet presAssocID="{859E8497-1FF6-45B5-8EDB-7A346C9B166E}" presName="textRect" presStyleLbl="revTx" presStyleIdx="4" presStyleCnt="5" custScaleX="122834" custScaleY="157577">
        <dgm:presLayoutVars>
          <dgm:chMax val="1"/>
          <dgm:chPref val="1"/>
        </dgm:presLayoutVars>
      </dgm:prSet>
      <dgm:spPr/>
    </dgm:pt>
  </dgm:ptLst>
  <dgm:cxnLst>
    <dgm:cxn modelId="{3886A50D-3249-46A7-AA26-AD2897A512E4}" type="presOf" srcId="{5A461C5D-992D-429D-9E42-17167F2204CD}" destId="{F1121296-85DA-4225-BF43-916184B63E05}" srcOrd="0" destOrd="0" presId="urn:microsoft.com/office/officeart/2018/2/layout/IconCircleList"/>
    <dgm:cxn modelId="{12479F12-41A4-4C81-98D5-A6E157B329CC}" srcId="{EE5C16A8-428A-4254-880C-7C77304FA79A}" destId="{F469CEBF-7BA2-4147-B369-54260C3C99E8}" srcOrd="0" destOrd="0" parTransId="{BDF2381B-393E-4CF1-A4DA-91F5A6DFFF90}" sibTransId="{B04175DB-F934-46B4-87B1-3EC09CDBA5B6}"/>
    <dgm:cxn modelId="{E24BD729-5AB7-49BE-A6DD-7CD86D9D82AB}" srcId="{EE5C16A8-428A-4254-880C-7C77304FA79A}" destId="{1C36EC29-200F-4253-8AB4-095D4F116000}" srcOrd="2" destOrd="0" parTransId="{825FB5EB-0C3D-4976-9166-516C77F83B6A}" sibTransId="{D0B12061-0869-48AF-BE3D-8D3FC9C90D44}"/>
    <dgm:cxn modelId="{CA4A1A2A-FE7D-4902-8EA6-6B90BDF907AB}" type="presOf" srcId="{F469CEBF-7BA2-4147-B369-54260C3C99E8}" destId="{ADD4F6AC-7EB1-4893-85E5-0159A65939B0}" srcOrd="0" destOrd="0" presId="urn:microsoft.com/office/officeart/2018/2/layout/IconCircleList"/>
    <dgm:cxn modelId="{C1BEF53C-F742-41E4-81F0-1E91ADC91E80}" type="presOf" srcId="{D0B12061-0869-48AF-BE3D-8D3FC9C90D44}" destId="{52F3EEB3-6646-492D-BEEC-8E284DF0B68A}" srcOrd="0" destOrd="0" presId="urn:microsoft.com/office/officeart/2018/2/layout/IconCircleList"/>
    <dgm:cxn modelId="{B5B63840-6393-455B-8A54-35A6ED833EB0}" srcId="{EE5C16A8-428A-4254-880C-7C77304FA79A}" destId="{5A461C5D-992D-429D-9E42-17167F2204CD}" srcOrd="1" destOrd="0" parTransId="{1A6A8E45-7D3C-4006-915C-5551A987746E}" sibTransId="{D34CEF34-D92A-425F-9777-E9BD13DCD7F3}"/>
    <dgm:cxn modelId="{2CEAA140-45F0-45A1-BA67-7AC68930E622}" type="presOf" srcId="{CAA68BF7-CF8B-4F7D-A63A-DA16ED502E76}" destId="{1CA84EAC-533B-41A6-AB1C-8119F27D3EFE}" srcOrd="0" destOrd="0" presId="urn:microsoft.com/office/officeart/2018/2/layout/IconCircleList"/>
    <dgm:cxn modelId="{EC901A64-B69C-462C-94DE-3D8D78D48DF0}" srcId="{EE5C16A8-428A-4254-880C-7C77304FA79A}" destId="{CAA68BF7-CF8B-4F7D-A63A-DA16ED502E76}" srcOrd="3" destOrd="0" parTransId="{7C5E3923-5BFB-4EA9-A96A-142E5D72E2EB}" sibTransId="{24630B12-9258-4D07-8D35-C94465F6F372}"/>
    <dgm:cxn modelId="{38FEDB6F-8E65-4BAE-9A0A-04C0F127E381}" type="presOf" srcId="{D34CEF34-D92A-425F-9777-E9BD13DCD7F3}" destId="{EECB960D-EBDF-4AE6-BD54-9795040D7335}" srcOrd="0" destOrd="0" presId="urn:microsoft.com/office/officeart/2018/2/layout/IconCircleList"/>
    <dgm:cxn modelId="{7F4C3453-AF89-47FA-A832-59DDA16051E5}" srcId="{EE5C16A8-428A-4254-880C-7C77304FA79A}" destId="{859E8497-1FF6-45B5-8EDB-7A346C9B166E}" srcOrd="4" destOrd="0" parTransId="{F4FB845B-78A7-465D-8148-6048DFCF2655}" sibTransId="{1B740EF7-A1D1-439F-BF69-7DEF9A58E7C8}"/>
    <dgm:cxn modelId="{76B28674-767B-40F9-BFF3-79BC0E2E7B6C}" type="presOf" srcId="{EE5C16A8-428A-4254-880C-7C77304FA79A}" destId="{78364336-8B5D-4D8E-A30F-AC6A18D03DCC}" srcOrd="0" destOrd="0" presId="urn:microsoft.com/office/officeart/2018/2/layout/IconCircleList"/>
    <dgm:cxn modelId="{64C6B3AA-2891-4B3D-8607-49FC3A7A1E45}" type="presOf" srcId="{24630B12-9258-4D07-8D35-C94465F6F372}" destId="{B751B1B4-603B-4F03-92C4-62590B84FD1C}" srcOrd="0" destOrd="0" presId="urn:microsoft.com/office/officeart/2018/2/layout/IconCircleList"/>
    <dgm:cxn modelId="{912B13D7-5569-4DAE-B077-E8863ADB89D9}" type="presOf" srcId="{859E8497-1FF6-45B5-8EDB-7A346C9B166E}" destId="{FE9288F3-3D26-439E-8848-C551A99E405E}" srcOrd="0" destOrd="0" presId="urn:microsoft.com/office/officeart/2018/2/layout/IconCircleList"/>
    <dgm:cxn modelId="{06E058E1-CDA4-4122-832E-EE8F0078D615}" type="presOf" srcId="{B04175DB-F934-46B4-87B1-3EC09CDBA5B6}" destId="{3B378ADA-BCC8-482E-9BBF-A1542D0CCEE9}" srcOrd="0" destOrd="0" presId="urn:microsoft.com/office/officeart/2018/2/layout/IconCircleList"/>
    <dgm:cxn modelId="{8584F2FE-CBCF-4A06-BDD0-F5A3B75D9FF4}" type="presOf" srcId="{1C36EC29-200F-4253-8AB4-095D4F116000}" destId="{265062FF-86E8-41D6-9450-6C204AF0E3F3}" srcOrd="0" destOrd="0" presId="urn:microsoft.com/office/officeart/2018/2/layout/IconCircleList"/>
    <dgm:cxn modelId="{D0BB5669-B7D9-45F5-9A69-EAE0C746E44D}" type="presParOf" srcId="{78364336-8B5D-4D8E-A30F-AC6A18D03DCC}" destId="{A8F5CE16-9E50-4085-834C-47283531A060}" srcOrd="0" destOrd="0" presId="urn:microsoft.com/office/officeart/2018/2/layout/IconCircleList"/>
    <dgm:cxn modelId="{54F09199-165A-44CE-A397-6F564586FA2D}" type="presParOf" srcId="{A8F5CE16-9E50-4085-834C-47283531A060}" destId="{D1A82D47-36EA-4763-9A46-E9406EA92277}" srcOrd="0" destOrd="0" presId="urn:microsoft.com/office/officeart/2018/2/layout/IconCircleList"/>
    <dgm:cxn modelId="{95612F7A-01D0-4743-9FDA-3DCBCC1E0770}" type="presParOf" srcId="{D1A82D47-36EA-4763-9A46-E9406EA92277}" destId="{0D2BE1D0-E300-4362-B6AD-1135B832D321}" srcOrd="0" destOrd="0" presId="urn:microsoft.com/office/officeart/2018/2/layout/IconCircleList"/>
    <dgm:cxn modelId="{E959A7D1-2335-4C8C-9A83-172E035D51D6}" type="presParOf" srcId="{D1A82D47-36EA-4763-9A46-E9406EA92277}" destId="{531AB7E9-B12D-455C-A3C7-1CCD9E6E9D27}" srcOrd="1" destOrd="0" presId="urn:microsoft.com/office/officeart/2018/2/layout/IconCircleList"/>
    <dgm:cxn modelId="{94109C97-313D-4A87-B019-253AA30751F5}" type="presParOf" srcId="{D1A82D47-36EA-4763-9A46-E9406EA92277}" destId="{5A4FC6C8-0A74-4C07-81E1-A091C9E90892}" srcOrd="2" destOrd="0" presId="urn:microsoft.com/office/officeart/2018/2/layout/IconCircleList"/>
    <dgm:cxn modelId="{665ACB76-F37D-4A2B-8CA3-D8BBF4A7D732}" type="presParOf" srcId="{D1A82D47-36EA-4763-9A46-E9406EA92277}" destId="{ADD4F6AC-7EB1-4893-85E5-0159A65939B0}" srcOrd="3" destOrd="0" presId="urn:microsoft.com/office/officeart/2018/2/layout/IconCircleList"/>
    <dgm:cxn modelId="{EEAEC5C5-D904-4AA7-B985-45B0C8E659D9}" type="presParOf" srcId="{A8F5CE16-9E50-4085-834C-47283531A060}" destId="{3B378ADA-BCC8-482E-9BBF-A1542D0CCEE9}" srcOrd="1" destOrd="0" presId="urn:microsoft.com/office/officeart/2018/2/layout/IconCircleList"/>
    <dgm:cxn modelId="{53D8315C-D4B9-4930-80F1-14D52F64A023}" type="presParOf" srcId="{A8F5CE16-9E50-4085-834C-47283531A060}" destId="{BC2186A4-DC1B-4295-97C8-8D9EA6CDBF91}" srcOrd="2" destOrd="0" presId="urn:microsoft.com/office/officeart/2018/2/layout/IconCircleList"/>
    <dgm:cxn modelId="{9C7D47BA-9932-40D3-820D-A494BC12E167}" type="presParOf" srcId="{BC2186A4-DC1B-4295-97C8-8D9EA6CDBF91}" destId="{991568BE-1066-4C2E-8EF3-B60D5C4E11A4}" srcOrd="0" destOrd="0" presId="urn:microsoft.com/office/officeart/2018/2/layout/IconCircleList"/>
    <dgm:cxn modelId="{A2CADEB1-9C6B-45D7-BD12-DCC67A55ED02}" type="presParOf" srcId="{BC2186A4-DC1B-4295-97C8-8D9EA6CDBF91}" destId="{0A357488-5F5D-40E6-890E-CBFF849F85BB}" srcOrd="1" destOrd="0" presId="urn:microsoft.com/office/officeart/2018/2/layout/IconCircleList"/>
    <dgm:cxn modelId="{12794672-E688-4957-811C-3C9965C6AA6E}" type="presParOf" srcId="{BC2186A4-DC1B-4295-97C8-8D9EA6CDBF91}" destId="{7AAD2EF4-BBD3-4450-97BB-2BB0AA912503}" srcOrd="2" destOrd="0" presId="urn:microsoft.com/office/officeart/2018/2/layout/IconCircleList"/>
    <dgm:cxn modelId="{B10B8E70-D153-469E-A5F5-DEA7785D0645}" type="presParOf" srcId="{BC2186A4-DC1B-4295-97C8-8D9EA6CDBF91}" destId="{F1121296-85DA-4225-BF43-916184B63E05}" srcOrd="3" destOrd="0" presId="urn:microsoft.com/office/officeart/2018/2/layout/IconCircleList"/>
    <dgm:cxn modelId="{7C442F07-E96A-4CBD-AB83-A5F8244A45EB}" type="presParOf" srcId="{A8F5CE16-9E50-4085-834C-47283531A060}" destId="{EECB960D-EBDF-4AE6-BD54-9795040D7335}" srcOrd="3" destOrd="0" presId="urn:microsoft.com/office/officeart/2018/2/layout/IconCircleList"/>
    <dgm:cxn modelId="{AEF17CA2-C532-4012-BDAF-0B37F70199AD}" type="presParOf" srcId="{A8F5CE16-9E50-4085-834C-47283531A060}" destId="{2040BCCC-C010-46EA-9CE2-AEAE1574FF2E}" srcOrd="4" destOrd="0" presId="urn:microsoft.com/office/officeart/2018/2/layout/IconCircleList"/>
    <dgm:cxn modelId="{D5B854C3-4233-4E00-B570-B3CDFD28E628}" type="presParOf" srcId="{2040BCCC-C010-46EA-9CE2-AEAE1574FF2E}" destId="{E73048CA-AE6E-478F-99DB-062D548C9F0B}" srcOrd="0" destOrd="0" presId="urn:microsoft.com/office/officeart/2018/2/layout/IconCircleList"/>
    <dgm:cxn modelId="{DD51D2E0-75E9-4867-82B9-5CEC35DCD6DB}" type="presParOf" srcId="{2040BCCC-C010-46EA-9CE2-AEAE1574FF2E}" destId="{E8927FDB-E5B2-4FF1-BEC3-0FBE47BB2540}" srcOrd="1" destOrd="0" presId="urn:microsoft.com/office/officeart/2018/2/layout/IconCircleList"/>
    <dgm:cxn modelId="{8A305C41-9C4F-41BA-AAB4-BF29568CFCD7}" type="presParOf" srcId="{2040BCCC-C010-46EA-9CE2-AEAE1574FF2E}" destId="{EDDD55D1-33F8-4E1D-A1A5-0D8EACDD1FB0}" srcOrd="2" destOrd="0" presId="urn:microsoft.com/office/officeart/2018/2/layout/IconCircleList"/>
    <dgm:cxn modelId="{1BE3F037-87BE-44C4-A7F5-B31D7375F629}" type="presParOf" srcId="{2040BCCC-C010-46EA-9CE2-AEAE1574FF2E}" destId="{265062FF-86E8-41D6-9450-6C204AF0E3F3}" srcOrd="3" destOrd="0" presId="urn:microsoft.com/office/officeart/2018/2/layout/IconCircleList"/>
    <dgm:cxn modelId="{31481D95-E8CC-4F42-9B58-83CC58B0094F}" type="presParOf" srcId="{A8F5CE16-9E50-4085-834C-47283531A060}" destId="{52F3EEB3-6646-492D-BEEC-8E284DF0B68A}" srcOrd="5" destOrd="0" presId="urn:microsoft.com/office/officeart/2018/2/layout/IconCircleList"/>
    <dgm:cxn modelId="{7162F2CC-FE3B-4FF3-AFAF-52727C4EFFB3}" type="presParOf" srcId="{A8F5CE16-9E50-4085-834C-47283531A060}" destId="{7606476B-5165-4B86-A9D2-A5E946AA4270}" srcOrd="6" destOrd="0" presId="urn:microsoft.com/office/officeart/2018/2/layout/IconCircleList"/>
    <dgm:cxn modelId="{A61D12A2-15BC-4C0F-BCA3-69220C0E98B1}" type="presParOf" srcId="{7606476B-5165-4B86-A9D2-A5E946AA4270}" destId="{E5590B9E-B527-4541-82C5-D46A12AAE1C8}" srcOrd="0" destOrd="0" presId="urn:microsoft.com/office/officeart/2018/2/layout/IconCircleList"/>
    <dgm:cxn modelId="{F6179E2D-C599-46F2-BFE5-86F662966822}" type="presParOf" srcId="{7606476B-5165-4B86-A9D2-A5E946AA4270}" destId="{8A918996-6616-4911-B739-40D55367B701}" srcOrd="1" destOrd="0" presId="urn:microsoft.com/office/officeart/2018/2/layout/IconCircleList"/>
    <dgm:cxn modelId="{2E729ABC-77A3-4A13-846C-88EBF06EBF50}" type="presParOf" srcId="{7606476B-5165-4B86-A9D2-A5E946AA4270}" destId="{83E6A8CC-12C6-4291-9E7A-3039D2F6EA59}" srcOrd="2" destOrd="0" presId="urn:microsoft.com/office/officeart/2018/2/layout/IconCircleList"/>
    <dgm:cxn modelId="{BF7B9815-AE18-4C96-BFA1-8A59E5FC0374}" type="presParOf" srcId="{7606476B-5165-4B86-A9D2-A5E946AA4270}" destId="{1CA84EAC-533B-41A6-AB1C-8119F27D3EFE}" srcOrd="3" destOrd="0" presId="urn:microsoft.com/office/officeart/2018/2/layout/IconCircleList"/>
    <dgm:cxn modelId="{6857CF65-D561-4B13-AE7E-98494691C62A}" type="presParOf" srcId="{A8F5CE16-9E50-4085-834C-47283531A060}" destId="{B751B1B4-603B-4F03-92C4-62590B84FD1C}" srcOrd="7" destOrd="0" presId="urn:microsoft.com/office/officeart/2018/2/layout/IconCircleList"/>
    <dgm:cxn modelId="{4B50EC8E-3B4A-486A-83CC-813CF7A74BF8}" type="presParOf" srcId="{A8F5CE16-9E50-4085-834C-47283531A060}" destId="{9F7506FB-D268-4463-942C-F828D3A093C5}" srcOrd="8" destOrd="0" presId="urn:microsoft.com/office/officeart/2018/2/layout/IconCircleList"/>
    <dgm:cxn modelId="{61C26E8A-CC83-443A-9AE7-92DE6F48DA88}" type="presParOf" srcId="{9F7506FB-D268-4463-942C-F828D3A093C5}" destId="{D686E36C-845D-4FB6-B2C5-EC0C8E24AB1E}" srcOrd="0" destOrd="0" presId="urn:microsoft.com/office/officeart/2018/2/layout/IconCircleList"/>
    <dgm:cxn modelId="{9D4DEEF1-F02E-4581-942E-C1ACFDD2314D}" type="presParOf" srcId="{9F7506FB-D268-4463-942C-F828D3A093C5}" destId="{0DE926D9-AB50-4E2F-ABAE-4FF2CBFF2A3D}" srcOrd="1" destOrd="0" presId="urn:microsoft.com/office/officeart/2018/2/layout/IconCircleList"/>
    <dgm:cxn modelId="{E1698F66-2576-4010-AC87-FD89CC17CA23}" type="presParOf" srcId="{9F7506FB-D268-4463-942C-F828D3A093C5}" destId="{F927B4D6-28D8-41A3-8B6D-3429318BE809}" srcOrd="2" destOrd="0" presId="urn:microsoft.com/office/officeart/2018/2/layout/IconCircleList"/>
    <dgm:cxn modelId="{3F20C458-E02A-476E-AD29-86B4CB895103}" type="presParOf" srcId="{9F7506FB-D268-4463-942C-F828D3A093C5}" destId="{FE9288F3-3D26-439E-8848-C551A99E405E}"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85C357-EABE-4762-ADB9-05B40C035CAB}">
      <dsp:nvSpPr>
        <dsp:cNvPr id="0" name=""/>
        <dsp:cNvSpPr/>
      </dsp:nvSpPr>
      <dsp:spPr>
        <a:xfrm>
          <a:off x="0" y="0"/>
          <a:ext cx="53244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1BA064-32B5-4F27-98DB-ECAD8767C162}">
      <dsp:nvSpPr>
        <dsp:cNvPr id="0" name=""/>
        <dsp:cNvSpPr/>
      </dsp:nvSpPr>
      <dsp:spPr>
        <a:xfrm>
          <a:off x="0" y="0"/>
          <a:ext cx="5324475" cy="2285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At other times it is important to just hold the silence.</a:t>
          </a:r>
          <a:endParaRPr lang="en-US" sz="2800" kern="1200" dirty="0"/>
        </a:p>
      </dsp:txBody>
      <dsp:txXfrm>
        <a:off x="0" y="0"/>
        <a:ext cx="5324475" cy="2285205"/>
      </dsp:txXfrm>
    </dsp:sp>
    <dsp:sp modelId="{2D9D959D-BA32-4734-B893-AD1604C8C924}">
      <dsp:nvSpPr>
        <dsp:cNvPr id="0" name=""/>
        <dsp:cNvSpPr/>
      </dsp:nvSpPr>
      <dsp:spPr>
        <a:xfrm>
          <a:off x="0" y="2285205"/>
          <a:ext cx="53244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46D8F1-BDA2-496A-A130-FB1C7730D572}">
      <dsp:nvSpPr>
        <dsp:cNvPr id="0" name=""/>
        <dsp:cNvSpPr/>
      </dsp:nvSpPr>
      <dsp:spPr>
        <a:xfrm>
          <a:off x="0" y="2285205"/>
          <a:ext cx="5324475" cy="2285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However, it is also important to note, that silence can be just as uncomfortable and even traumatic for some clients, so it is important that you stay with the client and monitor, observe and sense what is happening in that moment.</a:t>
          </a:r>
          <a:endParaRPr lang="en-US" sz="2400" kern="1200" dirty="0"/>
        </a:p>
      </dsp:txBody>
      <dsp:txXfrm>
        <a:off x="0" y="2285205"/>
        <a:ext cx="5324475" cy="22852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8E4028-E1DA-4EF6-878B-D40DE98900FC}">
      <dsp:nvSpPr>
        <dsp:cNvPr id="0" name=""/>
        <dsp:cNvSpPr/>
      </dsp:nvSpPr>
      <dsp:spPr>
        <a:xfrm>
          <a:off x="0" y="2047"/>
          <a:ext cx="5291663" cy="124041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Silence can mean different things in different cultures. </a:t>
          </a:r>
          <a:endParaRPr lang="en-US" sz="2800" kern="1200" dirty="0"/>
        </a:p>
      </dsp:txBody>
      <dsp:txXfrm>
        <a:off x="60552" y="62599"/>
        <a:ext cx="5170559" cy="1119311"/>
      </dsp:txXfrm>
    </dsp:sp>
    <dsp:sp modelId="{FCF32DC9-FCC4-440C-ADA4-BDABCC99F16B}">
      <dsp:nvSpPr>
        <dsp:cNvPr id="0" name=""/>
        <dsp:cNvSpPr/>
      </dsp:nvSpPr>
      <dsp:spPr>
        <a:xfrm>
          <a:off x="0" y="1256216"/>
          <a:ext cx="5291663" cy="1240415"/>
        </a:xfrm>
        <a:prstGeom prst="roundRect">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We need to notice what is happening in the moment and watch for the client to give you cues about what they need in that time. This is often indicated through non-verbal communication.</a:t>
          </a:r>
          <a:endParaRPr lang="en-US" sz="1800" kern="1200" dirty="0"/>
        </a:p>
      </dsp:txBody>
      <dsp:txXfrm>
        <a:off x="60552" y="1316768"/>
        <a:ext cx="5170559" cy="1119311"/>
      </dsp:txXfrm>
    </dsp:sp>
    <dsp:sp modelId="{9CECCD64-5792-4251-ACFB-5E080164B74F}">
      <dsp:nvSpPr>
        <dsp:cNvPr id="0" name=""/>
        <dsp:cNvSpPr/>
      </dsp:nvSpPr>
      <dsp:spPr>
        <a:xfrm>
          <a:off x="0" y="2510386"/>
          <a:ext cx="5291663" cy="1240415"/>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l" defTabSz="222250">
            <a:lnSpc>
              <a:spcPct val="90000"/>
            </a:lnSpc>
            <a:spcBef>
              <a:spcPct val="0"/>
            </a:spcBef>
            <a:spcAft>
              <a:spcPct val="35000"/>
            </a:spcAft>
            <a:buNone/>
          </a:pPr>
          <a:r>
            <a:rPr lang="en-GB" sz="500" kern="1200">
              <a:hlinkClick xmlns:r="http://schemas.openxmlformats.org/officeDocument/2006/relationships" r:id="rId1"/>
            </a:rPr>
            <a:t>Silence in the therapeutic relationship</a:t>
          </a:r>
          <a:endParaRPr lang="en-US" sz="500" kern="1200"/>
        </a:p>
      </dsp:txBody>
      <dsp:txXfrm>
        <a:off x="60552" y="2570938"/>
        <a:ext cx="5170559" cy="11193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2BE1D0-E300-4362-B6AD-1135B832D321}">
      <dsp:nvSpPr>
        <dsp:cNvPr id="0" name=""/>
        <dsp:cNvSpPr/>
      </dsp:nvSpPr>
      <dsp:spPr>
        <a:xfrm>
          <a:off x="25201" y="52109"/>
          <a:ext cx="766194" cy="766194"/>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1AB7E9-B12D-455C-A3C7-1CCD9E6E9D27}">
      <dsp:nvSpPr>
        <dsp:cNvPr id="0" name=""/>
        <dsp:cNvSpPr/>
      </dsp:nvSpPr>
      <dsp:spPr>
        <a:xfrm>
          <a:off x="186102" y="213010"/>
          <a:ext cx="444393" cy="4443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D4F6AC-7EB1-4893-85E5-0159A65939B0}">
      <dsp:nvSpPr>
        <dsp:cNvPr id="0" name=""/>
        <dsp:cNvSpPr/>
      </dsp:nvSpPr>
      <dsp:spPr>
        <a:xfrm>
          <a:off x="955581" y="52109"/>
          <a:ext cx="1806031" cy="766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P79 of Midwinter and Dickson book.</a:t>
          </a:r>
          <a:endParaRPr lang="en-US" sz="2000" kern="1200" dirty="0"/>
        </a:p>
      </dsp:txBody>
      <dsp:txXfrm>
        <a:off x="955581" y="52109"/>
        <a:ext cx="1806031" cy="766194"/>
      </dsp:txXfrm>
    </dsp:sp>
    <dsp:sp modelId="{991568BE-1066-4C2E-8EF3-B60D5C4E11A4}">
      <dsp:nvSpPr>
        <dsp:cNvPr id="0" name=""/>
        <dsp:cNvSpPr/>
      </dsp:nvSpPr>
      <dsp:spPr>
        <a:xfrm>
          <a:off x="3076299" y="52109"/>
          <a:ext cx="766194" cy="766194"/>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357488-5F5D-40E6-890E-CBFF849F85BB}">
      <dsp:nvSpPr>
        <dsp:cNvPr id="0" name=""/>
        <dsp:cNvSpPr/>
      </dsp:nvSpPr>
      <dsp:spPr>
        <a:xfrm>
          <a:off x="3237200" y="213010"/>
          <a:ext cx="444393" cy="4443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121296-85DA-4225-BF43-916184B63E05}">
      <dsp:nvSpPr>
        <dsp:cNvPr id="0" name=""/>
        <dsp:cNvSpPr/>
      </dsp:nvSpPr>
      <dsp:spPr>
        <a:xfrm>
          <a:off x="4006679" y="52109"/>
          <a:ext cx="1806031" cy="766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dirty="0"/>
            <a:t>Within the triad, the client reflects on a change that they would like in their lives.</a:t>
          </a:r>
          <a:endParaRPr lang="en-US" sz="1800" kern="1200" dirty="0"/>
        </a:p>
      </dsp:txBody>
      <dsp:txXfrm>
        <a:off x="4006679" y="52109"/>
        <a:ext cx="1806031" cy="766194"/>
      </dsp:txXfrm>
    </dsp:sp>
    <dsp:sp modelId="{E73048CA-AE6E-478F-99DB-062D548C9F0B}">
      <dsp:nvSpPr>
        <dsp:cNvPr id="0" name=""/>
        <dsp:cNvSpPr/>
      </dsp:nvSpPr>
      <dsp:spPr>
        <a:xfrm>
          <a:off x="25201" y="1892235"/>
          <a:ext cx="766194" cy="766194"/>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927FDB-E5B2-4FF1-BEC3-0FBE47BB2540}">
      <dsp:nvSpPr>
        <dsp:cNvPr id="0" name=""/>
        <dsp:cNvSpPr/>
      </dsp:nvSpPr>
      <dsp:spPr>
        <a:xfrm>
          <a:off x="186102" y="2053136"/>
          <a:ext cx="444393" cy="4443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5062FF-86E8-41D6-9450-6C204AF0E3F3}">
      <dsp:nvSpPr>
        <dsp:cNvPr id="0" name=""/>
        <dsp:cNvSpPr/>
      </dsp:nvSpPr>
      <dsp:spPr>
        <a:xfrm>
          <a:off x="955581" y="1892235"/>
          <a:ext cx="1806031" cy="766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dirty="0"/>
            <a:t>As the counsellor, see if you can leave pauses, places of silence at appropriate moments</a:t>
          </a:r>
          <a:r>
            <a:rPr lang="en-GB" sz="1200" kern="1200" dirty="0"/>
            <a:t>.</a:t>
          </a:r>
          <a:endParaRPr lang="en-US" sz="1200" kern="1200" dirty="0"/>
        </a:p>
      </dsp:txBody>
      <dsp:txXfrm>
        <a:off x="955581" y="1892235"/>
        <a:ext cx="1806031" cy="766194"/>
      </dsp:txXfrm>
    </dsp:sp>
    <dsp:sp modelId="{E5590B9E-B527-4541-82C5-D46A12AAE1C8}">
      <dsp:nvSpPr>
        <dsp:cNvPr id="0" name=""/>
        <dsp:cNvSpPr/>
      </dsp:nvSpPr>
      <dsp:spPr>
        <a:xfrm>
          <a:off x="3076299" y="1892235"/>
          <a:ext cx="766194" cy="766194"/>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918996-6616-4911-B739-40D55367B701}">
      <dsp:nvSpPr>
        <dsp:cNvPr id="0" name=""/>
        <dsp:cNvSpPr/>
      </dsp:nvSpPr>
      <dsp:spPr>
        <a:xfrm>
          <a:off x="3237200" y="2053136"/>
          <a:ext cx="444393" cy="44439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A84EAC-533B-41A6-AB1C-8119F27D3EFE}">
      <dsp:nvSpPr>
        <dsp:cNvPr id="0" name=""/>
        <dsp:cNvSpPr/>
      </dsp:nvSpPr>
      <dsp:spPr>
        <a:xfrm>
          <a:off x="3995563" y="1666913"/>
          <a:ext cx="1828263" cy="1216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dirty="0"/>
            <a:t>Monitor how you felt during this time, did you need to fill the silence? How challenging was it for you?</a:t>
          </a:r>
          <a:endParaRPr lang="en-US" sz="1600" kern="1200" dirty="0"/>
        </a:p>
      </dsp:txBody>
      <dsp:txXfrm>
        <a:off x="3995563" y="1666913"/>
        <a:ext cx="1828263" cy="1216840"/>
      </dsp:txXfrm>
    </dsp:sp>
    <dsp:sp modelId="{D686E36C-845D-4FB6-B2C5-EC0C8E24AB1E}">
      <dsp:nvSpPr>
        <dsp:cNvPr id="0" name=""/>
        <dsp:cNvSpPr/>
      </dsp:nvSpPr>
      <dsp:spPr>
        <a:xfrm>
          <a:off x="1" y="3423850"/>
          <a:ext cx="766194" cy="766194"/>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E926D9-AB50-4E2F-ABAE-4FF2CBFF2A3D}">
      <dsp:nvSpPr>
        <dsp:cNvPr id="0" name=""/>
        <dsp:cNvSpPr/>
      </dsp:nvSpPr>
      <dsp:spPr>
        <a:xfrm>
          <a:off x="186102" y="3774532"/>
          <a:ext cx="444393" cy="44439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9288F3-3D26-439E-8848-C551A99E405E}">
      <dsp:nvSpPr>
        <dsp:cNvPr id="0" name=""/>
        <dsp:cNvSpPr/>
      </dsp:nvSpPr>
      <dsp:spPr>
        <a:xfrm>
          <a:off x="749386" y="3732362"/>
          <a:ext cx="2218420" cy="12073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dirty="0"/>
            <a:t>Following the session, watch your video and see if you would have done anything differently.</a:t>
          </a:r>
          <a:endParaRPr lang="en-US" sz="1600" kern="1200" dirty="0"/>
        </a:p>
      </dsp:txBody>
      <dsp:txXfrm>
        <a:off x="749386" y="3732362"/>
        <a:ext cx="2218420" cy="120734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7381749-F6FB-4FCE-95A7-AC8D8904E6BF}" type="datetimeFigureOut">
              <a:rPr lang="en-GB" smtClean="0"/>
              <a:t>15/11/2021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12AF50-9CCD-49BB-9BBA-110EAE850857}" type="slidenum">
              <a:rPr lang="en-GB" smtClean="0"/>
              <a:t>‹#›</a:t>
            </a:fld>
            <a:endParaRPr lang="en-GB"/>
          </a:p>
        </p:txBody>
      </p:sp>
    </p:spTree>
    <p:extLst>
      <p:ext uri="{BB962C8B-B14F-4D97-AF65-F5344CB8AC3E}">
        <p14:creationId xmlns:p14="http://schemas.microsoft.com/office/powerpoint/2010/main" val="6578568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7381749-F6FB-4FCE-95A7-AC8D8904E6BF}" type="datetimeFigureOut">
              <a:rPr lang="en-GB" smtClean="0"/>
              <a:t>15/11/2021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12AF50-9CCD-49BB-9BBA-110EAE850857}" type="slidenum">
              <a:rPr lang="en-GB" smtClean="0"/>
              <a:t>‹#›</a:t>
            </a:fld>
            <a:endParaRPr lang="en-GB"/>
          </a:p>
        </p:txBody>
      </p:sp>
    </p:spTree>
    <p:extLst>
      <p:ext uri="{BB962C8B-B14F-4D97-AF65-F5344CB8AC3E}">
        <p14:creationId xmlns:p14="http://schemas.microsoft.com/office/powerpoint/2010/main" val="649950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7381749-F6FB-4FCE-95A7-AC8D8904E6BF}" type="datetimeFigureOut">
              <a:rPr lang="en-GB" smtClean="0"/>
              <a:t>15/11/2021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12AF50-9CCD-49BB-9BBA-110EAE850857}" type="slidenum">
              <a:rPr lang="en-GB" smtClean="0"/>
              <a:t>‹#›</a:t>
            </a:fld>
            <a:endParaRPr lang="en-GB"/>
          </a:p>
        </p:txBody>
      </p:sp>
    </p:spTree>
    <p:extLst>
      <p:ext uri="{BB962C8B-B14F-4D97-AF65-F5344CB8AC3E}">
        <p14:creationId xmlns:p14="http://schemas.microsoft.com/office/powerpoint/2010/main" val="2945036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7381749-F6FB-4FCE-95A7-AC8D8904E6BF}" type="datetimeFigureOut">
              <a:rPr lang="en-GB" smtClean="0"/>
              <a:t>15/11/2021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12AF50-9CCD-49BB-9BBA-110EAE850857}" type="slidenum">
              <a:rPr lang="en-GB" smtClean="0"/>
              <a:t>‹#›</a:t>
            </a:fld>
            <a:endParaRPr lang="en-GB"/>
          </a:p>
        </p:txBody>
      </p:sp>
    </p:spTree>
    <p:extLst>
      <p:ext uri="{BB962C8B-B14F-4D97-AF65-F5344CB8AC3E}">
        <p14:creationId xmlns:p14="http://schemas.microsoft.com/office/powerpoint/2010/main" val="39886159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7381749-F6FB-4FCE-95A7-AC8D8904E6BF}" type="datetimeFigureOut">
              <a:rPr lang="en-GB" smtClean="0"/>
              <a:t>15/11/2021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E12AF50-9CCD-49BB-9BBA-110EAE850857}" type="slidenum">
              <a:rPr lang="en-GB" smtClean="0"/>
              <a:t>‹#›</a:t>
            </a:fld>
            <a:endParaRPr lang="en-GB"/>
          </a:p>
        </p:txBody>
      </p:sp>
    </p:spTree>
    <p:extLst>
      <p:ext uri="{BB962C8B-B14F-4D97-AF65-F5344CB8AC3E}">
        <p14:creationId xmlns:p14="http://schemas.microsoft.com/office/powerpoint/2010/main" val="12540846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7381749-F6FB-4FCE-95A7-AC8D8904E6BF}" type="datetimeFigureOut">
              <a:rPr lang="en-GB" smtClean="0"/>
              <a:t>15/11/2021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E12AF50-9CCD-49BB-9BBA-110EAE850857}" type="slidenum">
              <a:rPr lang="en-GB" smtClean="0"/>
              <a:t>‹#›</a:t>
            </a:fld>
            <a:endParaRPr lang="en-GB"/>
          </a:p>
        </p:txBody>
      </p:sp>
    </p:spTree>
    <p:extLst>
      <p:ext uri="{BB962C8B-B14F-4D97-AF65-F5344CB8AC3E}">
        <p14:creationId xmlns:p14="http://schemas.microsoft.com/office/powerpoint/2010/main" val="33787004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381749-F6FB-4FCE-95A7-AC8D8904E6BF}" type="datetimeFigureOut">
              <a:rPr lang="en-GB" smtClean="0"/>
              <a:t>15/11/2021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E12AF50-9CCD-49BB-9BBA-110EAE850857}" type="slidenum">
              <a:rPr lang="en-GB" smtClean="0"/>
              <a:t>‹#›</a:t>
            </a:fld>
            <a:endParaRPr lang="en-GB"/>
          </a:p>
        </p:txBody>
      </p:sp>
    </p:spTree>
    <p:extLst>
      <p:ext uri="{BB962C8B-B14F-4D97-AF65-F5344CB8AC3E}">
        <p14:creationId xmlns:p14="http://schemas.microsoft.com/office/powerpoint/2010/main" val="26589016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7381749-F6FB-4FCE-95A7-AC8D8904E6BF}" type="datetimeFigureOut">
              <a:rPr lang="en-GB" smtClean="0"/>
              <a:t>15/11/2021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12AF50-9CCD-49BB-9BBA-110EAE850857}" type="slidenum">
              <a:rPr lang="en-GB" smtClean="0"/>
              <a:t>‹#›</a:t>
            </a:fld>
            <a:endParaRPr lang="en-GB"/>
          </a:p>
        </p:txBody>
      </p:sp>
    </p:spTree>
    <p:extLst>
      <p:ext uri="{BB962C8B-B14F-4D97-AF65-F5344CB8AC3E}">
        <p14:creationId xmlns:p14="http://schemas.microsoft.com/office/powerpoint/2010/main" val="4031918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7381749-F6FB-4FCE-95A7-AC8D8904E6BF}" type="datetimeFigureOut">
              <a:rPr lang="en-GB" smtClean="0"/>
              <a:t>15/11/2021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12AF50-9CCD-49BB-9BBA-110EAE850857}" type="slidenum">
              <a:rPr lang="en-GB" smtClean="0"/>
              <a:t>‹#›</a:t>
            </a:fld>
            <a:endParaRPr lang="en-GB"/>
          </a:p>
        </p:txBody>
      </p:sp>
    </p:spTree>
    <p:extLst>
      <p:ext uri="{BB962C8B-B14F-4D97-AF65-F5344CB8AC3E}">
        <p14:creationId xmlns:p14="http://schemas.microsoft.com/office/powerpoint/2010/main" val="3865644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7381749-F6FB-4FCE-95A7-AC8D8904E6BF}" type="datetimeFigureOut">
              <a:rPr lang="en-GB" smtClean="0"/>
              <a:t>15/11/2021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12AF50-9CCD-49BB-9BBA-110EAE850857}" type="slidenum">
              <a:rPr lang="en-GB" smtClean="0"/>
              <a:t>‹#›</a:t>
            </a:fld>
            <a:endParaRPr lang="en-GB"/>
          </a:p>
        </p:txBody>
      </p:sp>
    </p:spTree>
    <p:extLst>
      <p:ext uri="{BB962C8B-B14F-4D97-AF65-F5344CB8AC3E}">
        <p14:creationId xmlns:p14="http://schemas.microsoft.com/office/powerpoint/2010/main" val="8659487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7381749-F6FB-4FCE-95A7-AC8D8904E6BF}" type="datetimeFigureOut">
              <a:rPr lang="en-GB" smtClean="0"/>
              <a:t>15/11/2021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12AF50-9CCD-49BB-9BBA-110EAE850857}" type="slidenum">
              <a:rPr lang="en-GB" smtClean="0"/>
              <a:t>‹#›</a:t>
            </a:fld>
            <a:endParaRPr lang="en-GB"/>
          </a:p>
        </p:txBody>
      </p:sp>
    </p:spTree>
    <p:extLst>
      <p:ext uri="{BB962C8B-B14F-4D97-AF65-F5344CB8AC3E}">
        <p14:creationId xmlns:p14="http://schemas.microsoft.com/office/powerpoint/2010/main" val="2493621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7381749-F6FB-4FCE-95A7-AC8D8904E6BF}" type="datetimeFigureOut">
              <a:rPr lang="en-GB" smtClean="0"/>
              <a:t>15/11/2021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12AF50-9CCD-49BB-9BBA-110EAE850857}" type="slidenum">
              <a:rPr lang="en-GB" smtClean="0"/>
              <a:t>‹#›</a:t>
            </a:fld>
            <a:endParaRPr lang="en-GB"/>
          </a:p>
        </p:txBody>
      </p:sp>
    </p:spTree>
    <p:extLst>
      <p:ext uri="{BB962C8B-B14F-4D97-AF65-F5344CB8AC3E}">
        <p14:creationId xmlns:p14="http://schemas.microsoft.com/office/powerpoint/2010/main" val="38333597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Video 29">
            <a:extLst>
              <a:ext uri="{FF2B5EF4-FFF2-40B4-BE49-F238E27FC236}">
                <a16:creationId xmlns:a16="http://schemas.microsoft.com/office/drawing/2014/main" id="{ED6708A0-01CC-49D7-A32E-0F0D5FC3FD6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36" name="Rectangle 35">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dirty="0">
                <a:solidFill>
                  <a:srgbClr val="FFFFFF"/>
                </a:solidFill>
              </a:rPr>
              <a:t>Use of Silence</a:t>
            </a: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dirty="0">
                <a:solidFill>
                  <a:srgbClr val="FFFFFF"/>
                </a:solidFill>
              </a:rPr>
              <a:t>Tutor: Andrea Williams</a:t>
            </a:r>
          </a:p>
        </p:txBody>
      </p:sp>
    </p:spTree>
    <p:extLst>
      <p:ext uri="{BB962C8B-B14F-4D97-AF65-F5344CB8AC3E}">
        <p14:creationId xmlns:p14="http://schemas.microsoft.com/office/powerpoint/2010/main" val="1725240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75"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0"/>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0"/>
                                        </p:tgtEl>
                                      </p:cBhvr>
                                    </p:cmd>
                                  </p:childTnLst>
                                </p:cTn>
                              </p:par>
                            </p:childTnLst>
                          </p:cTn>
                        </p:par>
                      </p:childTnLst>
                    </p:cTn>
                  </p:par>
                </p:childTnLst>
              </p:cTn>
              <p:nextCondLst>
                <p:cond evt="onClick" delay="0">
                  <p:tgtEl>
                    <p:spTgt spid="30"/>
                  </p:tgtEl>
                </p:cond>
              </p:nextCondLst>
            </p:seq>
            <p:video>
              <p:cMediaNode mute="1">
                <p:cTn id="12" repeatCount="indefinite" fill="hold" display="0">
                  <p:stCondLst>
                    <p:cond delay="indefinite"/>
                  </p:stCondLst>
                </p:cTn>
                <p:tgtEl>
                  <p:spTgt spid="30"/>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How do you feel about silence?</a:t>
            </a:r>
          </a:p>
        </p:txBody>
      </p:sp>
      <p:grpSp>
        <p:nvGrpSpPr>
          <p:cNvPr id="11" name="Group 1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36110969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430" y="629268"/>
            <a:ext cx="6586491" cy="1286160"/>
          </a:xfrm>
        </p:spPr>
        <p:txBody>
          <a:bodyPr anchor="b">
            <a:normAutofit/>
          </a:bodyPr>
          <a:lstStyle/>
          <a:p>
            <a:r>
              <a:rPr lang="en-GB" dirty="0"/>
              <a:t>Silence</a:t>
            </a:r>
          </a:p>
        </p:txBody>
      </p:sp>
      <p:sp>
        <p:nvSpPr>
          <p:cNvPr id="3" name="Content Placeholder 2"/>
          <p:cNvSpPr>
            <a:spLocks noGrp="1"/>
          </p:cNvSpPr>
          <p:nvPr>
            <p:ph idx="1"/>
          </p:nvPr>
        </p:nvSpPr>
        <p:spPr>
          <a:xfrm>
            <a:off x="4965431" y="2219634"/>
            <a:ext cx="6586489" cy="4638366"/>
          </a:xfrm>
        </p:spPr>
        <p:txBody>
          <a:bodyPr>
            <a:normAutofit/>
          </a:bodyPr>
          <a:lstStyle/>
          <a:p>
            <a:r>
              <a:rPr lang="en-GB" dirty="0"/>
              <a:t>Silence can be uncomfortable, embarrassing and awkward.</a:t>
            </a:r>
          </a:p>
          <a:p>
            <a:r>
              <a:rPr lang="en-GB" dirty="0"/>
              <a:t>Sometimes, as helpers, we feel the need to fill the silent space and say something quickly.</a:t>
            </a:r>
          </a:p>
          <a:p>
            <a:r>
              <a:rPr lang="en-GB" dirty="0"/>
              <a:t>But often the silence in a session is helpful and necessary.</a:t>
            </a:r>
          </a:p>
          <a:p>
            <a:r>
              <a:rPr lang="en-GB" dirty="0"/>
              <a:t>It allows time for the client to reflect and consider all that has been said and commented on so far.</a:t>
            </a:r>
          </a:p>
          <a:p>
            <a:endParaRPr lang="en-GB" sz="2000" dirty="0"/>
          </a:p>
        </p:txBody>
      </p:sp>
      <p:pic>
        <p:nvPicPr>
          <p:cNvPr id="5" name="Picture 4" descr="Empty speech bubbles">
            <a:extLst>
              <a:ext uri="{FF2B5EF4-FFF2-40B4-BE49-F238E27FC236}">
                <a16:creationId xmlns:a16="http://schemas.microsoft.com/office/drawing/2014/main" id="{1F943601-133A-4FE5-82C3-25BFC615AE59}"/>
              </a:ext>
            </a:extLst>
          </p:cNvPr>
          <p:cNvPicPr>
            <a:picLocks noChangeAspect="1"/>
          </p:cNvPicPr>
          <p:nvPr/>
        </p:nvPicPr>
        <p:blipFill rotWithShape="1">
          <a:blip r:embed="rId2"/>
          <a:srcRect l="31688" r="23193"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9664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56173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4" descr="Empty speech bubbles">
            <a:extLst>
              <a:ext uri="{FF2B5EF4-FFF2-40B4-BE49-F238E27FC236}">
                <a16:creationId xmlns:a16="http://schemas.microsoft.com/office/drawing/2014/main" id="{C433FFD9-8AE0-455C-BB06-1FBB29C07717}"/>
              </a:ext>
            </a:extLst>
          </p:cNvPr>
          <p:cNvPicPr>
            <a:picLocks noChangeAspect="1"/>
          </p:cNvPicPr>
          <p:nvPr/>
        </p:nvPicPr>
        <p:blipFill rotWithShape="1">
          <a:blip r:embed="rId2"/>
          <a:srcRect l="5884" r="-1" b="-1"/>
          <a:stretch/>
        </p:blipFill>
        <p:spPr>
          <a:xfrm>
            <a:off x="1" y="10"/>
            <a:ext cx="9669642" cy="6857990"/>
          </a:xfrm>
          <a:prstGeom prst="rect">
            <a:avLst/>
          </a:prstGeom>
        </p:spPr>
      </p:pic>
      <p:sp>
        <p:nvSpPr>
          <p:cNvPr id="2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531610" y="365125"/>
            <a:ext cx="3822189" cy="1899912"/>
          </a:xfrm>
        </p:spPr>
        <p:txBody>
          <a:bodyPr>
            <a:normAutofit/>
          </a:bodyPr>
          <a:lstStyle/>
          <a:p>
            <a:r>
              <a:rPr lang="en-GB" sz="4000"/>
              <a:t>Silence</a:t>
            </a:r>
          </a:p>
        </p:txBody>
      </p:sp>
      <p:sp>
        <p:nvSpPr>
          <p:cNvPr id="3" name="Content Placeholder 2"/>
          <p:cNvSpPr>
            <a:spLocks noGrp="1"/>
          </p:cNvSpPr>
          <p:nvPr>
            <p:ph idx="1"/>
          </p:nvPr>
        </p:nvSpPr>
        <p:spPr>
          <a:xfrm>
            <a:off x="5619136" y="1681316"/>
            <a:ext cx="6378678" cy="5176674"/>
          </a:xfrm>
        </p:spPr>
        <p:txBody>
          <a:bodyPr>
            <a:noAutofit/>
          </a:bodyPr>
          <a:lstStyle/>
          <a:p>
            <a:r>
              <a:rPr lang="en-GB" sz="2400" dirty="0"/>
              <a:t>It is our role as counsellors to monitor the silence.</a:t>
            </a:r>
          </a:p>
          <a:p>
            <a:r>
              <a:rPr lang="en-GB" sz="2400" dirty="0"/>
              <a:t>We need to observe the client, we need to see if there is a discomfort there or whether the client is actually reflecting.</a:t>
            </a:r>
          </a:p>
          <a:p>
            <a:endParaRPr lang="en-GB" sz="2400" dirty="0"/>
          </a:p>
          <a:p>
            <a:r>
              <a:rPr lang="en-GB" sz="2400" dirty="0"/>
              <a:t>After a time it might feel appropriate to ask a question, such as..</a:t>
            </a:r>
          </a:p>
          <a:p>
            <a:pPr lvl="1"/>
            <a:r>
              <a:rPr lang="en-GB" dirty="0"/>
              <a:t>“I’m wondering what is going on for you right now?”</a:t>
            </a:r>
          </a:p>
          <a:p>
            <a:pPr lvl="1"/>
            <a:r>
              <a:rPr lang="en-GB" dirty="0"/>
              <a:t>“I’m noticing that this is difficult for you”</a:t>
            </a:r>
          </a:p>
          <a:p>
            <a:pPr lvl="1"/>
            <a:r>
              <a:rPr lang="en-GB" dirty="0"/>
              <a:t>“You seem to be thinking about something, would you like to share this?”</a:t>
            </a:r>
          </a:p>
        </p:txBody>
      </p:sp>
    </p:spTree>
    <p:extLst>
      <p:ext uri="{BB962C8B-B14F-4D97-AF65-F5344CB8AC3E}">
        <p14:creationId xmlns:p14="http://schemas.microsoft.com/office/powerpoint/2010/main" val="29550210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1011" y="327025"/>
            <a:ext cx="5324477" cy="1630363"/>
          </a:xfrm>
        </p:spPr>
        <p:txBody>
          <a:bodyPr anchor="b">
            <a:normAutofit/>
          </a:bodyPr>
          <a:lstStyle/>
          <a:p>
            <a:r>
              <a:rPr lang="en-GB" sz="3600"/>
              <a:t>Silence</a:t>
            </a:r>
          </a:p>
        </p:txBody>
      </p:sp>
      <p:pic>
        <p:nvPicPr>
          <p:cNvPr id="6" name="Picture 5">
            <a:extLst>
              <a:ext uri="{FF2B5EF4-FFF2-40B4-BE49-F238E27FC236}">
                <a16:creationId xmlns:a16="http://schemas.microsoft.com/office/drawing/2014/main" id="{4F711783-6D73-4007-BC13-2DEF33A6A742}"/>
              </a:ext>
            </a:extLst>
          </p:cNvPr>
          <p:cNvPicPr>
            <a:picLocks noChangeAspect="1"/>
          </p:cNvPicPr>
          <p:nvPr/>
        </p:nvPicPr>
        <p:blipFill rotWithShape="1">
          <a:blip r:embed="rId2"/>
          <a:srcRect l="22441" r="16949" b="-2"/>
          <a:stretch/>
        </p:blipFill>
        <p:spPr>
          <a:xfrm>
            <a:off x="5966355" y="1"/>
            <a:ext cx="6225645"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graphicFrame>
        <p:nvGraphicFramePr>
          <p:cNvPr id="5" name="Content Placeholder 2">
            <a:extLst>
              <a:ext uri="{FF2B5EF4-FFF2-40B4-BE49-F238E27FC236}">
                <a16:creationId xmlns:a16="http://schemas.microsoft.com/office/drawing/2014/main" id="{E57512AC-1D1B-4BF4-83C0-042C9B233E6A}"/>
              </a:ext>
            </a:extLst>
          </p:cNvPr>
          <p:cNvGraphicFramePr>
            <a:graphicFrameLocks noGrp="1"/>
          </p:cNvGraphicFramePr>
          <p:nvPr>
            <p:ph idx="1"/>
            <p:extLst>
              <p:ext uri="{D42A27DB-BD31-4B8C-83A1-F6EECF244321}">
                <p14:modId xmlns:p14="http://schemas.microsoft.com/office/powerpoint/2010/main" val="1901970924"/>
              </p:ext>
            </p:extLst>
          </p:nvPr>
        </p:nvGraphicFramePr>
        <p:xfrm>
          <a:off x="481013" y="2286001"/>
          <a:ext cx="5324475" cy="45704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24634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17733" y="490537"/>
            <a:ext cx="5291663" cy="1628775"/>
          </a:xfrm>
        </p:spPr>
        <p:txBody>
          <a:bodyPr anchor="b">
            <a:normAutofit/>
          </a:bodyPr>
          <a:lstStyle/>
          <a:p>
            <a:r>
              <a:rPr lang="en-GB" sz="4000"/>
              <a:t>Cultural considerations</a:t>
            </a:r>
          </a:p>
        </p:txBody>
      </p:sp>
      <p:pic>
        <p:nvPicPr>
          <p:cNvPr id="6" name="Picture 5">
            <a:extLst>
              <a:ext uri="{FF2B5EF4-FFF2-40B4-BE49-F238E27FC236}">
                <a16:creationId xmlns:a16="http://schemas.microsoft.com/office/drawing/2014/main" id="{4D439AAF-7F28-4324-B1B2-4C552DCF1242}"/>
              </a:ext>
            </a:extLst>
          </p:cNvPr>
          <p:cNvPicPr>
            <a:picLocks noChangeAspect="1"/>
          </p:cNvPicPr>
          <p:nvPr/>
        </p:nvPicPr>
        <p:blipFill rotWithShape="1">
          <a:blip r:embed="rId2"/>
          <a:srcRect l="30373" r="8946"/>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graphicFrame>
        <p:nvGraphicFramePr>
          <p:cNvPr id="5" name="Content Placeholder 2">
            <a:extLst>
              <a:ext uri="{FF2B5EF4-FFF2-40B4-BE49-F238E27FC236}">
                <a16:creationId xmlns:a16="http://schemas.microsoft.com/office/drawing/2014/main" id="{B32B433A-4FE5-43C6-90EB-5322DB05AFDB}"/>
              </a:ext>
            </a:extLst>
          </p:cNvPr>
          <p:cNvGraphicFramePr>
            <a:graphicFrameLocks noGrp="1"/>
          </p:cNvGraphicFramePr>
          <p:nvPr>
            <p:ph idx="1"/>
            <p:extLst>
              <p:ext uri="{D42A27DB-BD31-4B8C-83A1-F6EECF244321}">
                <p14:modId xmlns:p14="http://schemas.microsoft.com/office/powerpoint/2010/main" val="2588026737"/>
              </p:ext>
            </p:extLst>
          </p:nvPr>
        </p:nvGraphicFramePr>
        <p:xfrm>
          <a:off x="6417734" y="2614612"/>
          <a:ext cx="5291663" cy="37528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06132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17733" y="490537"/>
            <a:ext cx="5291663" cy="958701"/>
          </a:xfrm>
        </p:spPr>
        <p:txBody>
          <a:bodyPr anchor="b">
            <a:normAutofit/>
          </a:bodyPr>
          <a:lstStyle/>
          <a:p>
            <a:r>
              <a:rPr lang="en-GB" sz="4000" dirty="0"/>
              <a:t>Skills practice</a:t>
            </a:r>
          </a:p>
        </p:txBody>
      </p:sp>
      <p:pic>
        <p:nvPicPr>
          <p:cNvPr id="6" name="Picture 5">
            <a:extLst>
              <a:ext uri="{FF2B5EF4-FFF2-40B4-BE49-F238E27FC236}">
                <a16:creationId xmlns:a16="http://schemas.microsoft.com/office/drawing/2014/main" id="{9217813C-ABB6-4343-93C3-0F437FBA9AC8}"/>
              </a:ext>
            </a:extLst>
          </p:cNvPr>
          <p:cNvPicPr>
            <a:picLocks noChangeAspect="1"/>
          </p:cNvPicPr>
          <p:nvPr/>
        </p:nvPicPr>
        <p:blipFill rotWithShape="1">
          <a:blip r:embed="rId2"/>
          <a:srcRect r="33319" b="1"/>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graphicFrame>
        <p:nvGraphicFramePr>
          <p:cNvPr id="5" name="Content Placeholder 2">
            <a:extLst>
              <a:ext uri="{FF2B5EF4-FFF2-40B4-BE49-F238E27FC236}">
                <a16:creationId xmlns:a16="http://schemas.microsoft.com/office/drawing/2014/main" id="{80F3B799-15C8-48DD-A5D9-685DDFDA3A71}"/>
              </a:ext>
            </a:extLst>
          </p:cNvPr>
          <p:cNvGraphicFramePr>
            <a:graphicFrameLocks noGrp="1"/>
          </p:cNvGraphicFramePr>
          <p:nvPr>
            <p:ph idx="1"/>
            <p:extLst>
              <p:ext uri="{D42A27DB-BD31-4B8C-83A1-F6EECF244321}">
                <p14:modId xmlns:p14="http://schemas.microsoft.com/office/powerpoint/2010/main" val="662005894"/>
              </p:ext>
            </p:extLst>
          </p:nvPr>
        </p:nvGraphicFramePr>
        <p:xfrm>
          <a:off x="6417734" y="2001328"/>
          <a:ext cx="5849028" cy="49918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989262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TotalTime>
  <Words>361</Words>
  <Application>Microsoft Office PowerPoint</Application>
  <PresentationFormat>Widescreen</PresentationFormat>
  <Paragraphs>29</Paragraphs>
  <Slides>7</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Use of Silence</vt:lpstr>
      <vt:lpstr>How do you feel about silence?</vt:lpstr>
      <vt:lpstr>Silence</vt:lpstr>
      <vt:lpstr>Silence</vt:lpstr>
      <vt:lpstr>Silence</vt:lpstr>
      <vt:lpstr>Cultural considerations</vt:lpstr>
      <vt:lpstr>Skills practice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Use of Silence</dc:title>
  <dc:creator>Catherine Slade</dc:creator>
  <cp:lastModifiedBy>Andrea Williams</cp:lastModifiedBy>
  <cp:revision>4</cp:revision>
  <dcterms:created xsi:type="dcterms:W3CDTF">2019-01-22T10:15:54Z</dcterms:created>
  <dcterms:modified xsi:type="dcterms:W3CDTF">2021-11-15T12:34:03Z</dcterms:modified>
</cp:coreProperties>
</file>