
<file path=[Content_Types].xml><?xml version="1.0" encoding="utf-8"?>
<Types xmlns="http://schemas.openxmlformats.org/package/2006/content-types">
  <Default Extension="bin" ContentType="application/vnd.openxmlformats-officedocument.oleObject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43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14C213-E6B8-42A3-8B3C-70135BF7CD0F}" type="datetimeFigureOut">
              <a:rPr lang="en-GB" smtClean="0"/>
              <a:t>12/11/2021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88B45B-25C2-4E6D-9AD9-3A54854713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9353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14C213-E6B8-42A3-8B3C-70135BF7CD0F}" type="datetimeFigureOut">
              <a:rPr lang="en-GB" smtClean="0"/>
              <a:t>12/11/2021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88B45B-25C2-4E6D-9AD9-3A54854713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03461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14C213-E6B8-42A3-8B3C-70135BF7CD0F}" type="datetimeFigureOut">
              <a:rPr lang="en-GB" smtClean="0"/>
              <a:t>12/11/2021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88B45B-25C2-4E6D-9AD9-3A54854713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40544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14C213-E6B8-42A3-8B3C-70135BF7CD0F}" type="datetimeFigureOut">
              <a:rPr lang="en-GB" smtClean="0"/>
              <a:t>12/11/2021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88B45B-25C2-4E6D-9AD9-3A54854713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06945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14C213-E6B8-42A3-8B3C-70135BF7CD0F}" type="datetimeFigureOut">
              <a:rPr lang="en-GB" smtClean="0"/>
              <a:t>12/11/2021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88B45B-25C2-4E6D-9AD9-3A54854713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03672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14C213-E6B8-42A3-8B3C-70135BF7CD0F}" type="datetimeFigureOut">
              <a:rPr lang="en-GB" smtClean="0"/>
              <a:t>12/11/2021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88B45B-25C2-4E6D-9AD9-3A54854713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7799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14C213-E6B8-42A3-8B3C-70135BF7CD0F}" type="datetimeFigureOut">
              <a:rPr lang="en-GB" smtClean="0"/>
              <a:t>12/11/2021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88B45B-25C2-4E6D-9AD9-3A54854713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62439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14C213-E6B8-42A3-8B3C-70135BF7CD0F}" type="datetimeFigureOut">
              <a:rPr lang="en-GB" smtClean="0"/>
              <a:t>12/11/2021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88B45B-25C2-4E6D-9AD9-3A54854713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15105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14C213-E6B8-42A3-8B3C-70135BF7CD0F}" type="datetimeFigureOut">
              <a:rPr lang="en-GB" smtClean="0"/>
              <a:t>12/11/2021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88B45B-25C2-4E6D-9AD9-3A54854713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67720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14C213-E6B8-42A3-8B3C-70135BF7CD0F}" type="datetimeFigureOut">
              <a:rPr lang="en-GB" smtClean="0"/>
              <a:t>12/11/2021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88B45B-25C2-4E6D-9AD9-3A54854713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55398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14C213-E6B8-42A3-8B3C-70135BF7CD0F}" type="datetimeFigureOut">
              <a:rPr lang="en-GB" smtClean="0"/>
              <a:t>12/11/2021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88B45B-25C2-4E6D-9AD9-3A54854713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49103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14C213-E6B8-42A3-8B3C-70135BF7CD0F}" type="datetimeFigureOut">
              <a:rPr lang="en-GB" smtClean="0"/>
              <a:t>12/11/2021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88B45B-25C2-4E6D-9AD9-3A54854713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42091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c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850426407"/>
              </p:ext>
            </p:extLst>
          </p:nvPr>
        </p:nvGraphicFramePr>
        <p:xfrm>
          <a:off x="179512" y="2852936"/>
          <a:ext cx="1966913" cy="4889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Packager Shell Object" showAsIcon="1" r:id="rId3" imgW="1967400" imgH="488520" progId="Package">
                  <p:embed/>
                </p:oleObj>
              </mc:Choice>
              <mc:Fallback>
                <p:oleObj name="Packager Shell Object" showAsIcon="1" r:id="rId3" imgW="1967400" imgH="488520" progId="Package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79512" y="2852936"/>
                        <a:ext cx="1966913" cy="4889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5" name="Rectangle 4"/>
          <p:cNvSpPr/>
          <p:nvPr/>
        </p:nvSpPr>
        <p:spPr>
          <a:xfrm>
            <a:off x="2286000" y="58847"/>
            <a:ext cx="4572000" cy="674030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s-ES" dirty="0"/>
              <a:t>Tutor : Rodrigo </a:t>
            </a:r>
            <a:r>
              <a:rPr lang="es-ES" dirty="0" err="1"/>
              <a:t>Fernandes</a:t>
            </a:r>
            <a:r>
              <a:rPr lang="es-ES" dirty="0"/>
              <a:t> Aguilera</a:t>
            </a:r>
          </a:p>
          <a:p>
            <a:r>
              <a:rPr lang="es-ES" dirty="0" err="1"/>
              <a:t>Student</a:t>
            </a:r>
            <a:r>
              <a:rPr lang="es-ES" dirty="0"/>
              <a:t> </a:t>
            </a:r>
            <a:r>
              <a:rPr lang="es-ES" dirty="0" err="1"/>
              <a:t>name</a:t>
            </a:r>
            <a:r>
              <a:rPr lang="es-ES" dirty="0"/>
              <a:t> :</a:t>
            </a:r>
            <a:r>
              <a:rPr lang="es-ES" dirty="0" err="1"/>
              <a:t>Vijealashimi</a:t>
            </a:r>
            <a:r>
              <a:rPr lang="es-ES" dirty="0"/>
              <a:t> </a:t>
            </a:r>
            <a:r>
              <a:rPr lang="es-ES" dirty="0" err="1"/>
              <a:t>Gersone</a:t>
            </a:r>
            <a:r>
              <a:rPr lang="es-ES" dirty="0"/>
              <a:t> </a:t>
            </a:r>
          </a:p>
          <a:p>
            <a:r>
              <a:rPr lang="es-ES" dirty="0" err="1"/>
              <a:t>Student</a:t>
            </a:r>
            <a:r>
              <a:rPr lang="es-ES" dirty="0"/>
              <a:t> Number:1816441 </a:t>
            </a:r>
          </a:p>
          <a:p>
            <a:r>
              <a:rPr lang="es-ES" dirty="0"/>
              <a:t/>
            </a:r>
            <a:br>
              <a:rPr lang="es-ES" dirty="0"/>
            </a:br>
            <a:endParaRPr lang="es-ES" dirty="0"/>
          </a:p>
          <a:p>
            <a:r>
              <a:rPr lang="es-ES" dirty="0" err="1"/>
              <a:t>Vije:hola</a:t>
            </a:r>
            <a:r>
              <a:rPr lang="es-ES" dirty="0"/>
              <a:t> me </a:t>
            </a:r>
            <a:r>
              <a:rPr lang="es-ES" dirty="0" err="1"/>
              <a:t>gustaria</a:t>
            </a:r>
            <a:r>
              <a:rPr lang="es-ES" dirty="0"/>
              <a:t> reservar la </a:t>
            </a:r>
            <a:r>
              <a:rPr lang="es-ES" dirty="0" err="1"/>
              <a:t>habitacion</a:t>
            </a:r>
            <a:r>
              <a:rPr lang="es-ES" dirty="0"/>
              <a:t> en el hotel </a:t>
            </a:r>
          </a:p>
          <a:p>
            <a:r>
              <a:rPr lang="es-ES" dirty="0" err="1"/>
              <a:t>Recepcionista;eso</a:t>
            </a:r>
            <a:r>
              <a:rPr lang="es-ES" dirty="0"/>
              <a:t> no es un problema puedo deme su nombre por </a:t>
            </a:r>
            <a:r>
              <a:rPr lang="es-ES" dirty="0" err="1"/>
              <a:t>for</a:t>
            </a:r>
            <a:r>
              <a:rPr lang="es-ES" dirty="0"/>
              <a:t> cuando quiera reservar y cuantas habitaciones quiere </a:t>
            </a:r>
            <a:r>
              <a:rPr lang="es-ES" dirty="0" err="1"/>
              <a:t>senora</a:t>
            </a:r>
            <a:r>
              <a:rPr lang="es-ES" dirty="0"/>
              <a:t>?</a:t>
            </a:r>
          </a:p>
          <a:p>
            <a:r>
              <a:rPr lang="es-ES" dirty="0" err="1"/>
              <a:t>Vije:me</a:t>
            </a:r>
            <a:r>
              <a:rPr lang="es-ES" dirty="0"/>
              <a:t> gusta reservar dos habitaciones una es doble otra </a:t>
            </a:r>
            <a:r>
              <a:rPr lang="es-ES" dirty="0" err="1"/>
              <a:t>habitation</a:t>
            </a:r>
            <a:r>
              <a:rPr lang="es-ES" dirty="0"/>
              <a:t> individual para el 27 de Agosto por dos </a:t>
            </a:r>
            <a:r>
              <a:rPr lang="es-ES" dirty="0" err="1"/>
              <a:t>nohes</a:t>
            </a:r>
            <a:endParaRPr lang="es-ES" dirty="0"/>
          </a:p>
          <a:p>
            <a:r>
              <a:rPr lang="es-ES" dirty="0" err="1"/>
              <a:t>Recepcionista:si</a:t>
            </a:r>
            <a:r>
              <a:rPr lang="es-ES" dirty="0"/>
              <a:t> </a:t>
            </a:r>
            <a:r>
              <a:rPr lang="es-ES" dirty="0" err="1"/>
              <a:t>senora</a:t>
            </a:r>
            <a:r>
              <a:rPr lang="es-ES" dirty="0"/>
              <a:t> tenemos dos habitaciones disponibles pero ambas habitaciones son dos pisos diferentes le </a:t>
            </a:r>
            <a:r>
              <a:rPr lang="es-ES" dirty="0" err="1"/>
              <a:t>gustaria</a:t>
            </a:r>
            <a:r>
              <a:rPr lang="es-ES" dirty="0"/>
              <a:t> reservarlas ahora?</a:t>
            </a:r>
          </a:p>
          <a:p>
            <a:r>
              <a:rPr lang="es-ES" dirty="0" err="1"/>
              <a:t>Viji</a:t>
            </a:r>
            <a:r>
              <a:rPr lang="es-ES" dirty="0"/>
              <a:t> :</a:t>
            </a:r>
            <a:r>
              <a:rPr lang="es-ES" dirty="0" err="1"/>
              <a:t>sip</a:t>
            </a:r>
            <a:r>
              <a:rPr lang="es-ES" dirty="0"/>
              <a:t> </a:t>
            </a:r>
            <a:r>
              <a:rPr lang="es-ES" dirty="0" err="1"/>
              <a:t>or</a:t>
            </a:r>
            <a:r>
              <a:rPr lang="es-ES" dirty="0"/>
              <a:t> </a:t>
            </a:r>
            <a:r>
              <a:rPr lang="es-ES" dirty="0" err="1"/>
              <a:t>favour</a:t>
            </a:r>
            <a:r>
              <a:rPr lang="es-ES" dirty="0"/>
              <a:t> quisiera incluir el desayuno en mi </a:t>
            </a:r>
            <a:r>
              <a:rPr lang="es-ES" dirty="0" err="1"/>
              <a:t>reservacion</a:t>
            </a:r>
            <a:r>
              <a:rPr lang="es-ES" dirty="0"/>
              <a:t> gracias </a:t>
            </a:r>
          </a:p>
          <a:p>
            <a:r>
              <a:rPr lang="es-ES" dirty="0" err="1"/>
              <a:t>Recepcinista:senora</a:t>
            </a:r>
            <a:r>
              <a:rPr lang="es-ES" dirty="0"/>
              <a:t> estoy conformando </a:t>
            </a:r>
            <a:r>
              <a:rPr lang="es-ES" dirty="0" err="1"/>
              <a:t>habitacion</a:t>
            </a:r>
            <a:r>
              <a:rPr lang="es-ES" dirty="0"/>
              <a:t> doble e individual reservada para el 27 de Agosto por dos noche </a:t>
            </a:r>
          </a:p>
          <a:p>
            <a:r>
              <a:rPr lang="es-ES" dirty="0" err="1"/>
              <a:t>Vije</a:t>
            </a:r>
            <a:r>
              <a:rPr lang="es-ES" dirty="0"/>
              <a:t> :gracias que tenga una gran noche </a:t>
            </a:r>
          </a:p>
          <a:p>
            <a:r>
              <a:rPr lang="es-ES" dirty="0" err="1"/>
              <a:t>Recepcinista:hasta</a:t>
            </a:r>
            <a:r>
              <a:rPr lang="es-ES" dirty="0"/>
              <a:t> pronto </a:t>
            </a:r>
            <a:r>
              <a:rPr lang="es-ES" dirty="0" err="1"/>
              <a:t>grasias</a:t>
            </a:r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27986659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10</Words>
  <Application>Microsoft Office PowerPoint</Application>
  <PresentationFormat>On-screen Show (4:3)</PresentationFormat>
  <Paragraphs>12</Paragraphs>
  <Slides>1</Slides>
  <Notes>0</Notes>
  <HiddenSlides>0</HiddenSlides>
  <MMClips>0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3" baseType="lpstr">
      <vt:lpstr>Office Theme</vt:lpstr>
      <vt:lpstr>Package</vt:lpstr>
      <vt:lpstr>PowerPoint Presentation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viji</dc:creator>
  <cp:lastModifiedBy>viji</cp:lastModifiedBy>
  <cp:revision>1</cp:revision>
  <dcterms:created xsi:type="dcterms:W3CDTF">2021-11-12T14:07:19Z</dcterms:created>
  <dcterms:modified xsi:type="dcterms:W3CDTF">2021-11-12T14:10:32Z</dcterms:modified>
</cp:coreProperties>
</file>