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ink/ink1.xml" ContentType="application/inkml+xml"/>
  <Override PartName="/ppt/notesSlides/notesSlide12.xml" ContentType="application/vnd.openxmlformats-officedocument.presentationml.notesSlide+xml"/>
  <Override PartName="/ppt/ink/ink2.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 id="2147483713" r:id="rId5"/>
    <p:sldMasterId id="2147483648" r:id="rId6"/>
  </p:sldMasterIdLst>
  <p:notesMasterIdLst>
    <p:notesMasterId r:id="rId40"/>
  </p:notesMasterIdLst>
  <p:sldIdLst>
    <p:sldId id="258" r:id="rId7"/>
    <p:sldId id="481" r:id="rId8"/>
    <p:sldId id="309" r:id="rId9"/>
    <p:sldId id="491" r:id="rId10"/>
    <p:sldId id="492" r:id="rId11"/>
    <p:sldId id="493" r:id="rId12"/>
    <p:sldId id="460" r:id="rId13"/>
    <p:sldId id="466" r:id="rId14"/>
    <p:sldId id="494" r:id="rId15"/>
    <p:sldId id="495" r:id="rId16"/>
    <p:sldId id="497" r:id="rId17"/>
    <p:sldId id="498" r:id="rId18"/>
    <p:sldId id="499" r:id="rId19"/>
    <p:sldId id="515" r:id="rId20"/>
    <p:sldId id="501" r:id="rId21"/>
    <p:sldId id="504" r:id="rId22"/>
    <p:sldId id="516" r:id="rId23"/>
    <p:sldId id="517" r:id="rId24"/>
    <p:sldId id="520" r:id="rId25"/>
    <p:sldId id="341" r:id="rId26"/>
    <p:sldId id="522" r:id="rId27"/>
    <p:sldId id="282" r:id="rId28"/>
    <p:sldId id="526" r:id="rId29"/>
    <p:sldId id="532" r:id="rId30"/>
    <p:sldId id="527" r:id="rId31"/>
    <p:sldId id="529" r:id="rId32"/>
    <p:sldId id="531" r:id="rId33"/>
    <p:sldId id="530" r:id="rId34"/>
    <p:sldId id="335" r:id="rId35"/>
    <p:sldId id="534" r:id="rId36"/>
    <p:sldId id="270" r:id="rId37"/>
    <p:sldId id="533" r:id="rId38"/>
    <p:sldId id="427" r:id="rId39"/>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2pPr>
    <a:lvl3pPr marL="9144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badi Extra Light" panose="020B0204020104020204" pitchFamily="34" charset="0"/>
        <a:ea typeface="+mn-ea"/>
        <a:cs typeface="+mn-cs"/>
      </a:defRPr>
    </a:lvl5pPr>
    <a:lvl6pPr marL="2286000" algn="l" defTabSz="914400" rtl="0" eaLnBrk="1" latinLnBrk="0" hangingPunct="1">
      <a:defRPr kern="1200">
        <a:solidFill>
          <a:schemeClr val="tx1"/>
        </a:solidFill>
        <a:latin typeface="Abadi Extra Light" panose="020B0204020104020204" pitchFamily="34" charset="0"/>
        <a:ea typeface="+mn-ea"/>
        <a:cs typeface="+mn-cs"/>
      </a:defRPr>
    </a:lvl6pPr>
    <a:lvl7pPr marL="2743200" algn="l" defTabSz="914400" rtl="0" eaLnBrk="1" latinLnBrk="0" hangingPunct="1">
      <a:defRPr kern="1200">
        <a:solidFill>
          <a:schemeClr val="tx1"/>
        </a:solidFill>
        <a:latin typeface="Abadi Extra Light" panose="020B0204020104020204" pitchFamily="34" charset="0"/>
        <a:ea typeface="+mn-ea"/>
        <a:cs typeface="+mn-cs"/>
      </a:defRPr>
    </a:lvl7pPr>
    <a:lvl8pPr marL="3200400" algn="l" defTabSz="914400" rtl="0" eaLnBrk="1" latinLnBrk="0" hangingPunct="1">
      <a:defRPr kern="1200">
        <a:solidFill>
          <a:schemeClr val="tx1"/>
        </a:solidFill>
        <a:latin typeface="Abadi Extra Light" panose="020B0204020104020204" pitchFamily="34" charset="0"/>
        <a:ea typeface="+mn-ea"/>
        <a:cs typeface="+mn-cs"/>
      </a:defRPr>
    </a:lvl8pPr>
    <a:lvl9pPr marL="3657600" algn="l" defTabSz="914400" rtl="0" eaLnBrk="1" latinLnBrk="0" hangingPunct="1">
      <a:defRPr kern="1200">
        <a:solidFill>
          <a:schemeClr val="tx1"/>
        </a:solidFill>
        <a:latin typeface="Abadi Extra Light" panose="020B0204020104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8D7"/>
    <a:srgbClr val="12A287"/>
    <a:srgbClr val="06382E"/>
    <a:srgbClr val="FFEEB9"/>
    <a:srgbClr val="15C1A0"/>
    <a:srgbClr val="FFE285"/>
    <a:srgbClr val="FAED90"/>
    <a:srgbClr val="8DF3E0"/>
    <a:srgbClr val="B7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FDABE8-E355-4EC2-9123-607D930E9DED}" v="356" dt="2022-11-23T13:52:24.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45" autoAdjust="0"/>
    <p:restoredTop sz="96196" autoAdjust="0"/>
  </p:normalViewPr>
  <p:slideViewPr>
    <p:cSldViewPr snapToGrid="0">
      <p:cViewPr varScale="1">
        <p:scale>
          <a:sx n="91" d="100"/>
          <a:sy n="91" d="100"/>
        </p:scale>
        <p:origin x="33" y="-15"/>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Croxall" userId="4d1968be-dae6-4f98-ae98-21266a2f29ba" providerId="ADAL" clId="{BBFDABE8-E355-4EC2-9123-607D930E9DED}"/>
    <pc:docChg chg="undo custSel addSld delSld modSld sldOrd">
      <pc:chgData name="Jodie Croxall" userId="4d1968be-dae6-4f98-ae98-21266a2f29ba" providerId="ADAL" clId="{BBFDABE8-E355-4EC2-9123-607D930E9DED}" dt="2022-11-23T13:54:37.752" v="9324" actId="20577"/>
      <pc:docMkLst>
        <pc:docMk/>
      </pc:docMkLst>
      <pc:sldChg chg="modSp mod modNotesTx">
        <pc:chgData name="Jodie Croxall" userId="4d1968be-dae6-4f98-ae98-21266a2f29ba" providerId="ADAL" clId="{BBFDABE8-E355-4EC2-9123-607D930E9DED}" dt="2022-11-22T10:46:26.614" v="859" actId="20577"/>
        <pc:sldMkLst>
          <pc:docMk/>
          <pc:sldMk cId="0" sldId="258"/>
        </pc:sldMkLst>
        <pc:spChg chg="mod">
          <ac:chgData name="Jodie Croxall" userId="4d1968be-dae6-4f98-ae98-21266a2f29ba" providerId="ADAL" clId="{BBFDABE8-E355-4EC2-9123-607D930E9DED}" dt="2022-11-22T10:46:02.417" v="805" actId="20577"/>
          <ac:spMkLst>
            <pc:docMk/>
            <pc:sldMk cId="0" sldId="258"/>
            <ac:spMk id="3" creationId="{546B460D-C152-2CD8-C85D-B1C1A9D4458C}"/>
          </ac:spMkLst>
        </pc:spChg>
      </pc:sldChg>
      <pc:sldChg chg="add del">
        <pc:chgData name="Jodie Croxall" userId="4d1968be-dae6-4f98-ae98-21266a2f29ba" providerId="ADAL" clId="{BBFDABE8-E355-4EC2-9123-607D930E9DED}" dt="2022-11-20T23:39:08.091" v="525" actId="2696"/>
        <pc:sldMkLst>
          <pc:docMk/>
          <pc:sldMk cId="3097605594" sldId="261"/>
        </pc:sldMkLst>
      </pc:sldChg>
      <pc:sldChg chg="add del">
        <pc:chgData name="Jodie Croxall" userId="4d1968be-dae6-4f98-ae98-21266a2f29ba" providerId="ADAL" clId="{BBFDABE8-E355-4EC2-9123-607D930E9DED}" dt="2022-11-20T23:49:00.960" v="568" actId="47"/>
        <pc:sldMkLst>
          <pc:docMk/>
          <pc:sldMk cId="0" sldId="266"/>
        </pc:sldMkLst>
      </pc:sldChg>
      <pc:sldChg chg="add del ord">
        <pc:chgData name="Jodie Croxall" userId="4d1968be-dae6-4f98-ae98-21266a2f29ba" providerId="ADAL" clId="{BBFDABE8-E355-4EC2-9123-607D930E9DED}" dt="2022-11-22T14:59:21.591" v="5613" actId="47"/>
        <pc:sldMkLst>
          <pc:docMk/>
          <pc:sldMk cId="1394285680" sldId="267"/>
        </pc:sldMkLst>
      </pc:sldChg>
      <pc:sldChg chg="add del">
        <pc:chgData name="Jodie Croxall" userId="4d1968be-dae6-4f98-ae98-21266a2f29ba" providerId="ADAL" clId="{BBFDABE8-E355-4EC2-9123-607D930E9DED}" dt="2022-11-20T23:44:28.756" v="541" actId="2696"/>
        <pc:sldMkLst>
          <pc:docMk/>
          <pc:sldMk cId="4048642779" sldId="267"/>
        </pc:sldMkLst>
      </pc:sldChg>
      <pc:sldChg chg="add del">
        <pc:chgData name="Jodie Croxall" userId="4d1968be-dae6-4f98-ae98-21266a2f29ba" providerId="ADAL" clId="{BBFDABE8-E355-4EC2-9123-607D930E9DED}" dt="2022-11-20T23:39:08.091" v="525" actId="2696"/>
        <pc:sldMkLst>
          <pc:docMk/>
          <pc:sldMk cId="0" sldId="268"/>
        </pc:sldMkLst>
      </pc:sldChg>
      <pc:sldChg chg="add del">
        <pc:chgData name="Jodie Croxall" userId="4d1968be-dae6-4f98-ae98-21266a2f29ba" providerId="ADAL" clId="{BBFDABE8-E355-4EC2-9123-607D930E9DED}" dt="2022-11-20T23:45:50.828" v="551" actId="2696"/>
        <pc:sldMkLst>
          <pc:docMk/>
          <pc:sldMk cId="3274200695" sldId="268"/>
        </pc:sldMkLst>
      </pc:sldChg>
      <pc:sldChg chg="add del ord">
        <pc:chgData name="Jodie Croxall" userId="4d1968be-dae6-4f98-ae98-21266a2f29ba" providerId="ADAL" clId="{BBFDABE8-E355-4EC2-9123-607D930E9DED}" dt="2022-11-20T23:58:07.327" v="743" actId="47"/>
        <pc:sldMkLst>
          <pc:docMk/>
          <pc:sldMk cId="4245416413" sldId="268"/>
        </pc:sldMkLst>
      </pc:sldChg>
      <pc:sldChg chg="add del">
        <pc:chgData name="Jodie Croxall" userId="4d1968be-dae6-4f98-ae98-21266a2f29ba" providerId="ADAL" clId="{BBFDABE8-E355-4EC2-9123-607D930E9DED}" dt="2022-11-22T15:19:01.456" v="6298" actId="2696"/>
        <pc:sldMkLst>
          <pc:docMk/>
          <pc:sldMk cId="1867620586" sldId="269"/>
        </pc:sldMkLst>
      </pc:sldChg>
      <pc:sldChg chg="modSp add del mod">
        <pc:chgData name="Jodie Croxall" userId="4d1968be-dae6-4f98-ae98-21266a2f29ba" providerId="ADAL" clId="{BBFDABE8-E355-4EC2-9123-607D930E9DED}" dt="2022-11-20T23:43:45.988" v="538" actId="2696"/>
        <pc:sldMkLst>
          <pc:docMk/>
          <pc:sldMk cId="3782214339" sldId="269"/>
        </pc:sldMkLst>
        <pc:spChg chg="mod">
          <ac:chgData name="Jodie Croxall" userId="4d1968be-dae6-4f98-ae98-21266a2f29ba" providerId="ADAL" clId="{BBFDABE8-E355-4EC2-9123-607D930E9DED}" dt="2022-11-20T23:20:07.175" v="367" actId="27636"/>
          <ac:spMkLst>
            <pc:docMk/>
            <pc:sldMk cId="3782214339" sldId="269"/>
            <ac:spMk id="2" creationId="{00000000-0000-0000-0000-000000000000}"/>
          </ac:spMkLst>
        </pc:spChg>
      </pc:sldChg>
      <pc:sldChg chg="modSp add mod ord">
        <pc:chgData name="Jodie Croxall" userId="4d1968be-dae6-4f98-ae98-21266a2f29ba" providerId="ADAL" clId="{BBFDABE8-E355-4EC2-9123-607D930E9DED}" dt="2022-11-20T23:45:45.897" v="550"/>
        <pc:sldMkLst>
          <pc:docMk/>
          <pc:sldMk cId="3167054821" sldId="270"/>
        </pc:sldMkLst>
        <pc:spChg chg="mod">
          <ac:chgData name="Jodie Croxall" userId="4d1968be-dae6-4f98-ae98-21266a2f29ba" providerId="ADAL" clId="{BBFDABE8-E355-4EC2-9123-607D930E9DED}" dt="2022-11-20T23:20:38.859" v="369" actId="27636"/>
          <ac:spMkLst>
            <pc:docMk/>
            <pc:sldMk cId="3167054821" sldId="270"/>
            <ac:spMk id="2" creationId="{00000000-0000-0000-0000-000000000000}"/>
          </ac:spMkLst>
        </pc:spChg>
        <pc:spChg chg="mod">
          <ac:chgData name="Jodie Croxall" userId="4d1968be-dae6-4f98-ae98-21266a2f29ba" providerId="ADAL" clId="{BBFDABE8-E355-4EC2-9123-607D930E9DED}" dt="2022-11-20T23:20:38.861" v="370" actId="27636"/>
          <ac:spMkLst>
            <pc:docMk/>
            <pc:sldMk cId="3167054821" sldId="270"/>
            <ac:spMk id="3" creationId="{00000000-0000-0000-0000-000000000000}"/>
          </ac:spMkLst>
        </pc:spChg>
      </pc:sldChg>
      <pc:sldChg chg="addSp delSp add del">
        <pc:chgData name="Jodie Croxall" userId="4d1968be-dae6-4f98-ae98-21266a2f29ba" providerId="ADAL" clId="{BBFDABE8-E355-4EC2-9123-607D930E9DED}" dt="2022-11-22T14:00:58.627" v="3043" actId="2696"/>
        <pc:sldMkLst>
          <pc:docMk/>
          <pc:sldMk cId="432537733" sldId="271"/>
        </pc:sldMkLst>
        <pc:graphicFrameChg chg="add">
          <ac:chgData name="Jodie Croxall" userId="4d1968be-dae6-4f98-ae98-21266a2f29ba" providerId="ADAL" clId="{BBFDABE8-E355-4EC2-9123-607D930E9DED}" dt="2022-11-20T23:23:50.587" v="375"/>
          <ac:graphicFrameMkLst>
            <pc:docMk/>
            <pc:sldMk cId="432537733" sldId="271"/>
            <ac:graphicFrameMk id="2" creationId="{EF830927-B910-9C37-77A2-64474FA55E2C}"/>
          </ac:graphicFrameMkLst>
        </pc:graphicFrameChg>
        <pc:graphicFrameChg chg="del">
          <ac:chgData name="Jodie Croxall" userId="4d1968be-dae6-4f98-ae98-21266a2f29ba" providerId="ADAL" clId="{BBFDABE8-E355-4EC2-9123-607D930E9DED}" dt="2022-11-20T23:23:50.587" v="375"/>
          <ac:graphicFrameMkLst>
            <pc:docMk/>
            <pc:sldMk cId="432537733" sldId="271"/>
            <ac:graphicFrameMk id="1026" creationId="{66773378-7795-FCE5-76C9-78591915C06E}"/>
          </ac:graphicFrameMkLst>
        </pc:graphicFrameChg>
      </pc:sldChg>
      <pc:sldChg chg="add del">
        <pc:chgData name="Jodie Croxall" userId="4d1968be-dae6-4f98-ae98-21266a2f29ba" providerId="ADAL" clId="{BBFDABE8-E355-4EC2-9123-607D930E9DED}" dt="2022-11-20T23:59:42.716" v="747" actId="2696"/>
        <pc:sldMkLst>
          <pc:docMk/>
          <pc:sldMk cId="3097082281" sldId="272"/>
        </pc:sldMkLst>
      </pc:sldChg>
      <pc:sldChg chg="add del ord">
        <pc:chgData name="Jodie Croxall" userId="4d1968be-dae6-4f98-ae98-21266a2f29ba" providerId="ADAL" clId="{BBFDABE8-E355-4EC2-9123-607D930E9DED}" dt="2022-11-22T14:02:31.817" v="3049" actId="47"/>
        <pc:sldMkLst>
          <pc:docMk/>
          <pc:sldMk cId="3762984520" sldId="272"/>
        </pc:sldMkLst>
      </pc:sldChg>
      <pc:sldChg chg="add del">
        <pc:chgData name="Jodie Croxall" userId="4d1968be-dae6-4f98-ae98-21266a2f29ba" providerId="ADAL" clId="{BBFDABE8-E355-4EC2-9123-607D930E9DED}" dt="2022-11-20T23:40:55.653" v="527" actId="47"/>
        <pc:sldMkLst>
          <pc:docMk/>
          <pc:sldMk cId="0" sldId="273"/>
        </pc:sldMkLst>
      </pc:sldChg>
      <pc:sldChg chg="add del">
        <pc:chgData name="Jodie Croxall" userId="4d1968be-dae6-4f98-ae98-21266a2f29ba" providerId="ADAL" clId="{BBFDABE8-E355-4EC2-9123-607D930E9DED}" dt="2022-11-20T23:40:56.871" v="528" actId="47"/>
        <pc:sldMkLst>
          <pc:docMk/>
          <pc:sldMk cId="0" sldId="274"/>
        </pc:sldMkLst>
      </pc:sldChg>
      <pc:sldChg chg="add del">
        <pc:chgData name="Jodie Croxall" userId="4d1968be-dae6-4f98-ae98-21266a2f29ba" providerId="ADAL" clId="{BBFDABE8-E355-4EC2-9123-607D930E9DED}" dt="2022-11-20T23:42:19.896" v="533" actId="2696"/>
        <pc:sldMkLst>
          <pc:docMk/>
          <pc:sldMk cId="0" sldId="275"/>
        </pc:sldMkLst>
      </pc:sldChg>
      <pc:sldChg chg="add del">
        <pc:chgData name="Jodie Croxall" userId="4d1968be-dae6-4f98-ae98-21266a2f29ba" providerId="ADAL" clId="{BBFDABE8-E355-4EC2-9123-607D930E9DED}" dt="2022-11-21T00:00:13.663" v="751" actId="47"/>
        <pc:sldMkLst>
          <pc:docMk/>
          <pc:sldMk cId="2477797460" sldId="275"/>
        </pc:sldMkLst>
      </pc:sldChg>
      <pc:sldChg chg="add ord">
        <pc:chgData name="Jodie Croxall" userId="4d1968be-dae6-4f98-ae98-21266a2f29ba" providerId="ADAL" clId="{BBFDABE8-E355-4EC2-9123-607D930E9DED}" dt="2022-11-21T00:00:23.554" v="753"/>
        <pc:sldMkLst>
          <pc:docMk/>
          <pc:sldMk cId="1969867407" sldId="276"/>
        </pc:sldMkLst>
        <pc:spChg chg="mod">
          <ac:chgData name="Jodie Croxall" userId="4d1968be-dae6-4f98-ae98-21266a2f29ba" providerId="ADAL" clId="{BBFDABE8-E355-4EC2-9123-607D930E9DED}" dt="2022-11-22T14:37:04.617" v="4385" actId="21"/>
          <ac:spMkLst>
            <pc:docMk/>
            <pc:sldMk cId="1969867407" sldId="276"/>
            <ac:spMk id="44035" creationId="{CF1020D3-7AFA-6F8B-8E8D-7283DD12181F}"/>
          </ac:spMkLst>
        </pc:spChg>
      </pc:sldChg>
      <pc:sldChg chg="add del">
        <pc:chgData name="Jodie Croxall" userId="4d1968be-dae6-4f98-ae98-21266a2f29ba" providerId="ADAL" clId="{BBFDABE8-E355-4EC2-9123-607D930E9DED}" dt="2022-11-20T23:42:19.896" v="533" actId="2696"/>
        <pc:sldMkLst>
          <pc:docMk/>
          <pc:sldMk cId="0" sldId="280"/>
        </pc:sldMkLst>
      </pc:sldChg>
      <pc:sldChg chg="add del">
        <pc:chgData name="Jodie Croxall" userId="4d1968be-dae6-4f98-ae98-21266a2f29ba" providerId="ADAL" clId="{BBFDABE8-E355-4EC2-9123-607D930E9DED}" dt="2022-11-21T00:00:50.120" v="756" actId="47"/>
        <pc:sldMkLst>
          <pc:docMk/>
          <pc:sldMk cId="2525156" sldId="280"/>
        </pc:sldMkLst>
      </pc:sldChg>
      <pc:sldChg chg="add del">
        <pc:chgData name="Jodie Croxall" userId="4d1968be-dae6-4f98-ae98-21266a2f29ba" providerId="ADAL" clId="{BBFDABE8-E355-4EC2-9123-607D930E9DED}" dt="2022-11-20T23:42:19.896" v="533" actId="2696"/>
        <pc:sldMkLst>
          <pc:docMk/>
          <pc:sldMk cId="0" sldId="281"/>
        </pc:sldMkLst>
      </pc:sldChg>
      <pc:sldChg chg="add del">
        <pc:chgData name="Jodie Croxall" userId="4d1968be-dae6-4f98-ae98-21266a2f29ba" providerId="ADAL" clId="{BBFDABE8-E355-4EC2-9123-607D930E9DED}" dt="2022-11-21T00:00:52.497" v="757" actId="47"/>
        <pc:sldMkLst>
          <pc:docMk/>
          <pc:sldMk cId="3415880182" sldId="281"/>
        </pc:sldMkLst>
      </pc:sldChg>
      <pc:sldChg chg="add">
        <pc:chgData name="Jodie Croxall" userId="4d1968be-dae6-4f98-ae98-21266a2f29ba" providerId="ADAL" clId="{BBFDABE8-E355-4EC2-9123-607D930E9DED}" dt="2022-11-20T23:42:29.009" v="534"/>
        <pc:sldMkLst>
          <pc:docMk/>
          <pc:sldMk cId="1294399285" sldId="282"/>
        </pc:sldMkLst>
        <pc:spChg chg="add mod">
          <ac:chgData name="Jodie Croxall" userId="4d1968be-dae6-4f98-ae98-21266a2f29ba" providerId="ADAL" clId="{BBFDABE8-E355-4EC2-9123-607D930E9DED}" dt="2022-11-22T15:11:27.941" v="5828" actId="1076"/>
          <ac:spMkLst>
            <pc:docMk/>
            <pc:sldMk cId="1294399285" sldId="282"/>
            <ac:spMk id="2" creationId="{C42696AF-42DE-BBC8-8B13-67C9C7B2DFA1}"/>
          </ac:spMkLst>
        </pc:spChg>
        <pc:spChg chg="add mod">
          <ac:chgData name="Jodie Croxall" userId="4d1968be-dae6-4f98-ae98-21266a2f29ba" providerId="ADAL" clId="{BBFDABE8-E355-4EC2-9123-607D930E9DED}" dt="2022-11-22T15:34:20.408" v="6451" actId="692"/>
          <ac:spMkLst>
            <pc:docMk/>
            <pc:sldMk cId="1294399285" sldId="282"/>
            <ac:spMk id="3" creationId="{978A7C92-14BA-43D5-2C0F-081F3342D05D}"/>
          </ac:spMkLst>
        </pc:spChg>
        <pc:spChg chg="mod ord">
          <ac:chgData name="Jodie Croxall" userId="4d1968be-dae6-4f98-ae98-21266a2f29ba" providerId="ADAL" clId="{BBFDABE8-E355-4EC2-9123-607D930E9DED}" dt="2022-11-22T15:12:10.548" v="5835" actId="14100"/>
          <ac:spMkLst>
            <pc:docMk/>
            <pc:sldMk cId="1294399285" sldId="282"/>
            <ac:spMk id="54274" creationId="{85A09303-42CF-EBA2-56B1-B72FE40E7A3D}"/>
          </ac:spMkLst>
        </pc:spChg>
        <pc:spChg chg="mod ord">
          <ac:chgData name="Jodie Croxall" userId="4d1968be-dae6-4f98-ae98-21266a2f29ba" providerId="ADAL" clId="{BBFDABE8-E355-4EC2-9123-607D930E9DED}" dt="2022-11-22T15:34:14.023" v="6449" actId="14100"/>
          <ac:spMkLst>
            <pc:docMk/>
            <pc:sldMk cId="1294399285" sldId="282"/>
            <ac:spMk id="54275" creationId="{E4D50D90-AB9B-0E6A-EF3F-7CD49E992A7F}"/>
          </ac:spMkLst>
        </pc:spChg>
        <pc:picChg chg="add del mod">
          <ac:chgData name="Jodie Croxall" userId="4d1968be-dae6-4f98-ae98-21266a2f29ba" providerId="ADAL" clId="{BBFDABE8-E355-4EC2-9123-607D930E9DED}" dt="2022-11-22T15:09:58.134" v="5798" actId="21"/>
          <ac:picMkLst>
            <pc:docMk/>
            <pc:sldMk cId="1294399285" sldId="282"/>
            <ac:picMk id="3074" creationId="{46E8F520-7D49-97B9-3B7B-FD9656866439}"/>
          </ac:picMkLst>
        </pc:picChg>
      </pc:sldChg>
      <pc:sldChg chg="modSp add del mod">
        <pc:chgData name="Jodie Croxall" userId="4d1968be-dae6-4f98-ae98-21266a2f29ba" providerId="ADAL" clId="{BBFDABE8-E355-4EC2-9123-607D930E9DED}" dt="2022-11-22T15:09:09.167" v="5787" actId="2696"/>
        <pc:sldMkLst>
          <pc:docMk/>
          <pc:sldMk cId="619722249" sldId="283"/>
        </pc:sldMkLst>
        <pc:spChg chg="mod">
          <ac:chgData name="Jodie Croxall" userId="4d1968be-dae6-4f98-ae98-21266a2f29ba" providerId="ADAL" clId="{BBFDABE8-E355-4EC2-9123-607D930E9DED}" dt="2022-11-22T15:05:43.678" v="5661" actId="21"/>
          <ac:spMkLst>
            <pc:docMk/>
            <pc:sldMk cId="619722249" sldId="283"/>
            <ac:spMk id="56323" creationId="{AF2A813D-0CF1-EA60-6677-05F1EBBA077F}"/>
          </ac:spMkLst>
        </pc:spChg>
      </pc:sldChg>
      <pc:sldChg chg="add del">
        <pc:chgData name="Jodie Croxall" userId="4d1968be-dae6-4f98-ae98-21266a2f29ba" providerId="ADAL" clId="{BBFDABE8-E355-4EC2-9123-607D930E9DED}" dt="2022-11-20T23:49:13.288" v="574" actId="47"/>
        <pc:sldMkLst>
          <pc:docMk/>
          <pc:sldMk cId="0" sldId="284"/>
        </pc:sldMkLst>
      </pc:sldChg>
      <pc:sldChg chg="modSp add del mod">
        <pc:chgData name="Jodie Croxall" userId="4d1968be-dae6-4f98-ae98-21266a2f29ba" providerId="ADAL" clId="{BBFDABE8-E355-4EC2-9123-607D930E9DED}" dt="2022-11-20T23:45:25.321" v="545" actId="2696"/>
        <pc:sldMkLst>
          <pc:docMk/>
          <pc:sldMk cId="0" sldId="285"/>
        </pc:sldMkLst>
        <pc:spChg chg="mod">
          <ac:chgData name="Jodie Croxall" userId="4d1968be-dae6-4f98-ae98-21266a2f29ba" providerId="ADAL" clId="{BBFDABE8-E355-4EC2-9123-607D930E9DED}" dt="2022-11-20T23:17:58.452" v="364" actId="27636"/>
          <ac:spMkLst>
            <pc:docMk/>
            <pc:sldMk cId="0" sldId="285"/>
            <ac:spMk id="35843" creationId="{4FD0521F-A76A-3DA8-0360-0433CFFAC474}"/>
          </ac:spMkLst>
        </pc:spChg>
        <pc:spChg chg="mod">
          <ac:chgData name="Jodie Croxall" userId="4d1968be-dae6-4f98-ae98-21266a2f29ba" providerId="ADAL" clId="{BBFDABE8-E355-4EC2-9123-607D930E9DED}" dt="2022-11-20T23:17:58.450" v="363" actId="27636"/>
          <ac:spMkLst>
            <pc:docMk/>
            <pc:sldMk cId="0" sldId="285"/>
            <ac:spMk id="35844" creationId="{E5F8565D-4A42-0A05-652D-E85B537DC32C}"/>
          </ac:spMkLst>
        </pc:spChg>
      </pc:sldChg>
      <pc:sldChg chg="add del">
        <pc:chgData name="Jodie Croxall" userId="4d1968be-dae6-4f98-ae98-21266a2f29ba" providerId="ADAL" clId="{BBFDABE8-E355-4EC2-9123-607D930E9DED}" dt="2022-11-21T00:03:01.784" v="767" actId="47"/>
        <pc:sldMkLst>
          <pc:docMk/>
          <pc:sldMk cId="3263357656" sldId="285"/>
        </pc:sldMkLst>
      </pc:sldChg>
      <pc:sldChg chg="add del">
        <pc:chgData name="Jodie Croxall" userId="4d1968be-dae6-4f98-ae98-21266a2f29ba" providerId="ADAL" clId="{BBFDABE8-E355-4EC2-9123-607D930E9DED}" dt="2022-11-20T23:49:09.638" v="573" actId="47"/>
        <pc:sldMkLst>
          <pc:docMk/>
          <pc:sldMk cId="0" sldId="287"/>
        </pc:sldMkLst>
      </pc:sldChg>
      <pc:sldChg chg="add del">
        <pc:chgData name="Jodie Croxall" userId="4d1968be-dae6-4f98-ae98-21266a2f29ba" providerId="ADAL" clId="{BBFDABE8-E355-4EC2-9123-607D930E9DED}" dt="2022-11-22T15:27:33.411" v="6400" actId="2696"/>
        <pc:sldMkLst>
          <pc:docMk/>
          <pc:sldMk cId="1349814886" sldId="291"/>
        </pc:sldMkLst>
      </pc:sldChg>
      <pc:sldChg chg="add">
        <pc:chgData name="Jodie Croxall" userId="4d1968be-dae6-4f98-ae98-21266a2f29ba" providerId="ADAL" clId="{BBFDABE8-E355-4EC2-9123-607D930E9DED}" dt="2022-11-20T23:42:29.009" v="534"/>
        <pc:sldMkLst>
          <pc:docMk/>
          <pc:sldMk cId="2909005394" sldId="292"/>
        </pc:sldMkLst>
        <pc:spChg chg="mod">
          <ac:chgData name="Jodie Croxall" userId="4d1968be-dae6-4f98-ae98-21266a2f29ba" providerId="ADAL" clId="{BBFDABE8-E355-4EC2-9123-607D930E9DED}" dt="2022-11-22T15:27:47.503" v="6401" actId="21"/>
          <ac:spMkLst>
            <pc:docMk/>
            <pc:sldMk cId="2909005394" sldId="292"/>
            <ac:spMk id="122883" creationId="{B6504972-72BA-C54F-19AC-0C570E723553}"/>
          </ac:spMkLst>
        </pc:spChg>
      </pc:sldChg>
      <pc:sldChg chg="add">
        <pc:chgData name="Jodie Croxall" userId="4d1968be-dae6-4f98-ae98-21266a2f29ba" providerId="ADAL" clId="{BBFDABE8-E355-4EC2-9123-607D930E9DED}" dt="2022-11-20T23:42:29.009" v="534"/>
        <pc:sldMkLst>
          <pc:docMk/>
          <pc:sldMk cId="3535162383" sldId="294"/>
        </pc:sldMkLst>
        <pc:spChg chg="mod">
          <ac:chgData name="Jodie Croxall" userId="4d1968be-dae6-4f98-ae98-21266a2f29ba" providerId="ADAL" clId="{BBFDABE8-E355-4EC2-9123-607D930E9DED}" dt="2022-11-22T15:29:55.831" v="6419" actId="21"/>
          <ac:spMkLst>
            <pc:docMk/>
            <pc:sldMk cId="3535162383" sldId="294"/>
            <ac:spMk id="74755" creationId="{D9FF0DDA-8B7E-E68C-A34B-D215D579EC8D}"/>
          </ac:spMkLst>
        </pc:spChg>
      </pc:sldChg>
      <pc:sldChg chg="add del">
        <pc:chgData name="Jodie Croxall" userId="4d1968be-dae6-4f98-ae98-21266a2f29ba" providerId="ADAL" clId="{BBFDABE8-E355-4EC2-9123-607D930E9DED}" dt="2022-11-22T15:20:16.415" v="6323" actId="2696"/>
        <pc:sldMkLst>
          <pc:docMk/>
          <pc:sldMk cId="1191464735" sldId="295"/>
        </pc:sldMkLst>
      </pc:sldChg>
      <pc:sldChg chg="add">
        <pc:chgData name="Jodie Croxall" userId="4d1968be-dae6-4f98-ae98-21266a2f29ba" providerId="ADAL" clId="{BBFDABE8-E355-4EC2-9123-607D930E9DED}" dt="2022-11-20T23:42:29.009" v="534"/>
        <pc:sldMkLst>
          <pc:docMk/>
          <pc:sldMk cId="2946617209" sldId="296"/>
        </pc:sldMkLst>
      </pc:sldChg>
      <pc:sldChg chg="add del">
        <pc:chgData name="Jodie Croxall" userId="4d1968be-dae6-4f98-ae98-21266a2f29ba" providerId="ADAL" clId="{BBFDABE8-E355-4EC2-9123-607D930E9DED}" dt="2022-11-20T23:49:53.540" v="579" actId="47"/>
        <pc:sldMkLst>
          <pc:docMk/>
          <pc:sldMk cId="0" sldId="297"/>
        </pc:sldMkLst>
      </pc:sldChg>
      <pc:sldChg chg="add">
        <pc:chgData name="Jodie Croxall" userId="4d1968be-dae6-4f98-ae98-21266a2f29ba" providerId="ADAL" clId="{BBFDABE8-E355-4EC2-9123-607D930E9DED}" dt="2022-11-20T23:42:29.009" v="534"/>
        <pc:sldMkLst>
          <pc:docMk/>
          <pc:sldMk cId="3190421304" sldId="298"/>
        </pc:sldMkLst>
      </pc:sldChg>
      <pc:sldChg chg="add">
        <pc:chgData name="Jodie Croxall" userId="4d1968be-dae6-4f98-ae98-21266a2f29ba" providerId="ADAL" clId="{BBFDABE8-E355-4EC2-9123-607D930E9DED}" dt="2022-11-20T23:42:29.009" v="534"/>
        <pc:sldMkLst>
          <pc:docMk/>
          <pc:sldMk cId="3871816454" sldId="299"/>
        </pc:sldMkLst>
      </pc:sldChg>
      <pc:sldChg chg="add">
        <pc:chgData name="Jodie Croxall" userId="4d1968be-dae6-4f98-ae98-21266a2f29ba" providerId="ADAL" clId="{BBFDABE8-E355-4EC2-9123-607D930E9DED}" dt="2022-11-20T23:42:29.009" v="534"/>
        <pc:sldMkLst>
          <pc:docMk/>
          <pc:sldMk cId="274997801" sldId="300"/>
        </pc:sldMkLst>
      </pc:sldChg>
      <pc:sldChg chg="add">
        <pc:chgData name="Jodie Croxall" userId="4d1968be-dae6-4f98-ae98-21266a2f29ba" providerId="ADAL" clId="{BBFDABE8-E355-4EC2-9123-607D930E9DED}" dt="2022-11-20T23:42:29.009" v="534"/>
        <pc:sldMkLst>
          <pc:docMk/>
          <pc:sldMk cId="2833396254" sldId="301"/>
        </pc:sldMkLst>
      </pc:sldChg>
      <pc:sldChg chg="add del">
        <pc:chgData name="Jodie Croxall" userId="4d1968be-dae6-4f98-ae98-21266a2f29ba" providerId="ADAL" clId="{BBFDABE8-E355-4EC2-9123-607D930E9DED}" dt="2022-11-20T23:42:19.896" v="533" actId="2696"/>
        <pc:sldMkLst>
          <pc:docMk/>
          <pc:sldMk cId="0" sldId="302"/>
        </pc:sldMkLst>
      </pc:sldChg>
      <pc:sldChg chg="add del">
        <pc:chgData name="Jodie Croxall" userId="4d1968be-dae6-4f98-ae98-21266a2f29ba" providerId="ADAL" clId="{BBFDABE8-E355-4EC2-9123-607D930E9DED}" dt="2022-11-20T23:43:02.074" v="535" actId="47"/>
        <pc:sldMkLst>
          <pc:docMk/>
          <pc:sldMk cId="2680698369" sldId="302"/>
        </pc:sldMkLst>
      </pc:sldChg>
      <pc:sldChg chg="add del">
        <pc:chgData name="Jodie Croxall" userId="4d1968be-dae6-4f98-ae98-21266a2f29ba" providerId="ADAL" clId="{BBFDABE8-E355-4EC2-9123-607D930E9DED}" dt="2022-11-20T23:42:19.896" v="533" actId="2696"/>
        <pc:sldMkLst>
          <pc:docMk/>
          <pc:sldMk cId="0" sldId="303"/>
        </pc:sldMkLst>
      </pc:sldChg>
      <pc:sldChg chg="add del">
        <pc:chgData name="Jodie Croxall" userId="4d1968be-dae6-4f98-ae98-21266a2f29ba" providerId="ADAL" clId="{BBFDABE8-E355-4EC2-9123-607D930E9DED}" dt="2022-11-20T23:43:03.892" v="536" actId="47"/>
        <pc:sldMkLst>
          <pc:docMk/>
          <pc:sldMk cId="2706475597" sldId="303"/>
        </pc:sldMkLst>
      </pc:sldChg>
      <pc:sldChg chg="add del">
        <pc:chgData name="Jodie Croxall" userId="4d1968be-dae6-4f98-ae98-21266a2f29ba" providerId="ADAL" clId="{BBFDABE8-E355-4EC2-9123-607D930E9DED}" dt="2022-11-20T23:42:19.896" v="533" actId="2696"/>
        <pc:sldMkLst>
          <pc:docMk/>
          <pc:sldMk cId="0" sldId="305"/>
        </pc:sldMkLst>
      </pc:sldChg>
      <pc:sldChg chg="add del">
        <pc:chgData name="Jodie Croxall" userId="4d1968be-dae6-4f98-ae98-21266a2f29ba" providerId="ADAL" clId="{BBFDABE8-E355-4EC2-9123-607D930E9DED}" dt="2022-11-20T23:43:09.867" v="537" actId="47"/>
        <pc:sldMkLst>
          <pc:docMk/>
          <pc:sldMk cId="369241188" sldId="305"/>
        </pc:sldMkLst>
      </pc:sldChg>
      <pc:sldChg chg="modSp mod modNotesTx">
        <pc:chgData name="Jodie Croxall" userId="4d1968be-dae6-4f98-ae98-21266a2f29ba" providerId="ADAL" clId="{BBFDABE8-E355-4EC2-9123-607D930E9DED}" dt="2022-11-22T10:48:46.163" v="1296" actId="313"/>
        <pc:sldMkLst>
          <pc:docMk/>
          <pc:sldMk cId="0" sldId="309"/>
        </pc:sldMkLst>
        <pc:spChg chg="mod">
          <ac:chgData name="Jodie Croxall" userId="4d1968be-dae6-4f98-ae98-21266a2f29ba" providerId="ADAL" clId="{BBFDABE8-E355-4EC2-9123-607D930E9DED}" dt="2022-11-22T10:47:26.776" v="1015" actId="20577"/>
          <ac:spMkLst>
            <pc:docMk/>
            <pc:sldMk cId="0" sldId="309"/>
            <ac:spMk id="3" creationId="{23E3DEBD-A0B3-9060-ED02-907A8DD50D47}"/>
          </ac:spMkLst>
        </pc:spChg>
      </pc:sldChg>
      <pc:sldChg chg="add del">
        <pc:chgData name="Jodie Croxall" userId="4d1968be-dae6-4f98-ae98-21266a2f29ba" providerId="ADAL" clId="{BBFDABE8-E355-4EC2-9123-607D930E9DED}" dt="2022-11-21T00:03:17.757" v="769" actId="47"/>
        <pc:sldMkLst>
          <pc:docMk/>
          <pc:sldMk cId="0" sldId="310"/>
        </pc:sldMkLst>
      </pc:sldChg>
      <pc:sldChg chg="add ord">
        <pc:chgData name="Jodie Croxall" userId="4d1968be-dae6-4f98-ae98-21266a2f29ba" providerId="ADAL" clId="{BBFDABE8-E355-4EC2-9123-607D930E9DED}" dt="2022-11-20T23:45:33.395" v="548"/>
        <pc:sldMkLst>
          <pc:docMk/>
          <pc:sldMk cId="0" sldId="312"/>
        </pc:sldMkLst>
      </pc:sldChg>
      <pc:sldChg chg="add">
        <pc:chgData name="Jodie Croxall" userId="4d1968be-dae6-4f98-ae98-21266a2f29ba" providerId="ADAL" clId="{BBFDABE8-E355-4EC2-9123-607D930E9DED}" dt="2022-11-20T23:28:26.364" v="385"/>
        <pc:sldMkLst>
          <pc:docMk/>
          <pc:sldMk cId="0" sldId="318"/>
        </pc:sldMkLst>
      </pc:sldChg>
      <pc:sldChg chg="add del">
        <pc:chgData name="Jodie Croxall" userId="4d1968be-dae6-4f98-ae98-21266a2f29ba" providerId="ADAL" clId="{BBFDABE8-E355-4EC2-9123-607D930E9DED}" dt="2022-11-20T23:46:32.411" v="555" actId="47"/>
        <pc:sldMkLst>
          <pc:docMk/>
          <pc:sldMk cId="0" sldId="319"/>
        </pc:sldMkLst>
      </pc:sldChg>
      <pc:sldChg chg="add del">
        <pc:chgData name="Jodie Croxall" userId="4d1968be-dae6-4f98-ae98-21266a2f29ba" providerId="ADAL" clId="{BBFDABE8-E355-4EC2-9123-607D930E9DED}" dt="2022-11-20T23:47:55.731" v="564" actId="47"/>
        <pc:sldMkLst>
          <pc:docMk/>
          <pc:sldMk cId="2447921035" sldId="320"/>
        </pc:sldMkLst>
      </pc:sldChg>
      <pc:sldChg chg="add del">
        <pc:chgData name="Jodie Croxall" userId="4d1968be-dae6-4f98-ae98-21266a2f29ba" providerId="ADAL" clId="{BBFDABE8-E355-4EC2-9123-607D930E9DED}" dt="2022-11-20T23:49:28.570" v="576" actId="47"/>
        <pc:sldMkLst>
          <pc:docMk/>
          <pc:sldMk cId="0" sldId="321"/>
        </pc:sldMkLst>
      </pc:sldChg>
      <pc:sldChg chg="add del modNotes">
        <pc:chgData name="Jodie Croxall" userId="4d1968be-dae6-4f98-ae98-21266a2f29ba" providerId="ADAL" clId="{BBFDABE8-E355-4EC2-9123-607D930E9DED}" dt="2022-11-20T23:49:32.942" v="577" actId="2696"/>
        <pc:sldMkLst>
          <pc:docMk/>
          <pc:sldMk cId="0" sldId="327"/>
        </pc:sldMkLst>
      </pc:sldChg>
      <pc:sldChg chg="add del">
        <pc:chgData name="Jodie Croxall" userId="4d1968be-dae6-4f98-ae98-21266a2f29ba" providerId="ADAL" clId="{BBFDABE8-E355-4EC2-9123-607D930E9DED}" dt="2022-11-20T23:57:23.480" v="738" actId="2696"/>
        <pc:sldMkLst>
          <pc:docMk/>
          <pc:sldMk cId="741877508" sldId="327"/>
        </pc:sldMkLst>
      </pc:sldChg>
      <pc:sldChg chg="add del">
        <pc:chgData name="Jodie Croxall" userId="4d1968be-dae6-4f98-ae98-21266a2f29ba" providerId="ADAL" clId="{BBFDABE8-E355-4EC2-9123-607D930E9DED}" dt="2022-11-20T23:53:39.188" v="611" actId="2696"/>
        <pc:sldMkLst>
          <pc:docMk/>
          <pc:sldMk cId="1680396640" sldId="327"/>
        </pc:sldMkLst>
      </pc:sldChg>
      <pc:sldChg chg="add del">
        <pc:chgData name="Jodie Croxall" userId="4d1968be-dae6-4f98-ae98-21266a2f29ba" providerId="ADAL" clId="{BBFDABE8-E355-4EC2-9123-607D930E9DED}" dt="2022-11-20T23:49:19.165" v="575" actId="47"/>
        <pc:sldMkLst>
          <pc:docMk/>
          <pc:sldMk cId="0" sldId="331"/>
        </pc:sldMkLst>
      </pc:sldChg>
      <pc:sldChg chg="add del">
        <pc:chgData name="Jodie Croxall" userId="4d1968be-dae6-4f98-ae98-21266a2f29ba" providerId="ADAL" clId="{BBFDABE8-E355-4EC2-9123-607D930E9DED}" dt="2022-11-20T23:47:20.387" v="560" actId="2696"/>
        <pc:sldMkLst>
          <pc:docMk/>
          <pc:sldMk cId="872994238" sldId="332"/>
        </pc:sldMkLst>
      </pc:sldChg>
      <pc:sldChg chg="add del">
        <pc:chgData name="Jodie Croxall" userId="4d1968be-dae6-4f98-ae98-21266a2f29ba" providerId="ADAL" clId="{BBFDABE8-E355-4EC2-9123-607D930E9DED}" dt="2022-11-20T23:53:39.188" v="611" actId="2696"/>
        <pc:sldMkLst>
          <pc:docMk/>
          <pc:sldMk cId="2464178736" sldId="332"/>
        </pc:sldMkLst>
      </pc:sldChg>
      <pc:sldChg chg="delSp modSp add del mod">
        <pc:chgData name="Jodie Croxall" userId="4d1968be-dae6-4f98-ae98-21266a2f29ba" providerId="ADAL" clId="{BBFDABE8-E355-4EC2-9123-607D930E9DED}" dt="2022-11-20T23:55:09.878" v="661" actId="47"/>
        <pc:sldMkLst>
          <pc:docMk/>
          <pc:sldMk cId="3220836281" sldId="332"/>
        </pc:sldMkLst>
        <pc:spChg chg="del mod">
          <ac:chgData name="Jodie Croxall" userId="4d1968be-dae6-4f98-ae98-21266a2f29ba" providerId="ADAL" clId="{BBFDABE8-E355-4EC2-9123-607D930E9DED}" dt="2022-11-20T23:54:17.170" v="616"/>
          <ac:spMkLst>
            <pc:docMk/>
            <pc:sldMk cId="3220836281" sldId="332"/>
            <ac:spMk id="6" creationId="{4D56539C-8717-4C9C-B615-281348A14FCB}"/>
          </ac:spMkLst>
        </pc:spChg>
      </pc:sldChg>
      <pc:sldChg chg="add del">
        <pc:chgData name="Jodie Croxall" userId="4d1968be-dae6-4f98-ae98-21266a2f29ba" providerId="ADAL" clId="{BBFDABE8-E355-4EC2-9123-607D930E9DED}" dt="2022-11-20T23:57:26.379" v="739" actId="2696"/>
        <pc:sldMkLst>
          <pc:docMk/>
          <pc:sldMk cId="1388612908" sldId="333"/>
        </pc:sldMkLst>
      </pc:sldChg>
      <pc:sldChg chg="add del">
        <pc:chgData name="Jodie Croxall" userId="4d1968be-dae6-4f98-ae98-21266a2f29ba" providerId="ADAL" clId="{BBFDABE8-E355-4EC2-9123-607D930E9DED}" dt="2022-11-20T23:47:20.387" v="560" actId="2696"/>
        <pc:sldMkLst>
          <pc:docMk/>
          <pc:sldMk cId="2421367819" sldId="333"/>
        </pc:sldMkLst>
      </pc:sldChg>
      <pc:sldChg chg="add del">
        <pc:chgData name="Jodie Croxall" userId="4d1968be-dae6-4f98-ae98-21266a2f29ba" providerId="ADAL" clId="{BBFDABE8-E355-4EC2-9123-607D930E9DED}" dt="2022-11-20T23:53:39.188" v="611" actId="2696"/>
        <pc:sldMkLst>
          <pc:docMk/>
          <pc:sldMk cId="4277545337" sldId="333"/>
        </pc:sldMkLst>
      </pc:sldChg>
      <pc:sldChg chg="add del">
        <pc:chgData name="Jodie Croxall" userId="4d1968be-dae6-4f98-ae98-21266a2f29ba" providerId="ADAL" clId="{BBFDABE8-E355-4EC2-9123-607D930E9DED}" dt="2022-11-20T23:49:57.366" v="580" actId="47"/>
        <pc:sldMkLst>
          <pc:docMk/>
          <pc:sldMk cId="0" sldId="334"/>
        </pc:sldMkLst>
      </pc:sldChg>
      <pc:sldChg chg="add del">
        <pc:chgData name="Jodie Croxall" userId="4d1968be-dae6-4f98-ae98-21266a2f29ba" providerId="ADAL" clId="{BBFDABE8-E355-4EC2-9123-607D930E9DED}" dt="2022-11-20T23:46:53.468" v="556" actId="47"/>
        <pc:sldMkLst>
          <pc:docMk/>
          <pc:sldMk cId="2141643322" sldId="335"/>
        </pc:sldMkLst>
      </pc:sldChg>
      <pc:sldChg chg="add del">
        <pc:chgData name="Jodie Croxall" userId="4d1968be-dae6-4f98-ae98-21266a2f29ba" providerId="ADAL" clId="{BBFDABE8-E355-4EC2-9123-607D930E9DED}" dt="2022-11-20T23:46:55.360" v="557" actId="47"/>
        <pc:sldMkLst>
          <pc:docMk/>
          <pc:sldMk cId="4133106401" sldId="336"/>
        </pc:sldMkLst>
      </pc:sldChg>
      <pc:sldChg chg="add del">
        <pc:chgData name="Jodie Croxall" userId="4d1968be-dae6-4f98-ae98-21266a2f29ba" providerId="ADAL" clId="{BBFDABE8-E355-4EC2-9123-607D930E9DED}" dt="2022-11-20T23:46:56.865" v="558" actId="47"/>
        <pc:sldMkLst>
          <pc:docMk/>
          <pc:sldMk cId="3958664997" sldId="337"/>
        </pc:sldMkLst>
      </pc:sldChg>
      <pc:sldChg chg="add del">
        <pc:chgData name="Jodie Croxall" userId="4d1968be-dae6-4f98-ae98-21266a2f29ba" providerId="ADAL" clId="{BBFDABE8-E355-4EC2-9123-607D930E9DED}" dt="2022-11-20T23:47:00.089" v="559" actId="47"/>
        <pc:sldMkLst>
          <pc:docMk/>
          <pc:sldMk cId="667425739" sldId="338"/>
        </pc:sldMkLst>
      </pc:sldChg>
      <pc:sldChg chg="add del">
        <pc:chgData name="Jodie Croxall" userId="4d1968be-dae6-4f98-ae98-21266a2f29ba" providerId="ADAL" clId="{BBFDABE8-E355-4EC2-9123-607D930E9DED}" dt="2022-11-22T17:27:24.430" v="9166" actId="47"/>
        <pc:sldMkLst>
          <pc:docMk/>
          <pc:sldMk cId="157812070" sldId="339"/>
        </pc:sldMkLst>
      </pc:sldChg>
      <pc:sldChg chg="add del">
        <pc:chgData name="Jodie Croxall" userId="4d1968be-dae6-4f98-ae98-21266a2f29ba" providerId="ADAL" clId="{BBFDABE8-E355-4EC2-9123-607D930E9DED}" dt="2022-11-20T23:57:42.934" v="740" actId="2696"/>
        <pc:sldMkLst>
          <pc:docMk/>
          <pc:sldMk cId="864771455" sldId="339"/>
        </pc:sldMkLst>
      </pc:sldChg>
      <pc:sldChg chg="add del">
        <pc:chgData name="Jodie Croxall" userId="4d1968be-dae6-4f98-ae98-21266a2f29ba" providerId="ADAL" clId="{BBFDABE8-E355-4EC2-9123-607D930E9DED}" dt="2022-11-20T23:47:37.604" v="562" actId="2696"/>
        <pc:sldMkLst>
          <pc:docMk/>
          <pc:sldMk cId="1648563770" sldId="339"/>
        </pc:sldMkLst>
      </pc:sldChg>
      <pc:sldChg chg="add del">
        <pc:chgData name="Jodie Croxall" userId="4d1968be-dae6-4f98-ae98-21266a2f29ba" providerId="ADAL" clId="{BBFDABE8-E355-4EC2-9123-607D930E9DED}" dt="2022-11-20T23:53:39.188" v="611" actId="2696"/>
        <pc:sldMkLst>
          <pc:docMk/>
          <pc:sldMk cId="3078551388" sldId="339"/>
        </pc:sldMkLst>
      </pc:sldChg>
      <pc:sldChg chg="add del">
        <pc:chgData name="Jodie Croxall" userId="4d1968be-dae6-4f98-ae98-21266a2f29ba" providerId="ADAL" clId="{BBFDABE8-E355-4EC2-9123-607D930E9DED}" dt="2022-11-21T00:03:36.189" v="770" actId="2696"/>
        <pc:sldMkLst>
          <pc:docMk/>
          <pc:sldMk cId="4128128880" sldId="339"/>
        </pc:sldMkLst>
      </pc:sldChg>
      <pc:sldChg chg="add del">
        <pc:chgData name="Jodie Croxall" userId="4d1968be-dae6-4f98-ae98-21266a2f29ba" providerId="ADAL" clId="{BBFDABE8-E355-4EC2-9123-607D930E9DED}" dt="2022-11-20T23:53:39.188" v="611" actId="2696"/>
        <pc:sldMkLst>
          <pc:docMk/>
          <pc:sldMk cId="514146058" sldId="340"/>
        </pc:sldMkLst>
      </pc:sldChg>
      <pc:sldChg chg="add del">
        <pc:chgData name="Jodie Croxall" userId="4d1968be-dae6-4f98-ae98-21266a2f29ba" providerId="ADAL" clId="{BBFDABE8-E355-4EC2-9123-607D930E9DED}" dt="2022-11-20T23:57:42.934" v="740" actId="2696"/>
        <pc:sldMkLst>
          <pc:docMk/>
          <pc:sldMk cId="2218379979" sldId="340"/>
        </pc:sldMkLst>
      </pc:sldChg>
      <pc:sldChg chg="add del">
        <pc:chgData name="Jodie Croxall" userId="4d1968be-dae6-4f98-ae98-21266a2f29ba" providerId="ADAL" clId="{BBFDABE8-E355-4EC2-9123-607D930E9DED}" dt="2022-11-20T23:47:20.387" v="560" actId="2696"/>
        <pc:sldMkLst>
          <pc:docMk/>
          <pc:sldMk cId="2312838341" sldId="340"/>
        </pc:sldMkLst>
      </pc:sldChg>
      <pc:sldChg chg="add del">
        <pc:chgData name="Jodie Croxall" userId="4d1968be-dae6-4f98-ae98-21266a2f29ba" providerId="ADAL" clId="{BBFDABE8-E355-4EC2-9123-607D930E9DED}" dt="2022-11-21T00:03:36.189" v="770" actId="2696"/>
        <pc:sldMkLst>
          <pc:docMk/>
          <pc:sldMk cId="2613714214" sldId="340"/>
        </pc:sldMkLst>
      </pc:sldChg>
      <pc:sldChg chg="add del">
        <pc:chgData name="Jodie Croxall" userId="4d1968be-dae6-4f98-ae98-21266a2f29ba" providerId="ADAL" clId="{BBFDABE8-E355-4EC2-9123-607D930E9DED}" dt="2022-11-22T17:27:22.208" v="9165" actId="47"/>
        <pc:sldMkLst>
          <pc:docMk/>
          <pc:sldMk cId="3938272945" sldId="340"/>
        </pc:sldMkLst>
      </pc:sldChg>
      <pc:sldChg chg="addSp delSp modSp add del mod ord setBg modClrScheme chgLayout modNotesTx">
        <pc:chgData name="Jodie Croxall" userId="4d1968be-dae6-4f98-ae98-21266a2f29ba" providerId="ADAL" clId="{BBFDABE8-E355-4EC2-9123-607D930E9DED}" dt="2022-11-22T15:06:58.910" v="5700" actId="20577"/>
        <pc:sldMkLst>
          <pc:docMk/>
          <pc:sldMk cId="364565517" sldId="341"/>
        </pc:sldMkLst>
        <pc:spChg chg="del mod ord">
          <ac:chgData name="Jodie Croxall" userId="4d1968be-dae6-4f98-ae98-21266a2f29ba" providerId="ADAL" clId="{BBFDABE8-E355-4EC2-9123-607D930E9DED}" dt="2022-11-22T14:07:24.784" v="3095" actId="478"/>
          <ac:spMkLst>
            <pc:docMk/>
            <pc:sldMk cId="364565517" sldId="341"/>
            <ac:spMk id="2" creationId="{00000000-0000-0000-0000-000000000000}"/>
          </ac:spMkLst>
        </pc:spChg>
        <pc:spChg chg="mod ord">
          <ac:chgData name="Jodie Croxall" userId="4d1968be-dae6-4f98-ae98-21266a2f29ba" providerId="ADAL" clId="{BBFDABE8-E355-4EC2-9123-607D930E9DED}" dt="2022-11-22T15:06:49.989" v="5681" actId="255"/>
          <ac:spMkLst>
            <pc:docMk/>
            <pc:sldMk cId="364565517" sldId="341"/>
            <ac:spMk id="3" creationId="{00000000-0000-0000-0000-000000000000}"/>
          </ac:spMkLst>
        </pc:spChg>
        <pc:spChg chg="add del mod ord">
          <ac:chgData name="Jodie Croxall" userId="4d1968be-dae6-4f98-ae98-21266a2f29ba" providerId="ADAL" clId="{BBFDABE8-E355-4EC2-9123-607D930E9DED}" dt="2022-11-22T14:04:17.797" v="3052" actId="700"/>
          <ac:spMkLst>
            <pc:docMk/>
            <pc:sldMk cId="364565517" sldId="341"/>
            <ac:spMk id="4" creationId="{BAA13066-ED36-FA5C-66FD-4E921EBD6827}"/>
          </ac:spMkLst>
        </pc:spChg>
        <pc:spChg chg="add del mod">
          <ac:chgData name="Jodie Croxall" userId="4d1968be-dae6-4f98-ae98-21266a2f29ba" providerId="ADAL" clId="{BBFDABE8-E355-4EC2-9123-607D930E9DED}" dt="2022-11-22T14:07:43.473" v="3097" actId="478"/>
          <ac:spMkLst>
            <pc:docMk/>
            <pc:sldMk cId="364565517" sldId="341"/>
            <ac:spMk id="5" creationId="{BB6559A8-EC20-5678-E26A-0C431E98BC78}"/>
          </ac:spMkLst>
        </pc:spChg>
        <pc:spChg chg="add mod">
          <ac:chgData name="Jodie Croxall" userId="4d1968be-dae6-4f98-ae98-21266a2f29ba" providerId="ADAL" clId="{BBFDABE8-E355-4EC2-9123-607D930E9DED}" dt="2022-11-22T14:08:44.146" v="3146" actId="14100"/>
          <ac:spMkLst>
            <pc:docMk/>
            <pc:sldMk cId="364565517" sldId="341"/>
            <ac:spMk id="6" creationId="{313457DC-31F1-453E-2E55-5118409F5FB0}"/>
          </ac:spMkLst>
        </pc:spChg>
        <pc:spChg chg="add">
          <ac:chgData name="Jodie Croxall" userId="4d1968be-dae6-4f98-ae98-21266a2f29ba" providerId="ADAL" clId="{BBFDABE8-E355-4EC2-9123-607D930E9DED}" dt="2022-11-22T14:05:41.530" v="3053" actId="26606"/>
          <ac:spMkLst>
            <pc:docMk/>
            <pc:sldMk cId="364565517" sldId="341"/>
            <ac:spMk id="1031" creationId="{2EB492CD-616E-47F8-933B-5E2D952A0593}"/>
          </ac:spMkLst>
        </pc:spChg>
        <pc:spChg chg="add">
          <ac:chgData name="Jodie Croxall" userId="4d1968be-dae6-4f98-ae98-21266a2f29ba" providerId="ADAL" clId="{BBFDABE8-E355-4EC2-9123-607D930E9DED}" dt="2022-11-22T14:05:41.530" v="3053" actId="26606"/>
          <ac:spMkLst>
            <pc:docMk/>
            <pc:sldMk cId="364565517" sldId="341"/>
            <ac:spMk id="1033" creationId="{59383CF9-23B5-4335-9B21-1791C4CF1C75}"/>
          </ac:spMkLst>
        </pc:spChg>
        <pc:spChg chg="add">
          <ac:chgData name="Jodie Croxall" userId="4d1968be-dae6-4f98-ae98-21266a2f29ba" providerId="ADAL" clId="{BBFDABE8-E355-4EC2-9123-607D930E9DED}" dt="2022-11-22T14:05:41.530" v="3053" actId="26606"/>
          <ac:spMkLst>
            <pc:docMk/>
            <pc:sldMk cId="364565517" sldId="341"/>
            <ac:spMk id="1035" creationId="{0007FE00-9498-4706-B255-6437B0252C02}"/>
          </ac:spMkLst>
        </pc:spChg>
        <pc:picChg chg="add mod">
          <ac:chgData name="Jodie Croxall" userId="4d1968be-dae6-4f98-ae98-21266a2f29ba" providerId="ADAL" clId="{BBFDABE8-E355-4EC2-9123-607D930E9DED}" dt="2022-11-22T14:07:04.882" v="3091" actId="1076"/>
          <ac:picMkLst>
            <pc:docMk/>
            <pc:sldMk cId="364565517" sldId="341"/>
            <ac:picMk id="1026" creationId="{49C4F199-B8CC-FB8B-797F-B2B4B94454C7}"/>
          </ac:picMkLst>
        </pc:picChg>
      </pc:sldChg>
      <pc:sldChg chg="add del">
        <pc:chgData name="Jodie Croxall" userId="4d1968be-dae6-4f98-ae98-21266a2f29ba" providerId="ADAL" clId="{BBFDABE8-E355-4EC2-9123-607D930E9DED}" dt="2022-11-20T23:49:03.668" v="570" actId="47"/>
        <pc:sldMkLst>
          <pc:docMk/>
          <pc:sldMk cId="0" sldId="345"/>
        </pc:sldMkLst>
      </pc:sldChg>
      <pc:sldChg chg="add del">
        <pc:chgData name="Jodie Croxall" userId="4d1968be-dae6-4f98-ae98-21266a2f29ba" providerId="ADAL" clId="{BBFDABE8-E355-4EC2-9123-607D930E9DED}" dt="2022-11-20T23:49:02.420" v="569" actId="47"/>
        <pc:sldMkLst>
          <pc:docMk/>
          <pc:sldMk cId="0" sldId="349"/>
        </pc:sldMkLst>
      </pc:sldChg>
      <pc:sldChg chg="add del">
        <pc:chgData name="Jodie Croxall" userId="4d1968be-dae6-4f98-ae98-21266a2f29ba" providerId="ADAL" clId="{BBFDABE8-E355-4EC2-9123-607D930E9DED}" dt="2022-11-20T23:48:57.860" v="567" actId="47"/>
        <pc:sldMkLst>
          <pc:docMk/>
          <pc:sldMk cId="0" sldId="357"/>
        </pc:sldMkLst>
      </pc:sldChg>
      <pc:sldChg chg="add del">
        <pc:chgData name="Jodie Croxall" userId="4d1968be-dae6-4f98-ae98-21266a2f29ba" providerId="ADAL" clId="{BBFDABE8-E355-4EC2-9123-607D930E9DED}" dt="2022-11-20T23:49:06.416" v="571" actId="47"/>
        <pc:sldMkLst>
          <pc:docMk/>
          <pc:sldMk cId="0" sldId="358"/>
        </pc:sldMkLst>
      </pc:sldChg>
      <pc:sldChg chg="add del">
        <pc:chgData name="Jodie Croxall" userId="4d1968be-dae6-4f98-ae98-21266a2f29ba" providerId="ADAL" clId="{BBFDABE8-E355-4EC2-9123-607D930E9DED}" dt="2022-11-20T23:45:14.824" v="543" actId="2696"/>
        <pc:sldMkLst>
          <pc:docMk/>
          <pc:sldMk cId="0" sldId="380"/>
        </pc:sldMkLst>
      </pc:sldChg>
      <pc:sldChg chg="add del">
        <pc:chgData name="Jodie Croxall" userId="4d1968be-dae6-4f98-ae98-21266a2f29ba" providerId="ADAL" clId="{BBFDABE8-E355-4EC2-9123-607D930E9DED}" dt="2022-11-21T00:03:00.882" v="766" actId="47"/>
        <pc:sldMkLst>
          <pc:docMk/>
          <pc:sldMk cId="3193632253" sldId="380"/>
        </pc:sldMkLst>
      </pc:sldChg>
      <pc:sldChg chg="del">
        <pc:chgData name="Jodie Croxall" userId="4d1968be-dae6-4f98-ae98-21266a2f29ba" providerId="ADAL" clId="{BBFDABE8-E355-4EC2-9123-607D930E9DED}" dt="2022-11-20T23:05:39.862" v="221" actId="47"/>
        <pc:sldMkLst>
          <pc:docMk/>
          <pc:sldMk cId="658705830" sldId="440"/>
        </pc:sldMkLst>
      </pc:sldChg>
      <pc:sldChg chg="addSp modSp mod ord modAnim">
        <pc:chgData name="Jodie Croxall" userId="4d1968be-dae6-4f98-ae98-21266a2f29ba" providerId="ADAL" clId="{BBFDABE8-E355-4EC2-9123-607D930E9DED}" dt="2022-11-20T23:35:02.079" v="410"/>
        <pc:sldMkLst>
          <pc:docMk/>
          <pc:sldMk cId="2812464092" sldId="460"/>
        </pc:sldMkLst>
        <pc:spChg chg="add mod">
          <ac:chgData name="Jodie Croxall" userId="4d1968be-dae6-4f98-ae98-21266a2f29ba" providerId="ADAL" clId="{BBFDABE8-E355-4EC2-9123-607D930E9DED}" dt="2022-11-20T23:34:33.682" v="404"/>
          <ac:spMkLst>
            <pc:docMk/>
            <pc:sldMk cId="2812464092" sldId="460"/>
            <ac:spMk id="4" creationId="{C990B583-DA29-49BE-D6AC-C5925F4F3547}"/>
          </ac:spMkLst>
        </pc:spChg>
        <pc:picChg chg="add mod">
          <ac:chgData name="Jodie Croxall" userId="4d1968be-dae6-4f98-ae98-21266a2f29ba" providerId="ADAL" clId="{BBFDABE8-E355-4EC2-9123-607D930E9DED}" dt="2022-11-20T23:34:57.147" v="409" actId="1076"/>
          <ac:picMkLst>
            <pc:docMk/>
            <pc:sldMk cId="2812464092" sldId="460"/>
            <ac:picMk id="5" creationId="{48F71392-6042-CD58-6726-87FD10CA1B36}"/>
          </ac:picMkLst>
        </pc:picChg>
      </pc:sldChg>
      <pc:sldChg chg="ord">
        <pc:chgData name="Jodie Croxall" userId="4d1968be-dae6-4f98-ae98-21266a2f29ba" providerId="ADAL" clId="{BBFDABE8-E355-4EC2-9123-607D930E9DED}" dt="2022-11-20T23:35:12.684" v="413"/>
        <pc:sldMkLst>
          <pc:docMk/>
          <pc:sldMk cId="1000116954" sldId="466"/>
        </pc:sldMkLst>
      </pc:sldChg>
      <pc:sldChg chg="del">
        <pc:chgData name="Jodie Croxall" userId="4d1968be-dae6-4f98-ae98-21266a2f29ba" providerId="ADAL" clId="{BBFDABE8-E355-4EC2-9123-607D930E9DED}" dt="2022-11-20T22:50:12.996" v="52" actId="47"/>
        <pc:sldMkLst>
          <pc:docMk/>
          <pc:sldMk cId="1713953757" sldId="480"/>
        </pc:sldMkLst>
      </pc:sldChg>
      <pc:sldChg chg="modSp mod modNotesTx">
        <pc:chgData name="Jodie Croxall" userId="4d1968be-dae6-4f98-ae98-21266a2f29ba" providerId="ADAL" clId="{BBFDABE8-E355-4EC2-9123-607D930E9DED}" dt="2022-11-22T10:47:09.285" v="994" actId="20577"/>
        <pc:sldMkLst>
          <pc:docMk/>
          <pc:sldMk cId="2767989352" sldId="481"/>
        </pc:sldMkLst>
        <pc:spChg chg="mod">
          <ac:chgData name="Jodie Croxall" userId="4d1968be-dae6-4f98-ae98-21266a2f29ba" providerId="ADAL" clId="{BBFDABE8-E355-4EC2-9123-607D930E9DED}" dt="2022-11-20T22:58:51.592" v="150" actId="20577"/>
          <ac:spMkLst>
            <pc:docMk/>
            <pc:sldMk cId="2767989352" sldId="481"/>
            <ac:spMk id="2" creationId="{7C819CB3-E8BC-5521-4A8E-BD9972CA7654}"/>
          </ac:spMkLst>
        </pc:spChg>
      </pc:sldChg>
      <pc:sldChg chg="del">
        <pc:chgData name="Jodie Croxall" userId="4d1968be-dae6-4f98-ae98-21266a2f29ba" providerId="ADAL" clId="{BBFDABE8-E355-4EC2-9123-607D930E9DED}" dt="2022-11-20T22:50:09.576" v="49" actId="47"/>
        <pc:sldMkLst>
          <pc:docMk/>
          <pc:sldMk cId="3626655136" sldId="484"/>
        </pc:sldMkLst>
      </pc:sldChg>
      <pc:sldChg chg="del">
        <pc:chgData name="Jodie Croxall" userId="4d1968be-dae6-4f98-ae98-21266a2f29ba" providerId="ADAL" clId="{BBFDABE8-E355-4EC2-9123-607D930E9DED}" dt="2022-11-20T22:50:11.714" v="51" actId="47"/>
        <pc:sldMkLst>
          <pc:docMk/>
          <pc:sldMk cId="317342188" sldId="485"/>
        </pc:sldMkLst>
      </pc:sldChg>
      <pc:sldChg chg="del">
        <pc:chgData name="Jodie Croxall" userId="4d1968be-dae6-4f98-ae98-21266a2f29ba" providerId="ADAL" clId="{BBFDABE8-E355-4EC2-9123-607D930E9DED}" dt="2022-11-20T22:50:16.931" v="55" actId="47"/>
        <pc:sldMkLst>
          <pc:docMk/>
          <pc:sldMk cId="72746313" sldId="486"/>
        </pc:sldMkLst>
      </pc:sldChg>
      <pc:sldChg chg="del">
        <pc:chgData name="Jodie Croxall" userId="4d1968be-dae6-4f98-ae98-21266a2f29ba" providerId="ADAL" clId="{BBFDABE8-E355-4EC2-9123-607D930E9DED}" dt="2022-11-20T22:50:15.163" v="54" actId="47"/>
        <pc:sldMkLst>
          <pc:docMk/>
          <pc:sldMk cId="2696661573" sldId="487"/>
        </pc:sldMkLst>
      </pc:sldChg>
      <pc:sldChg chg="del">
        <pc:chgData name="Jodie Croxall" userId="4d1968be-dae6-4f98-ae98-21266a2f29ba" providerId="ADAL" clId="{BBFDABE8-E355-4EC2-9123-607D930E9DED}" dt="2022-11-20T22:50:14.219" v="53" actId="47"/>
        <pc:sldMkLst>
          <pc:docMk/>
          <pc:sldMk cId="1801773711" sldId="488"/>
        </pc:sldMkLst>
      </pc:sldChg>
      <pc:sldChg chg="del">
        <pc:chgData name="Jodie Croxall" userId="4d1968be-dae6-4f98-ae98-21266a2f29ba" providerId="ADAL" clId="{BBFDABE8-E355-4EC2-9123-607D930E9DED}" dt="2022-11-20T22:50:10.525" v="50" actId="47"/>
        <pc:sldMkLst>
          <pc:docMk/>
          <pc:sldMk cId="1235030380" sldId="489"/>
        </pc:sldMkLst>
      </pc:sldChg>
      <pc:sldChg chg="del">
        <pc:chgData name="Jodie Croxall" userId="4d1968be-dae6-4f98-ae98-21266a2f29ba" providerId="ADAL" clId="{BBFDABE8-E355-4EC2-9123-607D930E9DED}" dt="2022-11-20T22:50:08.673" v="48" actId="47"/>
        <pc:sldMkLst>
          <pc:docMk/>
          <pc:sldMk cId="486253477" sldId="490"/>
        </pc:sldMkLst>
      </pc:sldChg>
      <pc:sldChg chg="addSp modSp mod ord modAnim modNotesTx">
        <pc:chgData name="Jodie Croxall" userId="4d1968be-dae6-4f98-ae98-21266a2f29ba" providerId="ADAL" clId="{BBFDABE8-E355-4EC2-9123-607D930E9DED}" dt="2022-11-22T10:51:43.300" v="1521" actId="20577"/>
        <pc:sldMkLst>
          <pc:docMk/>
          <pc:sldMk cId="1943771345" sldId="491"/>
        </pc:sldMkLst>
        <pc:spChg chg="add mod">
          <ac:chgData name="Jodie Croxall" userId="4d1968be-dae6-4f98-ae98-21266a2f29ba" providerId="ADAL" clId="{BBFDABE8-E355-4EC2-9123-607D930E9DED}" dt="2022-11-20T22:57:56.267" v="136" actId="1076"/>
          <ac:spMkLst>
            <pc:docMk/>
            <pc:sldMk cId="1943771345" sldId="491"/>
            <ac:spMk id="2" creationId="{EC3C6EEF-E050-B937-8248-69C8F8158804}"/>
          </ac:spMkLst>
        </pc:spChg>
        <pc:spChg chg="add mod">
          <ac:chgData name="Jodie Croxall" userId="4d1968be-dae6-4f98-ae98-21266a2f29ba" providerId="ADAL" clId="{BBFDABE8-E355-4EC2-9123-607D930E9DED}" dt="2022-11-20T23:33:11.045" v="392" actId="113"/>
          <ac:spMkLst>
            <pc:docMk/>
            <pc:sldMk cId="1943771345" sldId="491"/>
            <ac:spMk id="3" creationId="{8D76179F-A815-3F57-5DB3-2C0121861A5E}"/>
          </ac:spMkLst>
        </pc:spChg>
        <pc:spChg chg="mod">
          <ac:chgData name="Jodie Croxall" userId="4d1968be-dae6-4f98-ae98-21266a2f29ba" providerId="ADAL" clId="{BBFDABE8-E355-4EC2-9123-607D930E9DED}" dt="2022-11-20T22:57:53.177" v="135" actId="1076"/>
          <ac:spMkLst>
            <pc:docMk/>
            <pc:sldMk cId="1943771345" sldId="491"/>
            <ac:spMk id="4" creationId="{D7560428-F233-AD69-C002-E3D2C0426C56}"/>
          </ac:spMkLst>
        </pc:spChg>
      </pc:sldChg>
      <pc:sldChg chg="delSp modSp mod ord delAnim">
        <pc:chgData name="Jodie Croxall" userId="4d1968be-dae6-4f98-ae98-21266a2f29ba" providerId="ADAL" clId="{BBFDABE8-E355-4EC2-9123-607D930E9DED}" dt="2022-11-20T23:33:23.114" v="394"/>
        <pc:sldMkLst>
          <pc:docMk/>
          <pc:sldMk cId="1252680804" sldId="492"/>
        </pc:sldMkLst>
        <pc:inkChg chg="del mod">
          <ac:chgData name="Jodie Croxall" userId="4d1968be-dae6-4f98-ae98-21266a2f29ba" providerId="ADAL" clId="{BBFDABE8-E355-4EC2-9123-607D930E9DED}" dt="2022-11-20T23:04:14.366" v="210" actId="478"/>
          <ac:inkMkLst>
            <pc:docMk/>
            <pc:sldMk cId="1252680804" sldId="492"/>
            <ac:inkMk id="8" creationId="{74139B76-FE00-6790-11D4-D14C5FC34AD8}"/>
          </ac:inkMkLst>
        </pc:inkChg>
        <pc:inkChg chg="del">
          <ac:chgData name="Jodie Croxall" userId="4d1968be-dae6-4f98-ae98-21266a2f29ba" providerId="ADAL" clId="{BBFDABE8-E355-4EC2-9123-607D930E9DED}" dt="2022-11-20T22:58:04.214" v="137" actId="478"/>
          <ac:inkMkLst>
            <pc:docMk/>
            <pc:sldMk cId="1252680804" sldId="492"/>
            <ac:inkMk id="9" creationId="{FD7C3ACA-457E-876E-6DA6-12FDBEF6E9F4}"/>
          </ac:inkMkLst>
        </pc:inkChg>
        <pc:inkChg chg="del">
          <ac:chgData name="Jodie Croxall" userId="4d1968be-dae6-4f98-ae98-21266a2f29ba" providerId="ADAL" clId="{BBFDABE8-E355-4EC2-9123-607D930E9DED}" dt="2022-11-20T22:58:05.959" v="138" actId="478"/>
          <ac:inkMkLst>
            <pc:docMk/>
            <pc:sldMk cId="1252680804" sldId="492"/>
            <ac:inkMk id="10" creationId="{0F8EF701-85D1-2735-C2A4-B3D867C6689E}"/>
          </ac:inkMkLst>
        </pc:inkChg>
      </pc:sldChg>
      <pc:sldChg chg="ord">
        <pc:chgData name="Jodie Croxall" userId="4d1968be-dae6-4f98-ae98-21266a2f29ba" providerId="ADAL" clId="{BBFDABE8-E355-4EC2-9123-607D930E9DED}" dt="2022-11-20T23:33:29.017" v="396"/>
        <pc:sldMkLst>
          <pc:docMk/>
          <pc:sldMk cId="1603007055" sldId="493"/>
        </pc:sldMkLst>
      </pc:sldChg>
      <pc:sldChg chg="ord">
        <pc:chgData name="Jodie Croxall" userId="4d1968be-dae6-4f98-ae98-21266a2f29ba" providerId="ADAL" clId="{BBFDABE8-E355-4EC2-9123-607D930E9DED}" dt="2022-11-20T23:35:17.041" v="415"/>
        <pc:sldMkLst>
          <pc:docMk/>
          <pc:sldMk cId="1254229303" sldId="494"/>
        </pc:sldMkLst>
      </pc:sldChg>
      <pc:sldChg chg="modSp mod ord modAnim">
        <pc:chgData name="Jodie Croxall" userId="4d1968be-dae6-4f98-ae98-21266a2f29ba" providerId="ADAL" clId="{BBFDABE8-E355-4EC2-9123-607D930E9DED}" dt="2022-11-20T23:35:26.751" v="419"/>
        <pc:sldMkLst>
          <pc:docMk/>
          <pc:sldMk cId="2506951322" sldId="495"/>
        </pc:sldMkLst>
        <pc:spChg chg="mod">
          <ac:chgData name="Jodie Croxall" userId="4d1968be-dae6-4f98-ae98-21266a2f29ba" providerId="ADAL" clId="{BBFDABE8-E355-4EC2-9123-607D930E9DED}" dt="2022-11-20T23:05:08.763" v="220" actId="20577"/>
          <ac:spMkLst>
            <pc:docMk/>
            <pc:sldMk cId="2506951322" sldId="495"/>
            <ac:spMk id="3" creationId="{BAA793A3-0B79-0440-8EE6-2BD6ACE2C8A4}"/>
          </ac:spMkLst>
        </pc:spChg>
      </pc:sldChg>
      <pc:sldChg chg="ord">
        <pc:chgData name="Jodie Croxall" userId="4d1968be-dae6-4f98-ae98-21266a2f29ba" providerId="ADAL" clId="{BBFDABE8-E355-4EC2-9123-607D930E9DED}" dt="2022-11-20T23:35:34.306" v="421"/>
        <pc:sldMkLst>
          <pc:docMk/>
          <pc:sldMk cId="334047261" sldId="496"/>
        </pc:sldMkLst>
      </pc:sldChg>
      <pc:sldChg chg="ord">
        <pc:chgData name="Jodie Croxall" userId="4d1968be-dae6-4f98-ae98-21266a2f29ba" providerId="ADAL" clId="{BBFDABE8-E355-4EC2-9123-607D930E9DED}" dt="2022-11-20T23:35:40.763" v="423"/>
        <pc:sldMkLst>
          <pc:docMk/>
          <pc:sldMk cId="3949845164" sldId="497"/>
        </pc:sldMkLst>
      </pc:sldChg>
      <pc:sldChg chg="ord">
        <pc:chgData name="Jodie Croxall" userId="4d1968be-dae6-4f98-ae98-21266a2f29ba" providerId="ADAL" clId="{BBFDABE8-E355-4EC2-9123-607D930E9DED}" dt="2022-11-20T23:35:45.279" v="425"/>
        <pc:sldMkLst>
          <pc:docMk/>
          <pc:sldMk cId="1162773568" sldId="498"/>
        </pc:sldMkLst>
      </pc:sldChg>
      <pc:sldChg chg="ord">
        <pc:chgData name="Jodie Croxall" userId="4d1968be-dae6-4f98-ae98-21266a2f29ba" providerId="ADAL" clId="{BBFDABE8-E355-4EC2-9123-607D930E9DED}" dt="2022-11-20T23:37:08.973" v="492"/>
        <pc:sldMkLst>
          <pc:docMk/>
          <pc:sldMk cId="3690358557" sldId="499"/>
        </pc:sldMkLst>
      </pc:sldChg>
      <pc:sldChg chg="delSp modSp del mod ord delAnim">
        <pc:chgData name="Jodie Croxall" userId="4d1968be-dae6-4f98-ae98-21266a2f29ba" providerId="ADAL" clId="{BBFDABE8-E355-4EC2-9123-607D930E9DED}" dt="2022-11-20T23:35:07.906" v="411" actId="47"/>
        <pc:sldMkLst>
          <pc:docMk/>
          <pc:sldMk cId="1931512909" sldId="500"/>
        </pc:sldMkLst>
        <pc:spChg chg="del mod">
          <ac:chgData name="Jodie Croxall" userId="4d1968be-dae6-4f98-ae98-21266a2f29ba" providerId="ADAL" clId="{BBFDABE8-E355-4EC2-9123-607D930E9DED}" dt="2022-11-20T23:34:29.132" v="403" actId="21"/>
          <ac:spMkLst>
            <pc:docMk/>
            <pc:sldMk cId="1931512909" sldId="500"/>
            <ac:spMk id="4" creationId="{3EEB1B02-AC84-78A7-B331-A03C454DA2E8}"/>
          </ac:spMkLst>
        </pc:spChg>
        <pc:grpChg chg="del mod">
          <ac:chgData name="Jodie Croxall" userId="4d1968be-dae6-4f98-ae98-21266a2f29ba" providerId="ADAL" clId="{BBFDABE8-E355-4EC2-9123-607D930E9DED}" dt="2022-11-20T23:34:47.749" v="406" actId="21"/>
          <ac:grpSpMkLst>
            <pc:docMk/>
            <pc:sldMk cId="1931512909" sldId="500"/>
            <ac:grpSpMk id="7" creationId="{0A26BCB0-79FC-E1A8-B7F2-122968146986}"/>
          </ac:grpSpMkLst>
        </pc:grpChg>
        <pc:picChg chg="del mod topLvl">
          <ac:chgData name="Jodie Croxall" userId="4d1968be-dae6-4f98-ae98-21266a2f29ba" providerId="ADAL" clId="{BBFDABE8-E355-4EC2-9123-607D930E9DED}" dt="2022-11-20T23:34:47.749" v="406" actId="21"/>
          <ac:picMkLst>
            <pc:docMk/>
            <pc:sldMk cId="1931512909" sldId="500"/>
            <ac:picMk id="6" creationId="{F82C2D25-1157-5A95-B30D-F5875F166F86}"/>
          </ac:picMkLst>
        </pc:picChg>
        <pc:picChg chg="mod topLvl">
          <ac:chgData name="Jodie Croxall" userId="4d1968be-dae6-4f98-ae98-21266a2f29ba" providerId="ADAL" clId="{BBFDABE8-E355-4EC2-9123-607D930E9DED}" dt="2022-11-20T23:34:47.749" v="406" actId="21"/>
          <ac:picMkLst>
            <pc:docMk/>
            <pc:sldMk cId="1931512909" sldId="500"/>
            <ac:picMk id="3074" creationId="{555A3A25-1025-F34B-9208-6D1BB3847061}"/>
          </ac:picMkLst>
        </pc:picChg>
      </pc:sldChg>
      <pc:sldChg chg="add ord">
        <pc:chgData name="Jodie Croxall" userId="4d1968be-dae6-4f98-ae98-21266a2f29ba" providerId="ADAL" clId="{BBFDABE8-E355-4EC2-9123-607D930E9DED}" dt="2022-11-20T23:37:27.151" v="509"/>
        <pc:sldMkLst>
          <pc:docMk/>
          <pc:sldMk cId="1133331467" sldId="501"/>
        </pc:sldMkLst>
      </pc:sldChg>
      <pc:sldChg chg="modSp add del mod">
        <pc:chgData name="Jodie Croxall" userId="4d1968be-dae6-4f98-ae98-21266a2f29ba" providerId="ADAL" clId="{BBFDABE8-E355-4EC2-9123-607D930E9DED}" dt="2022-11-22T15:27:17.202" v="6397" actId="2696"/>
        <pc:sldMkLst>
          <pc:docMk/>
          <pc:sldMk cId="1795213207" sldId="502"/>
        </pc:sldMkLst>
        <pc:spChg chg="mod">
          <ac:chgData name="Jodie Croxall" userId="4d1968be-dae6-4f98-ae98-21266a2f29ba" providerId="ADAL" clId="{BBFDABE8-E355-4EC2-9123-607D930E9DED}" dt="2022-11-22T15:26:53.176" v="6396" actId="1076"/>
          <ac:spMkLst>
            <pc:docMk/>
            <pc:sldMk cId="1795213207" sldId="502"/>
            <ac:spMk id="3" creationId="{34885F38-042B-8350-CEE9-430A3774191D}"/>
          </ac:spMkLst>
        </pc:spChg>
      </pc:sldChg>
      <pc:sldChg chg="modSp new del mod ord">
        <pc:chgData name="Jodie Croxall" userId="4d1968be-dae6-4f98-ae98-21266a2f29ba" providerId="ADAL" clId="{BBFDABE8-E355-4EC2-9123-607D930E9DED}" dt="2022-11-22T15:20:51.850" v="6326" actId="2696"/>
        <pc:sldMkLst>
          <pc:docMk/>
          <pc:sldMk cId="2415772734" sldId="502"/>
        </pc:sldMkLst>
        <pc:spChg chg="mod">
          <ac:chgData name="Jodie Croxall" userId="4d1968be-dae6-4f98-ae98-21266a2f29ba" providerId="ADAL" clId="{BBFDABE8-E355-4EC2-9123-607D930E9DED}" dt="2022-11-20T23:07:52.851" v="266" actId="20577"/>
          <ac:spMkLst>
            <pc:docMk/>
            <pc:sldMk cId="2415772734" sldId="502"/>
            <ac:spMk id="2" creationId="{292E852D-F0E8-E5E7-7283-CFAC8257A802}"/>
          </ac:spMkLst>
        </pc:spChg>
        <pc:spChg chg="mod">
          <ac:chgData name="Jodie Croxall" userId="4d1968be-dae6-4f98-ae98-21266a2f29ba" providerId="ADAL" clId="{BBFDABE8-E355-4EC2-9123-607D930E9DED}" dt="2022-11-20T23:08:07.723" v="267"/>
          <ac:spMkLst>
            <pc:docMk/>
            <pc:sldMk cId="2415772734" sldId="502"/>
            <ac:spMk id="3" creationId="{34885F38-042B-8350-CEE9-430A3774191D}"/>
          </ac:spMkLst>
        </pc:spChg>
      </pc:sldChg>
      <pc:sldChg chg="modSp add mod">
        <pc:chgData name="Jodie Croxall" userId="4d1968be-dae6-4f98-ae98-21266a2f29ba" providerId="ADAL" clId="{BBFDABE8-E355-4EC2-9123-607D930E9DED}" dt="2022-11-20T23:08:29.784" v="270"/>
        <pc:sldMkLst>
          <pc:docMk/>
          <pc:sldMk cId="1739840930" sldId="503"/>
        </pc:sldMkLst>
        <pc:spChg chg="mod">
          <ac:chgData name="Jodie Croxall" userId="4d1968be-dae6-4f98-ae98-21266a2f29ba" providerId="ADAL" clId="{BBFDABE8-E355-4EC2-9123-607D930E9DED}" dt="2022-11-20T23:08:29.784" v="270"/>
          <ac:spMkLst>
            <pc:docMk/>
            <pc:sldMk cId="1739840930" sldId="503"/>
            <ac:spMk id="3" creationId="{34885F38-042B-8350-CEE9-430A3774191D}"/>
          </ac:spMkLst>
        </pc:spChg>
      </pc:sldChg>
      <pc:sldChg chg="addSp delSp modSp new mod ord">
        <pc:chgData name="Jodie Croxall" userId="4d1968be-dae6-4f98-ae98-21266a2f29ba" providerId="ADAL" clId="{BBFDABE8-E355-4EC2-9123-607D930E9DED}" dt="2022-11-20T23:38:21.437" v="520" actId="1076"/>
        <pc:sldMkLst>
          <pc:docMk/>
          <pc:sldMk cId="1791509" sldId="504"/>
        </pc:sldMkLst>
        <pc:spChg chg="mod">
          <ac:chgData name="Jodie Croxall" userId="4d1968be-dae6-4f98-ae98-21266a2f29ba" providerId="ADAL" clId="{BBFDABE8-E355-4EC2-9123-607D930E9DED}" dt="2022-11-20T23:11:11.555" v="333" actId="20577"/>
          <ac:spMkLst>
            <pc:docMk/>
            <pc:sldMk cId="1791509" sldId="504"/>
            <ac:spMk id="2" creationId="{97E756D2-B576-B073-5811-3DB8B0F7B930}"/>
          </ac:spMkLst>
        </pc:spChg>
        <pc:spChg chg="del">
          <ac:chgData name="Jodie Croxall" userId="4d1968be-dae6-4f98-ae98-21266a2f29ba" providerId="ADAL" clId="{BBFDABE8-E355-4EC2-9123-607D930E9DED}" dt="2022-11-20T23:10:44.749" v="272" actId="22"/>
          <ac:spMkLst>
            <pc:docMk/>
            <pc:sldMk cId="1791509" sldId="504"/>
            <ac:spMk id="3" creationId="{E6A79DA4-1277-D0D7-F487-4E9DA3ECEBAB}"/>
          </ac:spMkLst>
        </pc:spChg>
        <pc:picChg chg="add mod ord">
          <ac:chgData name="Jodie Croxall" userId="4d1968be-dae6-4f98-ae98-21266a2f29ba" providerId="ADAL" clId="{BBFDABE8-E355-4EC2-9123-607D930E9DED}" dt="2022-11-20T23:38:21.437" v="520" actId="1076"/>
          <ac:picMkLst>
            <pc:docMk/>
            <pc:sldMk cId="1791509" sldId="504"/>
            <ac:picMk id="5" creationId="{D6A4EECD-68D8-4ED3-8FAA-4719EAE3AFE8}"/>
          </ac:picMkLst>
        </pc:picChg>
      </pc:sldChg>
      <pc:sldChg chg="modSp new del mod">
        <pc:chgData name="Jodie Croxall" userId="4d1968be-dae6-4f98-ae98-21266a2f29ba" providerId="ADAL" clId="{BBFDABE8-E355-4EC2-9123-607D930E9DED}" dt="2022-11-20T23:44:21.396" v="540" actId="2696"/>
        <pc:sldMkLst>
          <pc:docMk/>
          <pc:sldMk cId="2339392130" sldId="505"/>
        </pc:sldMkLst>
        <pc:spChg chg="mod">
          <ac:chgData name="Jodie Croxall" userId="4d1968be-dae6-4f98-ae98-21266a2f29ba" providerId="ADAL" clId="{BBFDABE8-E355-4EC2-9123-607D930E9DED}" dt="2022-11-20T23:14:30.532" v="356" actId="20577"/>
          <ac:spMkLst>
            <pc:docMk/>
            <pc:sldMk cId="2339392130" sldId="505"/>
            <ac:spMk id="2" creationId="{42D1A202-25FD-081D-3A27-0DC1F999459A}"/>
          </ac:spMkLst>
        </pc:spChg>
        <pc:spChg chg="mod">
          <ac:chgData name="Jodie Croxall" userId="4d1968be-dae6-4f98-ae98-21266a2f29ba" providerId="ADAL" clId="{BBFDABE8-E355-4EC2-9123-607D930E9DED}" dt="2022-11-20T23:14:24.553" v="336"/>
          <ac:spMkLst>
            <pc:docMk/>
            <pc:sldMk cId="2339392130" sldId="505"/>
            <ac:spMk id="3" creationId="{FCA1533A-FC4C-8BD3-07C1-7997832A6CFB}"/>
          </ac:spMkLst>
        </pc:spChg>
      </pc:sldChg>
      <pc:sldChg chg="modSp new mod">
        <pc:chgData name="Jodie Croxall" userId="4d1968be-dae6-4f98-ae98-21266a2f29ba" providerId="ADAL" clId="{BBFDABE8-E355-4EC2-9123-607D930E9DED}" dt="2022-11-20T23:15:14.908" v="358"/>
        <pc:sldMkLst>
          <pc:docMk/>
          <pc:sldMk cId="2064610978" sldId="506"/>
        </pc:sldMkLst>
        <pc:spChg chg="mod">
          <ac:chgData name="Jodie Croxall" userId="4d1968be-dae6-4f98-ae98-21266a2f29ba" providerId="ADAL" clId="{BBFDABE8-E355-4EC2-9123-607D930E9DED}" dt="2022-11-20T23:15:14.908" v="358"/>
          <ac:spMkLst>
            <pc:docMk/>
            <pc:sldMk cId="2064610978" sldId="506"/>
            <ac:spMk id="3" creationId="{09968CC9-170D-1A4B-4632-0FEFC25B3995}"/>
          </ac:spMkLst>
        </pc:spChg>
      </pc:sldChg>
      <pc:sldChg chg="new del">
        <pc:chgData name="Jodie Croxall" userId="4d1968be-dae6-4f98-ae98-21266a2f29ba" providerId="ADAL" clId="{BBFDABE8-E355-4EC2-9123-607D930E9DED}" dt="2022-11-20T23:17:50.469" v="361" actId="2696"/>
        <pc:sldMkLst>
          <pc:docMk/>
          <pc:sldMk cId="83901386" sldId="507"/>
        </pc:sldMkLst>
      </pc:sldChg>
      <pc:sldChg chg="add del">
        <pc:chgData name="Jodie Croxall" userId="4d1968be-dae6-4f98-ae98-21266a2f29ba" providerId="ADAL" clId="{BBFDABE8-E355-4EC2-9123-607D930E9DED}" dt="2022-11-20T23:50:14.295" v="583" actId="2696"/>
        <pc:sldMkLst>
          <pc:docMk/>
          <pc:sldMk cId="2122778635" sldId="507"/>
        </pc:sldMkLst>
      </pc:sldChg>
      <pc:sldChg chg="modSp add del mod ord">
        <pc:chgData name="Jodie Croxall" userId="4d1968be-dae6-4f98-ae98-21266a2f29ba" providerId="ADAL" clId="{BBFDABE8-E355-4EC2-9123-607D930E9DED}" dt="2022-11-22T15:04:04.919" v="5632" actId="2696"/>
        <pc:sldMkLst>
          <pc:docMk/>
          <pc:sldMk cId="3913053987" sldId="507"/>
        </pc:sldMkLst>
        <pc:spChg chg="mod">
          <ac:chgData name="Jodie Croxall" userId="4d1968be-dae6-4f98-ae98-21266a2f29ba" providerId="ADAL" clId="{BBFDABE8-E355-4EC2-9123-607D930E9DED}" dt="2022-11-22T14:59:35.753" v="5614" actId="21"/>
          <ac:spMkLst>
            <pc:docMk/>
            <pc:sldMk cId="3913053987" sldId="507"/>
            <ac:spMk id="72707" creationId="{4B4722DB-342D-BC0F-0662-04B33D892DCA}"/>
          </ac:spMkLst>
        </pc:spChg>
      </pc:sldChg>
      <pc:sldChg chg="add del">
        <pc:chgData name="Jodie Croxall" userId="4d1968be-dae6-4f98-ae98-21266a2f29ba" providerId="ADAL" clId="{BBFDABE8-E355-4EC2-9123-607D930E9DED}" dt="2022-11-22T14:01:34.138" v="3048" actId="47"/>
        <pc:sldMkLst>
          <pc:docMk/>
          <pc:sldMk cId="213178634" sldId="508"/>
        </pc:sldMkLst>
      </pc:sldChg>
      <pc:sldChg chg="add del">
        <pc:chgData name="Jodie Croxall" userId="4d1968be-dae6-4f98-ae98-21266a2f29ba" providerId="ADAL" clId="{BBFDABE8-E355-4EC2-9123-607D930E9DED}" dt="2022-11-22T14:13:03.931" v="3237" actId="2696"/>
        <pc:sldMkLst>
          <pc:docMk/>
          <pc:sldMk cId="647001078" sldId="509"/>
        </pc:sldMkLst>
      </pc:sldChg>
      <pc:sldChg chg="add del">
        <pc:chgData name="Jodie Croxall" userId="4d1968be-dae6-4f98-ae98-21266a2f29ba" providerId="ADAL" clId="{BBFDABE8-E355-4EC2-9123-607D930E9DED}" dt="2022-11-20T23:49:07.717" v="572" actId="47"/>
        <pc:sldMkLst>
          <pc:docMk/>
          <pc:sldMk cId="0" sldId="510"/>
        </pc:sldMkLst>
      </pc:sldChg>
      <pc:sldChg chg="add del">
        <pc:chgData name="Jodie Croxall" userId="4d1968be-dae6-4f98-ae98-21266a2f29ba" providerId="ADAL" clId="{BBFDABE8-E355-4EC2-9123-607D930E9DED}" dt="2022-11-21T00:03:14.386" v="768" actId="47"/>
        <pc:sldMkLst>
          <pc:docMk/>
          <pc:sldMk cId="0" sldId="511"/>
        </pc:sldMkLst>
      </pc:sldChg>
      <pc:sldChg chg="add del">
        <pc:chgData name="Jodie Croxall" userId="4d1968be-dae6-4f98-ae98-21266a2f29ba" providerId="ADAL" clId="{BBFDABE8-E355-4EC2-9123-607D930E9DED}" dt="2022-11-20T23:49:59.340" v="581" actId="47"/>
        <pc:sldMkLst>
          <pc:docMk/>
          <pc:sldMk cId="0" sldId="512"/>
        </pc:sldMkLst>
      </pc:sldChg>
      <pc:sldChg chg="add del">
        <pc:chgData name="Jodie Croxall" userId="4d1968be-dae6-4f98-ae98-21266a2f29ba" providerId="ADAL" clId="{BBFDABE8-E355-4EC2-9123-607D930E9DED}" dt="2022-11-20T23:50:00.390" v="582" actId="47"/>
        <pc:sldMkLst>
          <pc:docMk/>
          <pc:sldMk cId="0" sldId="513"/>
        </pc:sldMkLst>
      </pc:sldChg>
      <pc:sldChg chg="modSp new del mod">
        <pc:chgData name="Jodie Croxall" userId="4d1968be-dae6-4f98-ae98-21266a2f29ba" providerId="ADAL" clId="{BBFDABE8-E355-4EC2-9123-607D930E9DED}" dt="2022-11-20T23:37:20.259" v="507" actId="2696"/>
        <pc:sldMkLst>
          <pc:docMk/>
          <pc:sldMk cId="2071577696" sldId="514"/>
        </pc:sldMkLst>
        <pc:spChg chg="mod">
          <ac:chgData name="Jodie Croxall" userId="4d1968be-dae6-4f98-ae98-21266a2f29ba" providerId="ADAL" clId="{BBFDABE8-E355-4EC2-9123-607D930E9DED}" dt="2022-11-20T23:36:02.536" v="445" actId="20577"/>
          <ac:spMkLst>
            <pc:docMk/>
            <pc:sldMk cId="2071577696" sldId="514"/>
            <ac:spMk id="2" creationId="{B071F47E-422F-E88D-23C2-E74EB7D07331}"/>
          </ac:spMkLst>
        </pc:spChg>
      </pc:sldChg>
      <pc:sldChg chg="delSp modSp add mod setBg delAnim delDesignElem">
        <pc:chgData name="Jodie Croxall" userId="4d1968be-dae6-4f98-ae98-21266a2f29ba" providerId="ADAL" clId="{BBFDABE8-E355-4EC2-9123-607D930E9DED}" dt="2022-11-20T23:37:16.600" v="506" actId="20577"/>
        <pc:sldMkLst>
          <pc:docMk/>
          <pc:sldMk cId="3129019607" sldId="515"/>
        </pc:sldMkLst>
        <pc:spChg chg="mod">
          <ac:chgData name="Jodie Croxall" userId="4d1968be-dae6-4f98-ae98-21266a2f29ba" providerId="ADAL" clId="{BBFDABE8-E355-4EC2-9123-607D930E9DED}" dt="2022-11-20T23:37:16.600" v="506" actId="20577"/>
          <ac:spMkLst>
            <pc:docMk/>
            <pc:sldMk cId="3129019607" sldId="515"/>
            <ac:spMk id="2" creationId="{EC3C6EEF-E050-B937-8248-69C8F8158804}"/>
          </ac:spMkLst>
        </pc:spChg>
        <pc:spChg chg="del">
          <ac:chgData name="Jodie Croxall" userId="4d1968be-dae6-4f98-ae98-21266a2f29ba" providerId="ADAL" clId="{BBFDABE8-E355-4EC2-9123-607D930E9DED}" dt="2022-11-20T23:36:29.381" v="448" actId="478"/>
          <ac:spMkLst>
            <pc:docMk/>
            <pc:sldMk cId="3129019607" sldId="515"/>
            <ac:spMk id="3" creationId="{8D76179F-A815-3F57-5DB3-2C0121861A5E}"/>
          </ac:spMkLst>
        </pc:spChg>
        <pc:spChg chg="del">
          <ac:chgData name="Jodie Croxall" userId="4d1968be-dae6-4f98-ae98-21266a2f29ba" providerId="ADAL" clId="{BBFDABE8-E355-4EC2-9123-607D930E9DED}" dt="2022-11-20T23:36:26.344" v="447"/>
          <ac:spMkLst>
            <pc:docMk/>
            <pc:sldMk cId="3129019607" sldId="515"/>
            <ac:spMk id="10" creationId="{ECC07320-C2CA-4E29-8481-9D9E143C7788}"/>
          </ac:spMkLst>
        </pc:spChg>
      </pc:sldChg>
      <pc:sldChg chg="addSp delSp modSp new mod modClrScheme modAnim chgLayout modNotesTx">
        <pc:chgData name="Jodie Croxall" userId="4d1968be-dae6-4f98-ae98-21266a2f29ba" providerId="ADAL" clId="{BBFDABE8-E355-4EC2-9123-607D930E9DED}" dt="2022-11-22T13:32:51.703" v="2135" actId="20577"/>
        <pc:sldMkLst>
          <pc:docMk/>
          <pc:sldMk cId="332155367" sldId="516"/>
        </pc:sldMkLst>
        <pc:spChg chg="del mod ord">
          <ac:chgData name="Jodie Croxall" userId="4d1968be-dae6-4f98-ae98-21266a2f29ba" providerId="ADAL" clId="{BBFDABE8-E355-4EC2-9123-607D930E9DED}" dt="2022-11-20T23:52:12.170" v="586" actId="700"/>
          <ac:spMkLst>
            <pc:docMk/>
            <pc:sldMk cId="332155367" sldId="516"/>
            <ac:spMk id="2" creationId="{31D6A5AF-2BB2-9847-094D-BB678E261CBF}"/>
          </ac:spMkLst>
        </pc:spChg>
        <pc:spChg chg="del mod ord">
          <ac:chgData name="Jodie Croxall" userId="4d1968be-dae6-4f98-ae98-21266a2f29ba" providerId="ADAL" clId="{BBFDABE8-E355-4EC2-9123-607D930E9DED}" dt="2022-11-20T23:52:12.170" v="586" actId="700"/>
          <ac:spMkLst>
            <pc:docMk/>
            <pc:sldMk cId="332155367" sldId="516"/>
            <ac:spMk id="3" creationId="{E723353E-E0CD-06C7-B025-4A7A442AB64D}"/>
          </ac:spMkLst>
        </pc:spChg>
        <pc:spChg chg="add mod ord">
          <ac:chgData name="Jodie Croxall" userId="4d1968be-dae6-4f98-ae98-21266a2f29ba" providerId="ADAL" clId="{BBFDABE8-E355-4EC2-9123-607D930E9DED}" dt="2022-11-20T23:52:47.552" v="610" actId="5793"/>
          <ac:spMkLst>
            <pc:docMk/>
            <pc:sldMk cId="332155367" sldId="516"/>
            <ac:spMk id="4" creationId="{9EFD30D5-CF6C-DD5E-E71A-96628032CCE6}"/>
          </ac:spMkLst>
        </pc:spChg>
        <pc:spChg chg="add del mod ord">
          <ac:chgData name="Jodie Croxall" userId="4d1968be-dae6-4f98-ae98-21266a2f29ba" providerId="ADAL" clId="{BBFDABE8-E355-4EC2-9123-607D930E9DED}" dt="2022-11-20T23:52:15.502" v="587"/>
          <ac:spMkLst>
            <pc:docMk/>
            <pc:sldMk cId="332155367" sldId="516"/>
            <ac:spMk id="5" creationId="{A7F69B36-7198-22D4-E9C7-3C1DB04432D3}"/>
          </ac:spMkLst>
        </pc:spChg>
        <pc:spChg chg="add mod ord">
          <ac:chgData name="Jodie Croxall" userId="4d1968be-dae6-4f98-ae98-21266a2f29ba" providerId="ADAL" clId="{BBFDABE8-E355-4EC2-9123-607D930E9DED}" dt="2022-11-22T13:30:40.319" v="1744" actId="5793"/>
          <ac:spMkLst>
            <pc:docMk/>
            <pc:sldMk cId="332155367" sldId="516"/>
            <ac:spMk id="6" creationId="{B8D3C114-585D-C7E2-98CE-2BBF63DEF58C}"/>
          </ac:spMkLst>
        </pc:spChg>
        <pc:picChg chg="add mod">
          <ac:chgData name="Jodie Croxall" userId="4d1968be-dae6-4f98-ae98-21266a2f29ba" providerId="ADAL" clId="{BBFDABE8-E355-4EC2-9123-607D930E9DED}" dt="2022-11-20T23:52:15.502" v="587"/>
          <ac:picMkLst>
            <pc:docMk/>
            <pc:sldMk cId="332155367" sldId="516"/>
            <ac:picMk id="7" creationId="{B3C213BB-7FD7-7386-9118-129A66419551}"/>
          </ac:picMkLst>
        </pc:picChg>
        <pc:picChg chg="add mod">
          <ac:chgData name="Jodie Croxall" userId="4d1968be-dae6-4f98-ae98-21266a2f29ba" providerId="ADAL" clId="{BBFDABE8-E355-4EC2-9123-607D930E9DED}" dt="2022-11-22T13:29:11.518" v="1632" actId="1076"/>
          <ac:picMkLst>
            <pc:docMk/>
            <pc:sldMk cId="332155367" sldId="516"/>
            <ac:picMk id="11" creationId="{45318D50-DA83-94DB-0297-C1A803E668A7}"/>
          </ac:picMkLst>
        </pc:picChg>
        <pc:inkChg chg="add del">
          <ac:chgData name="Jodie Croxall" userId="4d1968be-dae6-4f98-ae98-21266a2f29ba" providerId="ADAL" clId="{BBFDABE8-E355-4EC2-9123-607D930E9DED}" dt="2022-11-22T13:24:22.273" v="1526"/>
          <ac:inkMkLst>
            <pc:docMk/>
            <pc:sldMk cId="332155367" sldId="516"/>
            <ac:inkMk id="2" creationId="{6140B17E-549F-B429-52DD-94D600AF6074}"/>
          </ac:inkMkLst>
        </pc:inkChg>
        <pc:inkChg chg="add del">
          <ac:chgData name="Jodie Croxall" userId="4d1968be-dae6-4f98-ae98-21266a2f29ba" providerId="ADAL" clId="{BBFDABE8-E355-4EC2-9123-607D930E9DED}" dt="2022-11-22T13:24:22.257" v="1525"/>
          <ac:inkMkLst>
            <pc:docMk/>
            <pc:sldMk cId="332155367" sldId="516"/>
            <ac:inkMk id="3" creationId="{577A2F6E-DA2E-6631-457C-B10307A54B9B}"/>
          </ac:inkMkLst>
        </pc:inkChg>
        <pc:inkChg chg="add del">
          <ac:chgData name="Jodie Croxall" userId="4d1968be-dae6-4f98-ae98-21266a2f29ba" providerId="ADAL" clId="{BBFDABE8-E355-4EC2-9123-607D930E9DED}" dt="2022-11-22T13:24:22.273" v="1527"/>
          <ac:inkMkLst>
            <pc:docMk/>
            <pc:sldMk cId="332155367" sldId="516"/>
            <ac:inkMk id="5" creationId="{FFFEA054-4984-171C-E2DB-C427C1FF1557}"/>
          </ac:inkMkLst>
        </pc:inkChg>
        <pc:inkChg chg="add del">
          <ac:chgData name="Jodie Croxall" userId="4d1968be-dae6-4f98-ae98-21266a2f29ba" providerId="ADAL" clId="{BBFDABE8-E355-4EC2-9123-607D930E9DED}" dt="2022-11-22T13:24:53.945" v="1529"/>
          <ac:inkMkLst>
            <pc:docMk/>
            <pc:sldMk cId="332155367" sldId="516"/>
            <ac:inkMk id="8" creationId="{80A7B8E0-019D-D910-0835-AD87CB80723E}"/>
          </ac:inkMkLst>
        </pc:inkChg>
        <pc:inkChg chg="add del">
          <ac:chgData name="Jodie Croxall" userId="4d1968be-dae6-4f98-ae98-21266a2f29ba" providerId="ADAL" clId="{BBFDABE8-E355-4EC2-9123-607D930E9DED}" dt="2022-11-22T13:25:00.938" v="1531"/>
          <ac:inkMkLst>
            <pc:docMk/>
            <pc:sldMk cId="332155367" sldId="516"/>
            <ac:inkMk id="9" creationId="{FFE53FE6-18AB-9D74-8428-13EE508AE540}"/>
          </ac:inkMkLst>
        </pc:inkChg>
        <pc:inkChg chg="add">
          <ac:chgData name="Jodie Croxall" userId="4d1968be-dae6-4f98-ae98-21266a2f29ba" providerId="ADAL" clId="{BBFDABE8-E355-4EC2-9123-607D930E9DED}" dt="2022-11-22T13:25:10.886" v="1532" actId="9405"/>
          <ac:inkMkLst>
            <pc:docMk/>
            <pc:sldMk cId="332155367" sldId="516"/>
            <ac:inkMk id="10" creationId="{9E835E38-B64C-CBE7-9D29-72A57E5AC634}"/>
          </ac:inkMkLst>
        </pc:inkChg>
      </pc:sldChg>
      <pc:sldChg chg="addSp delSp modSp add mod modNotesTx">
        <pc:chgData name="Jodie Croxall" userId="4d1968be-dae6-4f98-ae98-21266a2f29ba" providerId="ADAL" clId="{BBFDABE8-E355-4EC2-9123-607D930E9DED}" dt="2022-11-22T13:51:38.318" v="2970" actId="255"/>
        <pc:sldMkLst>
          <pc:docMk/>
          <pc:sldMk cId="698935852" sldId="517"/>
        </pc:sldMkLst>
        <pc:spChg chg="add mod">
          <ac:chgData name="Jodie Croxall" userId="4d1968be-dae6-4f98-ae98-21266a2f29ba" providerId="ADAL" clId="{BBFDABE8-E355-4EC2-9123-607D930E9DED}" dt="2022-11-22T13:51:06.691" v="2962" actId="255"/>
          <ac:spMkLst>
            <pc:docMk/>
            <pc:sldMk cId="698935852" sldId="517"/>
            <ac:spMk id="2" creationId="{E1A6400B-5867-DD6E-0F17-3B137485E830}"/>
          </ac:spMkLst>
        </pc:spChg>
        <pc:spChg chg="mod">
          <ac:chgData name="Jodie Croxall" userId="4d1968be-dae6-4f98-ae98-21266a2f29ba" providerId="ADAL" clId="{BBFDABE8-E355-4EC2-9123-607D930E9DED}" dt="2022-11-22T13:48:58.455" v="2834" actId="14100"/>
          <ac:spMkLst>
            <pc:docMk/>
            <pc:sldMk cId="698935852" sldId="517"/>
            <ac:spMk id="4" creationId="{9EFD30D5-CF6C-DD5E-E71A-96628032CCE6}"/>
          </ac:spMkLst>
        </pc:spChg>
        <pc:spChg chg="del mod">
          <ac:chgData name="Jodie Croxall" userId="4d1968be-dae6-4f98-ae98-21266a2f29ba" providerId="ADAL" clId="{BBFDABE8-E355-4EC2-9123-607D930E9DED}" dt="2022-11-20T23:56:34.447" v="670" actId="478"/>
          <ac:spMkLst>
            <pc:docMk/>
            <pc:sldMk cId="698935852" sldId="517"/>
            <ac:spMk id="6" creationId="{B8D3C114-585D-C7E2-98CE-2BBF63DEF58C}"/>
          </ac:spMkLst>
        </pc:spChg>
        <pc:spChg chg="add mod ord">
          <ac:chgData name="Jodie Croxall" userId="4d1968be-dae6-4f98-ae98-21266a2f29ba" providerId="ADAL" clId="{BBFDABE8-E355-4EC2-9123-607D930E9DED}" dt="2022-11-22T13:51:38.318" v="2970" actId="255"/>
          <ac:spMkLst>
            <pc:docMk/>
            <pc:sldMk cId="698935852" sldId="517"/>
            <ac:spMk id="7" creationId="{2DA8200E-982C-C57D-440C-D29605A1F00E}"/>
          </ac:spMkLst>
        </pc:spChg>
        <pc:spChg chg="add mod">
          <ac:chgData name="Jodie Croxall" userId="4d1968be-dae6-4f98-ae98-21266a2f29ba" providerId="ADAL" clId="{BBFDABE8-E355-4EC2-9123-607D930E9DED}" dt="2022-11-22T13:49:50.869" v="2840" actId="2085"/>
          <ac:spMkLst>
            <pc:docMk/>
            <pc:sldMk cId="698935852" sldId="517"/>
            <ac:spMk id="10" creationId="{F387E3F6-DC5B-7EFE-0753-1B4321F4BE38}"/>
          </ac:spMkLst>
        </pc:spChg>
        <pc:picChg chg="add del mod">
          <ac:chgData name="Jodie Croxall" userId="4d1968be-dae6-4f98-ae98-21266a2f29ba" providerId="ADAL" clId="{BBFDABE8-E355-4EC2-9123-607D930E9DED}" dt="2022-11-22T13:37:20.476" v="2141" actId="21"/>
          <ac:picMkLst>
            <pc:docMk/>
            <pc:sldMk cId="698935852" sldId="517"/>
            <ac:picMk id="3" creationId="{C5206708-F2DF-718C-952D-2BA092DACD25}"/>
          </ac:picMkLst>
        </pc:picChg>
        <pc:picChg chg="add del mod">
          <ac:chgData name="Jodie Croxall" userId="4d1968be-dae6-4f98-ae98-21266a2f29ba" providerId="ADAL" clId="{BBFDABE8-E355-4EC2-9123-607D930E9DED}" dt="2022-11-22T13:48:23.658" v="2828" actId="21"/>
          <ac:picMkLst>
            <pc:docMk/>
            <pc:sldMk cId="698935852" sldId="517"/>
            <ac:picMk id="5" creationId="{A9773AE9-4A8F-C423-A8B2-3A43A6065ECA}"/>
          </ac:picMkLst>
        </pc:picChg>
        <pc:picChg chg="del">
          <ac:chgData name="Jodie Croxall" userId="4d1968be-dae6-4f98-ae98-21266a2f29ba" providerId="ADAL" clId="{BBFDABE8-E355-4EC2-9123-607D930E9DED}" dt="2022-11-20T23:56:19.311" v="667" actId="478"/>
          <ac:picMkLst>
            <pc:docMk/>
            <pc:sldMk cId="698935852" sldId="517"/>
            <ac:picMk id="7" creationId="{B3C213BB-7FD7-7386-9118-129A66419551}"/>
          </ac:picMkLst>
        </pc:picChg>
        <pc:picChg chg="add mod ord">
          <ac:chgData name="Jodie Croxall" userId="4d1968be-dae6-4f98-ae98-21266a2f29ba" providerId="ADAL" clId="{BBFDABE8-E355-4EC2-9123-607D930E9DED}" dt="2022-11-22T13:51:25.591" v="2968" actId="14100"/>
          <ac:picMkLst>
            <pc:docMk/>
            <pc:sldMk cId="698935852" sldId="517"/>
            <ac:picMk id="9" creationId="{29439BB1-19D1-E8CA-4381-883E298BDCF0}"/>
          </ac:picMkLst>
        </pc:picChg>
      </pc:sldChg>
      <pc:sldChg chg="addSp delSp modSp new del mod">
        <pc:chgData name="Jodie Croxall" userId="4d1968be-dae6-4f98-ae98-21266a2f29ba" providerId="ADAL" clId="{BBFDABE8-E355-4EC2-9123-607D930E9DED}" dt="2022-11-22T13:37:41.658" v="2145" actId="47"/>
        <pc:sldMkLst>
          <pc:docMk/>
          <pc:sldMk cId="3870551040" sldId="518"/>
        </pc:sldMkLst>
        <pc:spChg chg="mod">
          <ac:chgData name="Jodie Croxall" userId="4d1968be-dae6-4f98-ae98-21266a2f29ba" providerId="ADAL" clId="{BBFDABE8-E355-4EC2-9123-607D930E9DED}" dt="2022-11-22T13:27:18.230" v="1622" actId="5793"/>
          <ac:spMkLst>
            <pc:docMk/>
            <pc:sldMk cId="3870551040" sldId="518"/>
            <ac:spMk id="2" creationId="{B0413FD2-DED6-47A5-852D-C650917CF82E}"/>
          </ac:spMkLst>
        </pc:spChg>
        <pc:spChg chg="del">
          <ac:chgData name="Jodie Croxall" userId="4d1968be-dae6-4f98-ae98-21266a2f29ba" providerId="ADAL" clId="{BBFDABE8-E355-4EC2-9123-607D930E9DED}" dt="2022-11-22T13:27:09.865" v="1599"/>
          <ac:spMkLst>
            <pc:docMk/>
            <pc:sldMk cId="3870551040" sldId="518"/>
            <ac:spMk id="3" creationId="{3F2DB964-A941-8C12-E8E9-AC9AD22CF2EA}"/>
          </ac:spMkLst>
        </pc:spChg>
        <pc:spChg chg="mod">
          <ac:chgData name="Jodie Croxall" userId="4d1968be-dae6-4f98-ae98-21266a2f29ba" providerId="ADAL" clId="{BBFDABE8-E355-4EC2-9123-607D930E9DED}" dt="2022-11-22T13:37:33.871" v="2144" actId="21"/>
          <ac:spMkLst>
            <pc:docMk/>
            <pc:sldMk cId="3870551040" sldId="518"/>
            <ac:spMk id="4" creationId="{0A9875C1-F9E0-ACFC-8009-27513F62A92A}"/>
          </ac:spMkLst>
        </pc:spChg>
        <pc:spChg chg="add mod">
          <ac:chgData name="Jodie Croxall" userId="4d1968be-dae6-4f98-ae98-21266a2f29ba" providerId="ADAL" clId="{BBFDABE8-E355-4EC2-9123-607D930E9DED}" dt="2022-11-22T13:28:57.816" v="1628" actId="21"/>
          <ac:spMkLst>
            <pc:docMk/>
            <pc:sldMk cId="3870551040" sldId="518"/>
            <ac:spMk id="6" creationId="{8A3EF708-9893-C4B1-5266-ABE4758334F9}"/>
          </ac:spMkLst>
        </pc:spChg>
        <pc:picChg chg="add del mod">
          <ac:chgData name="Jodie Croxall" userId="4d1968be-dae6-4f98-ae98-21266a2f29ba" providerId="ADAL" clId="{BBFDABE8-E355-4EC2-9123-607D930E9DED}" dt="2022-11-22T13:28:57.816" v="1628" actId="21"/>
          <ac:picMkLst>
            <pc:docMk/>
            <pc:sldMk cId="3870551040" sldId="518"/>
            <ac:picMk id="5" creationId="{FACACA76-2D28-9D52-AE7C-9E99D9ADD258}"/>
          </ac:picMkLst>
        </pc:picChg>
      </pc:sldChg>
      <pc:sldChg chg="addSp delSp modSp add del mod">
        <pc:chgData name="Jodie Croxall" userId="4d1968be-dae6-4f98-ae98-21266a2f29ba" providerId="ADAL" clId="{BBFDABE8-E355-4EC2-9123-607D930E9DED}" dt="2022-11-22T14:20:42.409" v="3421" actId="47"/>
        <pc:sldMkLst>
          <pc:docMk/>
          <pc:sldMk cId="2399814533" sldId="519"/>
        </pc:sldMkLst>
        <pc:spChg chg="add mod">
          <ac:chgData name="Jodie Croxall" userId="4d1968be-dae6-4f98-ae98-21266a2f29ba" providerId="ADAL" clId="{BBFDABE8-E355-4EC2-9123-607D930E9DED}" dt="2022-11-22T14:20:14.029" v="3339" actId="21"/>
          <ac:spMkLst>
            <pc:docMk/>
            <pc:sldMk cId="2399814533" sldId="519"/>
            <ac:spMk id="3" creationId="{5602A5C9-A9A3-4EE3-7F2F-FD5389DB7BBC}"/>
          </ac:spMkLst>
        </pc:spChg>
        <pc:picChg chg="del">
          <ac:chgData name="Jodie Croxall" userId="4d1968be-dae6-4f98-ae98-21266a2f29ba" providerId="ADAL" clId="{BBFDABE8-E355-4EC2-9123-607D930E9DED}" dt="2022-11-22T13:58:40.742" v="2972" actId="478"/>
          <ac:picMkLst>
            <pc:docMk/>
            <pc:sldMk cId="2399814533" sldId="519"/>
            <ac:picMk id="5" creationId="{0DA77EC0-7129-19EB-5FD3-5E11C2C1C86C}"/>
          </ac:picMkLst>
        </pc:picChg>
      </pc:sldChg>
      <pc:sldChg chg="addSp delSp modSp new del">
        <pc:chgData name="Jodie Croxall" userId="4d1968be-dae6-4f98-ae98-21266a2f29ba" providerId="ADAL" clId="{BBFDABE8-E355-4EC2-9123-607D930E9DED}" dt="2022-11-22T13:49:12.560" v="2835" actId="2696"/>
        <pc:sldMkLst>
          <pc:docMk/>
          <pc:sldMk cId="4278381413" sldId="519"/>
        </pc:sldMkLst>
        <pc:spChg chg="del">
          <ac:chgData name="Jodie Croxall" userId="4d1968be-dae6-4f98-ae98-21266a2f29ba" providerId="ADAL" clId="{BBFDABE8-E355-4EC2-9123-607D930E9DED}" dt="2022-11-22T13:37:27.725" v="2143"/>
          <ac:spMkLst>
            <pc:docMk/>
            <pc:sldMk cId="4278381413" sldId="519"/>
            <ac:spMk id="3" creationId="{9962284D-F766-4521-238F-22BEE750A826}"/>
          </ac:spMkLst>
        </pc:spChg>
        <pc:picChg chg="add mod">
          <ac:chgData name="Jodie Croxall" userId="4d1968be-dae6-4f98-ae98-21266a2f29ba" providerId="ADAL" clId="{BBFDABE8-E355-4EC2-9123-607D930E9DED}" dt="2022-11-22T13:37:27.725" v="2143"/>
          <ac:picMkLst>
            <pc:docMk/>
            <pc:sldMk cId="4278381413" sldId="519"/>
            <ac:picMk id="5" creationId="{0DA77EC0-7129-19EB-5FD3-5E11C2C1C86C}"/>
          </ac:picMkLst>
        </pc:picChg>
      </pc:sldChg>
      <pc:sldChg chg="addSp delSp modSp add mod modNotesTx">
        <pc:chgData name="Jodie Croxall" userId="4d1968be-dae6-4f98-ae98-21266a2f29ba" providerId="ADAL" clId="{BBFDABE8-E355-4EC2-9123-607D930E9DED}" dt="2022-11-22T14:57:32.228" v="5596" actId="113"/>
        <pc:sldMkLst>
          <pc:docMk/>
          <pc:sldMk cId="2622264099" sldId="520"/>
        </pc:sldMkLst>
        <pc:spChg chg="del">
          <ac:chgData name="Jodie Croxall" userId="4d1968be-dae6-4f98-ae98-21266a2f29ba" providerId="ADAL" clId="{BBFDABE8-E355-4EC2-9123-607D930E9DED}" dt="2022-11-22T14:14:02.343" v="3239" actId="21"/>
          <ac:spMkLst>
            <pc:docMk/>
            <pc:sldMk cId="2622264099" sldId="520"/>
            <ac:spMk id="2" creationId="{97E756D2-B576-B073-5811-3DB8B0F7B930}"/>
          </ac:spMkLst>
        </pc:spChg>
        <pc:spChg chg="add del mod">
          <ac:chgData name="Jodie Croxall" userId="4d1968be-dae6-4f98-ae98-21266a2f29ba" providerId="ADAL" clId="{BBFDABE8-E355-4EC2-9123-607D930E9DED}" dt="2022-11-22T14:14:07.904" v="3240" actId="21"/>
          <ac:spMkLst>
            <pc:docMk/>
            <pc:sldMk cId="2622264099" sldId="520"/>
            <ac:spMk id="3" creationId="{8EC65BA1-E758-B7BA-7F25-B5BEA295779D}"/>
          </ac:spMkLst>
        </pc:spChg>
        <pc:spChg chg="add del mod">
          <ac:chgData name="Jodie Croxall" userId="4d1968be-dae6-4f98-ae98-21266a2f29ba" providerId="ADAL" clId="{BBFDABE8-E355-4EC2-9123-607D930E9DED}" dt="2022-11-22T14:14:58.395" v="3245" actId="21"/>
          <ac:spMkLst>
            <pc:docMk/>
            <pc:sldMk cId="2622264099" sldId="520"/>
            <ac:spMk id="4" creationId="{ACCE00C9-B0A3-0B9F-4A75-F976AC5583B9}"/>
          </ac:spMkLst>
        </pc:spChg>
        <pc:spChg chg="add mod">
          <ac:chgData name="Jodie Croxall" userId="4d1968be-dae6-4f98-ae98-21266a2f29ba" providerId="ADAL" clId="{BBFDABE8-E355-4EC2-9123-607D930E9DED}" dt="2022-11-22T14:57:06.301" v="5591" actId="113"/>
          <ac:spMkLst>
            <pc:docMk/>
            <pc:sldMk cId="2622264099" sldId="520"/>
            <ac:spMk id="6" creationId="{75765DA9-8644-6E27-B446-E112BC1FC55C}"/>
          </ac:spMkLst>
        </pc:spChg>
        <pc:spChg chg="add mod">
          <ac:chgData name="Jodie Croxall" userId="4d1968be-dae6-4f98-ae98-21266a2f29ba" providerId="ADAL" clId="{BBFDABE8-E355-4EC2-9123-607D930E9DED}" dt="2022-11-22T14:57:03.427" v="5590" actId="113"/>
          <ac:spMkLst>
            <pc:docMk/>
            <pc:sldMk cId="2622264099" sldId="520"/>
            <ac:spMk id="7" creationId="{4C256423-E7CA-DFA4-A40D-377F3FD850F4}"/>
          </ac:spMkLst>
        </pc:spChg>
        <pc:spChg chg="add mod">
          <ac:chgData name="Jodie Croxall" userId="4d1968be-dae6-4f98-ae98-21266a2f29ba" providerId="ADAL" clId="{BBFDABE8-E355-4EC2-9123-607D930E9DED}" dt="2022-11-22T14:57:01.506" v="5589" actId="113"/>
          <ac:spMkLst>
            <pc:docMk/>
            <pc:sldMk cId="2622264099" sldId="520"/>
            <ac:spMk id="8" creationId="{B177DB36-645D-E74F-A3E0-55CA2755B2F4}"/>
          </ac:spMkLst>
        </pc:spChg>
        <pc:spChg chg="add mod">
          <ac:chgData name="Jodie Croxall" userId="4d1968be-dae6-4f98-ae98-21266a2f29ba" providerId="ADAL" clId="{BBFDABE8-E355-4EC2-9123-607D930E9DED}" dt="2022-11-22T14:56:57.756" v="5588" actId="113"/>
          <ac:spMkLst>
            <pc:docMk/>
            <pc:sldMk cId="2622264099" sldId="520"/>
            <ac:spMk id="9" creationId="{A6495581-1C8B-D96B-2CFB-1DDACF9C6EB1}"/>
          </ac:spMkLst>
        </pc:spChg>
        <pc:spChg chg="add mod">
          <ac:chgData name="Jodie Croxall" userId="4d1968be-dae6-4f98-ae98-21266a2f29ba" providerId="ADAL" clId="{BBFDABE8-E355-4EC2-9123-607D930E9DED}" dt="2022-11-22T14:57:27.551" v="5595" actId="14100"/>
          <ac:spMkLst>
            <pc:docMk/>
            <pc:sldMk cId="2622264099" sldId="520"/>
            <ac:spMk id="10" creationId="{DB2C8C39-A50C-27CA-51E5-1CC3D9EFD897}"/>
          </ac:spMkLst>
        </pc:spChg>
        <pc:picChg chg="mod">
          <ac:chgData name="Jodie Croxall" userId="4d1968be-dae6-4f98-ae98-21266a2f29ba" providerId="ADAL" clId="{BBFDABE8-E355-4EC2-9123-607D930E9DED}" dt="2022-11-22T14:56:48.827" v="5586" actId="1076"/>
          <ac:picMkLst>
            <pc:docMk/>
            <pc:sldMk cId="2622264099" sldId="520"/>
            <ac:picMk id="5" creationId="{D6A4EECD-68D8-4ED3-8FAA-4719EAE3AFE8}"/>
          </ac:picMkLst>
        </pc:picChg>
      </pc:sldChg>
      <pc:sldChg chg="addSp delSp modSp new del mod">
        <pc:chgData name="Jodie Croxall" userId="4d1968be-dae6-4f98-ae98-21266a2f29ba" providerId="ADAL" clId="{BBFDABE8-E355-4EC2-9123-607D930E9DED}" dt="2022-11-22T14:36:46.411" v="4384" actId="2696"/>
        <pc:sldMkLst>
          <pc:docMk/>
          <pc:sldMk cId="1432075994" sldId="521"/>
        </pc:sldMkLst>
        <pc:spChg chg="mod">
          <ac:chgData name="Jodie Croxall" userId="4d1968be-dae6-4f98-ae98-21266a2f29ba" providerId="ADAL" clId="{BBFDABE8-E355-4EC2-9123-607D930E9DED}" dt="2022-11-22T14:35:07.730" v="4340" actId="20577"/>
          <ac:spMkLst>
            <pc:docMk/>
            <pc:sldMk cId="1432075994" sldId="521"/>
            <ac:spMk id="2" creationId="{51FC549A-5A5E-EACB-F651-9670FDAFE9D9}"/>
          </ac:spMkLst>
        </pc:spChg>
        <pc:spChg chg="del">
          <ac:chgData name="Jodie Croxall" userId="4d1968be-dae6-4f98-ae98-21266a2f29ba" providerId="ADAL" clId="{BBFDABE8-E355-4EC2-9123-607D930E9DED}" dt="2022-11-22T14:35:13.037" v="4341"/>
          <ac:spMkLst>
            <pc:docMk/>
            <pc:sldMk cId="1432075994" sldId="521"/>
            <ac:spMk id="3" creationId="{92A85561-0EBF-607D-47C0-E13CBDAF7610}"/>
          </ac:spMkLst>
        </pc:spChg>
        <pc:spChg chg="add mod">
          <ac:chgData name="Jodie Croxall" userId="4d1968be-dae6-4f98-ae98-21266a2f29ba" providerId="ADAL" clId="{BBFDABE8-E355-4EC2-9123-607D930E9DED}" dt="2022-11-22T14:36:13.015" v="4345" actId="21"/>
          <ac:spMkLst>
            <pc:docMk/>
            <pc:sldMk cId="1432075994" sldId="521"/>
            <ac:spMk id="4" creationId="{19BCEEA8-98B8-71E9-C499-A8DC942F1442}"/>
          </ac:spMkLst>
        </pc:spChg>
        <pc:picChg chg="add del mod">
          <ac:chgData name="Jodie Croxall" userId="4d1968be-dae6-4f98-ae98-21266a2f29ba" providerId="ADAL" clId="{BBFDABE8-E355-4EC2-9123-607D930E9DED}" dt="2022-11-22T14:36:13.015" v="4345" actId="21"/>
          <ac:picMkLst>
            <pc:docMk/>
            <pc:sldMk cId="1432075994" sldId="521"/>
            <ac:picMk id="2050" creationId="{AA1C1B1E-2B0A-AEDE-B5BA-D34F7C3DCD57}"/>
          </ac:picMkLst>
        </pc:picChg>
      </pc:sldChg>
      <pc:sldChg chg="addSp delSp modSp add mod modNotesTx">
        <pc:chgData name="Jodie Croxall" userId="4d1968be-dae6-4f98-ae98-21266a2f29ba" providerId="ADAL" clId="{BBFDABE8-E355-4EC2-9123-607D930E9DED}" dt="2022-11-22T14:52:27.251" v="5496" actId="20577"/>
        <pc:sldMkLst>
          <pc:docMk/>
          <pc:sldMk cId="2345349080" sldId="522"/>
        </pc:sldMkLst>
        <pc:spChg chg="mod">
          <ac:chgData name="Jodie Croxall" userId="4d1968be-dae6-4f98-ae98-21266a2f29ba" providerId="ADAL" clId="{BBFDABE8-E355-4EC2-9123-607D930E9DED}" dt="2022-11-22T14:44:27.950" v="4581"/>
          <ac:spMkLst>
            <pc:docMk/>
            <pc:sldMk cId="2345349080" sldId="522"/>
            <ac:spMk id="3" creationId="{00000000-0000-0000-0000-000000000000}"/>
          </ac:spMkLst>
        </pc:spChg>
        <pc:spChg chg="mod">
          <ac:chgData name="Jodie Croxall" userId="4d1968be-dae6-4f98-ae98-21266a2f29ba" providerId="ADAL" clId="{BBFDABE8-E355-4EC2-9123-607D930E9DED}" dt="2022-11-22T14:36:40.041" v="4383" actId="20577"/>
          <ac:spMkLst>
            <pc:docMk/>
            <pc:sldMk cId="2345349080" sldId="522"/>
            <ac:spMk id="6" creationId="{313457DC-31F1-453E-2E55-5118409F5FB0}"/>
          </ac:spMkLst>
        </pc:spChg>
        <pc:picChg chg="add mod">
          <ac:chgData name="Jodie Croxall" userId="4d1968be-dae6-4f98-ae98-21266a2f29ba" providerId="ADAL" clId="{BBFDABE8-E355-4EC2-9123-607D930E9DED}" dt="2022-11-22T14:36:24.564" v="4349" actId="1076"/>
          <ac:picMkLst>
            <pc:docMk/>
            <pc:sldMk cId="2345349080" sldId="522"/>
            <ac:picMk id="2" creationId="{4CB65678-BED3-1A2B-8E46-E401104BAFEC}"/>
          </ac:picMkLst>
        </pc:picChg>
        <pc:picChg chg="del">
          <ac:chgData name="Jodie Croxall" userId="4d1968be-dae6-4f98-ae98-21266a2f29ba" providerId="ADAL" clId="{BBFDABE8-E355-4EC2-9123-607D930E9DED}" dt="2022-11-22T14:36:08.074" v="4344" actId="478"/>
          <ac:picMkLst>
            <pc:docMk/>
            <pc:sldMk cId="2345349080" sldId="522"/>
            <ac:picMk id="1026" creationId="{49C4F199-B8CC-FB8B-797F-B2B4B94454C7}"/>
          </ac:picMkLst>
        </pc:picChg>
      </pc:sldChg>
      <pc:sldChg chg="addSp delSp modSp new del mod modClrScheme chgLayout modNotesTx">
        <pc:chgData name="Jodie Croxall" userId="4d1968be-dae6-4f98-ae98-21266a2f29ba" providerId="ADAL" clId="{BBFDABE8-E355-4EC2-9123-607D930E9DED}" dt="2022-11-22T17:12:19.293" v="8685" actId="47"/>
        <pc:sldMkLst>
          <pc:docMk/>
          <pc:sldMk cId="757303766" sldId="523"/>
        </pc:sldMkLst>
        <pc:spChg chg="mod ord">
          <ac:chgData name="Jodie Croxall" userId="4d1968be-dae6-4f98-ae98-21266a2f29ba" providerId="ADAL" clId="{BBFDABE8-E355-4EC2-9123-607D930E9DED}" dt="2022-11-22T15:18:40.891" v="6297" actId="700"/>
          <ac:spMkLst>
            <pc:docMk/>
            <pc:sldMk cId="757303766" sldId="523"/>
            <ac:spMk id="2" creationId="{A76C9394-CFCE-A212-3F32-BB033F9ABA3F}"/>
          </ac:spMkLst>
        </pc:spChg>
        <pc:spChg chg="del mod ord">
          <ac:chgData name="Jodie Croxall" userId="4d1968be-dae6-4f98-ae98-21266a2f29ba" providerId="ADAL" clId="{BBFDABE8-E355-4EC2-9123-607D930E9DED}" dt="2022-11-22T15:18:36.223" v="6296" actId="700"/>
          <ac:spMkLst>
            <pc:docMk/>
            <pc:sldMk cId="757303766" sldId="523"/>
            <ac:spMk id="3" creationId="{2309F981-89B9-4ED5-ECA3-A7B30E8FB787}"/>
          </ac:spMkLst>
        </pc:spChg>
        <pc:spChg chg="add del mod ord">
          <ac:chgData name="Jodie Croxall" userId="4d1968be-dae6-4f98-ae98-21266a2f29ba" providerId="ADAL" clId="{BBFDABE8-E355-4EC2-9123-607D930E9DED}" dt="2022-11-22T15:18:40.891" v="6297" actId="700"/>
          <ac:spMkLst>
            <pc:docMk/>
            <pc:sldMk cId="757303766" sldId="523"/>
            <ac:spMk id="4" creationId="{9B76997F-F3F6-D748-74A1-CE2BD8ED6704}"/>
          </ac:spMkLst>
        </pc:spChg>
        <pc:spChg chg="add del mod ord">
          <ac:chgData name="Jodie Croxall" userId="4d1968be-dae6-4f98-ae98-21266a2f29ba" providerId="ADAL" clId="{BBFDABE8-E355-4EC2-9123-607D930E9DED}" dt="2022-11-22T15:18:40.891" v="6297" actId="700"/>
          <ac:spMkLst>
            <pc:docMk/>
            <pc:sldMk cId="757303766" sldId="523"/>
            <ac:spMk id="5" creationId="{A073FB64-1BAF-A13D-7363-5155FD670602}"/>
          </ac:spMkLst>
        </pc:spChg>
        <pc:spChg chg="add mod ord">
          <ac:chgData name="Jodie Croxall" userId="4d1968be-dae6-4f98-ae98-21266a2f29ba" providerId="ADAL" clId="{BBFDABE8-E355-4EC2-9123-607D930E9DED}" dt="2022-11-22T15:27:23.338" v="6399" actId="20577"/>
          <ac:spMkLst>
            <pc:docMk/>
            <pc:sldMk cId="757303766" sldId="523"/>
            <ac:spMk id="6" creationId="{1CF77AEB-45BA-6EF0-CD43-403D98D0E190}"/>
          </ac:spMkLst>
        </pc:spChg>
        <pc:spChg chg="add mod ord">
          <ac:chgData name="Jodie Croxall" userId="4d1968be-dae6-4f98-ae98-21266a2f29ba" providerId="ADAL" clId="{BBFDABE8-E355-4EC2-9123-607D930E9DED}" dt="2022-11-22T15:18:40.891" v="6297" actId="700"/>
          <ac:spMkLst>
            <pc:docMk/>
            <pc:sldMk cId="757303766" sldId="523"/>
            <ac:spMk id="7" creationId="{77E53FF1-9B60-83EA-754B-CAE2F6FB8A96}"/>
          </ac:spMkLst>
        </pc:spChg>
      </pc:sldChg>
      <pc:sldChg chg="modSp add del mod">
        <pc:chgData name="Jodie Croxall" userId="4d1968be-dae6-4f98-ae98-21266a2f29ba" providerId="ADAL" clId="{BBFDABE8-E355-4EC2-9123-607D930E9DED}" dt="2022-11-22T17:12:26.227" v="8686" actId="47"/>
        <pc:sldMkLst>
          <pc:docMk/>
          <pc:sldMk cId="1928990110" sldId="524"/>
        </pc:sldMkLst>
        <pc:spChg chg="mod">
          <ac:chgData name="Jodie Croxall" userId="4d1968be-dae6-4f98-ae98-21266a2f29ba" providerId="ADAL" clId="{BBFDABE8-E355-4EC2-9123-607D930E9DED}" dt="2022-11-22T15:28:56.943" v="6408" actId="20577"/>
          <ac:spMkLst>
            <pc:docMk/>
            <pc:sldMk cId="1928990110" sldId="524"/>
            <ac:spMk id="6" creationId="{1CF77AEB-45BA-6EF0-CD43-403D98D0E190}"/>
          </ac:spMkLst>
        </pc:spChg>
      </pc:sldChg>
      <pc:sldChg chg="modSp new del mod">
        <pc:chgData name="Jodie Croxall" userId="4d1968be-dae6-4f98-ae98-21266a2f29ba" providerId="ADAL" clId="{BBFDABE8-E355-4EC2-9123-607D930E9DED}" dt="2022-11-22T17:21:06.471" v="9091" actId="2696"/>
        <pc:sldMkLst>
          <pc:docMk/>
          <pc:sldMk cId="678003140" sldId="525"/>
        </pc:sldMkLst>
        <pc:spChg chg="mod">
          <ac:chgData name="Jodie Croxall" userId="4d1968be-dae6-4f98-ae98-21266a2f29ba" providerId="ADAL" clId="{BBFDABE8-E355-4EC2-9123-607D930E9DED}" dt="2022-11-22T15:29:08.628" v="6416" actId="20577"/>
          <ac:spMkLst>
            <pc:docMk/>
            <pc:sldMk cId="678003140" sldId="525"/>
            <ac:spMk id="2" creationId="{0C343FAB-5220-B195-785B-B0854D8252B9}"/>
          </ac:spMkLst>
        </pc:spChg>
        <pc:spChg chg="mod">
          <ac:chgData name="Jodie Croxall" userId="4d1968be-dae6-4f98-ae98-21266a2f29ba" providerId="ADAL" clId="{BBFDABE8-E355-4EC2-9123-607D930E9DED}" dt="2022-11-22T15:29:32.878" v="6418"/>
          <ac:spMkLst>
            <pc:docMk/>
            <pc:sldMk cId="678003140" sldId="525"/>
            <ac:spMk id="3" creationId="{DA59E232-0D50-2DE8-A545-3E0D8EC30DD7}"/>
          </ac:spMkLst>
        </pc:spChg>
        <pc:spChg chg="mod">
          <ac:chgData name="Jodie Croxall" userId="4d1968be-dae6-4f98-ae98-21266a2f29ba" providerId="ADAL" clId="{BBFDABE8-E355-4EC2-9123-607D930E9DED}" dt="2022-11-22T15:30:34.146" v="6447" actId="20577"/>
          <ac:spMkLst>
            <pc:docMk/>
            <pc:sldMk cId="678003140" sldId="525"/>
            <ac:spMk id="4" creationId="{BC0DB512-D312-CC45-A42F-C30C1ED5EF28}"/>
          </ac:spMkLst>
        </pc:spChg>
      </pc:sldChg>
      <pc:sldChg chg="addSp delSp modSp new mod ord modNotesTx">
        <pc:chgData name="Jodie Croxall" userId="4d1968be-dae6-4f98-ae98-21266a2f29ba" providerId="ADAL" clId="{BBFDABE8-E355-4EC2-9123-607D930E9DED}" dt="2022-11-22T16:49:49.195" v="7087" actId="20577"/>
        <pc:sldMkLst>
          <pc:docMk/>
          <pc:sldMk cId="734833245" sldId="526"/>
        </pc:sldMkLst>
        <pc:spChg chg="mod">
          <ac:chgData name="Jodie Croxall" userId="4d1968be-dae6-4f98-ae98-21266a2f29ba" providerId="ADAL" clId="{BBFDABE8-E355-4EC2-9123-607D930E9DED}" dt="2022-11-22T16:42:31.415" v="6480" actId="20577"/>
          <ac:spMkLst>
            <pc:docMk/>
            <pc:sldMk cId="734833245" sldId="526"/>
            <ac:spMk id="2" creationId="{B28B46BC-3256-1F05-E44E-5619B4D32E1F}"/>
          </ac:spMkLst>
        </pc:spChg>
        <pc:spChg chg="mod">
          <ac:chgData name="Jodie Croxall" userId="4d1968be-dae6-4f98-ae98-21266a2f29ba" providerId="ADAL" clId="{BBFDABE8-E355-4EC2-9123-607D930E9DED}" dt="2022-11-22T16:49:34.771" v="7086" actId="20577"/>
          <ac:spMkLst>
            <pc:docMk/>
            <pc:sldMk cId="734833245" sldId="526"/>
            <ac:spMk id="3" creationId="{3C06C787-B709-EFAE-459E-F63A61EA8573}"/>
          </ac:spMkLst>
        </pc:spChg>
        <pc:spChg chg="del">
          <ac:chgData name="Jodie Croxall" userId="4d1968be-dae6-4f98-ae98-21266a2f29ba" providerId="ADAL" clId="{BBFDABE8-E355-4EC2-9123-607D930E9DED}" dt="2022-11-22T16:49:14.707" v="7081" actId="21"/>
          <ac:spMkLst>
            <pc:docMk/>
            <pc:sldMk cId="734833245" sldId="526"/>
            <ac:spMk id="4" creationId="{DA0CA612-F951-F54F-E451-4BC3ADC43FC5}"/>
          </ac:spMkLst>
        </pc:spChg>
        <pc:spChg chg="add mod">
          <ac:chgData name="Jodie Croxall" userId="4d1968be-dae6-4f98-ae98-21266a2f29ba" providerId="ADAL" clId="{BBFDABE8-E355-4EC2-9123-607D930E9DED}" dt="2022-11-22T16:49:05.687" v="7078" actId="14100"/>
          <ac:spMkLst>
            <pc:docMk/>
            <pc:sldMk cId="734833245" sldId="526"/>
            <ac:spMk id="5" creationId="{CE65AEAE-EE5E-0EAB-4ADB-68FB996CE36D}"/>
          </ac:spMkLst>
        </pc:spChg>
      </pc:sldChg>
      <pc:sldChg chg="addSp delSp modSp new mod setBg setFolMasterObjs modClrScheme chgLayout">
        <pc:chgData name="Jodie Croxall" userId="4d1968be-dae6-4f98-ae98-21266a2f29ba" providerId="ADAL" clId="{BBFDABE8-E355-4EC2-9123-607D930E9DED}" dt="2022-11-22T17:04:16.054" v="8343" actId="1076"/>
        <pc:sldMkLst>
          <pc:docMk/>
          <pc:sldMk cId="2875039228" sldId="527"/>
        </pc:sldMkLst>
        <pc:spChg chg="del mod ord">
          <ac:chgData name="Jodie Croxall" userId="4d1968be-dae6-4f98-ae98-21266a2f29ba" providerId="ADAL" clId="{BBFDABE8-E355-4EC2-9123-607D930E9DED}" dt="2022-11-22T16:55:58.417" v="7791" actId="478"/>
          <ac:spMkLst>
            <pc:docMk/>
            <pc:sldMk cId="2875039228" sldId="527"/>
            <ac:spMk id="2" creationId="{1664CB24-E4AF-9F1E-F200-2D1F77010AFC}"/>
          </ac:spMkLst>
        </pc:spChg>
        <pc:spChg chg="mod ord">
          <ac:chgData name="Jodie Croxall" userId="4d1968be-dae6-4f98-ae98-21266a2f29ba" providerId="ADAL" clId="{BBFDABE8-E355-4EC2-9123-607D930E9DED}" dt="2022-11-22T17:02:46.028" v="8331" actId="113"/>
          <ac:spMkLst>
            <pc:docMk/>
            <pc:sldMk cId="2875039228" sldId="527"/>
            <ac:spMk id="3" creationId="{20AB0DBC-4BB5-DAA8-581D-5D3410F7AFBF}"/>
          </ac:spMkLst>
        </pc:spChg>
        <pc:spChg chg="del">
          <ac:chgData name="Jodie Croxall" userId="4d1968be-dae6-4f98-ae98-21266a2f29ba" providerId="ADAL" clId="{BBFDABE8-E355-4EC2-9123-607D930E9DED}" dt="2022-11-22T16:54:53.169" v="7783" actId="700"/>
          <ac:spMkLst>
            <pc:docMk/>
            <pc:sldMk cId="2875039228" sldId="527"/>
            <ac:spMk id="4" creationId="{117B2448-CB72-17B5-9F22-C5A6DC30C79B}"/>
          </ac:spMkLst>
        </pc:spChg>
        <pc:spChg chg="add del mod">
          <ac:chgData name="Jodie Croxall" userId="4d1968be-dae6-4f98-ae98-21266a2f29ba" providerId="ADAL" clId="{BBFDABE8-E355-4EC2-9123-607D930E9DED}" dt="2022-11-22T16:56:00.590" v="7792" actId="478"/>
          <ac:spMkLst>
            <pc:docMk/>
            <pc:sldMk cId="2875039228" sldId="527"/>
            <ac:spMk id="5" creationId="{086D092D-D0E3-CE87-BFDD-C8A14712D4E8}"/>
          </ac:spMkLst>
        </pc:spChg>
        <pc:spChg chg="add mod">
          <ac:chgData name="Jodie Croxall" userId="4d1968be-dae6-4f98-ae98-21266a2f29ba" providerId="ADAL" clId="{BBFDABE8-E355-4EC2-9123-607D930E9DED}" dt="2022-11-22T16:58:04.514" v="7819" actId="1076"/>
          <ac:spMkLst>
            <pc:docMk/>
            <pc:sldMk cId="2875039228" sldId="527"/>
            <ac:spMk id="6" creationId="{B37690C9-FA50-81A1-6F99-A5FBA634BB4D}"/>
          </ac:spMkLst>
        </pc:spChg>
        <pc:spChg chg="add mod">
          <ac:chgData name="Jodie Croxall" userId="4d1968be-dae6-4f98-ae98-21266a2f29ba" providerId="ADAL" clId="{BBFDABE8-E355-4EC2-9123-607D930E9DED}" dt="2022-11-22T17:04:16.054" v="8343" actId="1076"/>
          <ac:spMkLst>
            <pc:docMk/>
            <pc:sldMk cId="2875039228" sldId="527"/>
            <ac:spMk id="7" creationId="{A5E6871D-0799-33C9-0CF1-57377F782B74}"/>
          </ac:spMkLst>
        </pc:spChg>
        <pc:spChg chg="add">
          <ac:chgData name="Jodie Croxall" userId="4d1968be-dae6-4f98-ae98-21266a2f29ba" providerId="ADAL" clId="{BBFDABE8-E355-4EC2-9123-607D930E9DED}" dt="2022-11-22T16:57:14.608" v="7804" actId="26606"/>
          <ac:spMkLst>
            <pc:docMk/>
            <pc:sldMk cId="2875039228" sldId="527"/>
            <ac:spMk id="5127" creationId="{DB304A14-32D0-4873-B914-423ED7B8DAFD}"/>
          </ac:spMkLst>
        </pc:spChg>
        <pc:spChg chg="add">
          <ac:chgData name="Jodie Croxall" userId="4d1968be-dae6-4f98-ae98-21266a2f29ba" providerId="ADAL" clId="{BBFDABE8-E355-4EC2-9123-607D930E9DED}" dt="2022-11-22T16:57:14.608" v="7804" actId="26606"/>
          <ac:spMkLst>
            <pc:docMk/>
            <pc:sldMk cId="2875039228" sldId="527"/>
            <ac:spMk id="5129" creationId="{1D460C86-854F-4FB3-ABC2-E823D8FEB9DB}"/>
          </ac:spMkLst>
        </pc:spChg>
        <pc:spChg chg="add">
          <ac:chgData name="Jodie Croxall" userId="4d1968be-dae6-4f98-ae98-21266a2f29ba" providerId="ADAL" clId="{BBFDABE8-E355-4EC2-9123-607D930E9DED}" dt="2022-11-22T16:57:14.608" v="7804" actId="26606"/>
          <ac:spMkLst>
            <pc:docMk/>
            <pc:sldMk cId="2875039228" sldId="527"/>
            <ac:spMk id="5131" creationId="{BB48116A-278A-4CC5-89D3-9DE8E8FF1245}"/>
          </ac:spMkLst>
        </pc:spChg>
        <pc:picChg chg="add mod">
          <ac:chgData name="Jodie Croxall" userId="4d1968be-dae6-4f98-ae98-21266a2f29ba" providerId="ADAL" clId="{BBFDABE8-E355-4EC2-9123-607D930E9DED}" dt="2022-11-22T17:03:45.303" v="8338" actId="14100"/>
          <ac:picMkLst>
            <pc:docMk/>
            <pc:sldMk cId="2875039228" sldId="527"/>
            <ac:picMk id="5122" creationId="{7D1DD48C-BEED-27A5-566D-B3CFB5EEB7D6}"/>
          </ac:picMkLst>
        </pc:picChg>
      </pc:sldChg>
      <pc:sldChg chg="addSp delSp modSp add del mod">
        <pc:chgData name="Jodie Croxall" userId="4d1968be-dae6-4f98-ae98-21266a2f29ba" providerId="ADAL" clId="{BBFDABE8-E355-4EC2-9123-607D930E9DED}" dt="2022-11-22T17:12:15.711" v="8684" actId="2696"/>
        <pc:sldMkLst>
          <pc:docMk/>
          <pc:sldMk cId="1673450602" sldId="528"/>
        </pc:sldMkLst>
        <pc:spChg chg="add del mod">
          <ac:chgData name="Jodie Croxall" userId="4d1968be-dae6-4f98-ae98-21266a2f29ba" providerId="ADAL" clId="{BBFDABE8-E355-4EC2-9123-607D930E9DED}" dt="2022-11-22T17:03:32.268" v="8337" actId="21"/>
          <ac:spMkLst>
            <pc:docMk/>
            <pc:sldMk cId="1673450602" sldId="528"/>
            <ac:spMk id="2" creationId="{A5C13408-E1FE-4F36-9B5B-913635FC54E9}"/>
          </ac:spMkLst>
        </pc:spChg>
        <pc:spChg chg="del mod">
          <ac:chgData name="Jodie Croxall" userId="4d1968be-dae6-4f98-ae98-21266a2f29ba" providerId="ADAL" clId="{BBFDABE8-E355-4EC2-9123-607D930E9DED}" dt="2022-11-22T16:58:31.163" v="7824" actId="478"/>
          <ac:spMkLst>
            <pc:docMk/>
            <pc:sldMk cId="1673450602" sldId="528"/>
            <ac:spMk id="3" creationId="{20AB0DBC-4BB5-DAA8-581D-5D3410F7AFBF}"/>
          </ac:spMkLst>
        </pc:spChg>
      </pc:sldChg>
      <pc:sldChg chg="addSp modSp add mod">
        <pc:chgData name="Jodie Croxall" userId="4d1968be-dae6-4f98-ae98-21266a2f29ba" providerId="ADAL" clId="{BBFDABE8-E355-4EC2-9123-607D930E9DED}" dt="2022-11-22T17:12:00.550" v="8683" actId="20577"/>
        <pc:sldMkLst>
          <pc:docMk/>
          <pc:sldMk cId="434824931" sldId="529"/>
        </pc:sldMkLst>
        <pc:spChg chg="mod">
          <ac:chgData name="Jodie Croxall" userId="4d1968be-dae6-4f98-ae98-21266a2f29ba" providerId="ADAL" clId="{BBFDABE8-E355-4EC2-9123-607D930E9DED}" dt="2022-11-22T17:11:11.325" v="8663" actId="122"/>
          <ac:spMkLst>
            <pc:docMk/>
            <pc:sldMk cId="434824931" sldId="529"/>
            <ac:spMk id="3" creationId="{20AB0DBC-4BB5-DAA8-581D-5D3410F7AFBF}"/>
          </ac:spMkLst>
        </pc:spChg>
        <pc:spChg chg="add mod">
          <ac:chgData name="Jodie Croxall" userId="4d1968be-dae6-4f98-ae98-21266a2f29ba" providerId="ADAL" clId="{BBFDABE8-E355-4EC2-9123-607D930E9DED}" dt="2022-11-22T17:12:00.550" v="8683" actId="20577"/>
          <ac:spMkLst>
            <pc:docMk/>
            <pc:sldMk cId="434824931" sldId="529"/>
            <ac:spMk id="4" creationId="{D0582603-F928-7B75-1F4F-F15931172AC3}"/>
          </ac:spMkLst>
        </pc:spChg>
        <pc:spChg chg="mod">
          <ac:chgData name="Jodie Croxall" userId="4d1968be-dae6-4f98-ae98-21266a2f29ba" providerId="ADAL" clId="{BBFDABE8-E355-4EC2-9123-607D930E9DED}" dt="2022-11-22T17:10:55.421" v="8659" actId="1076"/>
          <ac:spMkLst>
            <pc:docMk/>
            <pc:sldMk cId="434824931" sldId="529"/>
            <ac:spMk id="7" creationId="{A5E6871D-0799-33C9-0CF1-57377F782B74}"/>
          </ac:spMkLst>
        </pc:spChg>
        <pc:graphicFrameChg chg="add mod modGraphic">
          <ac:chgData name="Jodie Croxall" userId="4d1968be-dae6-4f98-ae98-21266a2f29ba" providerId="ADAL" clId="{BBFDABE8-E355-4EC2-9123-607D930E9DED}" dt="2022-11-22T17:10:41.418" v="8655" actId="1076"/>
          <ac:graphicFrameMkLst>
            <pc:docMk/>
            <pc:sldMk cId="434824931" sldId="529"/>
            <ac:graphicFrameMk id="2" creationId="{69D4B9C6-8348-0A6F-477F-9501D7861FFD}"/>
          </ac:graphicFrameMkLst>
        </pc:graphicFrameChg>
        <pc:picChg chg="add mod">
          <ac:chgData name="Jodie Croxall" userId="4d1968be-dae6-4f98-ae98-21266a2f29ba" providerId="ADAL" clId="{BBFDABE8-E355-4EC2-9123-607D930E9DED}" dt="2022-11-22T17:10:43.856" v="8656" actId="1076"/>
          <ac:picMkLst>
            <pc:docMk/>
            <pc:sldMk cId="434824931" sldId="529"/>
            <ac:picMk id="8" creationId="{20CAD29B-1507-A9CE-B3CB-5248CBB8B3EF}"/>
          </ac:picMkLst>
        </pc:picChg>
        <pc:picChg chg="add mod">
          <ac:chgData name="Jodie Croxall" userId="4d1968be-dae6-4f98-ae98-21266a2f29ba" providerId="ADAL" clId="{BBFDABE8-E355-4EC2-9123-607D930E9DED}" dt="2022-11-22T17:10:46.436" v="8657" actId="1076"/>
          <ac:picMkLst>
            <pc:docMk/>
            <pc:sldMk cId="434824931" sldId="529"/>
            <ac:picMk id="9" creationId="{D3B0403C-29E1-5F6D-B629-1E7FFDD5E320}"/>
          </ac:picMkLst>
        </pc:picChg>
        <pc:picChg chg="add mod">
          <ac:chgData name="Jodie Croxall" userId="4d1968be-dae6-4f98-ae98-21266a2f29ba" providerId="ADAL" clId="{BBFDABE8-E355-4EC2-9123-607D930E9DED}" dt="2022-11-22T17:10:47.920" v="8658" actId="1076"/>
          <ac:picMkLst>
            <pc:docMk/>
            <pc:sldMk cId="434824931" sldId="529"/>
            <ac:picMk id="10" creationId="{72F5A875-5E1D-B585-3DCC-5EB249066D37}"/>
          </ac:picMkLst>
        </pc:picChg>
        <pc:picChg chg="add mod">
          <ac:chgData name="Jodie Croxall" userId="4d1968be-dae6-4f98-ae98-21266a2f29ba" providerId="ADAL" clId="{BBFDABE8-E355-4EC2-9123-607D930E9DED}" dt="2022-11-22T17:11:38.390" v="8665" actId="1076"/>
          <ac:picMkLst>
            <pc:docMk/>
            <pc:sldMk cId="434824931" sldId="529"/>
            <ac:picMk id="11" creationId="{C4D46B40-EF54-29C6-4564-447CC6E1698E}"/>
          </ac:picMkLst>
        </pc:picChg>
        <pc:picChg chg="add mod">
          <ac:chgData name="Jodie Croxall" userId="4d1968be-dae6-4f98-ae98-21266a2f29ba" providerId="ADAL" clId="{BBFDABE8-E355-4EC2-9123-607D930E9DED}" dt="2022-11-22T17:11:45.328" v="8667" actId="1076"/>
          <ac:picMkLst>
            <pc:docMk/>
            <pc:sldMk cId="434824931" sldId="529"/>
            <ac:picMk id="12" creationId="{CB47A215-CBF3-DEB4-0161-FFFEC1F63F78}"/>
          </ac:picMkLst>
        </pc:picChg>
      </pc:sldChg>
      <pc:sldChg chg="addSp delSp modSp new mod modClrScheme chgLayout">
        <pc:chgData name="Jodie Croxall" userId="4d1968be-dae6-4f98-ae98-21266a2f29ba" providerId="ADAL" clId="{BBFDABE8-E355-4EC2-9123-607D930E9DED}" dt="2022-11-22T17:27:48.840" v="9167" actId="2711"/>
        <pc:sldMkLst>
          <pc:docMk/>
          <pc:sldMk cId="3617230828" sldId="530"/>
        </pc:sldMkLst>
        <pc:spChg chg="del mod ord">
          <ac:chgData name="Jodie Croxall" userId="4d1968be-dae6-4f98-ae98-21266a2f29ba" providerId="ADAL" clId="{BBFDABE8-E355-4EC2-9123-607D930E9DED}" dt="2022-11-22T17:13:04.629" v="8688" actId="700"/>
          <ac:spMkLst>
            <pc:docMk/>
            <pc:sldMk cId="3617230828" sldId="530"/>
            <ac:spMk id="2" creationId="{E525FB6F-08EC-C5F5-0850-1C97C30CA201}"/>
          </ac:spMkLst>
        </pc:spChg>
        <pc:spChg chg="del mod ord">
          <ac:chgData name="Jodie Croxall" userId="4d1968be-dae6-4f98-ae98-21266a2f29ba" providerId="ADAL" clId="{BBFDABE8-E355-4EC2-9123-607D930E9DED}" dt="2022-11-22T17:13:04.629" v="8688" actId="700"/>
          <ac:spMkLst>
            <pc:docMk/>
            <pc:sldMk cId="3617230828" sldId="530"/>
            <ac:spMk id="3" creationId="{6E46647C-F85D-1BBA-E6B2-E6F879B686DC}"/>
          </ac:spMkLst>
        </pc:spChg>
        <pc:spChg chg="add mod ord">
          <ac:chgData name="Jodie Croxall" userId="4d1968be-dae6-4f98-ae98-21266a2f29ba" providerId="ADAL" clId="{BBFDABE8-E355-4EC2-9123-607D930E9DED}" dt="2022-11-22T17:26:22.531" v="9146" actId="20577"/>
          <ac:spMkLst>
            <pc:docMk/>
            <pc:sldMk cId="3617230828" sldId="530"/>
            <ac:spMk id="4" creationId="{BA8C49C9-568D-C0A6-9130-56C38805060A}"/>
          </ac:spMkLst>
        </pc:spChg>
        <pc:spChg chg="add mod ord">
          <ac:chgData name="Jodie Croxall" userId="4d1968be-dae6-4f98-ae98-21266a2f29ba" providerId="ADAL" clId="{BBFDABE8-E355-4EC2-9123-607D930E9DED}" dt="2022-11-22T17:27:48.840" v="9167" actId="2711"/>
          <ac:spMkLst>
            <pc:docMk/>
            <pc:sldMk cId="3617230828" sldId="530"/>
            <ac:spMk id="5" creationId="{8838A24F-4034-176F-E031-2FD86689141C}"/>
          </ac:spMkLst>
        </pc:spChg>
        <pc:spChg chg="add mod ord">
          <ac:chgData name="Jodie Croxall" userId="4d1968be-dae6-4f98-ae98-21266a2f29ba" providerId="ADAL" clId="{BBFDABE8-E355-4EC2-9123-607D930E9DED}" dt="2022-11-22T17:20:20.753" v="9061" actId="207"/>
          <ac:spMkLst>
            <pc:docMk/>
            <pc:sldMk cId="3617230828" sldId="530"/>
            <ac:spMk id="6" creationId="{EE481488-4305-1736-975A-FFBA5EB9D12E}"/>
          </ac:spMkLst>
        </pc:spChg>
      </pc:sldChg>
      <pc:sldChg chg="modSp mod">
        <pc:chgData name="Jodie Croxall" userId="4d1968be-dae6-4f98-ae98-21266a2f29ba" providerId="ADAL" clId="{BBFDABE8-E355-4EC2-9123-607D930E9DED}" dt="2022-11-23T13:54:37.752" v="9324" actId="20577"/>
        <pc:sldMkLst>
          <pc:docMk/>
          <pc:sldMk cId="2077441582" sldId="533"/>
        </pc:sldMkLst>
        <pc:spChg chg="mod">
          <ac:chgData name="Jodie Croxall" userId="4d1968be-dae6-4f98-ae98-21266a2f29ba" providerId="ADAL" clId="{BBFDABE8-E355-4EC2-9123-607D930E9DED}" dt="2022-11-23T13:45:08.935" v="9214" actId="255"/>
          <ac:spMkLst>
            <pc:docMk/>
            <pc:sldMk cId="2077441582" sldId="533"/>
            <ac:spMk id="3" creationId="{5880ED39-9516-5DCF-5939-F2D46FD72218}"/>
          </ac:spMkLst>
        </pc:spChg>
        <pc:spChg chg="mod">
          <ac:chgData name="Jodie Croxall" userId="4d1968be-dae6-4f98-ae98-21266a2f29ba" providerId="ADAL" clId="{BBFDABE8-E355-4EC2-9123-607D930E9DED}" dt="2022-11-23T13:54:37.752" v="9324" actId="20577"/>
          <ac:spMkLst>
            <pc:docMk/>
            <pc:sldMk cId="2077441582" sldId="533"/>
            <ac:spMk id="4" creationId="{AF57157D-9C5F-C462-B61D-5282D6529557}"/>
          </ac:spMkLst>
        </pc:spChg>
      </pc:sldChg>
      <pc:sldMasterChg chg="delSldLayout">
        <pc:chgData name="Jodie Croxall" userId="4d1968be-dae6-4f98-ae98-21266a2f29ba" providerId="ADAL" clId="{BBFDABE8-E355-4EC2-9123-607D930E9DED}" dt="2022-11-22T17:27:24.430" v="9166" actId="47"/>
        <pc:sldMasterMkLst>
          <pc:docMk/>
          <pc:sldMasterMk cId="0" sldId="2147483720"/>
        </pc:sldMasterMkLst>
        <pc:sldLayoutChg chg="del">
          <pc:chgData name="Jodie Croxall" userId="4d1968be-dae6-4f98-ae98-21266a2f29ba" providerId="ADAL" clId="{BBFDABE8-E355-4EC2-9123-607D930E9DED}" dt="2022-11-20T23:45:14.824" v="543" actId="2696"/>
          <pc:sldLayoutMkLst>
            <pc:docMk/>
            <pc:sldMasterMk cId="0" sldId="2147483720"/>
            <pc:sldLayoutMk cId="2866901469" sldId="2147483721"/>
          </pc:sldLayoutMkLst>
        </pc:sldLayoutChg>
        <pc:sldLayoutChg chg="del">
          <pc:chgData name="Jodie Croxall" userId="4d1968be-dae6-4f98-ae98-21266a2f29ba" providerId="ADAL" clId="{BBFDABE8-E355-4EC2-9123-607D930E9DED}" dt="2022-11-20T23:42:19.896" v="533" actId="2696"/>
          <pc:sldLayoutMkLst>
            <pc:docMk/>
            <pc:sldMasterMk cId="0" sldId="2147483720"/>
            <pc:sldLayoutMk cId="971458712" sldId="2147483724"/>
          </pc:sldLayoutMkLst>
        </pc:sldLayoutChg>
        <pc:sldLayoutChg chg="del">
          <pc:chgData name="Jodie Croxall" userId="4d1968be-dae6-4f98-ae98-21266a2f29ba" providerId="ADAL" clId="{BBFDABE8-E355-4EC2-9123-607D930E9DED}" dt="2022-11-20T23:42:19.896" v="533" actId="2696"/>
          <pc:sldLayoutMkLst>
            <pc:docMk/>
            <pc:sldMasterMk cId="0" sldId="2147483720"/>
            <pc:sldLayoutMk cId="1357645597" sldId="2147483725"/>
          </pc:sldLayoutMkLst>
        </pc:sldLayoutChg>
        <pc:sldLayoutChg chg="del">
          <pc:chgData name="Jodie Croxall" userId="4d1968be-dae6-4f98-ae98-21266a2f29ba" providerId="ADAL" clId="{BBFDABE8-E355-4EC2-9123-607D930E9DED}" dt="2022-11-20T23:53:39.188" v="611" actId="2696"/>
          <pc:sldLayoutMkLst>
            <pc:docMk/>
            <pc:sldMasterMk cId="0" sldId="2147483720"/>
            <pc:sldLayoutMk cId="778089694" sldId="2147483726"/>
          </pc:sldLayoutMkLst>
        </pc:sldLayoutChg>
        <pc:sldLayoutChg chg="del">
          <pc:chgData name="Jodie Croxall" userId="4d1968be-dae6-4f98-ae98-21266a2f29ba" providerId="ADAL" clId="{BBFDABE8-E355-4EC2-9123-607D930E9DED}" dt="2022-11-22T17:21:13.896" v="9093" actId="47"/>
          <pc:sldLayoutMkLst>
            <pc:docMk/>
            <pc:sldMasterMk cId="0" sldId="2147483720"/>
            <pc:sldLayoutMk cId="1388127980" sldId="2147483728"/>
          </pc:sldLayoutMkLst>
        </pc:sldLayoutChg>
        <pc:sldLayoutChg chg="del">
          <pc:chgData name="Jodie Croxall" userId="4d1968be-dae6-4f98-ae98-21266a2f29ba" providerId="ADAL" clId="{BBFDABE8-E355-4EC2-9123-607D930E9DED}" dt="2022-11-22T17:27:24.430" v="9166" actId="47"/>
          <pc:sldLayoutMkLst>
            <pc:docMk/>
            <pc:sldMasterMk cId="0" sldId="2147483720"/>
            <pc:sldLayoutMk cId="1872013482" sldId="2147483729"/>
          </pc:sldLayoutMkLst>
        </pc:sldLayoutChg>
        <pc:sldLayoutChg chg="del">
          <pc:chgData name="Jodie Croxall" userId="4d1968be-dae6-4f98-ae98-21266a2f29ba" providerId="ADAL" clId="{BBFDABE8-E355-4EC2-9123-607D930E9DED}" dt="2022-11-21T00:03:00.882" v="766" actId="47"/>
          <pc:sldLayoutMkLst>
            <pc:docMk/>
            <pc:sldMasterMk cId="0" sldId="2147483720"/>
            <pc:sldLayoutMk cId="2426147961" sldId="2147483729"/>
          </pc:sldLayoutMkLst>
        </pc:sldLayoutChg>
        <pc:sldLayoutChg chg="del">
          <pc:chgData name="Jodie Croxall" userId="4d1968be-dae6-4f98-ae98-21266a2f29ba" providerId="ADAL" clId="{BBFDABE8-E355-4EC2-9123-607D930E9DED}" dt="2022-11-21T00:03:36.189" v="770" actId="2696"/>
          <pc:sldLayoutMkLst>
            <pc:docMk/>
            <pc:sldMasterMk cId="0" sldId="2147483720"/>
            <pc:sldLayoutMk cId="3468972879" sldId="2147483730"/>
          </pc:sldLayoutMkLst>
        </pc:sldLayoutChg>
        <pc:sldLayoutChg chg="del">
          <pc:chgData name="Jodie Croxall" userId="4d1968be-dae6-4f98-ae98-21266a2f29ba" providerId="ADAL" clId="{BBFDABE8-E355-4EC2-9123-607D930E9DED}" dt="2022-11-20T23:57:42.934" v="740" actId="2696"/>
          <pc:sldLayoutMkLst>
            <pc:docMk/>
            <pc:sldMasterMk cId="0" sldId="2147483720"/>
            <pc:sldLayoutMk cId="3765084156" sldId="2147483730"/>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accent0_1" csCatId="mainScheme" phldr="1"/>
      <dgm:spPr/>
      <dgm:t>
        <a:bodyPr/>
        <a:lstStyle/>
        <a:p>
          <a:endParaRPr lang="en-GB"/>
        </a:p>
      </dgm:t>
    </dgm:pt>
    <dgm:pt modelId="{6E1D9316-16ED-42E7-9311-775D5C4927BA}">
      <dgm:prSet phldrT="[Text]"/>
      <dgm:spPr/>
      <dgm:t>
        <a:bodyPr/>
        <a:lstStyle/>
        <a:p>
          <a:r>
            <a:rPr lang="en-GB" b="1" dirty="0"/>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68753D-BD0E-4A26-AA4C-7771264204BF}"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8BD793BB-5445-47F6-B295-BD0FC36B24C4}">
      <dgm:prSet>
        <dgm:style>
          <a:lnRef idx="1">
            <a:schemeClr val="accent4"/>
          </a:lnRef>
          <a:fillRef idx="2">
            <a:schemeClr val="accent4"/>
          </a:fillRef>
          <a:effectRef idx="1">
            <a:schemeClr val="accent4"/>
          </a:effectRef>
          <a:fontRef idx="minor">
            <a:schemeClr val="dk1"/>
          </a:fontRef>
        </dgm:style>
      </dgm:prSet>
      <dgm:spPr>
        <a:ln/>
      </dgm:spPr>
      <dgm:t>
        <a:bodyPr/>
        <a:lstStyle/>
        <a:p>
          <a:pPr algn="ctr"/>
          <a:r>
            <a:rPr lang="en-US" b="1" dirty="0"/>
            <a:t>Always Use Evidence</a:t>
          </a:r>
        </a:p>
        <a:p>
          <a:pPr algn="ctr"/>
          <a:r>
            <a:rPr lang="en-US" dirty="0"/>
            <a:t>Use evidence and citations to make your points and critical analysis.</a:t>
          </a:r>
        </a:p>
      </dgm:t>
    </dgm:pt>
    <dgm:pt modelId="{65865301-A6E0-4B04-B435-70244FF99DB6}" type="parTrans" cxnId="{C1D8295D-5E1B-4938-AB97-E03E935BE8E9}">
      <dgm:prSet/>
      <dgm:spPr/>
      <dgm:t>
        <a:bodyPr/>
        <a:lstStyle/>
        <a:p>
          <a:endParaRPr lang="en-US"/>
        </a:p>
      </dgm:t>
    </dgm:pt>
    <dgm:pt modelId="{5329EE22-BD42-4682-8030-66A7DFC2CC63}" type="sibTrans" cxnId="{C1D8295D-5E1B-4938-AB97-E03E935BE8E9}">
      <dgm:prSet phldrT="1" phldr="0"/>
      <dgm:spPr/>
      <dgm:t>
        <a:bodyPr/>
        <a:lstStyle/>
        <a:p>
          <a:r>
            <a:rPr lang="en-US"/>
            <a:t>1</a:t>
          </a:r>
        </a:p>
      </dgm:t>
    </dgm:pt>
    <dgm:pt modelId="{4C0E8CD2-689D-4014-BAB7-5B84AD943644}">
      <dgm:prSet>
        <dgm:style>
          <a:lnRef idx="1">
            <a:schemeClr val="accent4"/>
          </a:lnRef>
          <a:fillRef idx="2">
            <a:schemeClr val="accent4"/>
          </a:fillRef>
          <a:effectRef idx="1">
            <a:schemeClr val="accent4"/>
          </a:effectRef>
          <a:fontRef idx="minor">
            <a:schemeClr val="dk1"/>
          </a:fontRef>
        </dgm:style>
      </dgm:prSet>
      <dgm:spPr/>
      <dgm:t>
        <a:bodyPr/>
        <a:lstStyle/>
        <a:p>
          <a:pPr algn="ctr"/>
          <a:r>
            <a:rPr lang="en-US" b="1" dirty="0"/>
            <a:t>Be Selective</a:t>
          </a:r>
        </a:p>
        <a:p>
          <a:pPr algn="ctr"/>
          <a:r>
            <a:rPr lang="en-US" dirty="0"/>
            <a:t>Discard the irrelevant and use only relevant ideas and information in your review</a:t>
          </a:r>
        </a:p>
      </dgm:t>
    </dgm:pt>
    <dgm:pt modelId="{140A0E0B-180E-40F6-8D2C-561860C7E8FD}" type="parTrans" cxnId="{0CF76CF0-664C-4659-B512-85E04A44923B}">
      <dgm:prSet/>
      <dgm:spPr/>
      <dgm:t>
        <a:bodyPr/>
        <a:lstStyle/>
        <a:p>
          <a:endParaRPr lang="en-US"/>
        </a:p>
      </dgm:t>
    </dgm:pt>
    <dgm:pt modelId="{106DEE84-7C82-4E68-B79B-604B7980FB17}" type="sibTrans" cxnId="{0CF76CF0-664C-4659-B512-85E04A44923B}">
      <dgm:prSet phldrT="2" phldr="0"/>
      <dgm:spPr/>
      <dgm:t>
        <a:bodyPr/>
        <a:lstStyle/>
        <a:p>
          <a:r>
            <a:rPr lang="en-US"/>
            <a:t>2</a:t>
          </a:r>
        </a:p>
      </dgm:t>
    </dgm:pt>
    <dgm:pt modelId="{D6CFF9C6-6A26-4C5C-A0A5-990E42EA6A7B}">
      <dgm:prSet>
        <dgm:style>
          <a:lnRef idx="1">
            <a:schemeClr val="accent4"/>
          </a:lnRef>
          <a:fillRef idx="2">
            <a:schemeClr val="accent4"/>
          </a:fillRef>
          <a:effectRef idx="1">
            <a:schemeClr val="accent4"/>
          </a:effectRef>
          <a:fontRef idx="minor">
            <a:schemeClr val="dk1"/>
          </a:fontRef>
        </dgm:style>
      </dgm:prSet>
      <dgm:spPr/>
      <dgm:t>
        <a:bodyPr/>
        <a:lstStyle/>
        <a:p>
          <a:pPr algn="ctr"/>
          <a:r>
            <a:rPr lang="en-US" b="1" dirty="0"/>
            <a:t>Use Quotes Sparingly</a:t>
          </a:r>
        </a:p>
        <a:p>
          <a:pPr algn="ctr"/>
          <a:r>
            <a:rPr lang="en-US" dirty="0"/>
            <a:t>Some short quotes are okay if you want to emphasize a point, or if what an author stated cannot be easily paraphrased. However, do not use huge quotes from the literature.  </a:t>
          </a:r>
        </a:p>
      </dgm:t>
    </dgm:pt>
    <dgm:pt modelId="{84AF501D-EE30-4882-8B92-1BBA7DE8D0DA}" type="parTrans" cxnId="{1FDBF5CF-183D-465F-B9D3-B89C99A0AC19}">
      <dgm:prSet/>
      <dgm:spPr/>
      <dgm:t>
        <a:bodyPr/>
        <a:lstStyle/>
        <a:p>
          <a:endParaRPr lang="en-US"/>
        </a:p>
      </dgm:t>
    </dgm:pt>
    <dgm:pt modelId="{C70A39E9-3746-46CB-9BB3-33C4EFC04D55}" type="sibTrans" cxnId="{1FDBF5CF-183D-465F-B9D3-B89C99A0AC19}">
      <dgm:prSet phldrT="3" phldr="0"/>
      <dgm:spPr/>
      <dgm:t>
        <a:bodyPr/>
        <a:lstStyle/>
        <a:p>
          <a:r>
            <a:rPr lang="en-US"/>
            <a:t>3</a:t>
          </a:r>
        </a:p>
      </dgm:t>
    </dgm:pt>
    <dgm:pt modelId="{7E0E9EE5-9CA1-4B32-BD33-569DEE022196}" type="pres">
      <dgm:prSet presAssocID="{5B68753D-BD0E-4A26-AA4C-7771264204BF}" presName="Name0" presStyleCnt="0">
        <dgm:presLayoutVars>
          <dgm:animLvl val="lvl"/>
          <dgm:resizeHandles val="exact"/>
        </dgm:presLayoutVars>
      </dgm:prSet>
      <dgm:spPr/>
    </dgm:pt>
    <dgm:pt modelId="{344770E9-BDAF-4375-BC03-EBA89EE3D50A}" type="pres">
      <dgm:prSet presAssocID="{8BD793BB-5445-47F6-B295-BD0FC36B24C4}" presName="compositeNode" presStyleCnt="0">
        <dgm:presLayoutVars>
          <dgm:bulletEnabled val="1"/>
        </dgm:presLayoutVars>
      </dgm:prSet>
      <dgm:spPr/>
    </dgm:pt>
    <dgm:pt modelId="{F38BE978-6AFB-4F0E-B879-BA03DB2F8EEC}" type="pres">
      <dgm:prSet presAssocID="{8BD793BB-5445-47F6-B295-BD0FC36B24C4}" presName="bgRect" presStyleLbl="bgAccFollowNode1" presStyleIdx="0" presStyleCnt="3"/>
      <dgm:spPr/>
    </dgm:pt>
    <dgm:pt modelId="{0976609A-CD77-4ECB-90FA-FF8BF21F8C06}" type="pres">
      <dgm:prSet presAssocID="{5329EE22-BD42-4682-8030-66A7DFC2CC63}" presName="sibTransNodeCircle" presStyleLbl="alignNode1" presStyleIdx="0" presStyleCnt="6">
        <dgm:presLayoutVars>
          <dgm:chMax val="0"/>
          <dgm:bulletEnabled/>
        </dgm:presLayoutVars>
      </dgm:prSet>
      <dgm:spPr/>
    </dgm:pt>
    <dgm:pt modelId="{38726631-5DA0-4A23-B4DF-C027AE862E8F}" type="pres">
      <dgm:prSet presAssocID="{8BD793BB-5445-47F6-B295-BD0FC36B24C4}" presName="bottomLine" presStyleLbl="alignNode1" presStyleIdx="1" presStyleCnt="6">
        <dgm:presLayoutVars/>
      </dgm:prSet>
      <dgm:spPr/>
    </dgm:pt>
    <dgm:pt modelId="{A664C142-111B-418D-9FD2-274359198B1A}" type="pres">
      <dgm:prSet presAssocID="{8BD793BB-5445-47F6-B295-BD0FC36B24C4}" presName="nodeText" presStyleLbl="bgAccFollowNode1" presStyleIdx="0" presStyleCnt="3">
        <dgm:presLayoutVars>
          <dgm:bulletEnabled val="1"/>
        </dgm:presLayoutVars>
      </dgm:prSet>
      <dgm:spPr/>
    </dgm:pt>
    <dgm:pt modelId="{732D051A-4DA0-437E-82B2-20730CC3005C}" type="pres">
      <dgm:prSet presAssocID="{5329EE22-BD42-4682-8030-66A7DFC2CC63}" presName="sibTrans" presStyleCnt="0"/>
      <dgm:spPr/>
    </dgm:pt>
    <dgm:pt modelId="{E95C0682-0E15-423E-A8B6-4A007F2DF3B6}" type="pres">
      <dgm:prSet presAssocID="{4C0E8CD2-689D-4014-BAB7-5B84AD943644}" presName="compositeNode" presStyleCnt="0">
        <dgm:presLayoutVars>
          <dgm:bulletEnabled val="1"/>
        </dgm:presLayoutVars>
      </dgm:prSet>
      <dgm:spPr/>
    </dgm:pt>
    <dgm:pt modelId="{EEE42C6C-0C67-4B44-A67B-04238E175B73}" type="pres">
      <dgm:prSet presAssocID="{4C0E8CD2-689D-4014-BAB7-5B84AD943644}" presName="bgRect" presStyleLbl="bgAccFollowNode1" presStyleIdx="1" presStyleCnt="3"/>
      <dgm:spPr/>
    </dgm:pt>
    <dgm:pt modelId="{61742B77-63E8-4EFD-973C-242821B09001}" type="pres">
      <dgm:prSet presAssocID="{106DEE84-7C82-4E68-B79B-604B7980FB17}" presName="sibTransNodeCircle" presStyleLbl="alignNode1" presStyleIdx="2" presStyleCnt="6">
        <dgm:presLayoutVars>
          <dgm:chMax val="0"/>
          <dgm:bulletEnabled/>
        </dgm:presLayoutVars>
      </dgm:prSet>
      <dgm:spPr/>
    </dgm:pt>
    <dgm:pt modelId="{048C73AF-6A85-4119-BBCD-FD680422F9D6}" type="pres">
      <dgm:prSet presAssocID="{4C0E8CD2-689D-4014-BAB7-5B84AD943644}" presName="bottomLine" presStyleLbl="alignNode1" presStyleIdx="3" presStyleCnt="6">
        <dgm:presLayoutVars/>
      </dgm:prSet>
      <dgm:spPr/>
    </dgm:pt>
    <dgm:pt modelId="{F482F535-66DB-4D82-BB3D-3DB5F5F33D82}" type="pres">
      <dgm:prSet presAssocID="{4C0E8CD2-689D-4014-BAB7-5B84AD943644}" presName="nodeText" presStyleLbl="bgAccFollowNode1" presStyleIdx="1" presStyleCnt="3">
        <dgm:presLayoutVars>
          <dgm:bulletEnabled val="1"/>
        </dgm:presLayoutVars>
      </dgm:prSet>
      <dgm:spPr/>
    </dgm:pt>
    <dgm:pt modelId="{4A5222EC-2CE4-4DE4-B93C-863072D1309A}" type="pres">
      <dgm:prSet presAssocID="{106DEE84-7C82-4E68-B79B-604B7980FB17}" presName="sibTrans" presStyleCnt="0"/>
      <dgm:spPr/>
    </dgm:pt>
    <dgm:pt modelId="{6E43EEC6-A589-4A09-99FD-A5A141D97FDA}" type="pres">
      <dgm:prSet presAssocID="{D6CFF9C6-6A26-4C5C-A0A5-990E42EA6A7B}" presName="compositeNode" presStyleCnt="0">
        <dgm:presLayoutVars>
          <dgm:bulletEnabled val="1"/>
        </dgm:presLayoutVars>
      </dgm:prSet>
      <dgm:spPr/>
    </dgm:pt>
    <dgm:pt modelId="{A582FCEC-F933-4339-BAC6-151975D19941}" type="pres">
      <dgm:prSet presAssocID="{D6CFF9C6-6A26-4C5C-A0A5-990E42EA6A7B}" presName="bgRect" presStyleLbl="bgAccFollowNode1" presStyleIdx="2" presStyleCnt="3"/>
      <dgm:spPr/>
    </dgm:pt>
    <dgm:pt modelId="{25970CB0-A61D-4D3B-9FD0-803011D46578}" type="pres">
      <dgm:prSet presAssocID="{C70A39E9-3746-46CB-9BB3-33C4EFC04D55}" presName="sibTransNodeCircle" presStyleLbl="alignNode1" presStyleIdx="4" presStyleCnt="6">
        <dgm:presLayoutVars>
          <dgm:chMax val="0"/>
          <dgm:bulletEnabled/>
        </dgm:presLayoutVars>
      </dgm:prSet>
      <dgm:spPr/>
    </dgm:pt>
    <dgm:pt modelId="{AD90A0CD-F6DB-4055-9843-F46FA8BF7358}" type="pres">
      <dgm:prSet presAssocID="{D6CFF9C6-6A26-4C5C-A0A5-990E42EA6A7B}" presName="bottomLine" presStyleLbl="alignNode1" presStyleIdx="5" presStyleCnt="6">
        <dgm:presLayoutVars/>
      </dgm:prSet>
      <dgm:spPr/>
    </dgm:pt>
    <dgm:pt modelId="{AD7B26E3-C9CC-4016-AA4C-4865C9C2F893}" type="pres">
      <dgm:prSet presAssocID="{D6CFF9C6-6A26-4C5C-A0A5-990E42EA6A7B}" presName="nodeText" presStyleLbl="bgAccFollowNode1" presStyleIdx="2" presStyleCnt="3">
        <dgm:presLayoutVars>
          <dgm:bulletEnabled val="1"/>
        </dgm:presLayoutVars>
      </dgm:prSet>
      <dgm:spPr/>
    </dgm:pt>
  </dgm:ptLst>
  <dgm:cxnLst>
    <dgm:cxn modelId="{C04FB606-FDAB-456E-B4FF-5E31763B0B7F}" type="presOf" srcId="{4C0E8CD2-689D-4014-BAB7-5B84AD943644}" destId="{EEE42C6C-0C67-4B44-A67B-04238E175B73}" srcOrd="0" destOrd="0" presId="urn:microsoft.com/office/officeart/2016/7/layout/BasicLinearProcessNumbered"/>
    <dgm:cxn modelId="{091B6211-D599-4D41-B16B-DF3E646EA2F4}" type="presOf" srcId="{5329EE22-BD42-4682-8030-66A7DFC2CC63}" destId="{0976609A-CD77-4ECB-90FA-FF8BF21F8C06}" srcOrd="0" destOrd="0" presId="urn:microsoft.com/office/officeart/2016/7/layout/BasicLinearProcessNumbered"/>
    <dgm:cxn modelId="{3333E312-AF97-450A-955A-940DA0B998EB}" type="presOf" srcId="{8BD793BB-5445-47F6-B295-BD0FC36B24C4}" destId="{A664C142-111B-418D-9FD2-274359198B1A}" srcOrd="1" destOrd="0" presId="urn:microsoft.com/office/officeart/2016/7/layout/BasicLinearProcessNumbered"/>
    <dgm:cxn modelId="{8E2C3413-9107-4677-A76E-799033F729CA}" type="presOf" srcId="{4C0E8CD2-689D-4014-BAB7-5B84AD943644}" destId="{F482F535-66DB-4D82-BB3D-3DB5F5F33D82}" srcOrd="1" destOrd="0" presId="urn:microsoft.com/office/officeart/2016/7/layout/BasicLinearProcessNumbered"/>
    <dgm:cxn modelId="{5165BB24-8DF5-4E8A-84EA-39DE6028455F}" type="presOf" srcId="{C70A39E9-3746-46CB-9BB3-33C4EFC04D55}" destId="{25970CB0-A61D-4D3B-9FD0-803011D46578}" srcOrd="0" destOrd="0" presId="urn:microsoft.com/office/officeart/2016/7/layout/BasicLinearProcessNumbered"/>
    <dgm:cxn modelId="{C7B79D5B-1611-465C-B674-40D67FE14416}" type="presOf" srcId="{5B68753D-BD0E-4A26-AA4C-7771264204BF}" destId="{7E0E9EE5-9CA1-4B32-BD33-569DEE022196}" srcOrd="0" destOrd="0" presId="urn:microsoft.com/office/officeart/2016/7/layout/BasicLinearProcessNumbered"/>
    <dgm:cxn modelId="{C1D8295D-5E1B-4938-AB97-E03E935BE8E9}" srcId="{5B68753D-BD0E-4A26-AA4C-7771264204BF}" destId="{8BD793BB-5445-47F6-B295-BD0FC36B24C4}" srcOrd="0" destOrd="0" parTransId="{65865301-A6E0-4B04-B435-70244FF99DB6}" sibTransId="{5329EE22-BD42-4682-8030-66A7DFC2CC63}"/>
    <dgm:cxn modelId="{2EF55C46-669F-4798-A20C-1E76D698D74A}" type="presOf" srcId="{D6CFF9C6-6A26-4C5C-A0A5-990E42EA6A7B}" destId="{AD7B26E3-C9CC-4016-AA4C-4865C9C2F893}" srcOrd="1" destOrd="0" presId="urn:microsoft.com/office/officeart/2016/7/layout/BasicLinearProcessNumbered"/>
    <dgm:cxn modelId="{5870A38D-8113-4051-B382-2215F00D02B2}" type="presOf" srcId="{106DEE84-7C82-4E68-B79B-604B7980FB17}" destId="{61742B77-63E8-4EFD-973C-242821B09001}" srcOrd="0" destOrd="0" presId="urn:microsoft.com/office/officeart/2016/7/layout/BasicLinearProcessNumbered"/>
    <dgm:cxn modelId="{C5653696-5543-49BE-807E-8B5A42FF8147}" type="presOf" srcId="{8BD793BB-5445-47F6-B295-BD0FC36B24C4}" destId="{F38BE978-6AFB-4F0E-B879-BA03DB2F8EEC}" srcOrd="0" destOrd="0" presId="urn:microsoft.com/office/officeart/2016/7/layout/BasicLinearProcessNumbered"/>
    <dgm:cxn modelId="{D620C5C2-1A45-41D3-8792-CF239D15A618}" type="presOf" srcId="{D6CFF9C6-6A26-4C5C-A0A5-990E42EA6A7B}" destId="{A582FCEC-F933-4339-BAC6-151975D19941}" srcOrd="0" destOrd="0" presId="urn:microsoft.com/office/officeart/2016/7/layout/BasicLinearProcessNumbered"/>
    <dgm:cxn modelId="{1FDBF5CF-183D-465F-B9D3-B89C99A0AC19}" srcId="{5B68753D-BD0E-4A26-AA4C-7771264204BF}" destId="{D6CFF9C6-6A26-4C5C-A0A5-990E42EA6A7B}" srcOrd="2" destOrd="0" parTransId="{84AF501D-EE30-4882-8B92-1BBA7DE8D0DA}" sibTransId="{C70A39E9-3746-46CB-9BB3-33C4EFC04D55}"/>
    <dgm:cxn modelId="{0CF76CF0-664C-4659-B512-85E04A44923B}" srcId="{5B68753D-BD0E-4A26-AA4C-7771264204BF}" destId="{4C0E8CD2-689D-4014-BAB7-5B84AD943644}" srcOrd="1" destOrd="0" parTransId="{140A0E0B-180E-40F6-8D2C-561860C7E8FD}" sibTransId="{106DEE84-7C82-4E68-B79B-604B7980FB17}"/>
    <dgm:cxn modelId="{EA5CD8C0-DFDD-45F9-BEC8-DE0FB828319C}" type="presParOf" srcId="{7E0E9EE5-9CA1-4B32-BD33-569DEE022196}" destId="{344770E9-BDAF-4375-BC03-EBA89EE3D50A}" srcOrd="0" destOrd="0" presId="urn:microsoft.com/office/officeart/2016/7/layout/BasicLinearProcessNumbered"/>
    <dgm:cxn modelId="{F264FA17-1437-4846-AA08-7DBFA5B295B9}" type="presParOf" srcId="{344770E9-BDAF-4375-BC03-EBA89EE3D50A}" destId="{F38BE978-6AFB-4F0E-B879-BA03DB2F8EEC}" srcOrd="0" destOrd="0" presId="urn:microsoft.com/office/officeart/2016/7/layout/BasicLinearProcessNumbered"/>
    <dgm:cxn modelId="{042194F6-B6EC-4A73-9A8A-B38F0B008FEA}" type="presParOf" srcId="{344770E9-BDAF-4375-BC03-EBA89EE3D50A}" destId="{0976609A-CD77-4ECB-90FA-FF8BF21F8C06}" srcOrd="1" destOrd="0" presId="urn:microsoft.com/office/officeart/2016/7/layout/BasicLinearProcessNumbered"/>
    <dgm:cxn modelId="{B58A577C-E191-4BDC-A78B-CFBAA43518BD}" type="presParOf" srcId="{344770E9-BDAF-4375-BC03-EBA89EE3D50A}" destId="{38726631-5DA0-4A23-B4DF-C027AE862E8F}" srcOrd="2" destOrd="0" presId="urn:microsoft.com/office/officeart/2016/7/layout/BasicLinearProcessNumbered"/>
    <dgm:cxn modelId="{E50EEF4A-391A-4275-9805-B84E2A107F95}" type="presParOf" srcId="{344770E9-BDAF-4375-BC03-EBA89EE3D50A}" destId="{A664C142-111B-418D-9FD2-274359198B1A}" srcOrd="3" destOrd="0" presId="urn:microsoft.com/office/officeart/2016/7/layout/BasicLinearProcessNumbered"/>
    <dgm:cxn modelId="{252AB6C4-92AC-4FD6-AC0E-AB06C95E6E0B}" type="presParOf" srcId="{7E0E9EE5-9CA1-4B32-BD33-569DEE022196}" destId="{732D051A-4DA0-437E-82B2-20730CC3005C}" srcOrd="1" destOrd="0" presId="urn:microsoft.com/office/officeart/2016/7/layout/BasicLinearProcessNumbered"/>
    <dgm:cxn modelId="{0D2F41A0-D36C-4E05-AB89-8DB29553769D}" type="presParOf" srcId="{7E0E9EE5-9CA1-4B32-BD33-569DEE022196}" destId="{E95C0682-0E15-423E-A8B6-4A007F2DF3B6}" srcOrd="2" destOrd="0" presId="urn:microsoft.com/office/officeart/2016/7/layout/BasicLinearProcessNumbered"/>
    <dgm:cxn modelId="{349EF653-87A3-4789-A072-11D438238A70}" type="presParOf" srcId="{E95C0682-0E15-423E-A8B6-4A007F2DF3B6}" destId="{EEE42C6C-0C67-4B44-A67B-04238E175B73}" srcOrd="0" destOrd="0" presId="urn:microsoft.com/office/officeart/2016/7/layout/BasicLinearProcessNumbered"/>
    <dgm:cxn modelId="{59E7E0B9-09AE-47A1-A775-A8F4171BE238}" type="presParOf" srcId="{E95C0682-0E15-423E-A8B6-4A007F2DF3B6}" destId="{61742B77-63E8-4EFD-973C-242821B09001}" srcOrd="1" destOrd="0" presId="urn:microsoft.com/office/officeart/2016/7/layout/BasicLinearProcessNumbered"/>
    <dgm:cxn modelId="{C32E6AD4-80A8-459D-BBEA-88560F8B7F17}" type="presParOf" srcId="{E95C0682-0E15-423E-A8B6-4A007F2DF3B6}" destId="{048C73AF-6A85-4119-BBCD-FD680422F9D6}" srcOrd="2" destOrd="0" presId="urn:microsoft.com/office/officeart/2016/7/layout/BasicLinearProcessNumbered"/>
    <dgm:cxn modelId="{903150F0-6FE1-4AD3-8D3A-B2FE56CC58AF}" type="presParOf" srcId="{E95C0682-0E15-423E-A8B6-4A007F2DF3B6}" destId="{F482F535-66DB-4D82-BB3D-3DB5F5F33D82}" srcOrd="3" destOrd="0" presId="urn:microsoft.com/office/officeart/2016/7/layout/BasicLinearProcessNumbered"/>
    <dgm:cxn modelId="{FAABF393-0831-4929-8245-1B11257C51B3}" type="presParOf" srcId="{7E0E9EE5-9CA1-4B32-BD33-569DEE022196}" destId="{4A5222EC-2CE4-4DE4-B93C-863072D1309A}" srcOrd="3" destOrd="0" presId="urn:microsoft.com/office/officeart/2016/7/layout/BasicLinearProcessNumbered"/>
    <dgm:cxn modelId="{5BAF2769-DDDD-471C-8B01-6B3FBCAEB3C0}" type="presParOf" srcId="{7E0E9EE5-9CA1-4B32-BD33-569DEE022196}" destId="{6E43EEC6-A589-4A09-99FD-A5A141D97FDA}" srcOrd="4" destOrd="0" presId="urn:microsoft.com/office/officeart/2016/7/layout/BasicLinearProcessNumbered"/>
    <dgm:cxn modelId="{4F498561-0FE0-43AB-A524-39BAB12AE8FC}" type="presParOf" srcId="{6E43EEC6-A589-4A09-99FD-A5A141D97FDA}" destId="{A582FCEC-F933-4339-BAC6-151975D19941}" srcOrd="0" destOrd="0" presId="urn:microsoft.com/office/officeart/2016/7/layout/BasicLinearProcessNumbered"/>
    <dgm:cxn modelId="{8D5496F2-DA14-40F0-96DB-52A4BD5B65BE}" type="presParOf" srcId="{6E43EEC6-A589-4A09-99FD-A5A141D97FDA}" destId="{25970CB0-A61D-4D3B-9FD0-803011D46578}" srcOrd="1" destOrd="0" presId="urn:microsoft.com/office/officeart/2016/7/layout/BasicLinearProcessNumbered"/>
    <dgm:cxn modelId="{39504CD0-0865-4D83-83DE-90FD7E8D2CF5}" type="presParOf" srcId="{6E43EEC6-A589-4A09-99FD-A5A141D97FDA}" destId="{AD90A0CD-F6DB-4055-9843-F46FA8BF7358}" srcOrd="2" destOrd="0" presId="urn:microsoft.com/office/officeart/2016/7/layout/BasicLinearProcessNumbered"/>
    <dgm:cxn modelId="{521C0F30-B8B2-4363-A3ED-6C6C6726D0AC}" type="presParOf" srcId="{6E43EEC6-A589-4A09-99FD-A5A141D97FDA}" destId="{AD7B26E3-C9CC-4016-AA4C-4865C9C2F893}"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E54210-1E68-48A1-A41A-64CAAF83682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7199670-236E-4179-B033-BC8E5A784344}">
      <dgm:prSet/>
      <dgm:spPr/>
      <dgm:t>
        <a:bodyPr/>
        <a:lstStyle/>
        <a:p>
          <a:pPr>
            <a:lnSpc>
              <a:spcPct val="100000"/>
            </a:lnSpc>
          </a:pPr>
          <a:r>
            <a:rPr lang="en-US" b="1" dirty="0"/>
            <a:t>Outlining important research trends</a:t>
          </a:r>
        </a:p>
      </dgm:t>
    </dgm:pt>
    <dgm:pt modelId="{7F9BEF72-1A28-4743-8DA6-7149D2EA70B7}" type="parTrans" cxnId="{DDB88AB2-E05A-4E6D-B0BC-06314935EBF3}">
      <dgm:prSet/>
      <dgm:spPr/>
      <dgm:t>
        <a:bodyPr/>
        <a:lstStyle/>
        <a:p>
          <a:endParaRPr lang="en-US"/>
        </a:p>
      </dgm:t>
    </dgm:pt>
    <dgm:pt modelId="{32D6427F-5F17-4EB7-8958-8CA433751DE5}" type="sibTrans" cxnId="{DDB88AB2-E05A-4E6D-B0BC-06314935EBF3}">
      <dgm:prSet/>
      <dgm:spPr/>
      <dgm:t>
        <a:bodyPr/>
        <a:lstStyle/>
        <a:p>
          <a:pPr>
            <a:lnSpc>
              <a:spcPct val="100000"/>
            </a:lnSpc>
          </a:pPr>
          <a:endParaRPr lang="en-US"/>
        </a:p>
      </dgm:t>
    </dgm:pt>
    <dgm:pt modelId="{479EBBDD-DCC5-41C0-9BB8-0C623980E89C}">
      <dgm:prSet/>
      <dgm:spPr/>
      <dgm:t>
        <a:bodyPr/>
        <a:lstStyle/>
        <a:p>
          <a:pPr>
            <a:lnSpc>
              <a:spcPct val="100000"/>
            </a:lnSpc>
          </a:pPr>
          <a:r>
            <a:rPr lang="en-US" b="1" dirty="0"/>
            <a:t>Assessing the strengths and weaknesses of existing research</a:t>
          </a:r>
        </a:p>
      </dgm:t>
    </dgm:pt>
    <dgm:pt modelId="{86FD6F20-68E4-49D5-95D7-EBE28885E636}" type="parTrans" cxnId="{8EDA5AC5-CD00-4BDB-9131-A0C818F7099C}">
      <dgm:prSet/>
      <dgm:spPr/>
      <dgm:t>
        <a:bodyPr/>
        <a:lstStyle/>
        <a:p>
          <a:endParaRPr lang="en-US"/>
        </a:p>
      </dgm:t>
    </dgm:pt>
    <dgm:pt modelId="{A86CFF00-A11A-48BF-810C-CA5694E5C873}" type="sibTrans" cxnId="{8EDA5AC5-CD00-4BDB-9131-A0C818F7099C}">
      <dgm:prSet/>
      <dgm:spPr/>
      <dgm:t>
        <a:bodyPr/>
        <a:lstStyle/>
        <a:p>
          <a:pPr>
            <a:lnSpc>
              <a:spcPct val="100000"/>
            </a:lnSpc>
          </a:pPr>
          <a:endParaRPr lang="en-US"/>
        </a:p>
      </dgm:t>
    </dgm:pt>
    <dgm:pt modelId="{9F5605ED-7DA1-4E46-9F0B-8F717BC12A40}">
      <dgm:prSet/>
      <dgm:spPr/>
      <dgm:t>
        <a:bodyPr/>
        <a:lstStyle/>
        <a:p>
          <a:pPr>
            <a:lnSpc>
              <a:spcPct val="100000"/>
            </a:lnSpc>
          </a:pPr>
          <a:r>
            <a:rPr lang="en-US" b="1" dirty="0"/>
            <a:t>Identifying potential gaps in knowledge </a:t>
          </a:r>
        </a:p>
      </dgm:t>
    </dgm:pt>
    <dgm:pt modelId="{BB8FA399-CDC0-4D07-AA8D-2A4A6745A9D4}" type="parTrans" cxnId="{AF53EB85-E113-4B87-8F7A-42BACE7057B3}">
      <dgm:prSet/>
      <dgm:spPr/>
      <dgm:t>
        <a:bodyPr/>
        <a:lstStyle/>
        <a:p>
          <a:endParaRPr lang="en-US"/>
        </a:p>
      </dgm:t>
    </dgm:pt>
    <dgm:pt modelId="{84E95EB4-3DF1-4348-AFB9-A9888754E7D4}" type="sibTrans" cxnId="{AF53EB85-E113-4B87-8F7A-42BACE7057B3}">
      <dgm:prSet/>
      <dgm:spPr/>
      <dgm:t>
        <a:bodyPr/>
        <a:lstStyle/>
        <a:p>
          <a:pPr>
            <a:lnSpc>
              <a:spcPct val="100000"/>
            </a:lnSpc>
          </a:pPr>
          <a:endParaRPr lang="en-US"/>
        </a:p>
      </dgm:t>
    </dgm:pt>
    <dgm:pt modelId="{357B912F-AFE9-4D9A-96C3-29651985F87B}">
      <dgm:prSet/>
      <dgm:spPr/>
      <dgm:t>
        <a:bodyPr/>
        <a:lstStyle/>
        <a:p>
          <a:pPr>
            <a:lnSpc>
              <a:spcPct val="100000"/>
            </a:lnSpc>
          </a:pPr>
          <a:r>
            <a:rPr lang="en-US" b="1" dirty="0"/>
            <a:t>Establishing a need for current and/or future research projects</a:t>
          </a:r>
        </a:p>
      </dgm:t>
    </dgm:pt>
    <dgm:pt modelId="{8B0391AC-4374-496E-A8E1-8BF0EBC911D0}" type="parTrans" cxnId="{2C0ECA53-68C2-45E2-8C3E-E57A516AEFA8}">
      <dgm:prSet/>
      <dgm:spPr/>
      <dgm:t>
        <a:bodyPr/>
        <a:lstStyle/>
        <a:p>
          <a:endParaRPr lang="en-US"/>
        </a:p>
      </dgm:t>
    </dgm:pt>
    <dgm:pt modelId="{1285E302-AA96-4165-847E-6DB20E7CA122}" type="sibTrans" cxnId="{2C0ECA53-68C2-45E2-8C3E-E57A516AEFA8}">
      <dgm:prSet/>
      <dgm:spPr/>
      <dgm:t>
        <a:bodyPr/>
        <a:lstStyle/>
        <a:p>
          <a:endParaRPr lang="en-US"/>
        </a:p>
      </dgm:t>
    </dgm:pt>
    <dgm:pt modelId="{25ECEC96-C233-4ABE-A32B-1FDB34B28BD2}" type="pres">
      <dgm:prSet presAssocID="{A5E54210-1E68-48A1-A41A-64CAAF836821}" presName="root" presStyleCnt="0">
        <dgm:presLayoutVars>
          <dgm:dir/>
          <dgm:resizeHandles val="exact"/>
        </dgm:presLayoutVars>
      </dgm:prSet>
      <dgm:spPr/>
    </dgm:pt>
    <dgm:pt modelId="{D2739503-1469-49F8-90D6-7A73092A6BC7}" type="pres">
      <dgm:prSet presAssocID="{A5E54210-1E68-48A1-A41A-64CAAF836821}" presName="container" presStyleCnt="0">
        <dgm:presLayoutVars>
          <dgm:dir/>
          <dgm:resizeHandles val="exact"/>
        </dgm:presLayoutVars>
      </dgm:prSet>
      <dgm:spPr/>
    </dgm:pt>
    <dgm:pt modelId="{04875C26-D6D8-41D4-8CC7-BD1CBDFBC894}" type="pres">
      <dgm:prSet presAssocID="{17199670-236E-4179-B033-BC8E5A784344}" presName="compNode" presStyleCnt="0"/>
      <dgm:spPr/>
    </dgm:pt>
    <dgm:pt modelId="{F23398A9-7243-41A3-918E-54B468BDDD5C}" type="pres">
      <dgm:prSet presAssocID="{17199670-236E-4179-B033-BC8E5A784344}" presName="iconBgRect" presStyleLbl="bgShp" presStyleIdx="0" presStyleCnt="4"/>
      <dgm:spPr/>
    </dgm:pt>
    <dgm:pt modelId="{0235C7A4-E1DC-47D9-995A-51CE53C7D01A}" type="pres">
      <dgm:prSet presAssocID="{17199670-236E-4179-B033-BC8E5A78434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8FE2A49B-48E6-42C7-B559-71F5129CF381}" type="pres">
      <dgm:prSet presAssocID="{17199670-236E-4179-B033-BC8E5A784344}" presName="spaceRect" presStyleCnt="0"/>
      <dgm:spPr/>
    </dgm:pt>
    <dgm:pt modelId="{96FBF561-9686-452F-B86B-687F503C9D5B}" type="pres">
      <dgm:prSet presAssocID="{17199670-236E-4179-B033-BC8E5A784344}" presName="textRect" presStyleLbl="revTx" presStyleIdx="0" presStyleCnt="4">
        <dgm:presLayoutVars>
          <dgm:chMax val="1"/>
          <dgm:chPref val="1"/>
        </dgm:presLayoutVars>
      </dgm:prSet>
      <dgm:spPr/>
    </dgm:pt>
    <dgm:pt modelId="{B6F41408-2E7C-4D03-AD2F-0FDBF6711888}" type="pres">
      <dgm:prSet presAssocID="{32D6427F-5F17-4EB7-8958-8CA433751DE5}" presName="sibTrans" presStyleLbl="sibTrans2D1" presStyleIdx="0" presStyleCnt="0"/>
      <dgm:spPr/>
    </dgm:pt>
    <dgm:pt modelId="{1CCFAD9E-54B1-410A-B958-37DD78D8F693}" type="pres">
      <dgm:prSet presAssocID="{479EBBDD-DCC5-41C0-9BB8-0C623980E89C}" presName="compNode" presStyleCnt="0"/>
      <dgm:spPr/>
    </dgm:pt>
    <dgm:pt modelId="{82217061-138D-41C3-9A94-7E824039F4C1}" type="pres">
      <dgm:prSet presAssocID="{479EBBDD-DCC5-41C0-9BB8-0C623980E89C}" presName="iconBgRect" presStyleLbl="bgShp" presStyleIdx="1" presStyleCnt="4"/>
      <dgm:spPr/>
    </dgm:pt>
    <dgm:pt modelId="{685CAA8C-4868-42EB-BB30-C53ADF481CBE}" type="pres">
      <dgm:prSet presAssocID="{479EBBDD-DCC5-41C0-9BB8-0C623980E8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FECA1EB5-000F-4587-A7C7-3289036A4994}" type="pres">
      <dgm:prSet presAssocID="{479EBBDD-DCC5-41C0-9BB8-0C623980E89C}" presName="spaceRect" presStyleCnt="0"/>
      <dgm:spPr/>
    </dgm:pt>
    <dgm:pt modelId="{36EBDF37-2557-4CA3-9D2A-08609924A6D1}" type="pres">
      <dgm:prSet presAssocID="{479EBBDD-DCC5-41C0-9BB8-0C623980E89C}" presName="textRect" presStyleLbl="revTx" presStyleIdx="1" presStyleCnt="4">
        <dgm:presLayoutVars>
          <dgm:chMax val="1"/>
          <dgm:chPref val="1"/>
        </dgm:presLayoutVars>
      </dgm:prSet>
      <dgm:spPr/>
    </dgm:pt>
    <dgm:pt modelId="{33C730C1-CC2D-40C7-9951-4F9B81587C4B}" type="pres">
      <dgm:prSet presAssocID="{A86CFF00-A11A-48BF-810C-CA5694E5C873}" presName="sibTrans" presStyleLbl="sibTrans2D1" presStyleIdx="0" presStyleCnt="0"/>
      <dgm:spPr/>
    </dgm:pt>
    <dgm:pt modelId="{2B68FCAF-0A9E-415E-8E8E-FD57CECF0B8B}" type="pres">
      <dgm:prSet presAssocID="{9F5605ED-7DA1-4E46-9F0B-8F717BC12A40}" presName="compNode" presStyleCnt="0"/>
      <dgm:spPr/>
    </dgm:pt>
    <dgm:pt modelId="{AF8C9358-D008-49C4-858B-DE99D08612D8}" type="pres">
      <dgm:prSet presAssocID="{9F5605ED-7DA1-4E46-9F0B-8F717BC12A40}" presName="iconBgRect" presStyleLbl="bgShp" presStyleIdx="2" presStyleCnt="4"/>
      <dgm:spPr/>
    </dgm:pt>
    <dgm:pt modelId="{1621B4BB-3624-4ECF-A314-37BE8B3D740E}" type="pres">
      <dgm:prSet presAssocID="{9F5605ED-7DA1-4E46-9F0B-8F717BC12A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4C81880A-83C7-49AC-B504-6FBF1AD5656B}" type="pres">
      <dgm:prSet presAssocID="{9F5605ED-7DA1-4E46-9F0B-8F717BC12A40}" presName="spaceRect" presStyleCnt="0"/>
      <dgm:spPr/>
    </dgm:pt>
    <dgm:pt modelId="{F2C73562-9490-4B25-876C-4E9545F04718}" type="pres">
      <dgm:prSet presAssocID="{9F5605ED-7DA1-4E46-9F0B-8F717BC12A40}" presName="textRect" presStyleLbl="revTx" presStyleIdx="2" presStyleCnt="4">
        <dgm:presLayoutVars>
          <dgm:chMax val="1"/>
          <dgm:chPref val="1"/>
        </dgm:presLayoutVars>
      </dgm:prSet>
      <dgm:spPr/>
    </dgm:pt>
    <dgm:pt modelId="{304F0990-6C4A-4BB6-8836-F3F16106FCCA}" type="pres">
      <dgm:prSet presAssocID="{84E95EB4-3DF1-4348-AFB9-A9888754E7D4}" presName="sibTrans" presStyleLbl="sibTrans2D1" presStyleIdx="0" presStyleCnt="0"/>
      <dgm:spPr/>
    </dgm:pt>
    <dgm:pt modelId="{B0136135-2A4D-4BA9-917C-C0CF36BBE15A}" type="pres">
      <dgm:prSet presAssocID="{357B912F-AFE9-4D9A-96C3-29651985F87B}" presName="compNode" presStyleCnt="0"/>
      <dgm:spPr/>
    </dgm:pt>
    <dgm:pt modelId="{148E2B54-953A-4ECB-BFC8-9B15013C87B0}" type="pres">
      <dgm:prSet presAssocID="{357B912F-AFE9-4D9A-96C3-29651985F87B}" presName="iconBgRect" presStyleLbl="bgShp" presStyleIdx="3" presStyleCnt="4"/>
      <dgm:spPr/>
    </dgm:pt>
    <dgm:pt modelId="{D33339BC-C7ED-49D9-B131-41F1B9A99443}" type="pres">
      <dgm:prSet presAssocID="{357B912F-AFE9-4D9A-96C3-29651985F8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BA3A1C1C-AFB1-45D2-9800-E2280094BB76}" type="pres">
      <dgm:prSet presAssocID="{357B912F-AFE9-4D9A-96C3-29651985F87B}" presName="spaceRect" presStyleCnt="0"/>
      <dgm:spPr/>
    </dgm:pt>
    <dgm:pt modelId="{06961087-F13E-43C6-92CD-FF26061D753C}" type="pres">
      <dgm:prSet presAssocID="{357B912F-AFE9-4D9A-96C3-29651985F87B}" presName="textRect" presStyleLbl="revTx" presStyleIdx="3" presStyleCnt="4">
        <dgm:presLayoutVars>
          <dgm:chMax val="1"/>
          <dgm:chPref val="1"/>
        </dgm:presLayoutVars>
      </dgm:prSet>
      <dgm:spPr/>
    </dgm:pt>
  </dgm:ptLst>
  <dgm:cxnLst>
    <dgm:cxn modelId="{F521FD5B-45A6-4AA5-8342-68CC1766ACF5}" type="presOf" srcId="{9F5605ED-7DA1-4E46-9F0B-8F717BC12A40}" destId="{F2C73562-9490-4B25-876C-4E9545F04718}" srcOrd="0" destOrd="0" presId="urn:microsoft.com/office/officeart/2018/2/layout/IconCircleList"/>
    <dgm:cxn modelId="{C5F58B45-1314-4FB1-A684-44950BD8BF60}" type="presOf" srcId="{17199670-236E-4179-B033-BC8E5A784344}" destId="{96FBF561-9686-452F-B86B-687F503C9D5B}" srcOrd="0" destOrd="0" presId="urn:microsoft.com/office/officeart/2018/2/layout/IconCircleList"/>
    <dgm:cxn modelId="{9B7EE847-3B6E-434F-B0EF-6A8FB2480364}" type="presOf" srcId="{479EBBDD-DCC5-41C0-9BB8-0C623980E89C}" destId="{36EBDF37-2557-4CA3-9D2A-08609924A6D1}" srcOrd="0" destOrd="0" presId="urn:microsoft.com/office/officeart/2018/2/layout/IconCircleList"/>
    <dgm:cxn modelId="{88359F6F-7CB2-4429-93F3-4700473BCCA1}" type="presOf" srcId="{A5E54210-1E68-48A1-A41A-64CAAF836821}" destId="{25ECEC96-C233-4ABE-A32B-1FDB34B28BD2}" srcOrd="0" destOrd="0" presId="urn:microsoft.com/office/officeart/2018/2/layout/IconCircleList"/>
    <dgm:cxn modelId="{2C0ECA53-68C2-45E2-8C3E-E57A516AEFA8}" srcId="{A5E54210-1E68-48A1-A41A-64CAAF836821}" destId="{357B912F-AFE9-4D9A-96C3-29651985F87B}" srcOrd="3" destOrd="0" parTransId="{8B0391AC-4374-496E-A8E1-8BF0EBC911D0}" sibTransId="{1285E302-AA96-4165-847E-6DB20E7CA122}"/>
    <dgm:cxn modelId="{AF53EB85-E113-4B87-8F7A-42BACE7057B3}" srcId="{A5E54210-1E68-48A1-A41A-64CAAF836821}" destId="{9F5605ED-7DA1-4E46-9F0B-8F717BC12A40}" srcOrd="2" destOrd="0" parTransId="{BB8FA399-CDC0-4D07-AA8D-2A4A6745A9D4}" sibTransId="{84E95EB4-3DF1-4348-AFB9-A9888754E7D4}"/>
    <dgm:cxn modelId="{D0C89C9D-8F06-4D02-8E01-564BAF73E2AD}" type="presOf" srcId="{A86CFF00-A11A-48BF-810C-CA5694E5C873}" destId="{33C730C1-CC2D-40C7-9951-4F9B81587C4B}" srcOrd="0" destOrd="0" presId="urn:microsoft.com/office/officeart/2018/2/layout/IconCircleList"/>
    <dgm:cxn modelId="{38BC99AB-F345-41CE-AC45-A12556645616}" type="presOf" srcId="{84E95EB4-3DF1-4348-AFB9-A9888754E7D4}" destId="{304F0990-6C4A-4BB6-8836-F3F16106FCCA}" srcOrd="0" destOrd="0" presId="urn:microsoft.com/office/officeart/2018/2/layout/IconCircleList"/>
    <dgm:cxn modelId="{DDB88AB2-E05A-4E6D-B0BC-06314935EBF3}" srcId="{A5E54210-1E68-48A1-A41A-64CAAF836821}" destId="{17199670-236E-4179-B033-BC8E5A784344}" srcOrd="0" destOrd="0" parTransId="{7F9BEF72-1A28-4743-8DA6-7149D2EA70B7}" sibTransId="{32D6427F-5F17-4EB7-8958-8CA433751DE5}"/>
    <dgm:cxn modelId="{3B6C91B8-E5B8-4B91-9B3C-C7BB0A5A8281}" type="presOf" srcId="{32D6427F-5F17-4EB7-8958-8CA433751DE5}" destId="{B6F41408-2E7C-4D03-AD2F-0FDBF6711888}" srcOrd="0" destOrd="0" presId="urn:microsoft.com/office/officeart/2018/2/layout/IconCircleList"/>
    <dgm:cxn modelId="{8EDA5AC5-CD00-4BDB-9131-A0C818F7099C}" srcId="{A5E54210-1E68-48A1-A41A-64CAAF836821}" destId="{479EBBDD-DCC5-41C0-9BB8-0C623980E89C}" srcOrd="1" destOrd="0" parTransId="{86FD6F20-68E4-49D5-95D7-EBE28885E636}" sibTransId="{A86CFF00-A11A-48BF-810C-CA5694E5C873}"/>
    <dgm:cxn modelId="{5C170DCE-4149-4433-9ADC-20FF2CB5A8F4}" type="presOf" srcId="{357B912F-AFE9-4D9A-96C3-29651985F87B}" destId="{06961087-F13E-43C6-92CD-FF26061D753C}" srcOrd="0" destOrd="0" presId="urn:microsoft.com/office/officeart/2018/2/layout/IconCircleList"/>
    <dgm:cxn modelId="{1FFF91B7-FD3D-45EF-8A84-FD29D9732B56}" type="presParOf" srcId="{25ECEC96-C233-4ABE-A32B-1FDB34B28BD2}" destId="{D2739503-1469-49F8-90D6-7A73092A6BC7}" srcOrd="0" destOrd="0" presId="urn:microsoft.com/office/officeart/2018/2/layout/IconCircleList"/>
    <dgm:cxn modelId="{2FCAC887-8640-4D0D-80E3-67B70CB86FB7}" type="presParOf" srcId="{D2739503-1469-49F8-90D6-7A73092A6BC7}" destId="{04875C26-D6D8-41D4-8CC7-BD1CBDFBC894}" srcOrd="0" destOrd="0" presId="urn:microsoft.com/office/officeart/2018/2/layout/IconCircleList"/>
    <dgm:cxn modelId="{888FEBE0-3EB5-48CF-9888-AF55D834BE1B}" type="presParOf" srcId="{04875C26-D6D8-41D4-8CC7-BD1CBDFBC894}" destId="{F23398A9-7243-41A3-918E-54B468BDDD5C}" srcOrd="0" destOrd="0" presId="urn:microsoft.com/office/officeart/2018/2/layout/IconCircleList"/>
    <dgm:cxn modelId="{FD325D89-F75F-41B6-B0A4-7280209BF163}" type="presParOf" srcId="{04875C26-D6D8-41D4-8CC7-BD1CBDFBC894}" destId="{0235C7A4-E1DC-47D9-995A-51CE53C7D01A}" srcOrd="1" destOrd="0" presId="urn:microsoft.com/office/officeart/2018/2/layout/IconCircleList"/>
    <dgm:cxn modelId="{022BBA1A-47BF-4E87-9473-AEA1E0DA39F9}" type="presParOf" srcId="{04875C26-D6D8-41D4-8CC7-BD1CBDFBC894}" destId="{8FE2A49B-48E6-42C7-B559-71F5129CF381}" srcOrd="2" destOrd="0" presId="urn:microsoft.com/office/officeart/2018/2/layout/IconCircleList"/>
    <dgm:cxn modelId="{F7C3D96B-B2DF-4D49-A4FE-7DB620E1CF8E}" type="presParOf" srcId="{04875C26-D6D8-41D4-8CC7-BD1CBDFBC894}" destId="{96FBF561-9686-452F-B86B-687F503C9D5B}" srcOrd="3" destOrd="0" presId="urn:microsoft.com/office/officeart/2018/2/layout/IconCircleList"/>
    <dgm:cxn modelId="{63375BF2-310E-46AE-97E2-3037FA255567}" type="presParOf" srcId="{D2739503-1469-49F8-90D6-7A73092A6BC7}" destId="{B6F41408-2E7C-4D03-AD2F-0FDBF6711888}" srcOrd="1" destOrd="0" presId="urn:microsoft.com/office/officeart/2018/2/layout/IconCircleList"/>
    <dgm:cxn modelId="{50975AC0-6B10-4453-9036-281D499FBF5C}" type="presParOf" srcId="{D2739503-1469-49F8-90D6-7A73092A6BC7}" destId="{1CCFAD9E-54B1-410A-B958-37DD78D8F693}" srcOrd="2" destOrd="0" presId="urn:microsoft.com/office/officeart/2018/2/layout/IconCircleList"/>
    <dgm:cxn modelId="{25CFC1D0-E4E0-42BE-85D1-6598EA49E740}" type="presParOf" srcId="{1CCFAD9E-54B1-410A-B958-37DD78D8F693}" destId="{82217061-138D-41C3-9A94-7E824039F4C1}" srcOrd="0" destOrd="0" presId="urn:microsoft.com/office/officeart/2018/2/layout/IconCircleList"/>
    <dgm:cxn modelId="{126D667D-9FEE-4C23-876D-C39162F1AB98}" type="presParOf" srcId="{1CCFAD9E-54B1-410A-B958-37DD78D8F693}" destId="{685CAA8C-4868-42EB-BB30-C53ADF481CBE}" srcOrd="1" destOrd="0" presId="urn:microsoft.com/office/officeart/2018/2/layout/IconCircleList"/>
    <dgm:cxn modelId="{091363CB-E3A4-4BFB-9DC8-F26360B00086}" type="presParOf" srcId="{1CCFAD9E-54B1-410A-B958-37DD78D8F693}" destId="{FECA1EB5-000F-4587-A7C7-3289036A4994}" srcOrd="2" destOrd="0" presId="urn:microsoft.com/office/officeart/2018/2/layout/IconCircleList"/>
    <dgm:cxn modelId="{FD55AE97-228F-4E15-B265-9FA4F14328CC}" type="presParOf" srcId="{1CCFAD9E-54B1-410A-B958-37DD78D8F693}" destId="{36EBDF37-2557-4CA3-9D2A-08609924A6D1}" srcOrd="3" destOrd="0" presId="urn:microsoft.com/office/officeart/2018/2/layout/IconCircleList"/>
    <dgm:cxn modelId="{71342DC7-4472-4D67-82B5-A68329DC6EE5}" type="presParOf" srcId="{D2739503-1469-49F8-90D6-7A73092A6BC7}" destId="{33C730C1-CC2D-40C7-9951-4F9B81587C4B}" srcOrd="3" destOrd="0" presId="urn:microsoft.com/office/officeart/2018/2/layout/IconCircleList"/>
    <dgm:cxn modelId="{BFA41A1F-9114-4452-973A-43FB2481540F}" type="presParOf" srcId="{D2739503-1469-49F8-90D6-7A73092A6BC7}" destId="{2B68FCAF-0A9E-415E-8E8E-FD57CECF0B8B}" srcOrd="4" destOrd="0" presId="urn:microsoft.com/office/officeart/2018/2/layout/IconCircleList"/>
    <dgm:cxn modelId="{A67DBD84-91BF-4A99-BA2A-EB3BB0B9ED17}" type="presParOf" srcId="{2B68FCAF-0A9E-415E-8E8E-FD57CECF0B8B}" destId="{AF8C9358-D008-49C4-858B-DE99D08612D8}" srcOrd="0" destOrd="0" presId="urn:microsoft.com/office/officeart/2018/2/layout/IconCircleList"/>
    <dgm:cxn modelId="{E7E6FC03-8047-49B6-99A9-9680CB34726D}" type="presParOf" srcId="{2B68FCAF-0A9E-415E-8E8E-FD57CECF0B8B}" destId="{1621B4BB-3624-4ECF-A314-37BE8B3D740E}" srcOrd="1" destOrd="0" presId="urn:microsoft.com/office/officeart/2018/2/layout/IconCircleList"/>
    <dgm:cxn modelId="{A6CB7BEA-229A-4EDC-84BC-00A2AA65F1DF}" type="presParOf" srcId="{2B68FCAF-0A9E-415E-8E8E-FD57CECF0B8B}" destId="{4C81880A-83C7-49AC-B504-6FBF1AD5656B}" srcOrd="2" destOrd="0" presId="urn:microsoft.com/office/officeart/2018/2/layout/IconCircleList"/>
    <dgm:cxn modelId="{0ED5F087-8263-4D81-95B6-19FE671AE06E}" type="presParOf" srcId="{2B68FCAF-0A9E-415E-8E8E-FD57CECF0B8B}" destId="{F2C73562-9490-4B25-876C-4E9545F04718}" srcOrd="3" destOrd="0" presId="urn:microsoft.com/office/officeart/2018/2/layout/IconCircleList"/>
    <dgm:cxn modelId="{CB3A37FA-4F62-47BD-9F4C-93995484513B}" type="presParOf" srcId="{D2739503-1469-49F8-90D6-7A73092A6BC7}" destId="{304F0990-6C4A-4BB6-8836-F3F16106FCCA}" srcOrd="5" destOrd="0" presId="urn:microsoft.com/office/officeart/2018/2/layout/IconCircleList"/>
    <dgm:cxn modelId="{51DDCEC4-97F7-4F15-A05F-CBFAC9567AA4}" type="presParOf" srcId="{D2739503-1469-49F8-90D6-7A73092A6BC7}" destId="{B0136135-2A4D-4BA9-917C-C0CF36BBE15A}" srcOrd="6" destOrd="0" presId="urn:microsoft.com/office/officeart/2018/2/layout/IconCircleList"/>
    <dgm:cxn modelId="{98EE131B-8DC6-41D6-B561-EA2DE791758E}" type="presParOf" srcId="{B0136135-2A4D-4BA9-917C-C0CF36BBE15A}" destId="{148E2B54-953A-4ECB-BFC8-9B15013C87B0}" srcOrd="0" destOrd="0" presId="urn:microsoft.com/office/officeart/2018/2/layout/IconCircleList"/>
    <dgm:cxn modelId="{97B29DE5-E12C-4F87-B96F-24ABA14170D5}" type="presParOf" srcId="{B0136135-2A4D-4BA9-917C-C0CF36BBE15A}" destId="{D33339BC-C7ED-49D9-B131-41F1B9A99443}" srcOrd="1" destOrd="0" presId="urn:microsoft.com/office/officeart/2018/2/layout/IconCircleList"/>
    <dgm:cxn modelId="{178F1BA8-5581-430A-A96A-0FF3B1069CEB}" type="presParOf" srcId="{B0136135-2A4D-4BA9-917C-C0CF36BBE15A}" destId="{BA3A1C1C-AFB1-45D2-9800-E2280094BB76}" srcOrd="2" destOrd="0" presId="urn:microsoft.com/office/officeart/2018/2/layout/IconCircleList"/>
    <dgm:cxn modelId="{07FB9BE6-07CF-4D00-BC78-CC4223D3C90E}" type="presParOf" srcId="{B0136135-2A4D-4BA9-917C-C0CF36BBE15A}" destId="{06961087-F13E-43C6-92CD-FF26061D753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6E0DC3-6FDD-45D3-856B-CA0599B079D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6DB997-E218-4B3E-88B8-C8529338202C}">
      <dgm:prSet/>
      <dgm:spPr/>
      <dgm:t>
        <a:bodyPr/>
        <a:lstStyle/>
        <a:p>
          <a:r>
            <a:rPr lang="en-GB" dirty="0"/>
            <a:t>Failure to link the findings of the literature review to your own study</a:t>
          </a:r>
          <a:endParaRPr lang="en-US" dirty="0"/>
        </a:p>
      </dgm:t>
    </dgm:pt>
    <dgm:pt modelId="{91BEF525-A50E-4E24-9FEE-BC522A176E02}" type="parTrans" cxnId="{B4F355C6-EDF6-4E20-87A6-2947609D7C76}">
      <dgm:prSet/>
      <dgm:spPr/>
      <dgm:t>
        <a:bodyPr/>
        <a:lstStyle/>
        <a:p>
          <a:endParaRPr lang="en-US"/>
        </a:p>
      </dgm:t>
    </dgm:pt>
    <dgm:pt modelId="{4CFED603-691B-4DB8-85FE-484B5032C5E4}" type="sibTrans" cxnId="{B4F355C6-EDF6-4E20-87A6-2947609D7C76}">
      <dgm:prSet/>
      <dgm:spPr/>
      <dgm:t>
        <a:bodyPr/>
        <a:lstStyle/>
        <a:p>
          <a:endParaRPr lang="en-US"/>
        </a:p>
      </dgm:t>
    </dgm:pt>
    <dgm:pt modelId="{FCF3AF36-26A9-4FBE-9EE4-45084FE7C613}">
      <dgm:prSet/>
      <dgm:spPr/>
      <dgm:t>
        <a:bodyPr/>
        <a:lstStyle/>
        <a:p>
          <a:r>
            <a:rPr lang="en-GB"/>
            <a:t>Does not start the reading process early and fails to identify suitable sources</a:t>
          </a:r>
          <a:endParaRPr lang="en-US"/>
        </a:p>
      </dgm:t>
    </dgm:pt>
    <dgm:pt modelId="{6596A16B-A3C7-4225-8953-23B892159437}" type="parTrans" cxnId="{06491EBC-1152-47A9-B703-E84D26526079}">
      <dgm:prSet/>
      <dgm:spPr/>
      <dgm:t>
        <a:bodyPr/>
        <a:lstStyle/>
        <a:p>
          <a:endParaRPr lang="en-US"/>
        </a:p>
      </dgm:t>
    </dgm:pt>
    <dgm:pt modelId="{25788207-9468-43DD-BE8E-603D40D8DE30}" type="sibTrans" cxnId="{06491EBC-1152-47A9-B703-E84D26526079}">
      <dgm:prSet/>
      <dgm:spPr/>
      <dgm:t>
        <a:bodyPr/>
        <a:lstStyle/>
        <a:p>
          <a:endParaRPr lang="en-US"/>
        </a:p>
      </dgm:t>
    </dgm:pt>
    <dgm:pt modelId="{3447DFAD-BB15-4BD1-B01A-FA3B5BBD0E18}">
      <dgm:prSet/>
      <dgm:spPr/>
      <dgm:t>
        <a:bodyPr/>
        <a:lstStyle/>
        <a:p>
          <a:r>
            <a:rPr lang="en-GB"/>
            <a:t>Does not refer to primary sources (lazy research)</a:t>
          </a:r>
          <a:endParaRPr lang="en-US"/>
        </a:p>
      </dgm:t>
    </dgm:pt>
    <dgm:pt modelId="{2F21269A-F335-4D6C-B641-AFC80C6DE744}" type="parTrans" cxnId="{427BA3F3-C587-4328-A540-AAC574806381}">
      <dgm:prSet/>
      <dgm:spPr/>
      <dgm:t>
        <a:bodyPr/>
        <a:lstStyle/>
        <a:p>
          <a:endParaRPr lang="en-US"/>
        </a:p>
      </dgm:t>
    </dgm:pt>
    <dgm:pt modelId="{CF94FC00-B1ED-47D9-8A47-FF66430C72E5}" type="sibTrans" cxnId="{427BA3F3-C587-4328-A540-AAC574806381}">
      <dgm:prSet/>
      <dgm:spPr/>
      <dgm:t>
        <a:bodyPr/>
        <a:lstStyle/>
        <a:p>
          <a:endParaRPr lang="en-US"/>
        </a:p>
      </dgm:t>
    </dgm:pt>
    <dgm:pt modelId="{4E13FE5F-9D87-420A-A031-A9ADD64A6340}">
      <dgm:prSet/>
      <dgm:spPr/>
      <dgm:t>
        <a:bodyPr/>
        <a:lstStyle/>
        <a:p>
          <a:r>
            <a:rPr lang="en-GB"/>
            <a:t>Absence of criticality and accepting findings as valid without questioning all aspects of the research design</a:t>
          </a:r>
          <a:endParaRPr lang="en-US"/>
        </a:p>
      </dgm:t>
    </dgm:pt>
    <dgm:pt modelId="{A52324FD-EE92-42A1-A433-EB510FD4AAC2}" type="parTrans" cxnId="{C6CCE60B-9EFB-469B-A094-3D1B05560CBD}">
      <dgm:prSet/>
      <dgm:spPr/>
      <dgm:t>
        <a:bodyPr/>
        <a:lstStyle/>
        <a:p>
          <a:endParaRPr lang="en-US"/>
        </a:p>
      </dgm:t>
    </dgm:pt>
    <dgm:pt modelId="{2AD40C22-6E04-4078-8343-B62413A32E9D}" type="sibTrans" cxnId="{C6CCE60B-9EFB-469B-A094-3D1B05560CBD}">
      <dgm:prSet/>
      <dgm:spPr/>
      <dgm:t>
        <a:bodyPr/>
        <a:lstStyle/>
        <a:p>
          <a:endParaRPr lang="en-US"/>
        </a:p>
      </dgm:t>
    </dgm:pt>
    <dgm:pt modelId="{8A34FF33-EC81-4345-A5CB-AE2435E47BA7}">
      <dgm:prSet/>
      <dgm:spPr/>
      <dgm:t>
        <a:bodyPr/>
        <a:lstStyle/>
        <a:p>
          <a:r>
            <a:rPr lang="en-GB"/>
            <a:t>Produces an annotated bibliography</a:t>
          </a:r>
          <a:endParaRPr lang="en-US"/>
        </a:p>
      </dgm:t>
    </dgm:pt>
    <dgm:pt modelId="{526F9E9C-2C17-4EDD-BAF5-607B9E162706}" type="parTrans" cxnId="{F483EEDC-1639-44D8-93C5-B67544594325}">
      <dgm:prSet/>
      <dgm:spPr/>
      <dgm:t>
        <a:bodyPr/>
        <a:lstStyle/>
        <a:p>
          <a:endParaRPr lang="en-US"/>
        </a:p>
      </dgm:t>
    </dgm:pt>
    <dgm:pt modelId="{862489DC-8BFA-4181-80DA-D5ECD26C7DE1}" type="sibTrans" cxnId="{F483EEDC-1639-44D8-93C5-B67544594325}">
      <dgm:prSet/>
      <dgm:spPr/>
      <dgm:t>
        <a:bodyPr/>
        <a:lstStyle/>
        <a:p>
          <a:endParaRPr lang="en-US"/>
        </a:p>
      </dgm:t>
    </dgm:pt>
    <dgm:pt modelId="{B67FD92F-0AF8-496B-8F1A-480F7EF2CE81}" type="pres">
      <dgm:prSet presAssocID="{EE6E0DC3-6FDD-45D3-856B-CA0599B079DA}" presName="root" presStyleCnt="0">
        <dgm:presLayoutVars>
          <dgm:dir/>
          <dgm:resizeHandles val="exact"/>
        </dgm:presLayoutVars>
      </dgm:prSet>
      <dgm:spPr/>
    </dgm:pt>
    <dgm:pt modelId="{A1451931-6FDA-45D7-B221-ADFA1BB6904F}" type="pres">
      <dgm:prSet presAssocID="{0A6DB997-E218-4B3E-88B8-C8529338202C}" presName="compNode" presStyleCnt="0"/>
      <dgm:spPr/>
    </dgm:pt>
    <dgm:pt modelId="{3B4671C4-2ED2-4FD4-B477-820E7A4BDA50}" type="pres">
      <dgm:prSet presAssocID="{0A6DB997-E218-4B3E-88B8-C8529338202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D54B63C-E4EA-4F1A-900D-B26672971969}" type="pres">
      <dgm:prSet presAssocID="{0A6DB997-E218-4B3E-88B8-C8529338202C}" presName="spaceRect" presStyleCnt="0"/>
      <dgm:spPr/>
    </dgm:pt>
    <dgm:pt modelId="{4736A610-C743-4A0F-A29E-82652A8AAB82}" type="pres">
      <dgm:prSet presAssocID="{0A6DB997-E218-4B3E-88B8-C8529338202C}" presName="textRect" presStyleLbl="revTx" presStyleIdx="0" presStyleCnt="5">
        <dgm:presLayoutVars>
          <dgm:chMax val="1"/>
          <dgm:chPref val="1"/>
        </dgm:presLayoutVars>
      </dgm:prSet>
      <dgm:spPr/>
    </dgm:pt>
    <dgm:pt modelId="{E7D8314B-F93B-4F67-B455-6D06DFEF3CC5}" type="pres">
      <dgm:prSet presAssocID="{4CFED603-691B-4DB8-85FE-484B5032C5E4}" presName="sibTrans" presStyleCnt="0"/>
      <dgm:spPr/>
    </dgm:pt>
    <dgm:pt modelId="{FB274CC8-C99D-4CD9-8114-3EC2E3DAC5A1}" type="pres">
      <dgm:prSet presAssocID="{FCF3AF36-26A9-4FBE-9EE4-45084FE7C613}" presName="compNode" presStyleCnt="0"/>
      <dgm:spPr/>
    </dgm:pt>
    <dgm:pt modelId="{4349E419-CC4C-4944-84A2-E0DF63BC4417}" type="pres">
      <dgm:prSet presAssocID="{FCF3AF36-26A9-4FBE-9EE4-45084FE7C61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775AFF0F-B9EB-4EC8-A6E5-B4DDAB50A98E}" type="pres">
      <dgm:prSet presAssocID="{FCF3AF36-26A9-4FBE-9EE4-45084FE7C613}" presName="spaceRect" presStyleCnt="0"/>
      <dgm:spPr/>
    </dgm:pt>
    <dgm:pt modelId="{F1686417-A6E8-4B12-B4AE-F3E2F3CE50FF}" type="pres">
      <dgm:prSet presAssocID="{FCF3AF36-26A9-4FBE-9EE4-45084FE7C613}" presName="textRect" presStyleLbl="revTx" presStyleIdx="1" presStyleCnt="5">
        <dgm:presLayoutVars>
          <dgm:chMax val="1"/>
          <dgm:chPref val="1"/>
        </dgm:presLayoutVars>
      </dgm:prSet>
      <dgm:spPr/>
    </dgm:pt>
    <dgm:pt modelId="{D5B03498-B9A7-4CA2-9756-0845150923EA}" type="pres">
      <dgm:prSet presAssocID="{25788207-9468-43DD-BE8E-603D40D8DE30}" presName="sibTrans" presStyleCnt="0"/>
      <dgm:spPr/>
    </dgm:pt>
    <dgm:pt modelId="{883A92B4-D26D-414E-BFB4-5336E31A48EA}" type="pres">
      <dgm:prSet presAssocID="{3447DFAD-BB15-4BD1-B01A-FA3B5BBD0E18}" presName="compNode" presStyleCnt="0"/>
      <dgm:spPr/>
    </dgm:pt>
    <dgm:pt modelId="{05A0ADDB-E11D-4D98-B35D-043E1C5D2D82}" type="pres">
      <dgm:prSet presAssocID="{3447DFAD-BB15-4BD1-B01A-FA3B5BBD0E1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FFA4FBE9-4470-479B-9458-D59A5A9AED38}" type="pres">
      <dgm:prSet presAssocID="{3447DFAD-BB15-4BD1-B01A-FA3B5BBD0E18}" presName="spaceRect" presStyleCnt="0"/>
      <dgm:spPr/>
    </dgm:pt>
    <dgm:pt modelId="{0E00C05C-0FB0-4CFC-8A75-197148BCADDE}" type="pres">
      <dgm:prSet presAssocID="{3447DFAD-BB15-4BD1-B01A-FA3B5BBD0E18}" presName="textRect" presStyleLbl="revTx" presStyleIdx="2" presStyleCnt="5">
        <dgm:presLayoutVars>
          <dgm:chMax val="1"/>
          <dgm:chPref val="1"/>
        </dgm:presLayoutVars>
      </dgm:prSet>
      <dgm:spPr/>
    </dgm:pt>
    <dgm:pt modelId="{2296C03A-90C0-44A3-BB67-568AA83ECFF1}" type="pres">
      <dgm:prSet presAssocID="{CF94FC00-B1ED-47D9-8A47-FF66430C72E5}" presName="sibTrans" presStyleCnt="0"/>
      <dgm:spPr/>
    </dgm:pt>
    <dgm:pt modelId="{3B33577D-96C2-4E6D-91CD-9A17E248FA24}" type="pres">
      <dgm:prSet presAssocID="{4E13FE5F-9D87-420A-A031-A9ADD64A6340}" presName="compNode" presStyleCnt="0"/>
      <dgm:spPr/>
    </dgm:pt>
    <dgm:pt modelId="{0219DB73-0123-4B5B-A5DF-069D6F43C50D}" type="pres">
      <dgm:prSet presAssocID="{4E13FE5F-9D87-420A-A031-A9ADD64A63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D7F21A3B-46F2-49F4-8026-AE70794D0B64}" type="pres">
      <dgm:prSet presAssocID="{4E13FE5F-9D87-420A-A031-A9ADD64A6340}" presName="spaceRect" presStyleCnt="0"/>
      <dgm:spPr/>
    </dgm:pt>
    <dgm:pt modelId="{29DC15FA-CDA6-41BD-BD43-602F94E68C87}" type="pres">
      <dgm:prSet presAssocID="{4E13FE5F-9D87-420A-A031-A9ADD64A6340}" presName="textRect" presStyleLbl="revTx" presStyleIdx="3" presStyleCnt="5">
        <dgm:presLayoutVars>
          <dgm:chMax val="1"/>
          <dgm:chPref val="1"/>
        </dgm:presLayoutVars>
      </dgm:prSet>
      <dgm:spPr/>
    </dgm:pt>
    <dgm:pt modelId="{6C5F94C8-736D-442D-BE03-B74357622951}" type="pres">
      <dgm:prSet presAssocID="{2AD40C22-6E04-4078-8343-B62413A32E9D}" presName="sibTrans" presStyleCnt="0"/>
      <dgm:spPr/>
    </dgm:pt>
    <dgm:pt modelId="{3DF5FAE9-12BC-4577-889D-42D2E8640585}" type="pres">
      <dgm:prSet presAssocID="{8A34FF33-EC81-4345-A5CB-AE2435E47BA7}" presName="compNode" presStyleCnt="0"/>
      <dgm:spPr/>
    </dgm:pt>
    <dgm:pt modelId="{3A640725-A219-4F67-A9BC-FB09C025E868}" type="pres">
      <dgm:prSet presAssocID="{8A34FF33-EC81-4345-A5CB-AE2435E47BA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Book"/>
        </a:ext>
      </dgm:extLst>
    </dgm:pt>
    <dgm:pt modelId="{D83102B8-AEE9-4EAE-8552-0BF1B1F7305B}" type="pres">
      <dgm:prSet presAssocID="{8A34FF33-EC81-4345-A5CB-AE2435E47BA7}" presName="spaceRect" presStyleCnt="0"/>
      <dgm:spPr/>
    </dgm:pt>
    <dgm:pt modelId="{40D408AC-1BCB-44AB-A624-00DC68D37677}" type="pres">
      <dgm:prSet presAssocID="{8A34FF33-EC81-4345-A5CB-AE2435E47BA7}" presName="textRect" presStyleLbl="revTx" presStyleIdx="4" presStyleCnt="5">
        <dgm:presLayoutVars>
          <dgm:chMax val="1"/>
          <dgm:chPref val="1"/>
        </dgm:presLayoutVars>
      </dgm:prSet>
      <dgm:spPr/>
    </dgm:pt>
  </dgm:ptLst>
  <dgm:cxnLst>
    <dgm:cxn modelId="{C6CCE60B-9EFB-469B-A094-3D1B05560CBD}" srcId="{EE6E0DC3-6FDD-45D3-856B-CA0599B079DA}" destId="{4E13FE5F-9D87-420A-A031-A9ADD64A6340}" srcOrd="3" destOrd="0" parTransId="{A52324FD-EE92-42A1-A433-EB510FD4AAC2}" sibTransId="{2AD40C22-6E04-4078-8343-B62413A32E9D}"/>
    <dgm:cxn modelId="{318EE32C-58D0-410F-B1BC-BCA121EC56C9}" type="presOf" srcId="{EE6E0DC3-6FDD-45D3-856B-CA0599B079DA}" destId="{B67FD92F-0AF8-496B-8F1A-480F7EF2CE81}" srcOrd="0" destOrd="0" presId="urn:microsoft.com/office/officeart/2018/2/layout/IconLabelList"/>
    <dgm:cxn modelId="{2CF5834B-8FE4-4B8F-90C1-EF0A33732F44}" type="presOf" srcId="{FCF3AF36-26A9-4FBE-9EE4-45084FE7C613}" destId="{F1686417-A6E8-4B12-B4AE-F3E2F3CE50FF}" srcOrd="0" destOrd="0" presId="urn:microsoft.com/office/officeart/2018/2/layout/IconLabelList"/>
    <dgm:cxn modelId="{01962B57-B577-498F-A563-F6576EFF6D20}" type="presOf" srcId="{4E13FE5F-9D87-420A-A031-A9ADD64A6340}" destId="{29DC15FA-CDA6-41BD-BD43-602F94E68C87}" srcOrd="0" destOrd="0" presId="urn:microsoft.com/office/officeart/2018/2/layout/IconLabelList"/>
    <dgm:cxn modelId="{06491EBC-1152-47A9-B703-E84D26526079}" srcId="{EE6E0DC3-6FDD-45D3-856B-CA0599B079DA}" destId="{FCF3AF36-26A9-4FBE-9EE4-45084FE7C613}" srcOrd="1" destOrd="0" parTransId="{6596A16B-A3C7-4225-8953-23B892159437}" sibTransId="{25788207-9468-43DD-BE8E-603D40D8DE30}"/>
    <dgm:cxn modelId="{B4F355C6-EDF6-4E20-87A6-2947609D7C76}" srcId="{EE6E0DC3-6FDD-45D3-856B-CA0599B079DA}" destId="{0A6DB997-E218-4B3E-88B8-C8529338202C}" srcOrd="0" destOrd="0" parTransId="{91BEF525-A50E-4E24-9FEE-BC522A176E02}" sibTransId="{4CFED603-691B-4DB8-85FE-484B5032C5E4}"/>
    <dgm:cxn modelId="{391E65D6-64BB-4873-8868-71FF73DFF1A7}" type="presOf" srcId="{8A34FF33-EC81-4345-A5CB-AE2435E47BA7}" destId="{40D408AC-1BCB-44AB-A624-00DC68D37677}" srcOrd="0" destOrd="0" presId="urn:microsoft.com/office/officeart/2018/2/layout/IconLabelList"/>
    <dgm:cxn modelId="{F483EEDC-1639-44D8-93C5-B67544594325}" srcId="{EE6E0DC3-6FDD-45D3-856B-CA0599B079DA}" destId="{8A34FF33-EC81-4345-A5CB-AE2435E47BA7}" srcOrd="4" destOrd="0" parTransId="{526F9E9C-2C17-4EDD-BAF5-607B9E162706}" sibTransId="{862489DC-8BFA-4181-80DA-D5ECD26C7DE1}"/>
    <dgm:cxn modelId="{A6CAEBEB-36CE-4DC7-B8EB-2C3A6E419025}" type="presOf" srcId="{3447DFAD-BB15-4BD1-B01A-FA3B5BBD0E18}" destId="{0E00C05C-0FB0-4CFC-8A75-197148BCADDE}" srcOrd="0" destOrd="0" presId="urn:microsoft.com/office/officeart/2018/2/layout/IconLabelList"/>
    <dgm:cxn modelId="{427BA3F3-C587-4328-A540-AAC574806381}" srcId="{EE6E0DC3-6FDD-45D3-856B-CA0599B079DA}" destId="{3447DFAD-BB15-4BD1-B01A-FA3B5BBD0E18}" srcOrd="2" destOrd="0" parTransId="{2F21269A-F335-4D6C-B641-AFC80C6DE744}" sibTransId="{CF94FC00-B1ED-47D9-8A47-FF66430C72E5}"/>
    <dgm:cxn modelId="{1B38ACF6-1490-44F3-9797-0496199EDA3D}" type="presOf" srcId="{0A6DB997-E218-4B3E-88B8-C8529338202C}" destId="{4736A610-C743-4A0F-A29E-82652A8AAB82}" srcOrd="0" destOrd="0" presId="urn:microsoft.com/office/officeart/2018/2/layout/IconLabelList"/>
    <dgm:cxn modelId="{8B975C3B-6642-4083-A201-F2A61F1A7CA1}" type="presParOf" srcId="{B67FD92F-0AF8-496B-8F1A-480F7EF2CE81}" destId="{A1451931-6FDA-45D7-B221-ADFA1BB6904F}" srcOrd="0" destOrd="0" presId="urn:microsoft.com/office/officeart/2018/2/layout/IconLabelList"/>
    <dgm:cxn modelId="{5701FC84-1BB4-48C3-801B-84C830CB7067}" type="presParOf" srcId="{A1451931-6FDA-45D7-B221-ADFA1BB6904F}" destId="{3B4671C4-2ED2-4FD4-B477-820E7A4BDA50}" srcOrd="0" destOrd="0" presId="urn:microsoft.com/office/officeart/2018/2/layout/IconLabelList"/>
    <dgm:cxn modelId="{5469B277-BED3-4E68-A051-0FEF398EE245}" type="presParOf" srcId="{A1451931-6FDA-45D7-B221-ADFA1BB6904F}" destId="{CD54B63C-E4EA-4F1A-900D-B26672971969}" srcOrd="1" destOrd="0" presId="urn:microsoft.com/office/officeart/2018/2/layout/IconLabelList"/>
    <dgm:cxn modelId="{390910C0-C6CD-4486-9E95-FE7C4099DE14}" type="presParOf" srcId="{A1451931-6FDA-45D7-B221-ADFA1BB6904F}" destId="{4736A610-C743-4A0F-A29E-82652A8AAB82}" srcOrd="2" destOrd="0" presId="urn:microsoft.com/office/officeart/2018/2/layout/IconLabelList"/>
    <dgm:cxn modelId="{BC2DBC66-C68B-4596-A480-0DC73C9BB720}" type="presParOf" srcId="{B67FD92F-0AF8-496B-8F1A-480F7EF2CE81}" destId="{E7D8314B-F93B-4F67-B455-6D06DFEF3CC5}" srcOrd="1" destOrd="0" presId="urn:microsoft.com/office/officeart/2018/2/layout/IconLabelList"/>
    <dgm:cxn modelId="{E69C765E-8B6A-4951-8878-BBE5BA4B2E46}" type="presParOf" srcId="{B67FD92F-0AF8-496B-8F1A-480F7EF2CE81}" destId="{FB274CC8-C99D-4CD9-8114-3EC2E3DAC5A1}" srcOrd="2" destOrd="0" presId="urn:microsoft.com/office/officeart/2018/2/layout/IconLabelList"/>
    <dgm:cxn modelId="{B2D50EDD-7E5A-4640-8034-0EAE5F6826AE}" type="presParOf" srcId="{FB274CC8-C99D-4CD9-8114-3EC2E3DAC5A1}" destId="{4349E419-CC4C-4944-84A2-E0DF63BC4417}" srcOrd="0" destOrd="0" presId="urn:microsoft.com/office/officeart/2018/2/layout/IconLabelList"/>
    <dgm:cxn modelId="{DD56F80A-9BE0-4DD5-87E0-1479BF2C25AA}" type="presParOf" srcId="{FB274CC8-C99D-4CD9-8114-3EC2E3DAC5A1}" destId="{775AFF0F-B9EB-4EC8-A6E5-B4DDAB50A98E}" srcOrd="1" destOrd="0" presId="urn:microsoft.com/office/officeart/2018/2/layout/IconLabelList"/>
    <dgm:cxn modelId="{0BD09CBE-C60C-4072-808B-69818AEC21EB}" type="presParOf" srcId="{FB274CC8-C99D-4CD9-8114-3EC2E3DAC5A1}" destId="{F1686417-A6E8-4B12-B4AE-F3E2F3CE50FF}" srcOrd="2" destOrd="0" presId="urn:microsoft.com/office/officeart/2018/2/layout/IconLabelList"/>
    <dgm:cxn modelId="{95BEEC4B-F168-4A5B-ADB1-9863D1BF5DD9}" type="presParOf" srcId="{B67FD92F-0AF8-496B-8F1A-480F7EF2CE81}" destId="{D5B03498-B9A7-4CA2-9756-0845150923EA}" srcOrd="3" destOrd="0" presId="urn:microsoft.com/office/officeart/2018/2/layout/IconLabelList"/>
    <dgm:cxn modelId="{E330FBD7-B566-4704-ADCF-53C04E74502E}" type="presParOf" srcId="{B67FD92F-0AF8-496B-8F1A-480F7EF2CE81}" destId="{883A92B4-D26D-414E-BFB4-5336E31A48EA}" srcOrd="4" destOrd="0" presId="urn:microsoft.com/office/officeart/2018/2/layout/IconLabelList"/>
    <dgm:cxn modelId="{D57DA462-76F0-4249-8C46-0880E84D0025}" type="presParOf" srcId="{883A92B4-D26D-414E-BFB4-5336E31A48EA}" destId="{05A0ADDB-E11D-4D98-B35D-043E1C5D2D82}" srcOrd="0" destOrd="0" presId="urn:microsoft.com/office/officeart/2018/2/layout/IconLabelList"/>
    <dgm:cxn modelId="{2C0354B8-EE16-4FDA-885C-AEF7E5348FD5}" type="presParOf" srcId="{883A92B4-D26D-414E-BFB4-5336E31A48EA}" destId="{FFA4FBE9-4470-479B-9458-D59A5A9AED38}" srcOrd="1" destOrd="0" presId="urn:microsoft.com/office/officeart/2018/2/layout/IconLabelList"/>
    <dgm:cxn modelId="{C3EC9E5F-4A4C-436C-9DC7-95CD36542B76}" type="presParOf" srcId="{883A92B4-D26D-414E-BFB4-5336E31A48EA}" destId="{0E00C05C-0FB0-4CFC-8A75-197148BCADDE}" srcOrd="2" destOrd="0" presId="urn:microsoft.com/office/officeart/2018/2/layout/IconLabelList"/>
    <dgm:cxn modelId="{4BE4887E-1C00-438B-B7E4-FFD25D30831B}" type="presParOf" srcId="{B67FD92F-0AF8-496B-8F1A-480F7EF2CE81}" destId="{2296C03A-90C0-44A3-BB67-568AA83ECFF1}" srcOrd="5" destOrd="0" presId="urn:microsoft.com/office/officeart/2018/2/layout/IconLabelList"/>
    <dgm:cxn modelId="{62D3D6F6-11D9-414D-BA45-97333C15C4D1}" type="presParOf" srcId="{B67FD92F-0AF8-496B-8F1A-480F7EF2CE81}" destId="{3B33577D-96C2-4E6D-91CD-9A17E248FA24}" srcOrd="6" destOrd="0" presId="urn:microsoft.com/office/officeart/2018/2/layout/IconLabelList"/>
    <dgm:cxn modelId="{1F4FC0BF-B005-4DE5-B421-CBB271D63454}" type="presParOf" srcId="{3B33577D-96C2-4E6D-91CD-9A17E248FA24}" destId="{0219DB73-0123-4B5B-A5DF-069D6F43C50D}" srcOrd="0" destOrd="0" presId="urn:microsoft.com/office/officeart/2018/2/layout/IconLabelList"/>
    <dgm:cxn modelId="{413D475A-15A4-46C0-BA00-198EBA016111}" type="presParOf" srcId="{3B33577D-96C2-4E6D-91CD-9A17E248FA24}" destId="{D7F21A3B-46F2-49F4-8026-AE70794D0B64}" srcOrd="1" destOrd="0" presId="urn:microsoft.com/office/officeart/2018/2/layout/IconLabelList"/>
    <dgm:cxn modelId="{2E2160D5-73FF-4073-A612-21FCA59F58D1}" type="presParOf" srcId="{3B33577D-96C2-4E6D-91CD-9A17E248FA24}" destId="{29DC15FA-CDA6-41BD-BD43-602F94E68C87}" srcOrd="2" destOrd="0" presId="urn:microsoft.com/office/officeart/2018/2/layout/IconLabelList"/>
    <dgm:cxn modelId="{E79EB797-273B-474E-ACA1-6F20DAC8808F}" type="presParOf" srcId="{B67FD92F-0AF8-496B-8F1A-480F7EF2CE81}" destId="{6C5F94C8-736D-442D-BE03-B74357622951}" srcOrd="7" destOrd="0" presId="urn:microsoft.com/office/officeart/2018/2/layout/IconLabelList"/>
    <dgm:cxn modelId="{D92891BE-FC2B-4285-81BA-96F27F7EF994}" type="presParOf" srcId="{B67FD92F-0AF8-496B-8F1A-480F7EF2CE81}" destId="{3DF5FAE9-12BC-4577-889D-42D2E8640585}" srcOrd="8" destOrd="0" presId="urn:microsoft.com/office/officeart/2018/2/layout/IconLabelList"/>
    <dgm:cxn modelId="{C4E0E317-7A1D-4560-B053-DB38F446700B}" type="presParOf" srcId="{3DF5FAE9-12BC-4577-889D-42D2E8640585}" destId="{3A640725-A219-4F67-A9BC-FB09C025E868}" srcOrd="0" destOrd="0" presId="urn:microsoft.com/office/officeart/2018/2/layout/IconLabelList"/>
    <dgm:cxn modelId="{9A71C5D2-EE3C-43A5-8C4E-664D49FDEA57}" type="presParOf" srcId="{3DF5FAE9-12BC-4577-889D-42D2E8640585}" destId="{D83102B8-AEE9-4EAE-8552-0BF1B1F7305B}" srcOrd="1" destOrd="0" presId="urn:microsoft.com/office/officeart/2018/2/layout/IconLabelList"/>
    <dgm:cxn modelId="{BEC024C1-C32B-4E83-8064-07CDA0A5C13F}" type="presParOf" srcId="{3DF5FAE9-12BC-4577-889D-42D2E8640585}" destId="{40D408AC-1BCB-44AB-A624-00DC68D3767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1612716" y="126153"/>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Identify key concepts and words</a:t>
          </a:r>
        </a:p>
      </dsp:txBody>
      <dsp:txXfrm>
        <a:off x="1807061" y="320498"/>
        <a:ext cx="938383" cy="938383"/>
      </dsp:txXfrm>
    </dsp:sp>
    <dsp:sp modelId="{584299EB-E2AF-42E9-ACFA-7C6FE400A0C5}">
      <dsp:nvSpPr>
        <dsp:cNvPr id="0" name=""/>
        <dsp:cNvSpPr/>
      </dsp:nvSpPr>
      <dsp:spPr>
        <a:xfrm rot="2160000">
          <a:off x="2897852" y="1145525"/>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07959" y="1203997"/>
        <a:ext cx="246957" cy="268733"/>
      </dsp:txXfrm>
    </dsp:sp>
    <dsp:sp modelId="{8C43E2FC-BFA0-4461-978C-7D3E34A298B1}">
      <dsp:nvSpPr>
        <dsp:cNvPr id="0" name=""/>
        <dsp:cNvSpPr/>
      </dsp:nvSpPr>
      <dsp:spPr>
        <a:xfrm>
          <a:off x="3224867" y="1297449"/>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Select</a:t>
          </a:r>
          <a:r>
            <a:rPr lang="en-GB" sz="1200" b="1" kern="1200">
              <a:latin typeface="Lucida Sans"/>
            </a:rPr>
            <a:t> </a:t>
          </a:r>
          <a:r>
            <a:rPr lang="en-GB" sz="1200" b="1" kern="1200"/>
            <a:t> suitable resources and databases</a:t>
          </a:r>
        </a:p>
      </dsp:txBody>
      <dsp:txXfrm>
        <a:off x="3419212" y="1491794"/>
        <a:ext cx="938383" cy="938383"/>
      </dsp:txXfrm>
    </dsp:sp>
    <dsp:sp modelId="{F051C518-67DD-4314-9092-D7C7DFE95A83}">
      <dsp:nvSpPr>
        <dsp:cNvPr id="0" name=""/>
        <dsp:cNvSpPr/>
      </dsp:nvSpPr>
      <dsp:spPr>
        <a:xfrm rot="6480000">
          <a:off x="3407197" y="2675145"/>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3476470" y="2714393"/>
        <a:ext cx="246957" cy="268733"/>
      </dsp:txXfrm>
    </dsp:sp>
    <dsp:sp modelId="{EECE3BA0-B6EA-4531-92CD-7792308634FD}">
      <dsp:nvSpPr>
        <dsp:cNvPr id="0" name=""/>
        <dsp:cNvSpPr/>
      </dsp:nvSpPr>
      <dsp:spPr>
        <a:xfrm>
          <a:off x="2609080" y="3192646"/>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Combine with Boolean Operators</a:t>
          </a:r>
        </a:p>
      </dsp:txBody>
      <dsp:txXfrm>
        <a:off x="2803425" y="3386991"/>
        <a:ext cx="938383" cy="938383"/>
      </dsp:txXfrm>
    </dsp:sp>
    <dsp:sp modelId="{6A15F62C-15D0-4EA0-9397-B2C53B9B3FC5}">
      <dsp:nvSpPr>
        <dsp:cNvPr id="0" name=""/>
        <dsp:cNvSpPr/>
      </dsp:nvSpPr>
      <dsp:spPr>
        <a:xfrm rot="10800000">
          <a:off x="2109839" y="3632239"/>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215678" y="3721816"/>
        <a:ext cx="246957" cy="268733"/>
      </dsp:txXfrm>
    </dsp:sp>
    <dsp:sp modelId="{CE5B2320-9E19-4614-A5C2-35BF4B03C454}">
      <dsp:nvSpPr>
        <dsp:cNvPr id="0" name=""/>
        <dsp:cNvSpPr/>
      </dsp:nvSpPr>
      <dsp:spPr>
        <a:xfrm>
          <a:off x="616352" y="3192646"/>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Run searches &amp; save your search for future use</a:t>
          </a:r>
        </a:p>
      </dsp:txBody>
      <dsp:txXfrm>
        <a:off x="810697" y="3386991"/>
        <a:ext cx="938383" cy="938383"/>
      </dsp:txXfrm>
    </dsp:sp>
    <dsp:sp modelId="{7209A71D-6CF6-40FA-BD2F-083314F056C1}">
      <dsp:nvSpPr>
        <dsp:cNvPr id="0" name=""/>
        <dsp:cNvSpPr/>
      </dsp:nvSpPr>
      <dsp:spPr>
        <a:xfrm rot="15120000">
          <a:off x="798683" y="2694137"/>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867956" y="2834043"/>
        <a:ext cx="246957" cy="268733"/>
      </dsp:txXfrm>
    </dsp:sp>
    <dsp:sp modelId="{2668E688-3ADF-46C3-B628-9584A6829926}">
      <dsp:nvSpPr>
        <dsp:cNvPr id="0" name=""/>
        <dsp:cNvSpPr/>
      </dsp:nvSpPr>
      <dsp:spPr>
        <a:xfrm>
          <a:off x="565" y="1297449"/>
          <a:ext cx="1327073" cy="1327073"/>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Review, refine and repeat as necessary</a:t>
          </a:r>
          <a:r>
            <a:rPr lang="en-GB" sz="1200" b="1" kern="1200">
              <a:latin typeface="Lucida Sans"/>
            </a:rPr>
            <a:t> </a:t>
          </a:r>
          <a:endParaRPr lang="en-GB" sz="1200" b="1" kern="1200"/>
        </a:p>
      </dsp:txBody>
      <dsp:txXfrm>
        <a:off x="194910" y="1491794"/>
        <a:ext cx="938383" cy="938383"/>
      </dsp:txXfrm>
    </dsp:sp>
    <dsp:sp modelId="{78395BFA-C05C-481E-9739-2862B15BEDB5}">
      <dsp:nvSpPr>
        <dsp:cNvPr id="0" name=""/>
        <dsp:cNvSpPr/>
      </dsp:nvSpPr>
      <dsp:spPr>
        <a:xfrm rot="19440000">
          <a:off x="1285701" y="1157263"/>
          <a:ext cx="352796" cy="447887"/>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295808" y="1277945"/>
        <a:ext cx="246957" cy="2687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BE978-6AFB-4F0E-B879-BA03DB2F8EEC}">
      <dsp:nvSpPr>
        <dsp:cNvPr id="0" name=""/>
        <dsp:cNvSpPr/>
      </dsp:nvSpPr>
      <dsp:spPr>
        <a:xfrm>
          <a:off x="0" y="156269"/>
          <a:ext cx="3729632" cy="5221485"/>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90777" tIns="330200" rIns="290777" bIns="330200" numCol="1" spcCol="1270" anchor="t" anchorCtr="0">
          <a:noAutofit/>
        </a:bodyPr>
        <a:lstStyle/>
        <a:p>
          <a:pPr marL="0" lvl="0" indent="0" algn="ctr" defTabSz="977900">
            <a:lnSpc>
              <a:spcPct val="90000"/>
            </a:lnSpc>
            <a:spcBef>
              <a:spcPct val="0"/>
            </a:spcBef>
            <a:spcAft>
              <a:spcPct val="35000"/>
            </a:spcAft>
            <a:buNone/>
          </a:pPr>
          <a:r>
            <a:rPr lang="en-US" sz="2200" b="1" kern="1200" dirty="0"/>
            <a:t>Always Use Evidence</a:t>
          </a:r>
        </a:p>
        <a:p>
          <a:pPr marL="0" lvl="0" indent="0" algn="ctr" defTabSz="977900">
            <a:lnSpc>
              <a:spcPct val="90000"/>
            </a:lnSpc>
            <a:spcBef>
              <a:spcPct val="0"/>
            </a:spcBef>
            <a:spcAft>
              <a:spcPct val="35000"/>
            </a:spcAft>
            <a:buNone/>
          </a:pPr>
          <a:r>
            <a:rPr lang="en-US" sz="2200" kern="1200" dirty="0"/>
            <a:t>Use evidence and citations to make your points and critical analysis.</a:t>
          </a:r>
        </a:p>
      </dsp:txBody>
      <dsp:txXfrm>
        <a:off x="0" y="2140434"/>
        <a:ext cx="3729632" cy="3132891"/>
      </dsp:txXfrm>
    </dsp:sp>
    <dsp:sp modelId="{0976609A-CD77-4ECB-90FA-FF8BF21F8C06}">
      <dsp:nvSpPr>
        <dsp:cNvPr id="0" name=""/>
        <dsp:cNvSpPr/>
      </dsp:nvSpPr>
      <dsp:spPr>
        <a:xfrm>
          <a:off x="1081593" y="678418"/>
          <a:ext cx="1566445" cy="156644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126" tIns="12700" rIns="12212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310994" y="907819"/>
        <a:ext cx="1107643" cy="1107643"/>
      </dsp:txXfrm>
    </dsp:sp>
    <dsp:sp modelId="{38726631-5DA0-4A23-B4DF-C027AE862E8F}">
      <dsp:nvSpPr>
        <dsp:cNvPr id="0" name=""/>
        <dsp:cNvSpPr/>
      </dsp:nvSpPr>
      <dsp:spPr>
        <a:xfrm>
          <a:off x="0" y="5377683"/>
          <a:ext cx="372963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E42C6C-0C67-4B44-A67B-04238E175B73}">
      <dsp:nvSpPr>
        <dsp:cNvPr id="0" name=""/>
        <dsp:cNvSpPr/>
      </dsp:nvSpPr>
      <dsp:spPr>
        <a:xfrm>
          <a:off x="4102595" y="156269"/>
          <a:ext cx="3729632" cy="5221485"/>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90777" tIns="330200" rIns="290777" bIns="330200" numCol="1" spcCol="1270" anchor="t" anchorCtr="0">
          <a:noAutofit/>
        </a:bodyPr>
        <a:lstStyle/>
        <a:p>
          <a:pPr marL="0" lvl="0" indent="0" algn="ctr" defTabSz="977900">
            <a:lnSpc>
              <a:spcPct val="90000"/>
            </a:lnSpc>
            <a:spcBef>
              <a:spcPct val="0"/>
            </a:spcBef>
            <a:spcAft>
              <a:spcPct val="35000"/>
            </a:spcAft>
            <a:buNone/>
          </a:pPr>
          <a:r>
            <a:rPr lang="en-US" sz="2200" b="1" kern="1200" dirty="0"/>
            <a:t>Be Selective</a:t>
          </a:r>
        </a:p>
        <a:p>
          <a:pPr marL="0" lvl="0" indent="0" algn="ctr" defTabSz="977900">
            <a:lnSpc>
              <a:spcPct val="90000"/>
            </a:lnSpc>
            <a:spcBef>
              <a:spcPct val="0"/>
            </a:spcBef>
            <a:spcAft>
              <a:spcPct val="35000"/>
            </a:spcAft>
            <a:buNone/>
          </a:pPr>
          <a:r>
            <a:rPr lang="en-US" sz="2200" kern="1200" dirty="0"/>
            <a:t>Discard the irrelevant and use only relevant ideas and information in your review</a:t>
          </a:r>
        </a:p>
      </dsp:txBody>
      <dsp:txXfrm>
        <a:off x="4102595" y="2140434"/>
        <a:ext cx="3729632" cy="3132891"/>
      </dsp:txXfrm>
    </dsp:sp>
    <dsp:sp modelId="{61742B77-63E8-4EFD-973C-242821B09001}">
      <dsp:nvSpPr>
        <dsp:cNvPr id="0" name=""/>
        <dsp:cNvSpPr/>
      </dsp:nvSpPr>
      <dsp:spPr>
        <a:xfrm>
          <a:off x="5184189" y="678418"/>
          <a:ext cx="1566445" cy="156644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126" tIns="12700" rIns="12212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413590" y="907819"/>
        <a:ext cx="1107643" cy="1107643"/>
      </dsp:txXfrm>
    </dsp:sp>
    <dsp:sp modelId="{048C73AF-6A85-4119-BBCD-FD680422F9D6}">
      <dsp:nvSpPr>
        <dsp:cNvPr id="0" name=""/>
        <dsp:cNvSpPr/>
      </dsp:nvSpPr>
      <dsp:spPr>
        <a:xfrm>
          <a:off x="4102595" y="5377683"/>
          <a:ext cx="372963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82FCEC-F933-4339-BAC6-151975D19941}">
      <dsp:nvSpPr>
        <dsp:cNvPr id="0" name=""/>
        <dsp:cNvSpPr/>
      </dsp:nvSpPr>
      <dsp:spPr>
        <a:xfrm>
          <a:off x="8205191" y="156269"/>
          <a:ext cx="3729632" cy="5221485"/>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90777" tIns="330200" rIns="290777" bIns="330200" numCol="1" spcCol="1270" anchor="t" anchorCtr="0">
          <a:noAutofit/>
        </a:bodyPr>
        <a:lstStyle/>
        <a:p>
          <a:pPr marL="0" lvl="0" indent="0" algn="ctr" defTabSz="977900">
            <a:lnSpc>
              <a:spcPct val="90000"/>
            </a:lnSpc>
            <a:spcBef>
              <a:spcPct val="0"/>
            </a:spcBef>
            <a:spcAft>
              <a:spcPct val="35000"/>
            </a:spcAft>
            <a:buNone/>
          </a:pPr>
          <a:r>
            <a:rPr lang="en-US" sz="2200" b="1" kern="1200" dirty="0"/>
            <a:t>Use Quotes Sparingly</a:t>
          </a:r>
        </a:p>
        <a:p>
          <a:pPr marL="0" lvl="0" indent="0" algn="ctr" defTabSz="977900">
            <a:lnSpc>
              <a:spcPct val="90000"/>
            </a:lnSpc>
            <a:spcBef>
              <a:spcPct val="0"/>
            </a:spcBef>
            <a:spcAft>
              <a:spcPct val="35000"/>
            </a:spcAft>
            <a:buNone/>
          </a:pPr>
          <a:r>
            <a:rPr lang="en-US" sz="2200" kern="1200" dirty="0"/>
            <a:t>Some short quotes are okay if you want to emphasize a point, or if what an author stated cannot be easily paraphrased. However, do not use huge quotes from the literature.  </a:t>
          </a:r>
        </a:p>
      </dsp:txBody>
      <dsp:txXfrm>
        <a:off x="8205191" y="2140434"/>
        <a:ext cx="3729632" cy="3132891"/>
      </dsp:txXfrm>
    </dsp:sp>
    <dsp:sp modelId="{25970CB0-A61D-4D3B-9FD0-803011D46578}">
      <dsp:nvSpPr>
        <dsp:cNvPr id="0" name=""/>
        <dsp:cNvSpPr/>
      </dsp:nvSpPr>
      <dsp:spPr>
        <a:xfrm>
          <a:off x="9286784" y="678418"/>
          <a:ext cx="1566445" cy="156644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126" tIns="12700" rIns="12212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9516185" y="907819"/>
        <a:ext cx="1107643" cy="1107643"/>
      </dsp:txXfrm>
    </dsp:sp>
    <dsp:sp modelId="{AD90A0CD-F6DB-4055-9843-F46FA8BF7358}">
      <dsp:nvSpPr>
        <dsp:cNvPr id="0" name=""/>
        <dsp:cNvSpPr/>
      </dsp:nvSpPr>
      <dsp:spPr>
        <a:xfrm>
          <a:off x="8205191" y="5377683"/>
          <a:ext cx="372963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398A9-7243-41A3-918E-54B468BDDD5C}">
      <dsp:nvSpPr>
        <dsp:cNvPr id="0" name=""/>
        <dsp:cNvSpPr/>
      </dsp:nvSpPr>
      <dsp:spPr>
        <a:xfrm>
          <a:off x="165011" y="781581"/>
          <a:ext cx="1570380" cy="1570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5C7A4-E1DC-47D9-995A-51CE53C7D01A}">
      <dsp:nvSpPr>
        <dsp:cNvPr id="0" name=""/>
        <dsp:cNvSpPr/>
      </dsp:nvSpPr>
      <dsp:spPr>
        <a:xfrm>
          <a:off x="494791" y="1111360"/>
          <a:ext cx="910820" cy="9108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BF561-9686-452F-B86B-687F503C9D5B}">
      <dsp:nvSpPr>
        <dsp:cNvPr id="0" name=""/>
        <dsp:cNvSpPr/>
      </dsp:nvSpPr>
      <dsp:spPr>
        <a:xfrm>
          <a:off x="2071901" y="781581"/>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b="1" kern="1200" dirty="0"/>
            <a:t>Outlining important research trends</a:t>
          </a:r>
        </a:p>
      </dsp:txBody>
      <dsp:txXfrm>
        <a:off x="2071901" y="781581"/>
        <a:ext cx="3701610" cy="1570380"/>
      </dsp:txXfrm>
    </dsp:sp>
    <dsp:sp modelId="{82217061-138D-41C3-9A94-7E824039F4C1}">
      <dsp:nvSpPr>
        <dsp:cNvPr id="0" name=""/>
        <dsp:cNvSpPr/>
      </dsp:nvSpPr>
      <dsp:spPr>
        <a:xfrm>
          <a:off x="6418488" y="781581"/>
          <a:ext cx="1570380" cy="1570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CAA8C-4868-42EB-BB30-C53ADF481CBE}">
      <dsp:nvSpPr>
        <dsp:cNvPr id="0" name=""/>
        <dsp:cNvSpPr/>
      </dsp:nvSpPr>
      <dsp:spPr>
        <a:xfrm>
          <a:off x="6748268" y="1111360"/>
          <a:ext cx="910820" cy="9108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BDF37-2557-4CA3-9D2A-08609924A6D1}">
      <dsp:nvSpPr>
        <dsp:cNvPr id="0" name=""/>
        <dsp:cNvSpPr/>
      </dsp:nvSpPr>
      <dsp:spPr>
        <a:xfrm>
          <a:off x="8325378" y="781581"/>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b="1" kern="1200" dirty="0"/>
            <a:t>Assessing the strengths and weaknesses of existing research</a:t>
          </a:r>
        </a:p>
      </dsp:txBody>
      <dsp:txXfrm>
        <a:off x="8325378" y="781581"/>
        <a:ext cx="3701610" cy="1570380"/>
      </dsp:txXfrm>
    </dsp:sp>
    <dsp:sp modelId="{AF8C9358-D008-49C4-858B-DE99D08612D8}">
      <dsp:nvSpPr>
        <dsp:cNvPr id="0" name=""/>
        <dsp:cNvSpPr/>
      </dsp:nvSpPr>
      <dsp:spPr>
        <a:xfrm>
          <a:off x="165011" y="3315414"/>
          <a:ext cx="1570380" cy="1570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1B4BB-3624-4ECF-A314-37BE8B3D740E}">
      <dsp:nvSpPr>
        <dsp:cNvPr id="0" name=""/>
        <dsp:cNvSpPr/>
      </dsp:nvSpPr>
      <dsp:spPr>
        <a:xfrm>
          <a:off x="494791" y="3645194"/>
          <a:ext cx="910820" cy="9108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73562-9490-4B25-876C-4E9545F04718}">
      <dsp:nvSpPr>
        <dsp:cNvPr id="0" name=""/>
        <dsp:cNvSpPr/>
      </dsp:nvSpPr>
      <dsp:spPr>
        <a:xfrm>
          <a:off x="2071901" y="3315414"/>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b="1" kern="1200" dirty="0"/>
            <a:t>Identifying potential gaps in knowledge </a:t>
          </a:r>
        </a:p>
      </dsp:txBody>
      <dsp:txXfrm>
        <a:off x="2071901" y="3315414"/>
        <a:ext cx="3701610" cy="1570380"/>
      </dsp:txXfrm>
    </dsp:sp>
    <dsp:sp modelId="{148E2B54-953A-4ECB-BFC8-9B15013C87B0}">
      <dsp:nvSpPr>
        <dsp:cNvPr id="0" name=""/>
        <dsp:cNvSpPr/>
      </dsp:nvSpPr>
      <dsp:spPr>
        <a:xfrm>
          <a:off x="6418488" y="3315414"/>
          <a:ext cx="1570380" cy="1570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339BC-C7ED-49D9-B131-41F1B9A99443}">
      <dsp:nvSpPr>
        <dsp:cNvPr id="0" name=""/>
        <dsp:cNvSpPr/>
      </dsp:nvSpPr>
      <dsp:spPr>
        <a:xfrm>
          <a:off x="6748268" y="3645194"/>
          <a:ext cx="910820" cy="9108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961087-F13E-43C6-92CD-FF26061D753C}">
      <dsp:nvSpPr>
        <dsp:cNvPr id="0" name=""/>
        <dsp:cNvSpPr/>
      </dsp:nvSpPr>
      <dsp:spPr>
        <a:xfrm>
          <a:off x="8325378" y="3315414"/>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b="1" kern="1200" dirty="0"/>
            <a:t>Establishing a need for current and/or future research projects</a:t>
          </a:r>
        </a:p>
      </dsp:txBody>
      <dsp:txXfrm>
        <a:off x="8325378" y="3315414"/>
        <a:ext cx="3701610" cy="1570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671C4-2ED2-4FD4-B477-820E7A4BDA50}">
      <dsp:nvSpPr>
        <dsp:cNvPr id="0" name=""/>
        <dsp:cNvSpPr/>
      </dsp:nvSpPr>
      <dsp:spPr>
        <a:xfrm>
          <a:off x="870812" y="1045516"/>
          <a:ext cx="979828" cy="9798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36A610-C743-4A0F-A29E-82652A8AAB82}">
      <dsp:nvSpPr>
        <dsp:cNvPr id="0" name=""/>
        <dsp:cNvSpPr/>
      </dsp:nvSpPr>
      <dsp:spPr>
        <a:xfrm>
          <a:off x="272028" y="2436825"/>
          <a:ext cx="217739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Failure to link the findings of the literature review to your own study</a:t>
          </a:r>
          <a:endParaRPr lang="en-US" sz="1300" kern="1200" dirty="0"/>
        </a:p>
      </dsp:txBody>
      <dsp:txXfrm>
        <a:off x="272028" y="2436825"/>
        <a:ext cx="2177395" cy="720000"/>
      </dsp:txXfrm>
    </dsp:sp>
    <dsp:sp modelId="{4349E419-CC4C-4944-84A2-E0DF63BC4417}">
      <dsp:nvSpPr>
        <dsp:cNvPr id="0" name=""/>
        <dsp:cNvSpPr/>
      </dsp:nvSpPr>
      <dsp:spPr>
        <a:xfrm>
          <a:off x="3429252" y="1045516"/>
          <a:ext cx="979828" cy="9798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86417-A6E8-4B12-B4AE-F3E2F3CE50FF}">
      <dsp:nvSpPr>
        <dsp:cNvPr id="0" name=""/>
        <dsp:cNvSpPr/>
      </dsp:nvSpPr>
      <dsp:spPr>
        <a:xfrm>
          <a:off x="2830468" y="2436825"/>
          <a:ext cx="217739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Does not start the reading process early and fails to identify suitable sources</a:t>
          </a:r>
          <a:endParaRPr lang="en-US" sz="1300" kern="1200"/>
        </a:p>
      </dsp:txBody>
      <dsp:txXfrm>
        <a:off x="2830468" y="2436825"/>
        <a:ext cx="2177395" cy="720000"/>
      </dsp:txXfrm>
    </dsp:sp>
    <dsp:sp modelId="{05A0ADDB-E11D-4D98-B35D-043E1C5D2D82}">
      <dsp:nvSpPr>
        <dsp:cNvPr id="0" name=""/>
        <dsp:cNvSpPr/>
      </dsp:nvSpPr>
      <dsp:spPr>
        <a:xfrm>
          <a:off x="5987692" y="1045516"/>
          <a:ext cx="979828" cy="9798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00C05C-0FB0-4CFC-8A75-197148BCADDE}">
      <dsp:nvSpPr>
        <dsp:cNvPr id="0" name=""/>
        <dsp:cNvSpPr/>
      </dsp:nvSpPr>
      <dsp:spPr>
        <a:xfrm>
          <a:off x="5388908" y="2436825"/>
          <a:ext cx="217739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Does not refer to primary sources (lazy research)</a:t>
          </a:r>
          <a:endParaRPr lang="en-US" sz="1300" kern="1200"/>
        </a:p>
      </dsp:txBody>
      <dsp:txXfrm>
        <a:off x="5388908" y="2436825"/>
        <a:ext cx="2177395" cy="720000"/>
      </dsp:txXfrm>
    </dsp:sp>
    <dsp:sp modelId="{0219DB73-0123-4B5B-A5DF-069D6F43C50D}">
      <dsp:nvSpPr>
        <dsp:cNvPr id="0" name=""/>
        <dsp:cNvSpPr/>
      </dsp:nvSpPr>
      <dsp:spPr>
        <a:xfrm>
          <a:off x="2150032" y="3701173"/>
          <a:ext cx="979828" cy="9798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C15FA-CDA6-41BD-BD43-602F94E68C87}">
      <dsp:nvSpPr>
        <dsp:cNvPr id="0" name=""/>
        <dsp:cNvSpPr/>
      </dsp:nvSpPr>
      <dsp:spPr>
        <a:xfrm>
          <a:off x="1551248" y="5092482"/>
          <a:ext cx="217739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Absence of criticality and accepting findings as valid without questioning all aspects of the research design</a:t>
          </a:r>
          <a:endParaRPr lang="en-US" sz="1300" kern="1200"/>
        </a:p>
      </dsp:txBody>
      <dsp:txXfrm>
        <a:off x="1551248" y="5092482"/>
        <a:ext cx="2177395" cy="720000"/>
      </dsp:txXfrm>
    </dsp:sp>
    <dsp:sp modelId="{3A640725-A219-4F67-A9BC-FB09C025E868}">
      <dsp:nvSpPr>
        <dsp:cNvPr id="0" name=""/>
        <dsp:cNvSpPr/>
      </dsp:nvSpPr>
      <dsp:spPr>
        <a:xfrm>
          <a:off x="4708472" y="3701173"/>
          <a:ext cx="979828" cy="9798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408AC-1BCB-44AB-A624-00DC68D37677}">
      <dsp:nvSpPr>
        <dsp:cNvPr id="0" name=""/>
        <dsp:cNvSpPr/>
      </dsp:nvSpPr>
      <dsp:spPr>
        <a:xfrm>
          <a:off x="4109688" y="5092482"/>
          <a:ext cx="217739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Produces an annotated bibliography</a:t>
          </a:r>
          <a:endParaRPr lang="en-US" sz="1300" kern="1200"/>
        </a:p>
      </dsp:txBody>
      <dsp:txXfrm>
        <a:off x="4109688" y="5092482"/>
        <a:ext cx="217739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1-16T00:34:29.3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14312 456,'-4'-2,"0"1,0-1,-1 1,1 0,0-1,-1 1,0 0,1 0,-1 1,0-1,-7 0,-12-3,-141-24,-116-19,-571-66,595 85,-48-5,218 23,-1 2,-1 2,0 1,-107 3,-465-2,169-2,452 6,-222-3,-66-14,-58-3,-545 8,691 4,132 3,-883-42,765 37,-234 4,-210-2,664 8,-180-5,-103-2,241 7,-233 5,259-5,-674 31,504-25,73-3,-40 6,40 0,90-8,-250 18,-333 32,66-21,495-27,-99 13,-24 4,140-17,-1 0,-35 0,36-2,0 1,-34 5,22-3,-1 0,0-2,-72 0,46-1,18 1,0 1,1 2,-61 8,-78 7,64-7,110-11,8-1,1 0,-1 0,1 1,0-1,-17 5,-165 42,-15 4,197-49,0 1,0-1,1 1,0 0,-13 8,-32 24,15-9,21-15,2 0,1 1,1 0,-16 21,-12 38,40-69,-4 16,5-15,-1 1,0-1,0 1,-1 0,-4 4,0-1,2-1,-1 1,2-1,0 1,0 0,-1 13,4 49,2-42,0-14,2 0,0 0,2 0,1-1,13 18,60 63,-57-70,-9-10,2 0,1 0,1-1,1 0,1-1,2 0,0 0,1-1,26 9,90 36,-114-48,0 0,33 7,-32-9,132 28,-27-7,151 31,8-12,-173-28,117 16,16 4,382 35,-484-60,122 14,-220-21,245 23,-169-22,136 9,219 12,-103-8,538 43,-479-30,-340-26,72 3,-15-1,156 4,0-14,-144 1,1811-1,-1004 1,-739-8,0-10,60-3,330-26,-490 30,13-1,91 1,-84 7,-16 2,52-5,-156 10,-1-1,0 0,54-13,133-44,-47 12,-56 19,103-28,-169 43,-1-1,55-24,94-57,-109 50,34-19,15-8,-72 43,31-16,-46 21,-20 11,47-29,-56 30,-9 5,18-15,-27 21,-1-1,1 1,-2-1,1 1,-1-1,0 0,-1 0,1-4,-3-55,-1 25,1 29,0-1,-1 1,-1 0,-1 0,0 0,-1 0,-1 0,-16-16,10 14,-1 1,-2-1,0 1,-1 0,0 1,-21-9,-25-8,-78-25,94 35,-36-9,61 20,0-1,1 0,-31-13,39 14,-1 0,0 1,0-1,-1 1,-27-5,-78-11,-84-11,90 12,14 2,-130-16,152 22,-20-3,-156-11,240 25,0 0,0 0,0 1,0 0,0 0,0 1,-22 3,3 0,-15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3:25:10.886"/>
    </inkml:context>
    <inkml:brush xml:id="br0">
      <inkml:brushProperty name="width" value="0.1" units="cm"/>
      <inkml:brushProperty name="height" value="0.1" units="cm"/>
      <inkml:brushProperty name="color" value="#E71224"/>
    </inkml:brush>
  </inkml:definitions>
  <inkml:trace contextRef="#ctx0" brushRef="#br0">9191 340 6703 0 0,'0'-2'68'0'0,"0"0"-1"0"0,0 1 1 0 0,-1-1-1 0 0,1 0 0 0 0,-1 0 1 0 0,1 0-1 0 0,-1 1 1 0 0,0-1-1 0 0,0 0 1 0 0,1 1-1 0 0,-1-1 0 0 0,0 1 1 0 0,0-1-1 0 0,-3-2 1 0 0,-17-15 988 0 0,12 12-490 0 0,-1-2 440 0 0,-1 0 0 0 0,-19-11 0 0 0,22 15-586 0 0,4 2-231 0 0,-1 1 0 0 0,0-1 0 0 0,0 1 1 0 0,0 1-1 0 0,-1-1 0 0 0,1 1 0 0 0,-8-1 0 0 0,-3-1 200 0 0,-13-4 176 0 0,-103-21 24 0 0,-27-2-189 0 0,-19 13 66 0 0,16 2-406 0 0,109 7 12 0 0,-95-12 225 0 0,-3 13 80 0 0,38 4-146 0 0,18 2-174 0 0,70 1-57 0 0,1 1 0 0 0,-33 6 0 0 0,-18 1 0 0 0,9-3 0 0 0,-16 1 11 0 0,-113 3 192 0 0,22-2 47 0 0,125-6-204 0 0,-158-6 92 0 0,190 4-134 0 0,-3 0 11 0 0,1-1 0 0 0,0-1 0 0 0,-19-5 0 0 0,27 6-9 0 0,0 0 1 0 0,0 1-1 0 0,-15-1 0 0 0,-12-1 23 0 0,-51-5 33 0 0,46 6 4 0 0,-45-9 133 0 0,56 6-78 0 0,-1 1-1 0 0,-34 0 1 0 0,-72 0 26 0 0,63 1-141 0 0,-8-6-6 0 0,7 0 0 0 0,64 8 1 0 0,-24-5 0 0 0,26 3 27 0 0,1 2 1 0 0,-1-1-1 0 0,0 1 1 0 0,-10 0-1 0 0,0 3 40 0 0,10-1-19 0 0,1-1 1 0 0,-18-1-1 0 0,8 0 16 0 0,0 0 0 0 0,-19 3 0 0 0,16-1-49 0 0,-24-2 0 0 0,33 1-2 0 0,0 0 0 0 0,0 1-1 0 0,-21 4 1 0 0,-21 2-16 0 0,17-5 2 0 0,8 0 0 0 0,-55-4 0 0 0,81 2-3 0 0,-61-8 147 0 0,-127 3 1 0 0,77 5-68 0 0,52-1-20 0 0,47 0-56 0 0,0 1 1 0 0,0 0 0 0 0,-24 3 0 0 0,15 1 35 0 0,-36 0-1 0 0,-12 2 8 0 0,46-4-44 0 0,-50 0 0 0 0,14-2 0 0 0,-98 3 64 0 0,118 1-66 0 0,34-3 4 0 0,0 1 1 0 0,0-2 0 0 0,-1 1-1 0 0,-15-2 1 0 0,17-1 8 0 0,0 1-1 0 0,0 1 1 0 0,0 0 0 0 0,0 0-1 0 0,-15 2 1 0 0,6 0 36 0 0,0 0 0 0 0,-32-3 0 0 0,-12 1 84 0 0,16 4-74 0 0,0-2 1 0 0,0-2-1 0 0,-56-8 0 0 0,85 7-57 0 0,-1 0 0 0 0,1 1 0 0 0,-26 3 0 0 0,3-1 0 0 0,21-1 0 0 0,-117 1 0 0 0,51-5 0 0 0,70 2 18 0 0,-1 2 0 0 0,1 0 0 0 0,-1 0 0 0 0,-22 6 0 0 0,-17 3 20 0 0,11-5-58 0 0,23-1 3 0 0,1-2 0 0 0,0-1 0 0 0,-21 0 0 0 0,17-1 17 0 0,1 0 0 0 0,-29 5 0 0 0,-11 1 0 0 0,11-2 0 0 0,-23 0 0 0 0,34-3 32 0 0,1-3 0 0 0,-1-1 0 0 0,-58-12 0 0 0,63 4-11 0 0,-12-2 22 0 0,-80-2 21 0 0,116 14-65 0 0,-1 0 0 0 0,-11 1 0 0 0,15 0-11 0 0,-1 0 0 0 0,1 0 0 0 0,0-1-1 0 0,-16-3 1 0 0,17 2 12 0 0,0 1 0 0 0,0 0 0 0 0,0 0 0 0 0,-12 1 0 0 0,-16-2 0 0 0,-27-7 0 0 0,24 5 0 0 0,-46-13 0 0 0,78 16 0 0 0,0 0 0 0 0,0 0 0 0 0,0 1 0 0 0,0 0 0 0 0,0 0 0 0 0,0 1 0 0 0,-8 1 0 0 0,7-1 0 0 0,0 0 0 0 0,0 0 0 0 0,-1-1 0 0 0,-12-1 0 0 0,-23-2 0 0 0,34 3 0 0 0,0 0 0 0 0,1-1 0 0 0,-1 0 0 0 0,-16-4 0 0 0,17 3 0 0 0,-1 1 0 0 0,0 0 0 0 0,1 0 0 0 0,-1 1 0 0 0,0 0 0 0 0,-16 3 0 0 0,-1-1 0 0 0,-70 8 0 0 0,59-1-3 0 0,29-7-12 0 0,0 0-1 0 0,-1 0 1 0 0,1 0 0 0 0,-13 0-1 0 0,14-2 17 0 0,1 1-1 0 0,0 0 1 0 0,-1 1-1 0 0,1-1 1 0 0,0 1-1 0 0,-1 1 1 0 0,-5 2 0 0 0,5-2-13 0 0,0 0 0 0 0,-1 0 1 0 0,1-1-1 0 0,-14 2 1 0 0,-19-2 4 0 0,-74-6 1 0 0,-15-1 8 0 0,113 6-2 0 0,-47 0 0 0 0,36 0 0 0 0,20-1 0 0 0,0 0 0 0 0,-1 0 0 0 0,1 0 0 0 0,-9-3 0 0 0,15 3 0 0 0,-1 0 0 0 0,1 0 0 0 0,0-1 0 0 0,0 1 0 0 0,0 0 0 0 0,0 0 0 0 0,0 0 0 0 0,0 0 0 0 0,0 0 0 0 0,0 0 0 0 0,0 0 0 0 0,0 1 0 0 0,0-1 0 0 0,0 0 0 0 0,0 1 0 0 0,-2 0 0 0 0,-2 1 0 0 0,0-1 0 0 0,0 1 0 0 0,0-1 0 0 0,-6 1 0 0 0,-68 15 0 0 0,-14-10 0 0 0,70-4 0 0 0,-27 9 0 0 0,10-3 0 0 0,-35 9 0 0 0,-7 3 0 0 0,17-3 0 0 0,51-14 0 0 0,1 0 0 0 0,-15 7 0 0 0,-18 6 0 0 0,22-9 0 0 0,1 0 0 0 0,-40 21 0 0 0,-40 31 0 0 0,50-23 0 0 0,40-27 0 0 0,8-7-7 0 0,1 0-1 0 0,0 0 0 0 0,1 1 1 0 0,-1 0-1 0 0,0 0 1 0 0,1 0-1 0 0,-4 6 1 0 0,2-1-14 0 0,1 1 1 0 0,0-1 0 0 0,-5 20 0 0 0,7-19-11 0 0,0-1 1 0 0,0 1-1 0 0,0 17 1 0 0,2-17 21 0 0,0 5-1 0 0,-1 9-45 0 0,2 20 56 0 0,3-27-1 0 0,2 1 0 0 0,4-3 0 0 0,-5-11 0 0 0,-1-1 0 0 0,1 1 0 0 0,-1-1 0 0 0,1-1 0 0 0,0 1 0 0 0,0-1 0 0 0,10 4 0 0 0,0-3 0 0 0,0 1 0 0 0,15 6 0 0 0,-21-7 0 0 0,23 7 0 0 0,-27-9 0 0 0,0 0 0 0 0,1 1 0 0 0,-1-1 0 0 0,9 6 0 0 0,57 16 0 0 0,-28-9 0 0 0,-27-10 0 0 0,1 0 0 0 0,20 2 0 0 0,-1-1 0 0 0,-7-1 0 0 0,47 1 0 0 0,9 0 0 0 0,-33-2 0 0 0,-38-3 0 0 0,0 1 0 0 0,0 0 0 0 0,-1 1 0 0 0,1 1 0 0 0,-1 0 0 0 0,0 1 0 0 0,1 0 0 0 0,15 8 0 0 0,-11-5 0 0 0,63 9 0 0 0,-74-15 0 0 0,0 0 0 0 0,-1-1 0 0 0,1 0 0 0 0,0 0 0 0 0,7-1 0 0 0,26 0 0 0 0,-1 7 0 0 0,-24-3 0 0 0,1-1 0 0 0,28 1 0 0 0,5-2 32 0 0,83 11 0 0 0,-95-5-32 0 0,0 2 0 0 0,61 23 0 0 0,-47-14 0 0 0,-31-11 9 0 0,1-1 0 0 0,-1-1 1 0 0,1-1-1 0 0,-1-1 0 0 0,1 0 0 0 0,32-2 0 0 0,110-4-9 0 0,-150 2 0 0 0,206 1 2 0 0,-176 2 14 0 0,0 2-1 0 0,-1 2 1 0 0,46 13-1 0 0,-48-9-15 0 0,0-2 0 0 0,0-2 0 0 0,0-2 0 0 0,1-1 0 0 0,67-5 0 0 0,-48-2 0 0 0,75-2 0 0 0,-87 5 0 0 0,-18 0 0 0 0,36 3 0 0 0,295 43-74 0 0,-102-7-116 0 0,-132-22 118 0 0,13-13 72 0 0,-96-4 0 0 0,-44 1 0 0 0,135 4 0 0 0,-119-3 0 0 0,112 12 0 0 0,-7-3 0 0 0,-37-5 0 0 0,-10-1 0 0 0,120-10 0 0 0,-134 3 0 0 0,131-14-12 0 0,-136 11-56 0 0,69 2 18 0 0,-80 5 35 0 0,49-6 0 0 0,39-6 15 0 0,-54 6 0 0 0,2 1 0 0 0,44-5 0 0 0,-31 3 0 0 0,-10 2 0 0 0,34-3 0 0 0,134 11 0 0 0,-59 1 0 0 0,170 23 1 0 0,-214-12-18 0 0,-59-12-42 0 0,-25-2 38 0 0,-19-2 22 0 0,-1-2 0 0 0,81-14-1 0 0,-3 0-12 0 0,-49 12-15 0 0,115 11 0 0 0,-148-4 27 0 0,0-2 0 0 0,0-2 0 0 0,75-12 0 0 0,-64 1 0 0 0,68-25 0 0 0,39-10 0 0 0,-49 21 9 0 0,45-9 6 0 0,-54 23-15 0 0,21-4 0 0 0,30-9 0 0 0,-116 20 0 0 0,-21 4 0 0 0,0-1 0 0 0,0-1 0 0 0,20-6 0 0 0,52-12 0 0 0,-62 13 6 0 0,75-32 52 0 0,-95 38-56 0 0,0 1 0 0 0,-1-1 0 0 0,1 1-1 0 0,0 0 1 0 0,6-1 0 0 0,-9 2 1 0 0,0 0 1 0 0,0 0 0 0 0,0 0-1 0 0,0-1 1 0 0,0 1-1 0 0,0 0 1 0 0,0-1-1 0 0,0 1 1 0 0,0-1-1 0 0,0 1 1 0 0,1-1 0 0 0,8-13 6 0 0,-5 2-10 0 0,-6-7 0 0 0,-5-16 0 0 0,6 30 0 0 0,1-30 0 0 0,-1 2 0 0 0,-1 1 0 0 0,-9-56 0 0 0,8 78 0 0 0,-1 0 0 0 0,0 0 0 0 0,0 1 0 0 0,-1-1 0 0 0,0 1 0 0 0,0 0 0 0 0,-1 0 0 0 0,0 0 0 0 0,-1 1 0 0 0,0 0 0 0 0,0 0 0 0 0,-1 0 0 0 0,-8-7 0 0 0,5 7-9 0 0,0 1 0 0 0,0 0 0 0 0,-1 0-1 0 0,0 1 1 0 0,-18-7 0 0 0,-61-17-78 0 0,64 22 73 0 0,6 1-25 0 0,-133-43-991 0 0,124 40 551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4BB82C-E500-3A77-EE19-D361C44D8C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3E92198F-FCB4-C63F-2BF5-7F34BB6332A4}"/>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AFC9E3E7-4C1B-446B-A523-BFEBA10111C9}" type="datetimeFigureOut">
              <a:rPr lang="en-GB"/>
              <a:pPr>
                <a:defRPr/>
              </a:pPr>
              <a:t>23/11/2022</a:t>
            </a:fld>
            <a:endParaRPr lang="en-GB"/>
          </a:p>
        </p:txBody>
      </p:sp>
      <p:sp>
        <p:nvSpPr>
          <p:cNvPr id="4" name="Slide Image Placeholder 3">
            <a:extLst>
              <a:ext uri="{FF2B5EF4-FFF2-40B4-BE49-F238E27FC236}">
                <a16:creationId xmlns:a16="http://schemas.microsoft.com/office/drawing/2014/main" id="{96C6AAA6-689A-6C61-6086-16AC5B3D6A6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FEBA181-C064-850F-131F-BA77DEA1197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ACE3A4C-034A-4850-7332-E8B919CF5E7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AAAA223-7666-FE35-668B-5633143DFE9C}"/>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B06C86A-0031-4C74-AB37-38878212A24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8FF1AE4F-9E74-8E89-64A2-3B4837928E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F745E445-77F9-713D-DE06-C71A307D3B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Welcome to week 8 of BMHP5005 Introduction to Research</a:t>
            </a:r>
          </a:p>
        </p:txBody>
      </p:sp>
      <p:sp>
        <p:nvSpPr>
          <p:cNvPr id="5124" name="Slide Number Placeholder 3">
            <a:extLst>
              <a:ext uri="{FF2B5EF4-FFF2-40B4-BE49-F238E27FC236}">
                <a16:creationId xmlns:a16="http://schemas.microsoft.com/office/drawing/2014/main" id="{AB2AC93D-7FE9-B5EB-8B53-EA7B1268AF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fld id="{4975C81C-B0A8-4859-9CAC-C7920B246A55}" type="slidenum">
              <a:rPr lang="en-GB" altLang="en-US" smtClean="0">
                <a:latin typeface="Calibri" panose="020F0502020204030204" pitchFamily="34" charset="0"/>
              </a:rPr>
              <a:pPr/>
              <a:t>1</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 reminder of the REVISED SUBMISSION DATES these have been amended on the assessment documents and also the </a:t>
            </a:r>
            <a:r>
              <a:rPr lang="en-GB" dirty="0" err="1"/>
              <a:t>turnitin</a:t>
            </a:r>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a:t>
            </a:fld>
            <a:endParaRPr lang="en-GB" altLang="en-US"/>
          </a:p>
        </p:txBody>
      </p:sp>
    </p:spTree>
    <p:extLst>
      <p:ext uri="{BB962C8B-B14F-4D97-AF65-F5344CB8AC3E}">
        <p14:creationId xmlns:p14="http://schemas.microsoft.com/office/powerpoint/2010/main" val="2763900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58571ADF-4D24-7DC6-E6DA-C0A66F8AC2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3F0B0C7E-681B-95D1-65D9-B33832B9C7D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 todays session, we will continue with our work on writing the literature review</a:t>
            </a:r>
          </a:p>
          <a:p>
            <a:endParaRPr lang="en-GB" altLang="en-US" dirty="0"/>
          </a:p>
          <a:p>
            <a:r>
              <a:rPr lang="en-GB" altLang="en-US" dirty="0"/>
              <a:t>We will begin with a recap of the key points covered last week, then we will move on to discussions around writing the main body, analysis and findings</a:t>
            </a:r>
          </a:p>
        </p:txBody>
      </p:sp>
      <p:sp>
        <p:nvSpPr>
          <p:cNvPr id="11268" name="Slide Number Placeholder 3">
            <a:extLst>
              <a:ext uri="{FF2B5EF4-FFF2-40B4-BE49-F238E27FC236}">
                <a16:creationId xmlns:a16="http://schemas.microsoft.com/office/drawing/2014/main" id="{F4F2CE85-B1FE-6B64-0BB5-A852FF19C8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eaLnBrk="0" fontAlgn="base" hangingPunct="0">
              <a:spcBef>
                <a:spcPct val="0"/>
              </a:spcBef>
              <a:spcAft>
                <a:spcPct val="0"/>
              </a:spcAft>
              <a:defRPr>
                <a:solidFill>
                  <a:schemeClr val="tx1"/>
                </a:solidFill>
                <a:latin typeface="Abadi Extra Light" panose="020B0204020104020204" pitchFamily="34" charset="0"/>
              </a:defRPr>
            </a:lvl6pPr>
            <a:lvl7pPr marL="2971800" indent="-228600" eaLnBrk="0" fontAlgn="base" hangingPunct="0">
              <a:spcBef>
                <a:spcPct val="0"/>
              </a:spcBef>
              <a:spcAft>
                <a:spcPct val="0"/>
              </a:spcAft>
              <a:defRPr>
                <a:solidFill>
                  <a:schemeClr val="tx1"/>
                </a:solidFill>
                <a:latin typeface="Abadi Extra Light" panose="020B0204020104020204" pitchFamily="34" charset="0"/>
              </a:defRPr>
            </a:lvl7pPr>
            <a:lvl8pPr marL="3429000" indent="-228600" eaLnBrk="0" fontAlgn="base" hangingPunct="0">
              <a:spcBef>
                <a:spcPct val="0"/>
              </a:spcBef>
              <a:spcAft>
                <a:spcPct val="0"/>
              </a:spcAft>
              <a:defRPr>
                <a:solidFill>
                  <a:schemeClr val="tx1"/>
                </a:solidFill>
                <a:latin typeface="Abadi Extra Light" panose="020B0204020104020204" pitchFamily="34" charset="0"/>
              </a:defRPr>
            </a:lvl8pPr>
            <a:lvl9pPr marL="3886200" indent="-228600" eaLnBrk="0" fontAlgn="base" hangingPunct="0">
              <a:spcBef>
                <a:spcPct val="0"/>
              </a:spcBef>
              <a:spcAft>
                <a:spcPct val="0"/>
              </a:spcAft>
              <a:defRPr>
                <a:solidFill>
                  <a:schemeClr val="tx1"/>
                </a:solidFill>
                <a:latin typeface="Abadi Extra Light" panose="020B0204020104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47F1800-05F8-44EB-BFF5-EEEC068B3751}"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I said, we will first do a recap on what was covered last week, so that is writing the Introduction, Methodology and Methods sections… recapping is important as the saying goes REPETITION IS THE </a:t>
            </a:r>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4</a:t>
            </a:fld>
            <a:endParaRPr lang="en-GB" altLang="en-US"/>
          </a:p>
        </p:txBody>
      </p:sp>
    </p:spTree>
    <p:extLst>
      <p:ext uri="{BB962C8B-B14F-4D97-AF65-F5344CB8AC3E}">
        <p14:creationId xmlns:p14="http://schemas.microsoft.com/office/powerpoint/2010/main" val="2690325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6</a:t>
            </a:fld>
            <a:endParaRPr lang="en-GB" altLang="en-US"/>
          </a:p>
        </p:txBody>
      </p:sp>
    </p:spTree>
    <p:extLst>
      <p:ext uri="{BB962C8B-B14F-4D97-AF65-F5344CB8AC3E}">
        <p14:creationId xmlns:p14="http://schemas.microsoft.com/office/powerpoint/2010/main" val="2658826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8</a:t>
            </a:fld>
            <a:endParaRPr lang="en-GB" altLang="en-US"/>
          </a:p>
        </p:txBody>
      </p:sp>
    </p:spTree>
    <p:extLst>
      <p:ext uri="{BB962C8B-B14F-4D97-AF65-F5344CB8AC3E}">
        <p14:creationId xmlns:p14="http://schemas.microsoft.com/office/powerpoint/2010/main" val="2580655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9</a:t>
            </a:fld>
            <a:endParaRPr lang="en-GB" altLang="en-US"/>
          </a:p>
        </p:txBody>
      </p:sp>
    </p:spTree>
    <p:extLst>
      <p:ext uri="{BB962C8B-B14F-4D97-AF65-F5344CB8AC3E}">
        <p14:creationId xmlns:p14="http://schemas.microsoft.com/office/powerpoint/2010/main" val="1494183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10</a:t>
            </a:fld>
            <a:endParaRPr lang="en-GB" altLang="en-US"/>
          </a:p>
        </p:txBody>
      </p:sp>
    </p:spTree>
    <p:extLst>
      <p:ext uri="{BB962C8B-B14F-4D97-AF65-F5344CB8AC3E}">
        <p14:creationId xmlns:p14="http://schemas.microsoft.com/office/powerpoint/2010/main" val="4186735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11</a:t>
            </a:fld>
            <a:endParaRPr lang="en-GB" altLang="en-US"/>
          </a:p>
        </p:txBody>
      </p:sp>
    </p:spTree>
    <p:extLst>
      <p:ext uri="{BB962C8B-B14F-4D97-AF65-F5344CB8AC3E}">
        <p14:creationId xmlns:p14="http://schemas.microsoft.com/office/powerpoint/2010/main" val="3899619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12</a:t>
            </a:fld>
            <a:endParaRPr lang="en-GB" altLang="en-US"/>
          </a:p>
        </p:txBody>
      </p:sp>
    </p:spTree>
    <p:extLst>
      <p:ext uri="{BB962C8B-B14F-4D97-AF65-F5344CB8AC3E}">
        <p14:creationId xmlns:p14="http://schemas.microsoft.com/office/powerpoint/2010/main" val="98101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B06C86A-0031-4C74-AB37-38878212A24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289808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talked about last week, </a:t>
            </a:r>
            <a:r>
              <a:rPr lang="en-GB" dirty="0">
                <a:solidFill>
                  <a:schemeClr val="bg2">
                    <a:lumMod val="25000"/>
                  </a:schemeClr>
                </a:solidFill>
              </a:rPr>
              <a:t>A literature review is a type of </a:t>
            </a:r>
            <a:r>
              <a:rPr lang="en-GB" b="1" dirty="0">
                <a:solidFill>
                  <a:schemeClr val="bg2">
                    <a:lumMod val="25000"/>
                  </a:schemeClr>
                </a:solidFill>
              </a:rPr>
              <a:t>critical writing </a:t>
            </a:r>
            <a:r>
              <a:rPr lang="en-GB" dirty="0">
                <a:solidFill>
                  <a:schemeClr val="bg2">
                    <a:lumMod val="25000"/>
                  </a:schemeClr>
                </a:solidFill>
              </a:rPr>
              <a:t>in which you analyse and evaluate many sources on a specific topic…</a:t>
            </a:r>
          </a:p>
          <a:p>
            <a:endParaRPr lang="en-GB" dirty="0">
              <a:solidFill>
                <a:schemeClr val="bg2">
                  <a:lumMod val="25000"/>
                </a:schemeClr>
              </a:solidFill>
            </a:endParaRPr>
          </a:p>
          <a:p>
            <a:r>
              <a:rPr lang="en-GB" dirty="0">
                <a:solidFill>
                  <a:schemeClr val="bg2">
                    <a:lumMod val="25000"/>
                  </a:schemeClr>
                </a:solidFill>
              </a:rPr>
              <a:t>The purpose is to provide your reader with an overview of the research that has been done on your topic, and to evaluate the sources you are reviewing…</a:t>
            </a:r>
          </a:p>
          <a:p>
            <a:endParaRPr lang="en-GB" dirty="0">
              <a:solidFill>
                <a:schemeClr val="bg2">
                  <a:lumMod val="25000"/>
                </a:schemeClr>
              </a:solidFill>
            </a:endParaRPr>
          </a:p>
          <a:p>
            <a:r>
              <a:rPr lang="en-GB" dirty="0">
                <a:solidFill>
                  <a:schemeClr val="bg2">
                    <a:lumMod val="25000"/>
                  </a:schemeClr>
                </a:solidFill>
              </a:rPr>
              <a:t>Last week we looked at some of the differences between descriptive writing and critical writing (refer to table)</a:t>
            </a:r>
          </a:p>
          <a:p>
            <a:endParaRPr lang="en-GB" dirty="0">
              <a:solidFill>
                <a:schemeClr val="bg2">
                  <a:lumMod val="25000"/>
                </a:schemeClr>
              </a:solidFill>
            </a:endParaRPr>
          </a:p>
          <a:p>
            <a:r>
              <a:rPr lang="en-GB" dirty="0">
                <a:solidFill>
                  <a:schemeClr val="bg2">
                    <a:lumMod val="25000"/>
                  </a:schemeClr>
                </a:solidFill>
              </a:rPr>
              <a:t>For example, descriptive writing merely reports something, while critical writing evaluates the significance of something, it compares and contrasts, critiques and so on instead of merely describing</a:t>
            </a:r>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17</a:t>
            </a:fld>
            <a:endParaRPr lang="en-GB" altLang="en-US"/>
          </a:p>
        </p:txBody>
      </p:sp>
    </p:spTree>
    <p:extLst>
      <p:ext uri="{BB962C8B-B14F-4D97-AF65-F5344CB8AC3E}">
        <p14:creationId xmlns:p14="http://schemas.microsoft.com/office/powerpoint/2010/main" val="1335718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course so far, we have spoken about the need to critically evaluate, or sometimes referred to as critically appraise your literature. </a:t>
            </a:r>
          </a:p>
          <a:p>
            <a:endParaRPr lang="en-GB" dirty="0"/>
          </a:p>
          <a:p>
            <a:r>
              <a:rPr lang="en-GB" dirty="0"/>
              <a:t>A good way to do this is to ask questions of the texts…</a:t>
            </a:r>
          </a:p>
          <a:p>
            <a:endParaRPr lang="en-GB" dirty="0"/>
          </a:p>
          <a:p>
            <a:r>
              <a:rPr lang="en-GB" dirty="0"/>
              <a:t>Who, what, when, where, why and so on</a:t>
            </a:r>
          </a:p>
          <a:p>
            <a:endParaRPr lang="en-GB" dirty="0"/>
          </a:p>
          <a:p>
            <a:r>
              <a:rPr lang="en-GB" dirty="0"/>
              <a:t>There are lots of established tools you can use to help you with this, for example CRAAP (Currency, Relevance, Authority, Accuracy, Purpose) or there are others such as CASP (Critical Appraisal Skills Programme) which provide a series of questions to help you evaluate your literature…(the website link for </a:t>
            </a:r>
            <a:r>
              <a:rPr lang="en-GB" dirty="0" err="1"/>
              <a:t>Casp</a:t>
            </a:r>
            <a:r>
              <a:rPr lang="en-GB" dirty="0"/>
              <a:t> is on the slides. Here you can download word versions of the critical appraisal forms</a:t>
            </a:r>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18</a:t>
            </a:fld>
            <a:endParaRPr lang="en-GB" altLang="en-US"/>
          </a:p>
        </p:txBody>
      </p:sp>
    </p:spTree>
    <p:extLst>
      <p:ext uri="{BB962C8B-B14F-4D97-AF65-F5344CB8AC3E}">
        <p14:creationId xmlns:p14="http://schemas.microsoft.com/office/powerpoint/2010/main" val="3291547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Basically, within your main body of the literature review we are asking you to</a:t>
            </a:r>
          </a:p>
          <a:p>
            <a:endParaRPr lang="en-GB" dirty="0"/>
          </a:p>
          <a:p>
            <a:r>
              <a:rPr lang="en-GB" dirty="0"/>
              <a:t>Summarise</a:t>
            </a:r>
          </a:p>
          <a:p>
            <a:r>
              <a:rPr lang="en-GB" dirty="0"/>
              <a:t>Synthesise</a:t>
            </a:r>
          </a:p>
          <a:p>
            <a:r>
              <a:rPr lang="en-GB" dirty="0"/>
              <a:t>Critique</a:t>
            </a:r>
          </a:p>
          <a:p>
            <a:r>
              <a:rPr lang="en-GB" dirty="0"/>
              <a:t>Compare &amp; contrast</a:t>
            </a:r>
          </a:p>
          <a:p>
            <a:endParaRPr lang="en-GB" dirty="0"/>
          </a:p>
          <a:p>
            <a:r>
              <a:rPr lang="en-GB" dirty="0"/>
              <a:t>All of these elements combined equates to </a:t>
            </a:r>
            <a:r>
              <a:rPr lang="en-GB" b="1" dirty="0"/>
              <a:t>ANALYSIS</a:t>
            </a:r>
            <a:r>
              <a:rPr lang="en-GB" dirty="0"/>
              <a:t>!</a:t>
            </a:r>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19</a:t>
            </a:fld>
            <a:endParaRPr lang="en-GB" altLang="en-US"/>
          </a:p>
        </p:txBody>
      </p:sp>
    </p:spTree>
    <p:extLst>
      <p:ext uri="{BB962C8B-B14F-4D97-AF65-F5344CB8AC3E}">
        <p14:creationId xmlns:p14="http://schemas.microsoft.com/office/powerpoint/2010/main" val="3946049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starting point, it is useful to begin by summarising and synthesising the key take away messages from the literature you have chosen to include in your review</a:t>
            </a:r>
          </a:p>
          <a:p>
            <a:endParaRPr lang="en-GB" dirty="0"/>
          </a:p>
          <a:p>
            <a:r>
              <a:rPr lang="en-GB" dirty="0"/>
              <a:t>In other words, ask yourself What is the Big Picture?</a:t>
            </a:r>
          </a:p>
          <a:p>
            <a:endParaRPr lang="en-GB" sz="1200" dirty="0"/>
          </a:p>
          <a:p>
            <a:r>
              <a:rPr lang="en-GB" sz="1200" dirty="0"/>
              <a:t>What ideas seem to come up in several articles?</a:t>
            </a:r>
          </a:p>
          <a:p>
            <a:endParaRPr lang="en-GB" sz="1200" dirty="0"/>
          </a:p>
          <a:p>
            <a:r>
              <a:rPr lang="en-GB" sz="1200" dirty="0"/>
              <a:t>Are the same ideas presented from the same or different perspectives?</a:t>
            </a:r>
          </a:p>
          <a:p>
            <a:endParaRPr lang="en-GB" sz="1200" dirty="0"/>
          </a:p>
          <a:p>
            <a:r>
              <a:rPr lang="en-GB" sz="1200" dirty="0"/>
              <a:t>Are there any major debates or contradictions?</a:t>
            </a:r>
          </a:p>
          <a:p>
            <a:endParaRPr lang="en-GB" sz="1200" dirty="0"/>
          </a:p>
          <a:p>
            <a:r>
              <a:rPr lang="en-GB" sz="1200" dirty="0"/>
              <a:t>Does there seem to be a change in thought over time/from different disciplines? = a paradigm shift</a:t>
            </a:r>
          </a:p>
          <a:p>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20</a:t>
            </a:fld>
            <a:endParaRPr lang="en-GB" altLang="en-US"/>
          </a:p>
        </p:txBody>
      </p:sp>
    </p:spTree>
    <p:extLst>
      <p:ext uri="{BB962C8B-B14F-4D97-AF65-F5344CB8AC3E}">
        <p14:creationId xmlns:p14="http://schemas.microsoft.com/office/powerpoint/2010/main" val="25307707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spcAft>
                <a:spcPct val="50000"/>
              </a:spcAft>
            </a:pPr>
            <a:r>
              <a:rPr lang="en-US" altLang="en-US" sz="1200" dirty="0"/>
              <a:t>So you have summarized, now on to the critique and compare, in other words the critical evaluation of the literature in your review</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When you have all of your texts, ask yourself</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b="1" dirty="0"/>
              <a:t>What are the strengths and weaknesses of the body of literature </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How/do the different studies relate? Is there a coherent body of literature or different perspectives on different things without a common body of work or central set of ideas</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Do any studies introduce opposing, or controversial arguments?</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Are there any studies where evidence is lacking, inconclusive, contradicting, or too limited?</a:t>
            </a:r>
          </a:p>
          <a:p>
            <a:pPr eaLnBrk="1" hangingPunct="1">
              <a:lnSpc>
                <a:spcPct val="90000"/>
              </a:lnSpc>
              <a:spcAft>
                <a:spcPct val="50000"/>
              </a:spcAft>
            </a:pPr>
            <a:endParaRPr lang="en-US" altLang="en-US" sz="1200" dirty="0"/>
          </a:p>
          <a:p>
            <a:pPr eaLnBrk="1" hangingPunct="1">
              <a:lnSpc>
                <a:spcPct val="90000"/>
              </a:lnSpc>
              <a:spcAft>
                <a:spcPct val="50000"/>
              </a:spcAft>
            </a:pPr>
            <a:r>
              <a:rPr lang="en-US" altLang="en-US" sz="1200" dirty="0"/>
              <a:t>Likewise, do any research designs or methods seem unsatisfactory/inappropriate? </a:t>
            </a: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Is the literature as a whole dominated by certain types of studies? Or Lacking is representation from certain types of studies, for example, if your literature review was focused on a health issue such as mental health, is the body of research dominated by scientific/medical/clinical research but research into the lived experiences of those experiencing mental health themselves may be lacking or less abundant.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Again, refer to discussions already had regarding critical appraisal and critical writing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Why apples and oranges?</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Apple and Orange as a body of literature</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Both Fruit</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Differences between the two</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dirty="0"/>
              <a:t>Similarities between the two</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GB" sz="1200" dirty="0"/>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21</a:t>
            </a:fld>
            <a:endParaRPr lang="en-GB" altLang="en-US"/>
          </a:p>
        </p:txBody>
      </p:sp>
    </p:spTree>
    <p:extLst>
      <p:ext uri="{BB962C8B-B14F-4D97-AF65-F5344CB8AC3E}">
        <p14:creationId xmlns:p14="http://schemas.microsoft.com/office/powerpoint/2010/main" val="22943455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DE4AF14D-B09D-3AF6-6659-4C94C70C7A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9061DBC-F2AD-4882-94AB-AD6C4A21BB95}" type="slidenum">
              <a:rPr lang="en-US" altLang="en-US"/>
              <a:pPr>
                <a:spcBef>
                  <a:spcPct val="0"/>
                </a:spcBef>
              </a:pPr>
              <a:t>22</a:t>
            </a:fld>
            <a:endParaRPr lang="en-US" altLang="en-US"/>
          </a:p>
        </p:txBody>
      </p:sp>
      <p:sp>
        <p:nvSpPr>
          <p:cNvPr id="55299" name="Rectangle 2">
            <a:extLst>
              <a:ext uri="{FF2B5EF4-FFF2-40B4-BE49-F238E27FC236}">
                <a16:creationId xmlns:a16="http://schemas.microsoft.com/office/drawing/2014/main" id="{0A0F6390-CF02-FA64-F5AC-849270BD57AE}"/>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CEB917A1-7346-03EA-7E7A-DEA455A737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altLang="en-US" sz="1200" dirty="0"/>
              <a:t>you have summarized, synthesized, compared, and critiqued your chosen material, </a:t>
            </a:r>
            <a:r>
              <a:rPr lang="en-US" altLang="en-US" sz="1200" dirty="0" err="1"/>
              <a:t>i.e</a:t>
            </a:r>
            <a:r>
              <a:rPr lang="en-US" altLang="en-US" sz="1200" dirty="0"/>
              <a:t> analyzed it,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eaLnBrk="1" hangingPunct="1">
              <a:lnSpc>
                <a:spcPct val="150000"/>
              </a:lnSpc>
            </a:pPr>
            <a:r>
              <a:rPr lang="en-US" altLang="en-US" sz="1200" dirty="0"/>
              <a:t>You will see that analysis occurs at </a:t>
            </a:r>
            <a:r>
              <a:rPr lang="en-US" altLang="en-US" sz="2400" dirty="0"/>
              <a:t>Analysis occurs on two levels:</a:t>
            </a:r>
          </a:p>
          <a:p>
            <a:pPr lvl="1" eaLnBrk="1" hangingPunct="1">
              <a:lnSpc>
                <a:spcPct val="150000"/>
              </a:lnSpc>
            </a:pPr>
            <a:r>
              <a:rPr lang="en-US" altLang="en-US" dirty="0"/>
              <a:t>Individual sources (critical appraisal of each paper included in your review)</a:t>
            </a:r>
          </a:p>
          <a:p>
            <a:pPr lvl="1" eaLnBrk="1" hangingPunct="1">
              <a:lnSpc>
                <a:spcPct val="150000"/>
              </a:lnSpc>
            </a:pPr>
            <a:r>
              <a:rPr lang="en-US" altLang="en-US" dirty="0"/>
              <a:t>Body of research (analysis of the literature as a combined whole i.e. the literature included in your review</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eaLnBrk="1" hangingPunct="1"/>
            <a:r>
              <a:rPr lang="en-US" altLang="en-US" dirty="0">
                <a:latin typeface="Arial" panose="020B0604020202020204" pitchFamily="34" charset="0"/>
                <a:cs typeface="Arial" panose="020B0604020202020204" pitchFamily="34" charset="0"/>
              </a:rPr>
              <a:t>The bigger picture of your analysis should be </a:t>
            </a:r>
          </a:p>
          <a:p>
            <a:pPr eaLnBrk="1" hangingPunct="1"/>
            <a:endParaRPr lang="en-US" altLang="en-US" dirty="0">
              <a:latin typeface="Arial" panose="020B0604020202020204" pitchFamily="34" charset="0"/>
              <a:cs typeface="Arial" panose="020B0604020202020204" pitchFamily="34" charset="0"/>
            </a:endParaRPr>
          </a:p>
          <a:p>
            <a:pPr algn="l" eaLnBrk="1" hangingPunct="1">
              <a:spcAft>
                <a:spcPct val="50000"/>
              </a:spcAft>
            </a:pPr>
            <a:r>
              <a:rPr lang="en-US" altLang="en-US" sz="1200" dirty="0"/>
              <a:t>What do researchers KNOW about this field? </a:t>
            </a:r>
          </a:p>
          <a:p>
            <a:pPr algn="l" eaLnBrk="1" hangingPunct="1">
              <a:spcAft>
                <a:spcPct val="50000"/>
              </a:spcAft>
            </a:pPr>
            <a:r>
              <a:rPr lang="en-US" altLang="en-US" sz="1200" dirty="0"/>
              <a:t>What do researchers NOT KNOW?</a:t>
            </a:r>
          </a:p>
          <a:p>
            <a:pPr algn="l" eaLnBrk="1" hangingPunct="1">
              <a:spcAft>
                <a:spcPct val="50000"/>
              </a:spcAft>
            </a:pPr>
            <a:r>
              <a:rPr lang="en-US" altLang="en-US" sz="1200" dirty="0"/>
              <a:t>Why should we (further) study this topic?</a:t>
            </a:r>
          </a:p>
          <a:p>
            <a:pPr algn="l" eaLnBrk="1" hangingPunct="1">
              <a:spcAft>
                <a:spcPct val="50000"/>
              </a:spcAft>
            </a:pPr>
            <a:r>
              <a:rPr lang="en-US" altLang="en-US" sz="1200" dirty="0"/>
              <a:t>What will my study contribute to existing knowledge? (i.e. you have brought together a range of sources/existing knowledge and used these to explore a unique research question)</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51304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assignment, you should take a thematic approach to reviewing the literature. That is grouping your findings by themes</a:t>
            </a:r>
          </a:p>
          <a:p>
            <a:endParaRPr lang="en-GB" dirty="0"/>
          </a:p>
          <a:p>
            <a:r>
              <a:rPr lang="en-GB" dirty="0"/>
              <a:t>There are many complex ways of undertaking a thematic analysis, but for this assignment, as novice researchers, you can use a simplified version</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23</a:t>
            </a:fld>
            <a:endParaRPr lang="en-GB" altLang="en-US"/>
          </a:p>
        </p:txBody>
      </p:sp>
    </p:spTree>
    <p:extLst>
      <p:ext uri="{BB962C8B-B14F-4D97-AF65-F5344CB8AC3E}">
        <p14:creationId xmlns:p14="http://schemas.microsoft.com/office/powerpoint/2010/main" val="15426829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B06C86A-0031-4C74-AB37-38878212A248}" type="slidenum">
              <a:rPr lang="en-GB" altLang="en-US" smtClean="0"/>
              <a:pPr>
                <a:defRPr/>
              </a:pPr>
              <a:t>28</a:t>
            </a:fld>
            <a:endParaRPr lang="en-GB" altLang="en-US"/>
          </a:p>
        </p:txBody>
      </p:sp>
    </p:spTree>
    <p:extLst>
      <p:ext uri="{BB962C8B-B14F-4D97-AF65-F5344CB8AC3E}">
        <p14:creationId xmlns:p14="http://schemas.microsoft.com/office/powerpoint/2010/main" val="35746793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29</a:t>
            </a:fld>
            <a:endParaRPr lang="en-GB"/>
          </a:p>
        </p:txBody>
      </p:sp>
    </p:spTree>
    <p:extLst>
      <p:ext uri="{BB962C8B-B14F-4D97-AF65-F5344CB8AC3E}">
        <p14:creationId xmlns:p14="http://schemas.microsoft.com/office/powerpoint/2010/main" val="2442500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5235199-6DC6-D647-1B92-7C2ABEF405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A91CF30-6CA9-430C-96B0-54D2FB0B9B06}" type="slidenum">
              <a:rPr lang="en-US" altLang="en-US"/>
              <a:pPr>
                <a:spcBef>
                  <a:spcPct val="0"/>
                </a:spcBef>
              </a:pPr>
              <a:t>30</a:t>
            </a:fld>
            <a:endParaRPr lang="en-US" altLang="en-US"/>
          </a:p>
        </p:txBody>
      </p:sp>
      <p:sp>
        <p:nvSpPr>
          <p:cNvPr id="15363" name="Rectangle 2">
            <a:extLst>
              <a:ext uri="{FF2B5EF4-FFF2-40B4-BE49-F238E27FC236}">
                <a16:creationId xmlns:a16="http://schemas.microsoft.com/office/drawing/2014/main" id="{CDA97B6F-DA02-E6A5-0C68-3A903F967A2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F6C0A78-0030-6BC2-57E7-262563418A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8416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884FA10-AD01-D207-421D-51CAB8FA281F}"/>
              </a:ext>
            </a:extLst>
          </p:cNvPr>
          <p:cNvSpPr/>
          <p:nvPr userDrawn="1"/>
        </p:nvSpPr>
        <p:spPr>
          <a:xfrm>
            <a:off x="117475" y="3317875"/>
            <a:ext cx="9434513" cy="3360738"/>
          </a:xfrm>
          <a:prstGeom prst="roundRect">
            <a:avLst/>
          </a:prstGeom>
          <a:solidFill>
            <a:srgbClr val="FAED9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4000" b="1" dirty="0">
                <a:solidFill>
                  <a:schemeClr val="tx1">
                    <a:lumMod val="65000"/>
                    <a:lumOff val="35000"/>
                  </a:schemeClr>
                </a:solidFill>
              </a:rPr>
              <a:t>BMHP5005</a:t>
            </a:r>
          </a:p>
          <a:p>
            <a:pPr algn="ctr" eaLnBrk="1" fontAlgn="auto" hangingPunct="1">
              <a:spcBef>
                <a:spcPts val="0"/>
              </a:spcBef>
              <a:spcAft>
                <a:spcPts val="0"/>
              </a:spcAft>
              <a:defRPr/>
            </a:pPr>
            <a:r>
              <a:rPr lang="en-GB" sz="4000" b="1" dirty="0">
                <a:solidFill>
                  <a:schemeClr val="tx1">
                    <a:lumMod val="65000"/>
                    <a:lumOff val="35000"/>
                  </a:schemeClr>
                </a:solidFill>
              </a:rPr>
              <a:t>Introduction to Research</a:t>
            </a:r>
            <a:endParaRPr lang="en-GB" sz="4400" b="1" dirty="0"/>
          </a:p>
          <a:p>
            <a:pPr algn="ctr" eaLnBrk="1" fontAlgn="auto" hangingPunct="1">
              <a:spcBef>
                <a:spcPts val="0"/>
              </a:spcBef>
              <a:spcAft>
                <a:spcPts val="0"/>
              </a:spcAft>
              <a:defRPr/>
            </a:pPr>
            <a:endParaRPr lang="en-GB" dirty="0"/>
          </a:p>
        </p:txBody>
      </p:sp>
    </p:spTree>
    <p:extLst>
      <p:ext uri="{BB962C8B-B14F-4D97-AF65-F5344CB8AC3E}">
        <p14:creationId xmlns:p14="http://schemas.microsoft.com/office/powerpoint/2010/main" val="8817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97090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11822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280823"/>
            <a:ext cx="5181600"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280823"/>
            <a:ext cx="5673436"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84943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219941"/>
            <a:ext cx="3932237" cy="1059873"/>
          </a:xfrm>
        </p:spPr>
        <p:txBody>
          <a:bodyPr anchor="b"/>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5183187" y="219941"/>
            <a:ext cx="6676303" cy="564110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1454727"/>
            <a:ext cx="3932237" cy="44142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3425553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B04AD93-0774-DFE7-6102-02F8549F4B69}"/>
              </a:ext>
            </a:extLst>
          </p:cNvPr>
          <p:cNvSpPr>
            <a:spLocks noGrp="1"/>
          </p:cNvSpPr>
          <p:nvPr>
            <p:ph type="dt" sz="half" idx="10"/>
          </p:nvPr>
        </p:nvSpPr>
        <p:spPr/>
        <p:txBody>
          <a:bodyPr/>
          <a:lstStyle>
            <a:lvl1pPr>
              <a:defRPr/>
            </a:lvl1pPr>
          </a:lstStyle>
          <a:p>
            <a:pPr>
              <a:defRPr/>
            </a:pPr>
            <a:fld id="{92C62B6C-5AB5-464B-97C8-7DD175B5867F}" type="datetime1">
              <a:rPr lang="en-US"/>
              <a:pPr>
                <a:defRPr/>
              </a:pPr>
              <a:t>11/23/2022</a:t>
            </a:fld>
            <a:endParaRPr lang="en-US"/>
          </a:p>
        </p:txBody>
      </p:sp>
      <p:sp>
        <p:nvSpPr>
          <p:cNvPr id="3" name="Footer Placeholder 4">
            <a:extLst>
              <a:ext uri="{FF2B5EF4-FFF2-40B4-BE49-F238E27FC236}">
                <a16:creationId xmlns:a16="http://schemas.microsoft.com/office/drawing/2014/main" id="{1C66D5F6-5DA2-441D-A825-4C261C7AEC7D}"/>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10D5874E-3606-74CB-6B86-453F0C7A0EFB}"/>
              </a:ext>
            </a:extLst>
          </p:cNvPr>
          <p:cNvSpPr>
            <a:spLocks noGrp="1"/>
          </p:cNvSpPr>
          <p:nvPr>
            <p:ph type="sldNum" sz="quarter" idx="12"/>
          </p:nvPr>
        </p:nvSpPr>
        <p:spPr/>
        <p:txBody>
          <a:bodyPr/>
          <a:lstStyle>
            <a:lvl1pPr>
              <a:defRPr/>
            </a:lvl1pPr>
          </a:lstStyle>
          <a:p>
            <a:pPr>
              <a:defRPr/>
            </a:pPr>
            <a:fld id="{F6E00C8C-623B-4F08-9B56-615E1AC5A958}" type="slidenum">
              <a:rPr lang="en-US" altLang="en-US"/>
              <a:pPr>
                <a:defRPr/>
              </a:pPr>
              <a:t>‹#›</a:t>
            </a:fld>
            <a:endParaRPr lang="en-US" altLang="en-US"/>
          </a:p>
        </p:txBody>
      </p:sp>
    </p:spTree>
    <p:extLst>
      <p:ext uri="{BB962C8B-B14F-4D97-AF65-F5344CB8AC3E}">
        <p14:creationId xmlns:p14="http://schemas.microsoft.com/office/powerpoint/2010/main" val="316483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736E2931-A07B-88C5-96F8-0E6AEE55DBDD}"/>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F17B7AA2-3EDC-8BCF-D6CD-25A428E7264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B5C16D97-30F2-F0B1-8FA6-EB0F12CB2D9E}"/>
              </a:ext>
            </a:extLst>
          </p:cNvPr>
          <p:cNvSpPr>
            <a:spLocks noGrp="1" noChangeArrowheads="1"/>
          </p:cNvSpPr>
          <p:nvPr>
            <p:ph type="sldNum" sz="quarter" idx="12"/>
          </p:nvPr>
        </p:nvSpPr>
        <p:spPr>
          <a:ln/>
        </p:spPr>
        <p:txBody>
          <a:bodyPr/>
          <a:lstStyle>
            <a:lvl1pPr>
              <a:defRPr/>
            </a:lvl1pPr>
          </a:lstStyle>
          <a:p>
            <a:fld id="{5294C6BA-37E3-4895-AB74-3FC631C7DB22}" type="slidenum">
              <a:rPr lang="en-US" altLang="en-US"/>
              <a:pPr/>
              <a:t>‹#›</a:t>
            </a:fld>
            <a:endParaRPr lang="en-US" altLang="en-US"/>
          </a:p>
        </p:txBody>
      </p:sp>
    </p:spTree>
    <p:extLst>
      <p:ext uri="{BB962C8B-B14F-4D97-AF65-F5344CB8AC3E}">
        <p14:creationId xmlns:p14="http://schemas.microsoft.com/office/powerpoint/2010/main" val="2548057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F9D3BF2-E7A6-E726-00D7-5F84E5BE3162}"/>
              </a:ext>
            </a:extLst>
          </p:cNvPr>
          <p:cNvSpPr/>
          <p:nvPr userDrawn="1"/>
        </p:nvSpPr>
        <p:spPr>
          <a:xfrm>
            <a:off x="117475" y="3317875"/>
            <a:ext cx="9434513" cy="3360738"/>
          </a:xfrm>
          <a:prstGeom prst="roundRect">
            <a:avLst/>
          </a:prstGeom>
          <a:solidFill>
            <a:srgbClr val="FAED9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eaLnBrk="1" fontAlgn="auto" hangingPunct="1">
              <a:spcBef>
                <a:spcPts val="0"/>
              </a:spcBef>
              <a:spcAft>
                <a:spcPts val="0"/>
              </a:spcAft>
              <a:defRPr/>
            </a:pPr>
            <a:r>
              <a:rPr lang="en-GB" sz="3200" b="1" dirty="0">
                <a:solidFill>
                  <a:schemeClr val="tx1">
                    <a:lumMod val="65000"/>
                    <a:lumOff val="35000"/>
                  </a:schemeClr>
                </a:solidFill>
              </a:rPr>
              <a:t>PMIM601 </a:t>
            </a:r>
          </a:p>
          <a:p>
            <a:pPr algn="ctr" eaLnBrk="1" fontAlgn="auto" hangingPunct="1">
              <a:spcBef>
                <a:spcPts val="0"/>
              </a:spcBef>
              <a:spcAft>
                <a:spcPts val="0"/>
              </a:spcAft>
              <a:defRPr/>
            </a:pPr>
            <a:r>
              <a:rPr lang="en-GB" sz="3200" b="1" dirty="0">
                <a:solidFill>
                  <a:schemeClr val="tx1">
                    <a:lumMod val="65000"/>
                    <a:lumOff val="35000"/>
                  </a:schemeClr>
                </a:solidFill>
              </a:rPr>
              <a:t>Undertaking Health Informatics Research</a:t>
            </a:r>
            <a:endParaRPr lang="en-GB" sz="3200" b="1" dirty="0"/>
          </a:p>
          <a:p>
            <a:pPr algn="ctr" eaLnBrk="1" fontAlgn="auto" hangingPunct="1">
              <a:spcBef>
                <a:spcPts val="0"/>
              </a:spcBef>
              <a:spcAft>
                <a:spcPts val="0"/>
              </a:spcAft>
              <a:defRPr/>
            </a:pPr>
            <a:endParaRPr lang="en-GB" dirty="0"/>
          </a:p>
        </p:txBody>
      </p:sp>
    </p:spTree>
    <p:extLst>
      <p:ext uri="{BB962C8B-B14F-4D97-AF65-F5344CB8AC3E}">
        <p14:creationId xmlns:p14="http://schemas.microsoft.com/office/powerpoint/2010/main" val="3347384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1049000" cy="964911"/>
          </a:xfrm>
        </p:spPr>
        <p:txBody>
          <a:bodyPr/>
          <a:lstStyle/>
          <a:p>
            <a:r>
              <a:rPr lang="en-US" dirty="0"/>
              <a:t>Click to edit Master title style</a:t>
            </a:r>
            <a:endParaRPr lang="en-GB" dirty="0"/>
          </a:p>
        </p:txBody>
      </p:sp>
      <p:sp>
        <p:nvSpPr>
          <p:cNvPr id="3" name="Content Placeholder 2"/>
          <p:cNvSpPr>
            <a:spLocks noGrp="1"/>
          </p:cNvSpPr>
          <p:nvPr>
            <p:ph idx="1"/>
          </p:nvPr>
        </p:nvSpPr>
        <p:spPr>
          <a:xfrm>
            <a:off x="838199" y="1295400"/>
            <a:ext cx="11049001" cy="4881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2008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3861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280823"/>
            <a:ext cx="5181600"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6172200" y="1280823"/>
            <a:ext cx="5673436" cy="48961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591870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219941"/>
            <a:ext cx="3932237" cy="1059873"/>
          </a:xfrm>
        </p:spPr>
        <p:txBody>
          <a:bodyPr anchor="b"/>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5183187" y="219941"/>
            <a:ext cx="6676303" cy="564110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839788" y="1454727"/>
            <a:ext cx="3932237" cy="441426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163944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6879A50-E3C6-16DA-16E4-C39862EEAD4E}"/>
              </a:ext>
            </a:extLst>
          </p:cNvPr>
          <p:cNvSpPr>
            <a:spLocks noGrp="1" noChangeArrowheads="1"/>
          </p:cNvSpPr>
          <p:nvPr>
            <p:ph type="dt" sz="half" idx="10"/>
          </p:nvPr>
        </p:nvSpPr>
        <p:spPr>
          <a:xfrm>
            <a:off x="609600" y="6248400"/>
            <a:ext cx="2844800" cy="457200"/>
          </a:xfrm>
          <a:prstGeom prst="rect">
            <a:avLst/>
          </a:prstGeom>
        </p:spPr>
        <p:txBody>
          <a:bodyPr/>
          <a:lstStyle>
            <a:lvl1pPr>
              <a:defRPr/>
            </a:lvl1pPr>
          </a:lstStyle>
          <a:p>
            <a:pPr>
              <a:defRPr/>
            </a:pPr>
            <a:fld id="{AF777ECC-B283-4DF8-A2C6-6774825FAD45}" type="datetimeFigureOut">
              <a:rPr lang="en-US"/>
              <a:pPr>
                <a:defRPr/>
              </a:pPr>
              <a:t>11/23/2022</a:t>
            </a:fld>
            <a:endParaRPr lang="en-GB" altLang="en-US"/>
          </a:p>
        </p:txBody>
      </p:sp>
      <p:sp>
        <p:nvSpPr>
          <p:cNvPr id="3" name="Rectangle 6">
            <a:extLst>
              <a:ext uri="{FF2B5EF4-FFF2-40B4-BE49-F238E27FC236}">
                <a16:creationId xmlns:a16="http://schemas.microsoft.com/office/drawing/2014/main" id="{4782E8D5-5AAA-252B-AC01-CD6FEF83ACF3}"/>
              </a:ext>
            </a:extLst>
          </p:cNvPr>
          <p:cNvSpPr>
            <a:spLocks noGrp="1" noChangeArrowheads="1"/>
          </p:cNvSpPr>
          <p:nvPr>
            <p:ph type="ftr" sz="quarter" idx="11"/>
          </p:nvPr>
        </p:nvSpPr>
        <p:spPr>
          <a:xfrm>
            <a:off x="4165600" y="6248400"/>
            <a:ext cx="3860800" cy="457200"/>
          </a:xfrm>
          <a:prstGeom prst="rect">
            <a:avLst/>
          </a:prstGeom>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FB07E834-2F18-9514-51C7-5323080BC60F}"/>
              </a:ext>
            </a:extLst>
          </p:cNvPr>
          <p:cNvSpPr>
            <a:spLocks noGrp="1" noChangeArrowheads="1"/>
          </p:cNvSpPr>
          <p:nvPr>
            <p:ph type="sldNum" sz="quarter" idx="12"/>
          </p:nvPr>
        </p:nvSpPr>
        <p:spPr>
          <a:xfrm>
            <a:off x="8737600" y="6248400"/>
            <a:ext cx="2844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a:defRPr/>
            </a:pPr>
            <a:fld id="{10C8CBEC-9F37-428F-8355-27C5CB57BB57}" type="slidenum">
              <a:rPr lang="en-GB" altLang="en-US"/>
              <a:pPr>
                <a:defRPr/>
              </a:pPr>
              <a:t>‹#›</a:t>
            </a:fld>
            <a:endParaRPr lang="en-GB" altLang="en-US"/>
          </a:p>
        </p:txBody>
      </p:sp>
    </p:spTree>
    <p:extLst>
      <p:ext uri="{BB962C8B-B14F-4D97-AF65-F5344CB8AC3E}">
        <p14:creationId xmlns:p14="http://schemas.microsoft.com/office/powerpoint/2010/main" val="2882207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FC83-276F-7F46-A598-A62B90903D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18CCF0C-A61C-6F46-88BE-287639776E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77AE91-68F4-0E4C-9CE9-BDFAB54FF39B}"/>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5" name="Footer Placeholder 4">
            <a:extLst>
              <a:ext uri="{FF2B5EF4-FFF2-40B4-BE49-F238E27FC236}">
                <a16:creationId xmlns:a16="http://schemas.microsoft.com/office/drawing/2014/main" id="{099D3B02-86D1-B24A-BFC1-9A589E14BA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2023CC-DABB-E942-AC50-CCF1325A832B}"/>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25447304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93660-5F3B-4C4F-B688-EEC37C91B4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3241AD-DDB4-8B4C-85DF-D9D5F0C8AA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82EEF4-3BED-EC4F-9E1E-F6880F058F90}"/>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5" name="Footer Placeholder 4">
            <a:extLst>
              <a:ext uri="{FF2B5EF4-FFF2-40B4-BE49-F238E27FC236}">
                <a16:creationId xmlns:a16="http://schemas.microsoft.com/office/drawing/2014/main" id="{BB28E72D-79FE-BD43-8A87-424F46F9FA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379620-3DDA-9D4D-ACF0-8248DE8E3AD7}"/>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3627649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ABBF-6755-D94E-B42B-5D0100406D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8DB44C-2CE7-C649-84AD-5F70F82846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AEEE074-05A9-F948-9DF8-0D1B09F7BC79}"/>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5" name="Footer Placeholder 4">
            <a:extLst>
              <a:ext uri="{FF2B5EF4-FFF2-40B4-BE49-F238E27FC236}">
                <a16:creationId xmlns:a16="http://schemas.microsoft.com/office/drawing/2014/main" id="{71DCC603-DF8D-F946-98A6-3B226EF3E3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3C55D-E079-4147-9A74-F8908C93DE5D}"/>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26096776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A45C-6E53-3C46-A5E1-CC7F84C2B3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B4E17B-DDA5-D849-A334-800FC17479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F9FD858-A843-1E48-9778-54B8B36A5D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298DF7D-4788-064A-B08E-4E99EB9B964D}"/>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6" name="Footer Placeholder 5">
            <a:extLst>
              <a:ext uri="{FF2B5EF4-FFF2-40B4-BE49-F238E27FC236}">
                <a16:creationId xmlns:a16="http://schemas.microsoft.com/office/drawing/2014/main" id="{734B2070-A8A8-2B4C-BD26-222B1113D6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3455D6-C716-E548-B7EE-245A8F10BF68}"/>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3848446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9D23A-C3CC-694F-9F17-E1E032D7EF1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5CE5D71-C4E4-3943-92FC-9F8FD39583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7C60FF-DC5D-B24E-BFD5-A9CF13473F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D2A3736-4BA5-444B-B9E4-73ADCF1EAA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9B9ADC-75F3-7A46-86E9-5A0499C1AE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ADEA50-50CA-C344-9ADB-D7D4EFE911BB}"/>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8" name="Footer Placeholder 7">
            <a:extLst>
              <a:ext uri="{FF2B5EF4-FFF2-40B4-BE49-F238E27FC236}">
                <a16:creationId xmlns:a16="http://schemas.microsoft.com/office/drawing/2014/main" id="{B80B8B7E-7129-9440-9F97-BF0A4E918C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8F97FF-091C-DA4F-A38C-30F58E0C9B8D}"/>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740860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05430-2CA1-AE46-9AFC-3739369E3C9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F803318-DC0E-A049-AF02-456E9DD34978}"/>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4" name="Footer Placeholder 3">
            <a:extLst>
              <a:ext uri="{FF2B5EF4-FFF2-40B4-BE49-F238E27FC236}">
                <a16:creationId xmlns:a16="http://schemas.microsoft.com/office/drawing/2014/main" id="{F8F61B2A-9396-D54C-BCD8-0AF772E544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18C5E4A-0800-0A4E-BD7F-DFBB34C605B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13964652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DF1DA2-9CA5-B34A-82A3-58DBB0D8BE2A}"/>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3" name="Footer Placeholder 2">
            <a:extLst>
              <a:ext uri="{FF2B5EF4-FFF2-40B4-BE49-F238E27FC236}">
                <a16:creationId xmlns:a16="http://schemas.microsoft.com/office/drawing/2014/main" id="{BDDF843F-BE88-9C4B-A477-1DA0069B949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740825-D8D1-B54C-9CF7-48E6E962431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99731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7558A-7D5B-3247-97AE-D32B51F848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46CE4F-0D20-D74B-BB84-4B97EEE0CE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E19754-0BB9-D94C-99A6-221150BB73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C1EB70-EDDD-6048-B175-89D627D14F0C}"/>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6" name="Footer Placeholder 5">
            <a:extLst>
              <a:ext uri="{FF2B5EF4-FFF2-40B4-BE49-F238E27FC236}">
                <a16:creationId xmlns:a16="http://schemas.microsoft.com/office/drawing/2014/main" id="{FF6A54FE-9818-8541-9F44-D0C4FB4726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6AA1E2-3DB3-4446-B12D-5B94FE2CCF2C}"/>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143998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7386-C43C-E148-BD61-012CC5299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761EE4D-CF58-584E-B918-A204600E87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92600A-1EAD-584B-9E80-A936B7102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91C629-9343-324F-BDEF-79EAD9ADE333}"/>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6" name="Footer Placeholder 5">
            <a:extLst>
              <a:ext uri="{FF2B5EF4-FFF2-40B4-BE49-F238E27FC236}">
                <a16:creationId xmlns:a16="http://schemas.microsoft.com/office/drawing/2014/main" id="{50595C40-CC5C-974A-97A4-A5A416314F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31E95B-7503-324E-9CF2-980CA2500A4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12401284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7192-1723-634D-B466-612C2143070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7B88F1-816F-AB44-BAD0-47875428C4D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70DE77-3B3B-5B48-A3FA-A47E799A997E}"/>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5" name="Footer Placeholder 4">
            <a:extLst>
              <a:ext uri="{FF2B5EF4-FFF2-40B4-BE49-F238E27FC236}">
                <a16:creationId xmlns:a16="http://schemas.microsoft.com/office/drawing/2014/main" id="{332BAD2A-C009-B444-A9A8-2D2ADE1630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99806-BAF1-4C4C-9404-937F4F760D7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29740307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E92B71-F253-6141-AA7F-DF635FE6BD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ACE2D4-03BF-7B4C-95EE-99E136E21B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BB9EE4-7811-AF4D-9B61-4FFE126B5FF5}"/>
              </a:ext>
            </a:extLst>
          </p:cNvPr>
          <p:cNvSpPr>
            <a:spLocks noGrp="1"/>
          </p:cNvSpPr>
          <p:nvPr>
            <p:ph type="dt" sz="half" idx="10"/>
          </p:nvPr>
        </p:nvSpPr>
        <p:spPr/>
        <p:txBody>
          <a:bodyPr/>
          <a:lstStyle/>
          <a:p>
            <a:fld id="{43F6470A-123B-F447-863E-94A2DFDAD841}" type="datetimeFigureOut">
              <a:rPr lang="en-US" smtClean="0"/>
              <a:t>11/23/2022</a:t>
            </a:fld>
            <a:endParaRPr lang="en-US"/>
          </a:p>
        </p:txBody>
      </p:sp>
      <p:sp>
        <p:nvSpPr>
          <p:cNvPr id="5" name="Footer Placeholder 4">
            <a:extLst>
              <a:ext uri="{FF2B5EF4-FFF2-40B4-BE49-F238E27FC236}">
                <a16:creationId xmlns:a16="http://schemas.microsoft.com/office/drawing/2014/main" id="{FA14C314-2343-434F-8CF5-AB0F96FFF4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DABAFE-A892-574D-9B4B-C363B307E921}"/>
              </a:ext>
            </a:extLst>
          </p:cNvPr>
          <p:cNvSpPr>
            <a:spLocks noGrp="1"/>
          </p:cNvSpPr>
          <p:nvPr>
            <p:ph type="sldNum" sz="quarter" idx="12"/>
          </p:nvPr>
        </p:nvSpPr>
        <p:spPr/>
        <p:txBody>
          <a:bodyPr/>
          <a:lstStyle/>
          <a:p>
            <a:fld id="{C0068300-99C7-1340-B653-622FFC3CF4BB}" type="slidenum">
              <a:rPr lang="en-US" smtClean="0"/>
              <a:t>‹#›</a:t>
            </a:fld>
            <a:endParaRPr lang="en-US"/>
          </a:p>
        </p:txBody>
      </p:sp>
    </p:spTree>
    <p:extLst>
      <p:ext uri="{BB962C8B-B14F-4D97-AF65-F5344CB8AC3E}">
        <p14:creationId xmlns:p14="http://schemas.microsoft.com/office/powerpoint/2010/main" val="3757565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10.xml"/><Relationship Id="rId7"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B1674746-5B2B-F65F-2717-F7E2D423F600}"/>
              </a:ext>
            </a:extLst>
          </p:cNvPr>
          <p:cNvSpPr/>
          <p:nvPr userDrawn="1"/>
        </p:nvSpPr>
        <p:spPr>
          <a:xfrm rot="9615715">
            <a:off x="9074150" y="6162675"/>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5328469F-88F2-B7B4-804B-4AF7292CED14}"/>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8945886B-CD83-2542-39B6-0B191F31A613}"/>
              </a:ext>
            </a:extLst>
          </p:cNvPr>
          <p:cNvSpPr>
            <a:spLocks noGrp="1" noChangeArrowheads="1"/>
          </p:cNvSpPr>
          <p:nvPr>
            <p:ph type="body" idx="1"/>
          </p:nvPr>
        </p:nvSpPr>
        <p:spPr bwMode="auto">
          <a:xfrm>
            <a:off x="838200" y="1317625"/>
            <a:ext cx="1105535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C80E6782-89DD-03B2-1B9C-A1E1DEC649D9}"/>
              </a:ext>
            </a:extLst>
          </p:cNvPr>
          <p:cNvSpPr/>
          <p:nvPr userDrawn="1"/>
        </p:nvSpPr>
        <p:spPr>
          <a:xfrm rot="16200000">
            <a:off x="-3110706" y="3110706"/>
            <a:ext cx="6858000" cy="636588"/>
          </a:xfrm>
          <a:prstGeom prst="rect">
            <a:avLst/>
          </a:prstGeom>
          <a:blipFill>
            <a:blip r:embed="rId9"/>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596EC275-B33B-3847-FE3F-D9229534B4AE}"/>
              </a:ext>
            </a:extLst>
          </p:cNvPr>
          <p:cNvSpPr txBox="1">
            <a:spLocks noChangeArrowheads="1"/>
          </p:cNvSpPr>
          <p:nvPr userDrawn="1"/>
        </p:nvSpPr>
        <p:spPr bwMode="auto">
          <a:xfrm>
            <a:off x="11075988" y="6423025"/>
            <a:ext cx="1187450"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cSld>
  <p:clrMap bg1="lt1" tx1="dk1" bg2="lt2" tx2="dk2" accent1="accent1" accent2="accent2" accent3="accent3" accent4="accent4" accent5="accent5" accent6="accent6" hlink="hlink" folHlink="folHlink"/>
  <p:sldLayoutIdLst>
    <p:sldLayoutId id="2147483698" r:id="rId1"/>
    <p:sldLayoutId id="2147483694" r:id="rId2"/>
    <p:sldLayoutId id="2147483695" r:id="rId3"/>
    <p:sldLayoutId id="2147483696" r:id="rId4"/>
    <p:sldLayoutId id="2147483697" r:id="rId5"/>
    <p:sldLayoutId id="2147483722" r:id="rId6"/>
    <p:sldLayoutId id="2147483727" r:id="rId7"/>
  </p:sldLayoutIdLst>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595959"/>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595959"/>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595959"/>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595959"/>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595959"/>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61B9F187-47B9-108E-9796-FEDC769B3DD4}"/>
              </a:ext>
            </a:extLst>
          </p:cNvPr>
          <p:cNvSpPr/>
          <p:nvPr userDrawn="1"/>
        </p:nvSpPr>
        <p:spPr>
          <a:xfrm rot="9615715">
            <a:off x="8639175" y="6259513"/>
            <a:ext cx="5830888" cy="1196975"/>
          </a:xfrm>
          <a:prstGeom prst="triangle">
            <a:avLst/>
          </a:prstGeom>
          <a:solidFill>
            <a:srgbClr val="15C1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27" name="Title Placeholder 1">
            <a:extLst>
              <a:ext uri="{FF2B5EF4-FFF2-40B4-BE49-F238E27FC236}">
                <a16:creationId xmlns:a16="http://schemas.microsoft.com/office/drawing/2014/main" id="{B6B0E733-78FE-2320-A6EC-EEF8BB3FD112}"/>
              </a:ext>
            </a:extLst>
          </p:cNvPr>
          <p:cNvSpPr>
            <a:spLocks noGrp="1" noChangeArrowheads="1"/>
          </p:cNvSpPr>
          <p:nvPr>
            <p:ph type="title"/>
          </p:nvPr>
        </p:nvSpPr>
        <p:spPr bwMode="auto">
          <a:xfrm>
            <a:off x="838200" y="136525"/>
            <a:ext cx="11055350" cy="965200"/>
          </a:xfrm>
          <a:prstGeom prst="rect">
            <a:avLst/>
          </a:prstGeom>
          <a:solidFill>
            <a:srgbClr val="FAED9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8" name="Text Placeholder 2">
            <a:extLst>
              <a:ext uri="{FF2B5EF4-FFF2-40B4-BE49-F238E27FC236}">
                <a16:creationId xmlns:a16="http://schemas.microsoft.com/office/drawing/2014/main" id="{7D1248FD-63A2-2FB3-233D-1C395B7C366B}"/>
              </a:ext>
            </a:extLst>
          </p:cNvPr>
          <p:cNvSpPr>
            <a:spLocks noGrp="1" noChangeArrowheads="1"/>
          </p:cNvSpPr>
          <p:nvPr>
            <p:ph type="body" idx="1"/>
          </p:nvPr>
        </p:nvSpPr>
        <p:spPr bwMode="auto">
          <a:xfrm>
            <a:off x="838200" y="1295400"/>
            <a:ext cx="10515600" cy="488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 name="Rectangle 9">
            <a:extLst>
              <a:ext uri="{FF2B5EF4-FFF2-40B4-BE49-F238E27FC236}">
                <a16:creationId xmlns:a16="http://schemas.microsoft.com/office/drawing/2014/main" id="{58F3B444-5104-70A6-BACE-475BAAF1B8BD}"/>
              </a:ext>
            </a:extLst>
          </p:cNvPr>
          <p:cNvSpPr/>
          <p:nvPr userDrawn="1"/>
        </p:nvSpPr>
        <p:spPr>
          <a:xfrm rot="16200000">
            <a:off x="-3110706" y="3110706"/>
            <a:ext cx="6858000" cy="636588"/>
          </a:xfrm>
          <a:prstGeom prst="rect">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030" name="TextBox 12">
            <a:extLst>
              <a:ext uri="{FF2B5EF4-FFF2-40B4-BE49-F238E27FC236}">
                <a16:creationId xmlns:a16="http://schemas.microsoft.com/office/drawing/2014/main" id="{F50AD621-E559-9C91-FDC0-A9E55340C67E}"/>
              </a:ext>
            </a:extLst>
          </p:cNvPr>
          <p:cNvSpPr txBox="1">
            <a:spLocks noChangeArrowheads="1"/>
          </p:cNvSpPr>
          <p:nvPr userDrawn="1"/>
        </p:nvSpPr>
        <p:spPr bwMode="auto">
          <a:xfrm>
            <a:off x="10901363" y="6423025"/>
            <a:ext cx="1290637" cy="338138"/>
          </a:xfrm>
          <a:prstGeom prst="rect">
            <a:avLst/>
          </a:prstGeom>
          <a:noFill/>
          <a:ln>
            <a:noFill/>
          </a:ln>
        </p:spPr>
        <p:txBody>
          <a:bodyPr>
            <a:spAutoFit/>
          </a:bodyPr>
          <a:lstStyle>
            <a:lvl1pPr>
              <a:defRPr>
                <a:solidFill>
                  <a:schemeClr val="tx1"/>
                </a:solidFill>
                <a:latin typeface="Abadi Extra Light" panose="020B0204020104020204" pitchFamily="34" charset="0"/>
              </a:defRPr>
            </a:lvl1pPr>
            <a:lvl2pPr marL="742950" indent="-285750">
              <a:defRPr>
                <a:solidFill>
                  <a:schemeClr val="tx1"/>
                </a:solidFill>
                <a:latin typeface="Abadi Extra Light" panose="020B0204020104020204" pitchFamily="34" charset="0"/>
              </a:defRPr>
            </a:lvl2pPr>
            <a:lvl3pPr marL="1143000" indent="-228600">
              <a:defRPr>
                <a:solidFill>
                  <a:schemeClr val="tx1"/>
                </a:solidFill>
                <a:latin typeface="Abadi Extra Light" panose="020B0204020104020204" pitchFamily="34" charset="0"/>
              </a:defRPr>
            </a:lvl3pPr>
            <a:lvl4pPr marL="1600200" indent="-228600">
              <a:defRPr>
                <a:solidFill>
                  <a:schemeClr val="tx1"/>
                </a:solidFill>
                <a:latin typeface="Abadi Extra Light" panose="020B0204020104020204" pitchFamily="34" charset="0"/>
              </a:defRPr>
            </a:lvl4pPr>
            <a:lvl5pPr marL="2057400" indent="-228600">
              <a:defRPr>
                <a:solidFill>
                  <a:schemeClr val="tx1"/>
                </a:solidFill>
                <a:latin typeface="Abadi Extra Light" panose="020B0204020104020204" pitchFamily="34" charset="0"/>
              </a:defRPr>
            </a:lvl5pPr>
            <a:lvl6pPr marL="2514600" indent="-228600" fontAlgn="base">
              <a:spcBef>
                <a:spcPct val="0"/>
              </a:spcBef>
              <a:spcAft>
                <a:spcPct val="0"/>
              </a:spcAft>
              <a:defRPr>
                <a:solidFill>
                  <a:schemeClr val="tx1"/>
                </a:solidFill>
                <a:latin typeface="Abadi Extra Light" panose="020B0204020104020204" pitchFamily="34" charset="0"/>
              </a:defRPr>
            </a:lvl6pPr>
            <a:lvl7pPr marL="2971800" indent="-228600" fontAlgn="base">
              <a:spcBef>
                <a:spcPct val="0"/>
              </a:spcBef>
              <a:spcAft>
                <a:spcPct val="0"/>
              </a:spcAft>
              <a:defRPr>
                <a:solidFill>
                  <a:schemeClr val="tx1"/>
                </a:solidFill>
                <a:latin typeface="Abadi Extra Light" panose="020B0204020104020204" pitchFamily="34" charset="0"/>
              </a:defRPr>
            </a:lvl7pPr>
            <a:lvl8pPr marL="3429000" indent="-228600" fontAlgn="base">
              <a:spcBef>
                <a:spcPct val="0"/>
              </a:spcBef>
              <a:spcAft>
                <a:spcPct val="0"/>
              </a:spcAft>
              <a:defRPr>
                <a:solidFill>
                  <a:schemeClr val="tx1"/>
                </a:solidFill>
                <a:latin typeface="Abadi Extra Light" panose="020B0204020104020204" pitchFamily="34" charset="0"/>
              </a:defRPr>
            </a:lvl8pPr>
            <a:lvl9pPr marL="3886200" indent="-228600" fontAlgn="base">
              <a:spcBef>
                <a:spcPct val="0"/>
              </a:spcBef>
              <a:spcAft>
                <a:spcPct val="0"/>
              </a:spcAft>
              <a:defRPr>
                <a:solidFill>
                  <a:schemeClr val="tx1"/>
                </a:solidFill>
                <a:latin typeface="Abadi Extra Light" panose="020B0204020104020204" pitchFamily="34" charset="0"/>
              </a:defRPr>
            </a:lvl9pPr>
          </a:lstStyle>
          <a:p>
            <a:pPr eaLnBrk="1" hangingPunct="1">
              <a:defRPr/>
            </a:pPr>
            <a:r>
              <a:rPr lang="en-GB" altLang="en-US" sz="1600" b="1" dirty="0">
                <a:solidFill>
                  <a:schemeClr val="bg1"/>
                </a:solidFill>
              </a:rPr>
              <a:t>BMHP5005</a:t>
            </a:r>
          </a:p>
        </p:txBody>
      </p:sp>
    </p:spTree>
    <p:extLst>
      <p:ext uri="{BB962C8B-B14F-4D97-AF65-F5344CB8AC3E}">
        <p14:creationId xmlns:p14="http://schemas.microsoft.com/office/powerpoint/2010/main" val="110057773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Lst>
  <p:txStyles>
    <p:title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rgbClr val="3B3838"/>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rgbClr val="3B3838"/>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rgbClr val="3B3838"/>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rgbClr val="3B3838"/>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05E271-C23F-5E4B-8076-73EC7EE39A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389718-6F30-A444-8EC4-ACCA7AD581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9E0CDB-9F54-924B-A114-74CFEED75E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F6470A-123B-F447-863E-94A2DFDAD841}" type="datetimeFigureOut">
              <a:rPr lang="en-US" smtClean="0"/>
              <a:t>11/23/2022</a:t>
            </a:fld>
            <a:endParaRPr lang="en-US"/>
          </a:p>
        </p:txBody>
      </p:sp>
      <p:sp>
        <p:nvSpPr>
          <p:cNvPr id="5" name="Footer Placeholder 4">
            <a:extLst>
              <a:ext uri="{FF2B5EF4-FFF2-40B4-BE49-F238E27FC236}">
                <a16:creationId xmlns:a16="http://schemas.microsoft.com/office/drawing/2014/main" id="{B1671835-40B3-5542-8ED2-6D7D0361B7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05B038-AA69-604C-AEB2-17E787B279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68300-99C7-1340-B653-622FFC3CF4BB}" type="slidenum">
              <a:rPr lang="en-US" smtClean="0"/>
              <a:t>‹#›</a:t>
            </a:fld>
            <a:endParaRPr lang="en-US"/>
          </a:p>
        </p:txBody>
      </p:sp>
    </p:spTree>
    <p:extLst>
      <p:ext uri="{BB962C8B-B14F-4D97-AF65-F5344CB8AC3E}">
        <p14:creationId xmlns:p14="http://schemas.microsoft.com/office/powerpoint/2010/main" val="21428639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customXml" Target="../ink/ink1.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customXml" Target="../ink/ink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fif"/><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4.xml"/><Relationship Id="rId1" Type="http://schemas.openxmlformats.org/officeDocument/2006/relationships/video" Target="https://www.youtube.com/embed/sI43YHLeNa4?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6B460D-C152-2CD8-C85D-B1C1A9D4458C}"/>
              </a:ext>
            </a:extLst>
          </p:cNvPr>
          <p:cNvSpPr txBox="1"/>
          <p:nvPr/>
        </p:nvSpPr>
        <p:spPr>
          <a:xfrm>
            <a:off x="71438" y="4930775"/>
            <a:ext cx="9472612" cy="1785104"/>
          </a:xfrm>
          <a:prstGeom prst="rect">
            <a:avLst/>
          </a:prstGeom>
          <a:noFill/>
        </p:spPr>
        <p:txBody>
          <a:bodyPr wrap="square" lIns="91440" tIns="45720" rIns="91440" bIns="45720" anchor="t">
            <a:spAutoFit/>
          </a:bodyPr>
          <a:lstStyle/>
          <a:p>
            <a:pPr algn="ctr" eaLnBrk="1" fontAlgn="auto" hangingPunct="1">
              <a:spcBef>
                <a:spcPts val="0"/>
              </a:spcBef>
              <a:spcAft>
                <a:spcPts val="0"/>
              </a:spcAft>
              <a:defRPr/>
            </a:pPr>
            <a:r>
              <a:rPr lang="en-GB" sz="2800" dirty="0">
                <a:solidFill>
                  <a:schemeClr val="tx1">
                    <a:lumMod val="65000"/>
                    <a:lumOff val="35000"/>
                  </a:schemeClr>
                </a:solidFill>
                <a:latin typeface="+mj-lt"/>
              </a:rPr>
              <a:t>Week 8: Writing the Literature Review: </a:t>
            </a:r>
            <a:endParaRPr lang="en-GB" sz="2800" b="1" dirty="0">
              <a:solidFill>
                <a:schemeClr val="tx1">
                  <a:lumMod val="65000"/>
                  <a:lumOff val="35000"/>
                </a:schemeClr>
              </a:solidFill>
              <a:latin typeface="+mj-lt"/>
            </a:endParaRPr>
          </a:p>
          <a:p>
            <a:pPr algn="ctr">
              <a:spcBef>
                <a:spcPts val="0"/>
              </a:spcBef>
              <a:spcAft>
                <a:spcPts val="0"/>
              </a:spcAft>
              <a:defRPr/>
            </a:pPr>
            <a:r>
              <a:rPr lang="en-GB" sz="2800" dirty="0">
                <a:solidFill>
                  <a:schemeClr val="tx1">
                    <a:lumMod val="65000"/>
                    <a:lumOff val="35000"/>
                  </a:schemeClr>
                </a:solidFill>
                <a:latin typeface="+mj-lt"/>
              </a:rPr>
              <a:t>Main Body, Analysis &amp; Findings</a:t>
            </a:r>
            <a:endParaRPr lang="en-GB" sz="2800" b="1" dirty="0">
              <a:solidFill>
                <a:schemeClr val="tx1">
                  <a:lumMod val="65000"/>
                  <a:lumOff val="35000"/>
                </a:schemeClr>
              </a:solidFill>
              <a:latin typeface="+mj-lt"/>
            </a:endParaRPr>
          </a:p>
          <a:p>
            <a:pPr algn="ctr" eaLnBrk="1" fontAlgn="auto" hangingPunct="1">
              <a:spcBef>
                <a:spcPts val="0"/>
              </a:spcBef>
              <a:spcAft>
                <a:spcPts val="0"/>
              </a:spcAft>
              <a:defRPr/>
            </a:pPr>
            <a:endParaRPr lang="en-GB" dirty="0">
              <a:solidFill>
                <a:schemeClr val="tx1">
                  <a:lumMod val="65000"/>
                  <a:lumOff val="35000"/>
                </a:schemeClr>
              </a:solidFill>
              <a:latin typeface="+mj-lt"/>
            </a:endParaRPr>
          </a:p>
          <a:p>
            <a:pPr algn="ctr" eaLnBrk="1" fontAlgn="auto" hangingPunct="1">
              <a:spcBef>
                <a:spcPts val="0"/>
              </a:spcBef>
              <a:spcAft>
                <a:spcPts val="0"/>
              </a:spcAft>
              <a:defRPr/>
            </a:pPr>
            <a:r>
              <a:rPr lang="en-GB" dirty="0">
                <a:solidFill>
                  <a:schemeClr val="tx1">
                    <a:lumMod val="65000"/>
                    <a:lumOff val="35000"/>
                  </a:schemeClr>
                </a:solidFill>
                <a:latin typeface="+mj-lt"/>
              </a:rPr>
              <a:t>Jodie Croxall &amp; Kalee Thomas</a:t>
            </a:r>
          </a:p>
          <a:p>
            <a:pPr algn="ctr" eaLnBrk="1" fontAlgn="auto" hangingPunct="1">
              <a:spcBef>
                <a:spcPts val="0"/>
              </a:spcBef>
              <a:spcAft>
                <a:spcPts val="0"/>
              </a:spcAft>
              <a:defRPr/>
            </a:pPr>
            <a:r>
              <a:rPr lang="en-GB" dirty="0">
                <a:solidFill>
                  <a:schemeClr val="tx1">
                    <a:lumMod val="65000"/>
                    <a:lumOff val="35000"/>
                  </a:schemeClr>
                </a:solidFill>
                <a:latin typeface="+mj-lt"/>
              </a:rPr>
              <a:t>Wednesday 23rd November, 2022, Room AS501</a:t>
            </a:r>
          </a:p>
        </p:txBody>
      </p:sp>
    </p:spTree>
  </p:cSld>
  <p:clrMapOvr>
    <a:masterClrMapping/>
  </p:clrMapOvr>
  <mc:AlternateContent xmlns:mc="http://schemas.openxmlformats.org/markup-compatibility/2006" xmlns:p14="http://schemas.microsoft.com/office/powerpoint/2010/main">
    <mc:Choice Requires="p14">
      <p:transition spd="slow" p14:dur="1600" advTm="14551">
        <p:blinds dir="vert"/>
      </p:transition>
    </mc:Choice>
    <mc:Fallback xmlns="">
      <p:transition spd="slow" advTm="14551">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19CB3-E8BC-5521-4A8E-BD9972CA7654}"/>
              </a:ext>
            </a:extLst>
          </p:cNvPr>
          <p:cNvSpPr>
            <a:spLocks noGrp="1"/>
          </p:cNvSpPr>
          <p:nvPr>
            <p:ph type="title"/>
          </p:nvPr>
        </p:nvSpPr>
        <p:spPr/>
        <p:txBody>
          <a:bodyPr/>
          <a:lstStyle/>
          <a:p>
            <a:r>
              <a:rPr lang="en-GB" dirty="0"/>
              <a:t>Revised Assessment Submission Dates (Reminder)</a:t>
            </a:r>
          </a:p>
        </p:txBody>
      </p:sp>
      <p:sp>
        <p:nvSpPr>
          <p:cNvPr id="4" name="Content Placeholder 3">
            <a:extLst>
              <a:ext uri="{FF2B5EF4-FFF2-40B4-BE49-F238E27FC236}">
                <a16:creationId xmlns:a16="http://schemas.microsoft.com/office/drawing/2014/main" id="{3EA53AF5-0393-5B22-5012-9172B328F22C}"/>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b="1" u="sng" dirty="0"/>
              <a:t>Assessment 1:</a:t>
            </a:r>
          </a:p>
          <a:p>
            <a:pPr marL="0" indent="0" algn="ctr">
              <a:buNone/>
            </a:pPr>
            <a:r>
              <a:rPr lang="en-GB" b="1" dirty="0"/>
              <a:t>3500 word Literature Review</a:t>
            </a:r>
          </a:p>
          <a:p>
            <a:pPr marL="0" indent="0" algn="ctr">
              <a:buNone/>
            </a:pPr>
            <a:r>
              <a:rPr lang="en-GB" b="1" dirty="0"/>
              <a:t>Monday 9</a:t>
            </a:r>
            <a:r>
              <a:rPr lang="en-GB" b="1" baseline="30000" dirty="0"/>
              <a:t>th</a:t>
            </a:r>
            <a:r>
              <a:rPr lang="en-GB" b="1" dirty="0"/>
              <a:t> January 2023</a:t>
            </a:r>
          </a:p>
        </p:txBody>
      </p:sp>
      <p:sp>
        <p:nvSpPr>
          <p:cNvPr id="5" name="Content Placeholder 4">
            <a:extLst>
              <a:ext uri="{FF2B5EF4-FFF2-40B4-BE49-F238E27FC236}">
                <a16:creationId xmlns:a16="http://schemas.microsoft.com/office/drawing/2014/main" id="{CF74270A-61C0-987A-E7B9-296E191CF996}"/>
              </a:ext>
            </a:extLst>
          </p:cNvPr>
          <p:cNvSpPr>
            <a:spLocks noGrp="1"/>
          </p:cNvSpPr>
          <p:nvPr>
            <p:ph sz="half" idx="2"/>
          </p:nvPr>
        </p:nvSpPr>
        <p:spPr/>
        <p:txBody>
          <a:bodyPr/>
          <a:lstStyle/>
          <a:p>
            <a:pPr marL="0" indent="0">
              <a:buNone/>
            </a:pPr>
            <a:endParaRPr lang="en-GB" dirty="0"/>
          </a:p>
          <a:p>
            <a:pPr marL="0" indent="0">
              <a:buNone/>
            </a:pPr>
            <a:endParaRPr lang="en-GB" dirty="0"/>
          </a:p>
          <a:p>
            <a:pPr marL="0" indent="0" algn="ctr">
              <a:buNone/>
            </a:pPr>
            <a:r>
              <a:rPr lang="en-GB" b="1" u="sng" dirty="0"/>
              <a:t>Assessment 2:</a:t>
            </a:r>
          </a:p>
          <a:p>
            <a:pPr marL="0" indent="0" algn="ctr">
              <a:buNone/>
            </a:pPr>
            <a:r>
              <a:rPr lang="en-GB" b="1" dirty="0"/>
              <a:t>7 Minute Viva Voce presentation</a:t>
            </a:r>
          </a:p>
          <a:p>
            <a:pPr marL="0" indent="0" algn="ctr">
              <a:buNone/>
            </a:pPr>
            <a:r>
              <a:rPr lang="en-GB" b="1" dirty="0"/>
              <a:t>Monday 16</a:t>
            </a:r>
            <a:r>
              <a:rPr lang="en-GB" b="1" baseline="30000" dirty="0"/>
              <a:t>th</a:t>
            </a:r>
            <a:r>
              <a:rPr lang="en-GB" b="1" dirty="0"/>
              <a:t> January 2023</a:t>
            </a:r>
          </a:p>
          <a:p>
            <a:endParaRPr lang="en-GB" dirty="0"/>
          </a:p>
        </p:txBody>
      </p:sp>
    </p:spTree>
    <p:extLst>
      <p:ext uri="{BB962C8B-B14F-4D97-AF65-F5344CB8AC3E}">
        <p14:creationId xmlns:p14="http://schemas.microsoft.com/office/powerpoint/2010/main" val="276798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949B446F-B63F-3C95-4158-12804FB9C90D}"/>
              </a:ext>
            </a:extLst>
          </p:cNvPr>
          <p:cNvSpPr>
            <a:spLocks noGrp="1" noChangeArrowheads="1"/>
          </p:cNvSpPr>
          <p:nvPr>
            <p:ph type="title"/>
          </p:nvPr>
        </p:nvSpPr>
        <p:spPr>
          <a:xfrm>
            <a:off x="7390833" y="681037"/>
            <a:ext cx="4090777" cy="1788811"/>
          </a:xfrm>
        </p:spPr>
        <p:txBody>
          <a:bodyPr>
            <a:normAutofit/>
          </a:bodyPr>
          <a:lstStyle/>
          <a:p>
            <a:pPr eaLnBrk="1" hangingPunct="1"/>
            <a:r>
              <a:rPr lang="en-GB" altLang="en-US" dirty="0"/>
              <a:t>Today’s Session</a:t>
            </a:r>
          </a:p>
        </p:txBody>
      </p:sp>
      <p:sp>
        <p:nvSpPr>
          <p:cNvPr id="10249" name="Rounded Rectangle 28">
            <a:extLst>
              <a:ext uri="{FF2B5EF4-FFF2-40B4-BE49-F238E27FC236}">
                <a16:creationId xmlns:a16="http://schemas.microsoft.com/office/drawing/2014/main" id="{E4D63AEB-01ED-4B67-A163-4F509656D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1"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F42585D-FD3E-C669-2338-D459BEB6B0F7}"/>
              </a:ext>
            </a:extLst>
          </p:cNvPr>
          <p:cNvPicPr>
            <a:picLocks noChangeAspect="1"/>
          </p:cNvPicPr>
          <p:nvPr/>
        </p:nvPicPr>
        <p:blipFill rotWithShape="1">
          <a:blip r:embed="rId3"/>
          <a:srcRect l="7936" r="1522" b="1"/>
          <a:stretch/>
        </p:blipFill>
        <p:spPr>
          <a:xfrm>
            <a:off x="815807" y="804672"/>
            <a:ext cx="5934456" cy="5248656"/>
          </a:xfrm>
          <a:prstGeom prst="rect">
            <a:avLst/>
          </a:prstGeom>
          <a:effectLst/>
        </p:spPr>
      </p:pic>
      <p:sp>
        <p:nvSpPr>
          <p:cNvPr id="3" name="Content Placeholder 2">
            <a:extLst>
              <a:ext uri="{FF2B5EF4-FFF2-40B4-BE49-F238E27FC236}">
                <a16:creationId xmlns:a16="http://schemas.microsoft.com/office/drawing/2014/main" id="{23E3DEBD-A0B3-9060-ED02-907A8DD50D47}"/>
              </a:ext>
            </a:extLst>
          </p:cNvPr>
          <p:cNvSpPr>
            <a:spLocks noGrp="1"/>
          </p:cNvSpPr>
          <p:nvPr>
            <p:ph idx="1"/>
          </p:nvPr>
        </p:nvSpPr>
        <p:spPr>
          <a:xfrm>
            <a:off x="7390833" y="2630161"/>
            <a:ext cx="4090778" cy="3546801"/>
          </a:xfrm>
          <a:solidFill>
            <a:srgbClr val="12A287">
              <a:alpha val="20000"/>
            </a:srgbClr>
          </a:solidFill>
        </p:spPr>
        <p:txBody>
          <a:bodyPr rtlCol="0">
            <a:normAutofit lnSpcReduction="10000"/>
          </a:bodyPr>
          <a:lstStyle/>
          <a:p>
            <a:pPr marL="0" indent="0" algn="ctr" eaLnBrk="1" fontAlgn="auto" hangingPunct="1">
              <a:lnSpc>
                <a:spcPct val="150000"/>
              </a:lnSpc>
              <a:spcBef>
                <a:spcPts val="600"/>
              </a:spcBef>
              <a:spcAft>
                <a:spcPts val="0"/>
              </a:spcAft>
              <a:buNone/>
              <a:defRPr/>
            </a:pPr>
            <a:r>
              <a:rPr lang="en-GB" sz="2000" b="1" dirty="0">
                <a:solidFill>
                  <a:schemeClr val="bg2">
                    <a:lumMod val="25000"/>
                  </a:schemeClr>
                </a:solidFill>
                <a:cs typeface="Arial" panose="020B0604020202020204" pitchFamily="34" charset="0"/>
              </a:rPr>
              <a:t>Lecture:</a:t>
            </a:r>
          </a:p>
          <a:p>
            <a:pPr>
              <a:lnSpc>
                <a:spcPct val="120000"/>
              </a:lnSpc>
              <a:spcBef>
                <a:spcPts val="0"/>
              </a:spcBef>
              <a:buClr>
                <a:srgbClr val="404040"/>
              </a:buClr>
            </a:pPr>
            <a:r>
              <a:rPr lang="en-GB" sz="2400" dirty="0">
                <a:solidFill>
                  <a:schemeClr val="bg2">
                    <a:lumMod val="25000"/>
                  </a:schemeClr>
                </a:solidFill>
              </a:rPr>
              <a:t>Writing the Literature Review</a:t>
            </a:r>
          </a:p>
          <a:p>
            <a:pPr lvl="1">
              <a:lnSpc>
                <a:spcPct val="120000"/>
              </a:lnSpc>
              <a:spcBef>
                <a:spcPts val="0"/>
              </a:spcBef>
              <a:buClr>
                <a:schemeClr val="tx1">
                  <a:lumMod val="75000"/>
                  <a:lumOff val="25000"/>
                </a:schemeClr>
              </a:buClr>
            </a:pPr>
            <a:r>
              <a:rPr lang="en-GB" sz="2000" dirty="0">
                <a:solidFill>
                  <a:schemeClr val="bg2">
                    <a:lumMod val="25000"/>
                  </a:schemeClr>
                </a:solidFill>
              </a:rPr>
              <a:t>Recap</a:t>
            </a:r>
            <a:endParaRPr lang="en-GB" sz="2000" dirty="0">
              <a:solidFill>
                <a:schemeClr val="bg2">
                  <a:lumMod val="25000"/>
                </a:schemeClr>
              </a:solidFill>
              <a:cs typeface="Arial"/>
            </a:endParaRP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Main Body</a:t>
            </a: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Analysis</a:t>
            </a:r>
          </a:p>
          <a:p>
            <a:pPr lvl="1">
              <a:lnSpc>
                <a:spcPct val="120000"/>
              </a:lnSpc>
              <a:spcBef>
                <a:spcPts val="0"/>
              </a:spcBef>
              <a:buClr>
                <a:schemeClr val="tx1">
                  <a:lumMod val="75000"/>
                  <a:lumOff val="25000"/>
                </a:schemeClr>
              </a:buClr>
            </a:pPr>
            <a:r>
              <a:rPr lang="en-GB" sz="2000" dirty="0">
                <a:solidFill>
                  <a:schemeClr val="bg2">
                    <a:lumMod val="25000"/>
                  </a:schemeClr>
                </a:solidFill>
                <a:cs typeface="Arial"/>
              </a:rPr>
              <a:t>Findings</a:t>
            </a:r>
          </a:p>
          <a:p>
            <a:pPr marL="0" indent="0" algn="ctr">
              <a:lnSpc>
                <a:spcPct val="120000"/>
              </a:lnSpc>
              <a:spcBef>
                <a:spcPts val="0"/>
              </a:spcBef>
              <a:buClr>
                <a:schemeClr val="tx1">
                  <a:lumMod val="75000"/>
                  <a:lumOff val="25000"/>
                </a:schemeClr>
              </a:buClr>
              <a:buNone/>
            </a:pPr>
            <a:endParaRPr lang="en-GB" sz="2000" b="1" dirty="0">
              <a:solidFill>
                <a:schemeClr val="bg2">
                  <a:lumMod val="25000"/>
                </a:schemeClr>
              </a:solidFill>
              <a:cs typeface="Arial" panose="020B0604020202020204" pitchFamily="34" charset="0"/>
            </a:endParaRPr>
          </a:p>
          <a:p>
            <a:pPr marL="0" indent="0" algn="ctr">
              <a:lnSpc>
                <a:spcPct val="120000"/>
              </a:lnSpc>
              <a:spcBef>
                <a:spcPts val="0"/>
              </a:spcBef>
              <a:buClr>
                <a:schemeClr val="tx1">
                  <a:lumMod val="75000"/>
                  <a:lumOff val="25000"/>
                </a:schemeClr>
              </a:buClr>
              <a:buNone/>
            </a:pPr>
            <a:r>
              <a:rPr lang="en-GB" sz="2000" b="1" dirty="0">
                <a:solidFill>
                  <a:schemeClr val="bg2">
                    <a:lumMod val="25000"/>
                  </a:schemeClr>
                </a:solidFill>
                <a:cs typeface="Arial"/>
              </a:rPr>
              <a:t>Tutorial:</a:t>
            </a:r>
          </a:p>
          <a:p>
            <a:pPr eaLnBrk="1" fontAlgn="auto" hangingPunct="1">
              <a:lnSpc>
                <a:spcPct val="150000"/>
              </a:lnSpc>
              <a:spcBef>
                <a:spcPts val="600"/>
              </a:spcBef>
              <a:spcAft>
                <a:spcPts val="0"/>
              </a:spcAft>
              <a:defRPr/>
            </a:pPr>
            <a:r>
              <a:rPr lang="en-GB" sz="2000" dirty="0">
                <a:solidFill>
                  <a:schemeClr val="bg2">
                    <a:lumMod val="25000"/>
                  </a:schemeClr>
                </a:solidFill>
                <a:cs typeface="Arial" panose="020B0604020202020204" pitchFamily="34" charset="0"/>
              </a:rPr>
              <a:t>Q &amp; A </a:t>
            </a:r>
          </a:p>
          <a:p>
            <a:pPr marL="342900" indent="-342900" eaLnBrk="1" fontAlgn="auto" hangingPunct="1">
              <a:spcAft>
                <a:spcPts val="0"/>
              </a:spcAft>
              <a:defRPr/>
            </a:pPr>
            <a:endParaRPr lang="en-GB" sz="2000" dirty="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sz="2000" dirty="0">
              <a:cs typeface="Arial" panose="020B0604020202020204" pitchFamily="34" charset="0"/>
            </a:endParaRPr>
          </a:p>
          <a:p>
            <a:pPr marL="342900" indent="-342900" eaLnBrk="1" fontAlgn="auto" hangingPunct="1">
              <a:spcAft>
                <a:spcPts val="0"/>
              </a:spcAft>
              <a:defRPr/>
            </a:pPr>
            <a:endParaRPr lang="en-GB" sz="2000" dirty="0">
              <a:cs typeface="Arial" panose="020B0604020202020204" pitchFamily="34" charset="0"/>
            </a:endParaRPr>
          </a:p>
          <a:p>
            <a:pPr eaLnBrk="1" fontAlgn="auto" hangingPunct="1">
              <a:spcAft>
                <a:spcPts val="0"/>
              </a:spcAft>
              <a:defRPr/>
            </a:pPr>
            <a:endParaRPr lang="en-GB" sz="2000" dirty="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sz="2000" dirty="0">
              <a:cs typeface="Arial" panose="020B0604020202020204" pitchFamily="34" charset="0"/>
            </a:endParaRPr>
          </a:p>
          <a:p>
            <a:pPr eaLnBrk="1" fontAlgn="auto" hangingPunct="1">
              <a:spcAft>
                <a:spcPts val="0"/>
              </a:spcAft>
              <a:defRPr/>
            </a:pPr>
            <a:endParaRPr lang="en-GB" sz="2000" dirty="0"/>
          </a:p>
        </p:txBody>
      </p:sp>
    </p:spTree>
  </p:cSld>
  <p:clrMapOvr>
    <a:masterClrMapping/>
  </p:clrMapOvr>
  <p:transition spd="slow">
    <p:blinds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D7560428-F233-AD69-C002-E3D2C0426C56}"/>
              </a:ext>
            </a:extLst>
          </p:cNvPr>
          <p:cNvSpPr txBox="1">
            <a:spLocks/>
          </p:cNvSpPr>
          <p:nvPr/>
        </p:nvSpPr>
        <p:spPr>
          <a:xfrm>
            <a:off x="7073417" y="0"/>
            <a:ext cx="4428699" cy="2745688"/>
          </a:xfrm>
          <a:prstGeom prst="rect">
            <a:avLst/>
          </a:prstGeom>
          <a:noFill/>
        </p:spPr>
        <p:txBody>
          <a:bodyPr vert="horz" lIns="91440" tIns="45720" rIns="91440" bIns="45720" rtlCol="0" anchor="b">
            <a:normAutofit/>
          </a:bodyPr>
          <a:lst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a:lstStyle>
          <a:p>
            <a:pPr eaLnBrk="1" hangingPunct="1">
              <a:spcAft>
                <a:spcPts val="600"/>
              </a:spcAft>
            </a:pPr>
            <a:r>
              <a:rPr lang="en-US" dirty="0">
                <a:solidFill>
                  <a:schemeClr val="tx1">
                    <a:lumMod val="65000"/>
                    <a:lumOff val="35000"/>
                  </a:schemeClr>
                </a:solidFill>
              </a:rPr>
              <a:t>Writing the literature review</a:t>
            </a:r>
          </a:p>
        </p:txBody>
      </p:sp>
      <p:pic>
        <p:nvPicPr>
          <p:cNvPr id="6" name="Picture 5" descr="Stack of magazines on table">
            <a:extLst>
              <a:ext uri="{FF2B5EF4-FFF2-40B4-BE49-F238E27FC236}">
                <a16:creationId xmlns:a16="http://schemas.microsoft.com/office/drawing/2014/main" id="{2ABD41A2-826A-72DA-A31E-BED83409A168}"/>
              </a:ext>
            </a:extLst>
          </p:cNvPr>
          <p:cNvPicPr>
            <a:picLocks noChangeAspect="1"/>
          </p:cNvPicPr>
          <p:nvPr/>
        </p:nvPicPr>
        <p:blipFill rotWithShape="1">
          <a:blip r:embed="rId3"/>
          <a:srcRect l="33083" r="412"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2" name="TextBox 1">
            <a:extLst>
              <a:ext uri="{FF2B5EF4-FFF2-40B4-BE49-F238E27FC236}">
                <a16:creationId xmlns:a16="http://schemas.microsoft.com/office/drawing/2014/main" id="{EC3C6EEF-E050-B937-8248-69C8F8158804}"/>
              </a:ext>
            </a:extLst>
          </p:cNvPr>
          <p:cNvSpPr txBox="1"/>
          <p:nvPr/>
        </p:nvSpPr>
        <p:spPr>
          <a:xfrm>
            <a:off x="6266350" y="3195021"/>
            <a:ext cx="5733826" cy="2893100"/>
          </a:xfrm>
          <a:prstGeom prst="rect">
            <a:avLst/>
          </a:prstGeom>
          <a:noFill/>
        </p:spPr>
        <p:txBody>
          <a:bodyPr wrap="square" rtlCol="0">
            <a:spAutoFit/>
          </a:bodyPr>
          <a:lstStyle/>
          <a:p>
            <a:pPr algn="ctr"/>
            <a:r>
              <a:rPr lang="en-GB" sz="3200" dirty="0">
                <a:solidFill>
                  <a:schemeClr val="tx1">
                    <a:lumMod val="75000"/>
                    <a:lumOff val="25000"/>
                  </a:schemeClr>
                </a:solidFill>
                <a:latin typeface="+mj-lt"/>
              </a:rPr>
              <a:t>A quick recap on what we have covered so far…:</a:t>
            </a:r>
          </a:p>
          <a:p>
            <a:pPr algn="ctr"/>
            <a:endParaRPr lang="en-GB" sz="1600" dirty="0">
              <a:solidFill>
                <a:schemeClr val="tx1">
                  <a:lumMod val="75000"/>
                  <a:lumOff val="25000"/>
                </a:schemeClr>
              </a:solidFill>
              <a:latin typeface="+mj-lt"/>
            </a:endParaRPr>
          </a:p>
          <a:p>
            <a:pPr algn="ctr"/>
            <a:r>
              <a:rPr lang="en-GB" sz="2800" dirty="0">
                <a:solidFill>
                  <a:schemeClr val="tx1">
                    <a:lumMod val="75000"/>
                    <a:lumOff val="25000"/>
                  </a:schemeClr>
                </a:solidFill>
                <a:latin typeface="+mj-lt"/>
                <a:cs typeface="Arial"/>
              </a:rPr>
              <a:t>Introduction</a:t>
            </a:r>
            <a:endParaRPr lang="en-GB" sz="2800" dirty="0">
              <a:solidFill>
                <a:schemeClr val="tx1">
                  <a:lumMod val="75000"/>
                  <a:lumOff val="25000"/>
                </a:schemeClr>
              </a:solidFill>
              <a:latin typeface="+mj-lt"/>
              <a:cs typeface="Arial" panose="020B0604020202020204" pitchFamily="34" charset="0"/>
            </a:endParaRPr>
          </a:p>
          <a:p>
            <a:pPr algn="ctr"/>
            <a:r>
              <a:rPr lang="en-GB" sz="2800" dirty="0">
                <a:solidFill>
                  <a:schemeClr val="tx1">
                    <a:lumMod val="75000"/>
                    <a:lumOff val="25000"/>
                  </a:schemeClr>
                </a:solidFill>
                <a:latin typeface="+mj-lt"/>
                <a:cs typeface="Arial"/>
              </a:rPr>
              <a:t>Methodology</a:t>
            </a:r>
            <a:endParaRPr lang="en-GB" sz="2800" dirty="0">
              <a:solidFill>
                <a:schemeClr val="tx1">
                  <a:lumMod val="75000"/>
                  <a:lumOff val="25000"/>
                </a:schemeClr>
              </a:solidFill>
              <a:latin typeface="+mj-lt"/>
              <a:cs typeface="Arial" panose="020B0604020202020204" pitchFamily="34" charset="0"/>
            </a:endParaRPr>
          </a:p>
          <a:p>
            <a:pPr algn="ctr"/>
            <a:r>
              <a:rPr lang="en-GB" sz="2800" dirty="0">
                <a:solidFill>
                  <a:schemeClr val="tx1">
                    <a:lumMod val="75000"/>
                    <a:lumOff val="25000"/>
                  </a:schemeClr>
                </a:solidFill>
                <a:latin typeface="+mj-lt"/>
                <a:cs typeface="Arial"/>
              </a:rPr>
              <a:t>Methods</a:t>
            </a:r>
          </a:p>
          <a:p>
            <a:endParaRPr lang="en-GB" dirty="0"/>
          </a:p>
        </p:txBody>
      </p:sp>
      <p:sp>
        <p:nvSpPr>
          <p:cNvPr id="3" name="Speech Bubble: Rectangle with Corners Rounded 2">
            <a:extLst>
              <a:ext uri="{FF2B5EF4-FFF2-40B4-BE49-F238E27FC236}">
                <a16:creationId xmlns:a16="http://schemas.microsoft.com/office/drawing/2014/main" id="{8D76179F-A815-3F57-5DB3-2C0121861A5E}"/>
              </a:ext>
            </a:extLst>
          </p:cNvPr>
          <p:cNvSpPr/>
          <p:nvPr/>
        </p:nvSpPr>
        <p:spPr>
          <a:xfrm>
            <a:off x="191824" y="0"/>
            <a:ext cx="5563517" cy="3582297"/>
          </a:xfrm>
          <a:prstGeom prst="wedgeRoundRectCallout">
            <a:avLst>
              <a:gd name="adj1" fmla="val 61732"/>
              <a:gd name="adj2" fmla="val 37875"/>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4800" dirty="0">
                <a:latin typeface="Cavolini" panose="03000502040302020204" pitchFamily="66" charset="0"/>
                <a:cs typeface="Cavolini" panose="03000502040302020204" pitchFamily="66" charset="0"/>
              </a:rPr>
              <a:t>Repetition is the key to real learning!</a:t>
            </a:r>
          </a:p>
        </p:txBody>
      </p:sp>
    </p:spTree>
    <p:extLst>
      <p:ext uri="{BB962C8B-B14F-4D97-AF65-F5344CB8AC3E}">
        <p14:creationId xmlns:p14="http://schemas.microsoft.com/office/powerpoint/2010/main" val="194377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2416A-7C06-88BE-49ED-C259EF7F491E}"/>
              </a:ext>
            </a:extLst>
          </p:cNvPr>
          <p:cNvSpPr>
            <a:spLocks noGrp="1"/>
          </p:cNvSpPr>
          <p:nvPr>
            <p:ph type="title"/>
          </p:nvPr>
        </p:nvSpPr>
        <p:spPr/>
        <p:txBody>
          <a:bodyPr/>
          <a:lstStyle/>
          <a:p>
            <a:r>
              <a:rPr lang="en-GB" dirty="0"/>
              <a:t>Structure of your Literature Review</a:t>
            </a:r>
          </a:p>
        </p:txBody>
      </p:sp>
      <p:pic>
        <p:nvPicPr>
          <p:cNvPr id="5" name="Content Placeholder 4">
            <a:extLst>
              <a:ext uri="{FF2B5EF4-FFF2-40B4-BE49-F238E27FC236}">
                <a16:creationId xmlns:a16="http://schemas.microsoft.com/office/drawing/2014/main" id="{4850E53D-BBF9-ACFE-13A3-10C96477F350}"/>
              </a:ext>
            </a:extLst>
          </p:cNvPr>
          <p:cNvPicPr>
            <a:picLocks noGrp="1" noChangeAspect="1"/>
          </p:cNvPicPr>
          <p:nvPr>
            <p:ph idx="1"/>
          </p:nvPr>
        </p:nvPicPr>
        <p:blipFill>
          <a:blip r:embed="rId2"/>
          <a:stretch>
            <a:fillRect/>
          </a:stretch>
        </p:blipFill>
        <p:spPr>
          <a:xfrm>
            <a:off x="4838700" y="1423386"/>
            <a:ext cx="7048500" cy="477614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6FAD42BF-C6F0-F11A-7E50-1B3BB01D8C34}"/>
              </a:ext>
            </a:extLst>
          </p:cNvPr>
          <p:cNvPicPr>
            <a:picLocks noChangeAspect="1"/>
          </p:cNvPicPr>
          <p:nvPr/>
        </p:nvPicPr>
        <p:blipFill>
          <a:blip r:embed="rId3"/>
          <a:stretch>
            <a:fillRect/>
          </a:stretch>
        </p:blipFill>
        <p:spPr>
          <a:xfrm>
            <a:off x="838200" y="1345592"/>
            <a:ext cx="3596640" cy="48539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52680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dirty="0">
                <a:solidFill>
                  <a:schemeClr val="bg2">
                    <a:lumMod val="50000"/>
                  </a:schemeClr>
                </a:solidFill>
              </a:rPr>
              <a:t>Section</a:t>
            </a:r>
            <a:r>
              <a:rPr lang="en-GB" dirty="0"/>
              <a:t> 1: Introduction &amp; Rationale</a:t>
            </a:r>
          </a:p>
        </p:txBody>
      </p:sp>
      <p:sp>
        <p:nvSpPr>
          <p:cNvPr id="5" name="Content Placeholder 4">
            <a:extLst>
              <a:ext uri="{FF2B5EF4-FFF2-40B4-BE49-F238E27FC236}">
                <a16:creationId xmlns:a16="http://schemas.microsoft.com/office/drawing/2014/main" id="{FFBB12FD-5796-61D0-16F5-BE6E002D44BF}"/>
              </a:ext>
            </a:extLst>
          </p:cNvPr>
          <p:cNvSpPr>
            <a:spLocks noGrp="1"/>
          </p:cNvSpPr>
          <p:nvPr>
            <p:ph sz="half" idx="2"/>
          </p:nvPr>
        </p:nvSpPr>
        <p:spPr>
          <a:xfrm>
            <a:off x="6792687" y="1386839"/>
            <a:ext cx="5278868" cy="4790123"/>
          </a:xfrm>
        </p:spPr>
        <p:txBody>
          <a:bodyPr/>
          <a:lstStyle/>
          <a:p>
            <a:pPr marL="0" indent="0" algn="ctr">
              <a:buNone/>
            </a:pPr>
            <a:r>
              <a:rPr lang="en-GB" sz="2400" b="1" dirty="0">
                <a:solidFill>
                  <a:schemeClr val="bg2">
                    <a:lumMod val="25000"/>
                  </a:schemeClr>
                </a:solidFill>
              </a:rPr>
              <a:t>An introduction should seek to:</a:t>
            </a:r>
          </a:p>
          <a:p>
            <a:pPr marL="0" indent="0">
              <a:buNone/>
            </a:pPr>
            <a:endParaRPr lang="en-GB" sz="800" dirty="0">
              <a:solidFill>
                <a:schemeClr val="bg2">
                  <a:lumMod val="25000"/>
                </a:schemeClr>
              </a:solidFill>
            </a:endParaRPr>
          </a:p>
          <a:p>
            <a:r>
              <a:rPr lang="en-GB" sz="2400" dirty="0">
                <a:solidFill>
                  <a:schemeClr val="bg2">
                    <a:lumMod val="25000"/>
                  </a:schemeClr>
                </a:solidFill>
              </a:rPr>
              <a:t>Grasp the readers attention</a:t>
            </a:r>
          </a:p>
          <a:p>
            <a:pPr marL="0" indent="0">
              <a:buNone/>
            </a:pPr>
            <a:endParaRPr lang="en-GB" sz="800" dirty="0">
              <a:solidFill>
                <a:schemeClr val="bg2">
                  <a:lumMod val="25000"/>
                </a:schemeClr>
              </a:solidFill>
            </a:endParaRPr>
          </a:p>
          <a:p>
            <a:r>
              <a:rPr lang="en-GB" sz="2400" dirty="0">
                <a:solidFill>
                  <a:schemeClr val="bg2">
                    <a:lumMod val="25000"/>
                  </a:schemeClr>
                </a:solidFill>
              </a:rPr>
              <a:t>Provide a road-map for the review...</a:t>
            </a:r>
          </a:p>
          <a:p>
            <a:pPr marL="0" indent="0">
              <a:buNone/>
            </a:pPr>
            <a:endParaRPr lang="en-GB" sz="800" dirty="0">
              <a:solidFill>
                <a:schemeClr val="bg2">
                  <a:lumMod val="25000"/>
                </a:schemeClr>
              </a:solidFill>
            </a:endParaRPr>
          </a:p>
          <a:p>
            <a:r>
              <a:rPr lang="en-GB" sz="2400" dirty="0">
                <a:solidFill>
                  <a:schemeClr val="bg2">
                    <a:lumMod val="25000"/>
                  </a:schemeClr>
                </a:solidFill>
              </a:rPr>
              <a:t>Explain what you are researching and why this is important (Rationale)</a:t>
            </a:r>
          </a:p>
          <a:p>
            <a:endParaRPr lang="en-GB" sz="800" dirty="0">
              <a:solidFill>
                <a:schemeClr val="bg2">
                  <a:lumMod val="25000"/>
                </a:schemeClr>
              </a:solidFill>
            </a:endParaRPr>
          </a:p>
          <a:p>
            <a:r>
              <a:rPr lang="en-US" sz="2400" dirty="0">
                <a:solidFill>
                  <a:schemeClr val="bg2">
                    <a:lumMod val="25000"/>
                  </a:schemeClr>
                </a:solidFill>
              </a:rPr>
              <a:t>A rational should include evidence to support your choice: </a:t>
            </a:r>
          </a:p>
          <a:p>
            <a:pPr lvl="1"/>
            <a:r>
              <a:rPr lang="en-US" sz="2000" dirty="0">
                <a:solidFill>
                  <a:schemeClr val="bg2">
                    <a:lumMod val="25000"/>
                  </a:schemeClr>
                </a:solidFill>
              </a:rPr>
              <a:t>Statistics</a:t>
            </a:r>
          </a:p>
          <a:p>
            <a:pPr lvl="1"/>
            <a:r>
              <a:rPr lang="en-US" sz="2000" dirty="0">
                <a:solidFill>
                  <a:schemeClr val="bg2">
                    <a:lumMod val="25000"/>
                  </a:schemeClr>
                </a:solidFill>
              </a:rPr>
              <a:t>Have there been any changes in recent years? </a:t>
            </a:r>
          </a:p>
          <a:p>
            <a:pPr lvl="1"/>
            <a:r>
              <a:rPr lang="en-US" sz="2000" dirty="0">
                <a:solidFill>
                  <a:schemeClr val="bg2">
                    <a:lumMod val="25000"/>
                  </a:schemeClr>
                </a:solidFill>
              </a:rPr>
              <a:t>Gaps or limited research</a:t>
            </a:r>
          </a:p>
          <a:p>
            <a:endParaRPr lang="en-GB" sz="2400" dirty="0">
              <a:solidFill>
                <a:schemeClr val="tx1">
                  <a:lumMod val="65000"/>
                  <a:lumOff val="35000"/>
                </a:schemeClr>
              </a:solidFill>
            </a:endParaRPr>
          </a:p>
          <a:p>
            <a:pPr marL="0" indent="0">
              <a:buNone/>
            </a:pPr>
            <a:endParaRPr lang="en-GB" sz="2400" dirty="0">
              <a:solidFill>
                <a:schemeClr val="tx1">
                  <a:lumMod val="65000"/>
                  <a:lumOff val="35000"/>
                </a:schemeClr>
              </a:solidFill>
            </a:endParaRPr>
          </a:p>
          <a:p>
            <a:endParaRPr lang="en-GB" dirty="0">
              <a:solidFill>
                <a:schemeClr val="tx1">
                  <a:lumMod val="65000"/>
                  <a:lumOff val="35000"/>
                </a:schemeClr>
              </a:solidFill>
            </a:endParaRPr>
          </a:p>
          <a:p>
            <a:endParaRPr lang="en-GB" sz="2800" dirty="0">
              <a:solidFill>
                <a:schemeClr val="tx1">
                  <a:lumMod val="65000"/>
                  <a:lumOff val="35000"/>
                </a:schemeClr>
              </a:solidFill>
            </a:endParaRPr>
          </a:p>
          <a:p>
            <a:endParaRPr lang="en-GB" dirty="0"/>
          </a:p>
        </p:txBody>
      </p:sp>
      <p:pic>
        <p:nvPicPr>
          <p:cNvPr id="10" name="Content Placeholder 9">
            <a:extLst>
              <a:ext uri="{FF2B5EF4-FFF2-40B4-BE49-F238E27FC236}">
                <a16:creationId xmlns:a16="http://schemas.microsoft.com/office/drawing/2014/main" id="{617E93D4-F721-404F-AE70-D9F722C1426D}"/>
              </a:ext>
            </a:extLst>
          </p:cNvPr>
          <p:cNvPicPr>
            <a:picLocks noGrp="1" noChangeAspect="1"/>
          </p:cNvPicPr>
          <p:nvPr>
            <p:ph sz="half" idx="1"/>
          </p:nvPr>
        </p:nvPicPr>
        <p:blipFill>
          <a:blip r:embed="rId3"/>
          <a:stretch>
            <a:fillRect/>
          </a:stretch>
        </p:blipFill>
        <p:spPr>
          <a:xfrm>
            <a:off x="838200" y="1956335"/>
            <a:ext cx="5867400" cy="36511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03007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7A4B0-26D2-D947-ACB8-3B6D1E820F17}"/>
              </a:ext>
            </a:extLst>
          </p:cNvPr>
          <p:cNvSpPr>
            <a:spLocks noGrp="1"/>
          </p:cNvSpPr>
          <p:nvPr>
            <p:ph type="title"/>
          </p:nvPr>
        </p:nvSpPr>
        <p:spPr>
          <a:xfrm>
            <a:off x="648929" y="629266"/>
            <a:ext cx="3505495" cy="1622321"/>
          </a:xfrm>
        </p:spPr>
        <p:txBody>
          <a:bodyPr>
            <a:normAutofit/>
          </a:bodyPr>
          <a:lstStyle/>
          <a:p>
            <a:r>
              <a:rPr lang="en-US" sz="3700" dirty="0"/>
              <a:t>Funnel Introduction Structure</a:t>
            </a:r>
          </a:p>
        </p:txBody>
      </p:sp>
      <p:sp>
        <p:nvSpPr>
          <p:cNvPr id="3" name="Content Placeholder 2">
            <a:extLst>
              <a:ext uri="{FF2B5EF4-FFF2-40B4-BE49-F238E27FC236}">
                <a16:creationId xmlns:a16="http://schemas.microsoft.com/office/drawing/2014/main" id="{5E9935BD-A53C-F94B-98B1-DB03201CDA62}"/>
              </a:ext>
            </a:extLst>
          </p:cNvPr>
          <p:cNvSpPr>
            <a:spLocks noGrp="1"/>
          </p:cNvSpPr>
          <p:nvPr>
            <p:ph idx="1"/>
          </p:nvPr>
        </p:nvSpPr>
        <p:spPr>
          <a:xfrm>
            <a:off x="648929" y="1981200"/>
            <a:ext cx="3505494" cy="4677697"/>
          </a:xfrm>
        </p:spPr>
        <p:txBody>
          <a:bodyPr>
            <a:normAutofit fontScale="85000" lnSpcReduction="20000"/>
          </a:bodyPr>
          <a:lstStyle/>
          <a:p>
            <a:pPr marL="0" indent="0" algn="ctr">
              <a:buNone/>
            </a:pPr>
            <a:endParaRPr lang="en-US" sz="2400" dirty="0"/>
          </a:p>
          <a:p>
            <a:pPr marL="0" indent="0" algn="ctr">
              <a:buNone/>
            </a:pPr>
            <a:endParaRPr lang="en-US" sz="2400" dirty="0"/>
          </a:p>
          <a:p>
            <a:pPr marL="0" indent="0" algn="ctr">
              <a:buNone/>
            </a:pPr>
            <a:r>
              <a:rPr lang="en-US" sz="3300" dirty="0">
                <a:solidFill>
                  <a:schemeClr val="bg2">
                    <a:lumMod val="25000"/>
                  </a:schemeClr>
                </a:solidFill>
              </a:rPr>
              <a:t>Regardless of your topic area, it is recommended that you should follow the funnel introduction approach…</a:t>
            </a:r>
          </a:p>
          <a:p>
            <a:pPr marL="0" indent="0" algn="ctr">
              <a:buNone/>
            </a:pPr>
            <a:endParaRPr lang="en-US" dirty="0"/>
          </a:p>
          <a:p>
            <a:pPr marL="0" indent="0" algn="ctr">
              <a:buNone/>
            </a:pPr>
            <a:r>
              <a:rPr lang="en-GB" sz="2800" b="1" dirty="0">
                <a:solidFill>
                  <a:srgbClr val="C00000"/>
                </a:solidFill>
              </a:rPr>
              <a:t>Reminder: </a:t>
            </a:r>
          </a:p>
          <a:p>
            <a:pPr marL="0" indent="0" algn="ctr">
              <a:buNone/>
            </a:pPr>
            <a:r>
              <a:rPr lang="en-GB" sz="2800" b="1" dirty="0">
                <a:solidFill>
                  <a:srgbClr val="C00000"/>
                </a:solidFill>
              </a:rPr>
              <a:t>You have already done this with the Initial Stages of the Literature review form!</a:t>
            </a:r>
          </a:p>
          <a:p>
            <a:pPr marL="0" indent="0" algn="ctr">
              <a:buNone/>
            </a:pPr>
            <a:endParaRPr lang="en-US" b="1" dirty="0">
              <a:solidFill>
                <a:srgbClr val="C00000"/>
              </a:solidFill>
            </a:endParaRPr>
          </a:p>
          <a:p>
            <a:pPr marL="0" indent="0">
              <a:buNone/>
            </a:pPr>
            <a:endParaRPr lang="en-US" sz="2000" dirty="0"/>
          </a:p>
          <a:p>
            <a:pPr marL="0" indent="0">
              <a:buNone/>
            </a:pPr>
            <a:endParaRPr lang="en-US" sz="2000" dirty="0"/>
          </a:p>
        </p:txBody>
      </p:sp>
      <p:sp>
        <p:nvSpPr>
          <p:cNvPr id="3079" name="Rectangle 307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3 fundamental principles of writing an effective introduction to your  journal article - AsiaEdit">
            <a:extLst>
              <a:ext uri="{FF2B5EF4-FFF2-40B4-BE49-F238E27FC236}">
                <a16:creationId xmlns:a16="http://schemas.microsoft.com/office/drawing/2014/main" id="{555A3A25-1025-F34B-9208-6D1BB38470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906783"/>
            <a:ext cx="6019331" cy="5041188"/>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990B583-DA29-49BE-D6AC-C5925F4F3547}"/>
              </a:ext>
            </a:extLst>
          </p:cNvPr>
          <p:cNvSpPr/>
          <p:nvPr/>
        </p:nvSpPr>
        <p:spPr>
          <a:xfrm>
            <a:off x="4624777" y="0"/>
            <a:ext cx="75529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lnSpc>
                <a:spcPct val="115000"/>
              </a:lnSpc>
              <a:spcAft>
                <a:spcPts val="10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Initial Stages of the Literature Review Form</a:t>
            </a:r>
          </a:p>
          <a:p>
            <a:pPr algn="ctr">
              <a:lnSpc>
                <a:spcPct val="115000"/>
              </a:lnSpc>
              <a:spcAft>
                <a:spcPts val="1000"/>
              </a:spcAft>
            </a:pPr>
            <a:endParaRPr lang="en-GB" sz="1800" b="1"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The broad area of health and/or care I am interested in researching is:</a:t>
            </a:r>
          </a:p>
          <a:p>
            <a:pPr>
              <a:spcAft>
                <a:spcPts val="0"/>
              </a:spcAft>
            </a:pPr>
            <a:endParaRPr lang="en-GB" sz="1800" b="1"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Some of the current issues currently being discussed on this topic are:</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The specific aspect of this topic I will be researching is:</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The problem my research will be exploring is:  </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This is relevant to health and care because:</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My research question is:</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My research Aim is:</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My research objectives are:</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Objective 1:</a:t>
            </a:r>
          </a:p>
          <a:p>
            <a:pPr>
              <a:spcAft>
                <a:spcPts val="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spcAft>
                <a:spcPts val="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Objective 2:</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8F71392-6042-CD58-6726-87FD10CA1B36}"/>
              </a:ext>
            </a:extLst>
          </p:cNvPr>
          <p:cNvPicPr>
            <a:picLocks noChangeAspect="1"/>
          </p:cNvPicPr>
          <p:nvPr/>
        </p:nvPicPr>
        <p:blipFill>
          <a:blip r:embed="rId3"/>
          <a:stretch>
            <a:fillRect/>
          </a:stretch>
        </p:blipFill>
        <p:spPr>
          <a:xfrm rot="1065290">
            <a:off x="9278960" y="2458073"/>
            <a:ext cx="3252118" cy="4570705"/>
          </a:xfrm>
          <a:prstGeom prst="rect">
            <a:avLst/>
          </a:prstGeom>
        </p:spPr>
      </p:pic>
    </p:spTree>
    <p:extLst>
      <p:ext uri="{BB962C8B-B14F-4D97-AF65-F5344CB8AC3E}">
        <p14:creationId xmlns:p14="http://schemas.microsoft.com/office/powerpoint/2010/main" val="2812464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E11E9-0D66-B74C-A7FF-CFA07E241CE4}"/>
              </a:ext>
            </a:extLst>
          </p:cNvPr>
          <p:cNvSpPr>
            <a:spLocks noGrp="1"/>
          </p:cNvSpPr>
          <p:nvPr>
            <p:ph type="title"/>
          </p:nvPr>
        </p:nvSpPr>
        <p:spPr>
          <a:xfrm>
            <a:off x="287594" y="670559"/>
            <a:ext cx="5884605" cy="2148841"/>
          </a:xfrm>
        </p:spPr>
        <p:txBody>
          <a:bodyPr anchor="t">
            <a:normAutofit/>
          </a:bodyPr>
          <a:lstStyle/>
          <a:p>
            <a:pPr algn="ctr"/>
            <a:r>
              <a:rPr lang="en-US" dirty="0">
                <a:solidFill>
                  <a:schemeClr val="bg2">
                    <a:lumMod val="50000"/>
                  </a:schemeClr>
                </a:solidFill>
                <a:latin typeface="Abadi" panose="020B0604020104020204" pitchFamily="34" charset="0"/>
              </a:rPr>
              <a:t>Writing an </a:t>
            </a:r>
            <a:br>
              <a:rPr lang="en-US" dirty="0">
                <a:solidFill>
                  <a:schemeClr val="bg2">
                    <a:lumMod val="50000"/>
                  </a:schemeClr>
                </a:solidFill>
                <a:latin typeface="Abadi" panose="020B0604020104020204" pitchFamily="34" charset="0"/>
              </a:rPr>
            </a:br>
            <a:r>
              <a:rPr lang="en-US" dirty="0">
                <a:solidFill>
                  <a:schemeClr val="bg2">
                    <a:lumMod val="50000"/>
                  </a:schemeClr>
                </a:solidFill>
                <a:latin typeface="Abadi" panose="020B0604020104020204" pitchFamily="34" charset="0"/>
              </a:rPr>
              <a:t>Introduction</a:t>
            </a:r>
          </a:p>
        </p:txBody>
      </p:sp>
      <p:pic>
        <p:nvPicPr>
          <p:cNvPr id="11266" name="Picture 2" descr="Wendy's Top Tips on Benefit Applications - Steel Bones">
            <a:extLst>
              <a:ext uri="{FF2B5EF4-FFF2-40B4-BE49-F238E27FC236}">
                <a16:creationId xmlns:a16="http://schemas.microsoft.com/office/drawing/2014/main" id="{6EE0CA89-068E-6D42-B012-FB91AF4910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95" r="610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F1C87E-DEE2-B84B-AA32-302AB7EDD8B4}"/>
              </a:ext>
            </a:extLst>
          </p:cNvPr>
          <p:cNvSpPr>
            <a:spLocks noGrp="1"/>
          </p:cNvSpPr>
          <p:nvPr>
            <p:ph idx="1"/>
          </p:nvPr>
        </p:nvSpPr>
        <p:spPr>
          <a:xfrm>
            <a:off x="5674751" y="110613"/>
            <a:ext cx="6448424" cy="7329948"/>
          </a:xfrm>
        </p:spPr>
        <p:txBody>
          <a:bodyPr anchor="t">
            <a:normAutofit fontScale="55000" lnSpcReduction="20000"/>
          </a:bodyPr>
          <a:lstStyle/>
          <a:p>
            <a:pPr marL="0" indent="0">
              <a:lnSpc>
                <a:spcPct val="120000"/>
              </a:lnSpc>
              <a:spcBef>
                <a:spcPts val="0"/>
              </a:spcBef>
              <a:buNone/>
            </a:pPr>
            <a:r>
              <a:rPr lang="en-US" sz="3600" dirty="0">
                <a:solidFill>
                  <a:schemeClr val="bg2">
                    <a:lumMod val="25000"/>
                  </a:schemeClr>
                </a:solidFill>
                <a:latin typeface="Abadi Extra Light" panose="020B0204020104020204" pitchFamily="34" charset="0"/>
              </a:rPr>
              <a:t>When constructing your introduction, you should assume that the reader has no prior knowledge of the subject area…</a:t>
            </a:r>
          </a:p>
          <a:p>
            <a:pPr marL="0" indent="0">
              <a:lnSpc>
                <a:spcPct val="120000"/>
              </a:lnSpc>
              <a:spcBef>
                <a:spcPts val="0"/>
              </a:spcBef>
              <a:buNone/>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Be mindful of your audience (Who are you writing this for?)</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Use appropriate language, Be concise</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Define key terms (Remove confusion). </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GB" sz="3600" dirty="0">
                <a:solidFill>
                  <a:schemeClr val="bg2">
                    <a:lumMod val="25000"/>
                  </a:schemeClr>
                </a:solidFill>
                <a:latin typeface="Abadi Extra Light" panose="020B0204020104020204" pitchFamily="34" charset="0"/>
                <a:ea typeface="+mn-lt"/>
                <a:cs typeface="+mn-lt"/>
              </a:rPr>
              <a:t>Tell the reader what the scope of your review is, e.g. what key points you will include in the body of your review.</a:t>
            </a:r>
            <a:endParaRPr lang="en-GB" sz="3600" dirty="0">
              <a:solidFill>
                <a:schemeClr val="bg2">
                  <a:lumMod val="25000"/>
                </a:schemeClr>
              </a:solidFill>
              <a:latin typeface="Abadi Extra Light" panose="020B0204020104020204" pitchFamily="34" charset="0"/>
            </a:endParaRPr>
          </a:p>
          <a:p>
            <a:pPr>
              <a:lnSpc>
                <a:spcPct val="120000"/>
              </a:lnSpc>
              <a:spcBef>
                <a:spcPts val="0"/>
              </a:spcBef>
            </a:pPr>
            <a:endParaRPr lang="en-GB" sz="3600" dirty="0">
              <a:solidFill>
                <a:schemeClr val="bg2">
                  <a:lumMod val="25000"/>
                </a:schemeClr>
              </a:solidFill>
              <a:latin typeface="Abadi Extra Light" panose="020B0204020104020204" pitchFamily="34" charset="0"/>
              <a:ea typeface="+mn-lt"/>
              <a:cs typeface="+mn-lt"/>
            </a:endParaRPr>
          </a:p>
          <a:p>
            <a:pPr>
              <a:lnSpc>
                <a:spcPct val="120000"/>
              </a:lnSpc>
              <a:spcBef>
                <a:spcPts val="0"/>
              </a:spcBef>
            </a:pPr>
            <a:r>
              <a:rPr lang="en-GB" sz="3600" dirty="0">
                <a:solidFill>
                  <a:schemeClr val="bg2">
                    <a:lumMod val="25000"/>
                  </a:schemeClr>
                </a:solidFill>
                <a:latin typeface="Abadi Extra Light" panose="020B0204020104020204" pitchFamily="34" charset="0"/>
                <a:ea typeface="+mn-lt"/>
                <a:cs typeface="+mn-lt"/>
              </a:rPr>
              <a:t>Give the aim &amp; purpose of your review</a:t>
            </a:r>
          </a:p>
          <a:p>
            <a:pPr marL="0" indent="0">
              <a:lnSpc>
                <a:spcPct val="120000"/>
              </a:lnSpc>
              <a:spcBef>
                <a:spcPts val="0"/>
              </a:spcBef>
              <a:buNone/>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Incorporate a variety of relevant and appropriate sources to support the problem under investigation </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Prove it with references and facts – don’t make assumptions</a:t>
            </a: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r>
              <a:rPr lang="en-US" sz="3600" dirty="0">
                <a:solidFill>
                  <a:schemeClr val="bg2">
                    <a:lumMod val="25000"/>
                  </a:schemeClr>
                </a:solidFill>
                <a:latin typeface="Abadi Extra Light" panose="020B0204020104020204" pitchFamily="34" charset="0"/>
              </a:rPr>
              <a:t>Ensure you set out the scope and parameters of your review</a:t>
            </a:r>
          </a:p>
          <a:p>
            <a:pPr>
              <a:lnSpc>
                <a:spcPct val="120000"/>
              </a:lnSpc>
              <a:spcBef>
                <a:spcPts val="0"/>
              </a:spcBef>
            </a:pPr>
            <a:endParaRPr lang="en-US" sz="2900" dirty="0">
              <a:solidFill>
                <a:schemeClr val="bg2">
                  <a:lumMod val="25000"/>
                </a:schemeClr>
              </a:solidFill>
              <a:latin typeface="Abadi Extra Light" panose="020B0204020104020204" pitchFamily="34" charset="0"/>
            </a:endParaRPr>
          </a:p>
          <a:p>
            <a:pPr marL="0" indent="0">
              <a:lnSpc>
                <a:spcPct val="120000"/>
              </a:lnSpc>
              <a:spcBef>
                <a:spcPts val="0"/>
              </a:spcBef>
              <a:buNone/>
            </a:pPr>
            <a:endParaRPr lang="en-US" sz="2000" dirty="0">
              <a:solidFill>
                <a:schemeClr val="bg2">
                  <a:lumMod val="25000"/>
                </a:schemeClr>
              </a:solidFill>
            </a:endParaRPr>
          </a:p>
          <a:p>
            <a:pPr marL="0" indent="0">
              <a:buNone/>
            </a:pPr>
            <a:endParaRPr lang="en-US" sz="2000" dirty="0"/>
          </a:p>
          <a:p>
            <a:endParaRPr lang="en-US" sz="2000" dirty="0"/>
          </a:p>
          <a:p>
            <a:endParaRPr lang="en-US" sz="2000" dirty="0"/>
          </a:p>
        </p:txBody>
      </p:sp>
    </p:spTree>
    <p:extLst>
      <p:ext uri="{BB962C8B-B14F-4D97-AF65-F5344CB8AC3E}">
        <p14:creationId xmlns:p14="http://schemas.microsoft.com/office/powerpoint/2010/main" val="1000116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dirty="0"/>
              <a:t>Section 2: Methodology &amp; Methods</a:t>
            </a:r>
          </a:p>
        </p:txBody>
      </p:sp>
      <p:pic>
        <p:nvPicPr>
          <p:cNvPr id="8" name="Content Placeholder 7">
            <a:extLst>
              <a:ext uri="{FF2B5EF4-FFF2-40B4-BE49-F238E27FC236}">
                <a16:creationId xmlns:a16="http://schemas.microsoft.com/office/drawing/2014/main" id="{4DE377AC-701D-9B23-BBD5-A2628698AEA2}"/>
              </a:ext>
            </a:extLst>
          </p:cNvPr>
          <p:cNvPicPr>
            <a:picLocks noGrp="1" noChangeAspect="1"/>
          </p:cNvPicPr>
          <p:nvPr>
            <p:ph sz="half" idx="1"/>
          </p:nvPr>
        </p:nvPicPr>
        <p:blipFill>
          <a:blip r:embed="rId3"/>
          <a:stretch>
            <a:fillRect/>
          </a:stretch>
        </p:blipFill>
        <p:spPr>
          <a:xfrm>
            <a:off x="1056944" y="1423666"/>
            <a:ext cx="4744112" cy="46107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Content Placeholder 8">
            <a:extLst>
              <a:ext uri="{FF2B5EF4-FFF2-40B4-BE49-F238E27FC236}">
                <a16:creationId xmlns:a16="http://schemas.microsoft.com/office/drawing/2014/main" id="{B6C9A6C9-76E6-4EB3-7CF6-A5E89D5DEC2E}"/>
              </a:ext>
            </a:extLst>
          </p:cNvPr>
          <p:cNvSpPr>
            <a:spLocks noGrp="1"/>
          </p:cNvSpPr>
          <p:nvPr>
            <p:ph sz="half" idx="2"/>
          </p:nvPr>
        </p:nvSpPr>
        <p:spPr/>
        <p:txBody>
          <a:bodyPr/>
          <a:lstStyle/>
          <a:p>
            <a:r>
              <a:rPr lang="en-GB" dirty="0">
                <a:solidFill>
                  <a:schemeClr val="bg2">
                    <a:lumMod val="25000"/>
                  </a:schemeClr>
                </a:solidFill>
              </a:rPr>
              <a:t>Introduce the section</a:t>
            </a:r>
          </a:p>
          <a:p>
            <a:pPr marL="0" indent="0">
              <a:buNone/>
            </a:pPr>
            <a:endParaRPr lang="en-GB" dirty="0">
              <a:solidFill>
                <a:schemeClr val="bg2">
                  <a:lumMod val="25000"/>
                </a:schemeClr>
              </a:solidFill>
            </a:endParaRPr>
          </a:p>
          <a:p>
            <a:r>
              <a:rPr lang="en-GB" dirty="0">
                <a:solidFill>
                  <a:schemeClr val="bg2">
                    <a:lumMod val="25000"/>
                  </a:schemeClr>
                </a:solidFill>
                <a:ea typeface="+mn-lt"/>
                <a:cs typeface="+mn-lt"/>
              </a:rPr>
              <a:t>Justify your design choice(i.e. the ‘methodology’ aspect of your study</a:t>
            </a:r>
          </a:p>
          <a:p>
            <a:pPr marL="0" indent="0">
              <a:buNone/>
            </a:pPr>
            <a:endParaRPr lang="en-GB" dirty="0">
              <a:solidFill>
                <a:schemeClr val="bg2">
                  <a:lumMod val="25000"/>
                </a:schemeClr>
              </a:solidFill>
              <a:ea typeface="+mn-lt"/>
              <a:cs typeface="+mn-lt"/>
            </a:endParaRPr>
          </a:p>
          <a:p>
            <a:r>
              <a:rPr lang="en-GB" dirty="0">
                <a:solidFill>
                  <a:schemeClr val="bg2">
                    <a:lumMod val="25000"/>
                  </a:schemeClr>
                </a:solidFill>
                <a:ea typeface="+mn-lt"/>
                <a:cs typeface="+mn-lt"/>
              </a:rPr>
              <a:t>Explain how, in practical terms, your research was conducted (this is ‘the methods’ aspect of your study)</a:t>
            </a:r>
          </a:p>
          <a:p>
            <a:pPr marL="0" indent="0">
              <a:buNone/>
            </a:pPr>
            <a:endParaRPr lang="en-GB" dirty="0">
              <a:solidFill>
                <a:schemeClr val="bg2">
                  <a:lumMod val="25000"/>
                </a:schemeClr>
              </a:solidFill>
              <a:ea typeface="+mn-lt"/>
              <a:cs typeface="+mn-lt"/>
            </a:endParaRPr>
          </a:p>
          <a:p>
            <a:r>
              <a:rPr lang="en-GB" dirty="0">
                <a:solidFill>
                  <a:schemeClr val="bg2">
                    <a:lumMod val="25000"/>
                  </a:schemeClr>
                </a:solidFill>
                <a:ea typeface="+mn-lt"/>
                <a:cs typeface="+mn-lt"/>
              </a:rPr>
              <a:t>Detail how literature was found and evaluated </a:t>
            </a:r>
            <a:endParaRPr lang="en-GB" dirty="0">
              <a:solidFill>
                <a:schemeClr val="bg2">
                  <a:lumMod val="25000"/>
                </a:schemeClr>
              </a:solidFill>
            </a:endParaRPr>
          </a:p>
          <a:p>
            <a:endParaRPr lang="en-GB" dirty="0"/>
          </a:p>
          <a:p>
            <a:endParaRPr lang="en-GB" dirty="0"/>
          </a:p>
        </p:txBody>
      </p:sp>
    </p:spTree>
    <p:extLst>
      <p:ext uri="{BB962C8B-B14F-4D97-AF65-F5344CB8AC3E}">
        <p14:creationId xmlns:p14="http://schemas.microsoft.com/office/powerpoint/2010/main" val="1254229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F77A-FFE8-DF8B-7892-51D226196B8E}"/>
              </a:ext>
            </a:extLst>
          </p:cNvPr>
          <p:cNvSpPr>
            <a:spLocks noGrp="1"/>
          </p:cNvSpPr>
          <p:nvPr>
            <p:ph type="title"/>
          </p:nvPr>
        </p:nvSpPr>
        <p:spPr/>
        <p:txBody>
          <a:bodyPr/>
          <a:lstStyle/>
          <a:p>
            <a:r>
              <a:rPr lang="en-GB"/>
              <a:t>Methodology</a:t>
            </a:r>
            <a:endParaRPr lang="en-GB" dirty="0"/>
          </a:p>
        </p:txBody>
      </p:sp>
      <p:sp>
        <p:nvSpPr>
          <p:cNvPr id="3" name="Content Placeholder 2">
            <a:extLst>
              <a:ext uri="{FF2B5EF4-FFF2-40B4-BE49-F238E27FC236}">
                <a16:creationId xmlns:a16="http://schemas.microsoft.com/office/drawing/2014/main" id="{BAA793A3-0B79-0440-8EE6-2BD6ACE2C8A4}"/>
              </a:ext>
            </a:extLst>
          </p:cNvPr>
          <p:cNvSpPr>
            <a:spLocks noGrp="1"/>
          </p:cNvSpPr>
          <p:nvPr>
            <p:ph sz="half" idx="1"/>
          </p:nvPr>
        </p:nvSpPr>
        <p:spPr>
          <a:xfrm>
            <a:off x="838200" y="1280822"/>
            <a:ext cx="5722088" cy="5353893"/>
          </a:xfrm>
        </p:spPr>
        <p:txBody>
          <a:bodyPr/>
          <a:lstStyle/>
          <a:p>
            <a:r>
              <a:rPr lang="en-GB" altLang="en-US" sz="2100" dirty="0">
                <a:solidFill>
                  <a:schemeClr val="bg2">
                    <a:lumMod val="25000"/>
                  </a:schemeClr>
                </a:solidFill>
              </a:rPr>
              <a:t>In</a:t>
            </a:r>
            <a:r>
              <a:rPr lang="en-GB" altLang="en-US" sz="2100" b="1" dirty="0">
                <a:solidFill>
                  <a:schemeClr val="bg2">
                    <a:lumMod val="25000"/>
                  </a:schemeClr>
                </a:solidFill>
              </a:rPr>
              <a:t> Lecture two </a:t>
            </a:r>
            <a:r>
              <a:rPr lang="en-GB" altLang="en-US" sz="2100" dirty="0">
                <a:solidFill>
                  <a:schemeClr val="bg2">
                    <a:lumMod val="25000"/>
                  </a:schemeClr>
                </a:solidFill>
              </a:rPr>
              <a:t>we discussed how Methodology is the justification for using a particular research method...</a:t>
            </a:r>
          </a:p>
          <a:p>
            <a:pPr marL="0" indent="0">
              <a:buNone/>
            </a:pPr>
            <a:endParaRPr lang="en-GB" altLang="en-US" sz="2100" dirty="0">
              <a:solidFill>
                <a:schemeClr val="bg2">
                  <a:lumMod val="25000"/>
                </a:schemeClr>
              </a:solidFill>
            </a:endParaRPr>
          </a:p>
          <a:p>
            <a:r>
              <a:rPr lang="en-GB" altLang="en-US" sz="2100" dirty="0">
                <a:solidFill>
                  <a:schemeClr val="bg2">
                    <a:lumMod val="25000"/>
                  </a:schemeClr>
                </a:solidFill>
              </a:rPr>
              <a:t>Distinct from </a:t>
            </a:r>
            <a:r>
              <a:rPr lang="en-GB" altLang="en-US" sz="2100" i="1" dirty="0">
                <a:solidFill>
                  <a:schemeClr val="bg2">
                    <a:lumMod val="25000"/>
                  </a:schemeClr>
                </a:solidFill>
              </a:rPr>
              <a:t>method</a:t>
            </a:r>
            <a:r>
              <a:rPr lang="en-GB" altLang="en-US" sz="2100" dirty="0">
                <a:solidFill>
                  <a:schemeClr val="bg2">
                    <a:lumMod val="25000"/>
                  </a:schemeClr>
                </a:solidFill>
              </a:rPr>
              <a:t> as this refers to the ‘research tools’, the techniques &amp; procedures to collect &amp; analyse data</a:t>
            </a:r>
          </a:p>
          <a:p>
            <a:pPr marL="0" indent="0">
              <a:buNone/>
            </a:pPr>
            <a:endParaRPr lang="en-GB" altLang="en-US" sz="2100" dirty="0">
              <a:solidFill>
                <a:schemeClr val="bg2">
                  <a:lumMod val="25000"/>
                </a:schemeClr>
              </a:solidFill>
            </a:endParaRPr>
          </a:p>
          <a:p>
            <a:r>
              <a:rPr lang="en-GB" sz="2100" dirty="0">
                <a:solidFill>
                  <a:schemeClr val="bg2">
                    <a:lumMod val="25000"/>
                  </a:schemeClr>
                </a:solidFill>
                <a:effectLst/>
                <a:ea typeface="Arial Unicode MS"/>
              </a:rPr>
              <a:t>For this assessment, your methodology is a description and justification of </a:t>
            </a:r>
            <a:r>
              <a:rPr lang="en-GB" sz="2100" dirty="0">
                <a:solidFill>
                  <a:schemeClr val="bg2">
                    <a:lumMod val="25000"/>
                  </a:schemeClr>
                </a:solidFill>
                <a:ea typeface="Arial Unicode MS"/>
              </a:rPr>
              <a:t>the type of </a:t>
            </a:r>
            <a:r>
              <a:rPr lang="en-GB" sz="2100" dirty="0">
                <a:solidFill>
                  <a:schemeClr val="bg2">
                    <a:lumMod val="25000"/>
                  </a:schemeClr>
                </a:solidFill>
              </a:rPr>
              <a:t>literature review you have chosen to undertake…</a:t>
            </a:r>
          </a:p>
          <a:p>
            <a:endParaRPr lang="en-GB" sz="2100" dirty="0">
              <a:solidFill>
                <a:schemeClr val="bg2">
                  <a:lumMod val="25000"/>
                </a:schemeClr>
              </a:solidFill>
            </a:endParaRPr>
          </a:p>
          <a:p>
            <a:r>
              <a:rPr lang="en-GB" sz="2100" dirty="0">
                <a:solidFill>
                  <a:schemeClr val="bg2">
                    <a:lumMod val="25000"/>
                  </a:schemeClr>
                </a:solidFill>
              </a:rPr>
              <a:t>We have explored some subtle differences between Traditional (narrative) Literature Reviews and Scoping Reviews…</a:t>
            </a:r>
          </a:p>
          <a:p>
            <a:pPr marL="0" indent="0">
              <a:buNone/>
            </a:pPr>
            <a:endParaRPr lang="en-GB" sz="2000" dirty="0">
              <a:solidFill>
                <a:schemeClr val="bg2">
                  <a:lumMod val="25000"/>
                </a:schemeClr>
              </a:solidFill>
            </a:endParaRPr>
          </a:p>
          <a:p>
            <a:pPr marL="0" indent="0">
              <a:buNone/>
            </a:pPr>
            <a:endParaRPr lang="en-GB" sz="2000" dirty="0"/>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CB0A800A-A423-BE08-95FD-289D0AF59B67}"/>
              </a:ext>
            </a:extLst>
          </p:cNvPr>
          <p:cNvPicPr>
            <a:picLocks noGrp="1" noChangeAspect="1"/>
          </p:cNvPicPr>
          <p:nvPr>
            <p:ph sz="half" idx="2"/>
          </p:nvPr>
        </p:nvPicPr>
        <p:blipFill>
          <a:blip r:embed="rId3"/>
          <a:stretch>
            <a:fillRect/>
          </a:stretch>
        </p:blipFill>
        <p:spPr>
          <a:xfrm>
            <a:off x="6711951" y="1503780"/>
            <a:ext cx="5181599" cy="4450225"/>
          </a:xfrm>
        </p:spPr>
      </p:pic>
      <p:sp>
        <p:nvSpPr>
          <p:cNvPr id="7" name="Speech Bubble: Rectangle with Corners Rounded 6">
            <a:extLst>
              <a:ext uri="{FF2B5EF4-FFF2-40B4-BE49-F238E27FC236}">
                <a16:creationId xmlns:a16="http://schemas.microsoft.com/office/drawing/2014/main" id="{5146B229-0EF9-E7C6-0B01-AF9AB17C536A}"/>
              </a:ext>
            </a:extLst>
          </p:cNvPr>
          <p:cNvSpPr/>
          <p:nvPr/>
        </p:nvSpPr>
        <p:spPr>
          <a:xfrm>
            <a:off x="8452884" y="136525"/>
            <a:ext cx="2583711" cy="1786270"/>
          </a:xfrm>
          <a:prstGeom prst="wedgeRoundRectCallout">
            <a:avLst>
              <a:gd name="adj1" fmla="val -39763"/>
              <a:gd name="adj2" fmla="val 67262"/>
              <a:gd name="adj3" fmla="val 16667"/>
            </a:avLst>
          </a:prstGeom>
          <a:solidFill>
            <a:srgbClr val="FDF8D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25000"/>
                  </a:schemeClr>
                </a:solidFill>
              </a:rPr>
              <a:t>Useful for topics where there is a well established body of literature</a:t>
            </a:r>
          </a:p>
        </p:txBody>
      </p:sp>
      <p:sp>
        <p:nvSpPr>
          <p:cNvPr id="10" name="Speech Bubble: Rectangle with Corners Rounded 9">
            <a:extLst>
              <a:ext uri="{FF2B5EF4-FFF2-40B4-BE49-F238E27FC236}">
                <a16:creationId xmlns:a16="http://schemas.microsoft.com/office/drawing/2014/main" id="{A50CE5A4-868F-D856-7EC2-5259895C4E5E}"/>
              </a:ext>
            </a:extLst>
          </p:cNvPr>
          <p:cNvSpPr/>
          <p:nvPr/>
        </p:nvSpPr>
        <p:spPr>
          <a:xfrm>
            <a:off x="6560288" y="4684043"/>
            <a:ext cx="2583711" cy="1786270"/>
          </a:xfrm>
          <a:prstGeom prst="wedgeRoundRectCallout">
            <a:avLst>
              <a:gd name="adj1" fmla="val -9310"/>
              <a:gd name="adj2" fmla="val -90476"/>
              <a:gd name="adj3" fmla="val 16667"/>
            </a:avLst>
          </a:prstGeom>
          <a:solidFill>
            <a:srgbClr val="FDF8D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25000"/>
                  </a:schemeClr>
                </a:solidFill>
              </a:rPr>
              <a:t>Useful for newer topic area where a body of literature is recently emerging</a:t>
            </a:r>
          </a:p>
        </p:txBody>
      </p:sp>
    </p:spTree>
    <p:extLst>
      <p:ext uri="{BB962C8B-B14F-4D97-AF65-F5344CB8AC3E}">
        <p14:creationId xmlns:p14="http://schemas.microsoft.com/office/powerpoint/2010/main" val="2506951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0373-B613-0A4C-EBA0-454740B2D09C}"/>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E3BA0422-D3D6-BB22-D0FD-19323C64186E}"/>
              </a:ext>
            </a:extLst>
          </p:cNvPr>
          <p:cNvSpPr>
            <a:spLocks noGrp="1"/>
          </p:cNvSpPr>
          <p:nvPr>
            <p:ph sz="half" idx="1"/>
          </p:nvPr>
        </p:nvSpPr>
        <p:spPr>
          <a:xfrm>
            <a:off x="838200" y="1280823"/>
            <a:ext cx="10963940" cy="4896140"/>
          </a:xfrm>
        </p:spPr>
        <p:txBody>
          <a:bodyPr/>
          <a:lstStyle/>
          <a:p>
            <a:pPr marL="0" indent="0">
              <a:buNone/>
            </a:pPr>
            <a:r>
              <a:rPr lang="en-US" sz="2200" dirty="0">
                <a:solidFill>
                  <a:schemeClr val="tx1"/>
                </a:solidFill>
                <a:latin typeface="Abadi Extra Light" panose="020B0204020104020204" pitchFamily="34" charset="0"/>
              </a:rPr>
              <a:t>The methods should contain </a:t>
            </a:r>
            <a:r>
              <a:rPr lang="en-US" sz="2200" b="1" dirty="0">
                <a:solidFill>
                  <a:schemeClr val="tx1"/>
                </a:solidFill>
                <a:latin typeface="Abadi Extra Light" panose="020B0204020104020204" pitchFamily="34" charset="0"/>
              </a:rPr>
              <a:t>A Descriptive Summary </a:t>
            </a:r>
            <a:r>
              <a:rPr lang="en-US" sz="2200" dirty="0">
                <a:solidFill>
                  <a:schemeClr val="tx1"/>
                </a:solidFill>
                <a:latin typeface="Abadi Extra Light" panose="020B0204020104020204" pitchFamily="34" charset="0"/>
              </a:rPr>
              <a:t>of what you did and how you did it (i.e., your search strategy) including:</a:t>
            </a:r>
          </a:p>
          <a:p>
            <a:r>
              <a:rPr lang="en-GB" sz="2200" spc="-25" dirty="0">
                <a:solidFill>
                  <a:schemeClr val="tx1"/>
                </a:solidFill>
                <a:effectLst/>
                <a:latin typeface="Abadi Extra Light" panose="020B0204020104020204" pitchFamily="34" charset="0"/>
                <a:ea typeface="Calibri" panose="020F0502020204030204" pitchFamily="34" charset="0"/>
              </a:rPr>
              <a:t>Databases and Index/indices used (e.g. </a:t>
            </a:r>
            <a:r>
              <a:rPr lang="en-GB" sz="2200" spc="-25" dirty="0" err="1">
                <a:solidFill>
                  <a:schemeClr val="tx1"/>
                </a:solidFill>
                <a:effectLst/>
                <a:latin typeface="Abadi Extra Light" panose="020B0204020104020204" pitchFamily="34" charset="0"/>
                <a:ea typeface="Calibri" panose="020F0502020204030204" pitchFamily="34" charset="0"/>
              </a:rPr>
              <a:t>Pubmed</a:t>
            </a:r>
            <a:r>
              <a:rPr lang="en-GB" sz="2200" spc="-25" dirty="0">
                <a:solidFill>
                  <a:schemeClr val="tx1"/>
                </a:solidFill>
                <a:effectLst/>
                <a:latin typeface="Abadi Extra Light" panose="020B0204020104020204" pitchFamily="34" charset="0"/>
                <a:ea typeface="Calibri" panose="020F0502020204030204" pitchFamily="34" charset="0"/>
              </a:rPr>
              <a:t>, Medline, </a:t>
            </a:r>
            <a:r>
              <a:rPr lang="en-GB" sz="2200" spc="-25" dirty="0" err="1">
                <a:solidFill>
                  <a:schemeClr val="tx1"/>
                </a:solidFill>
                <a:effectLst/>
                <a:latin typeface="Abadi Extra Light" panose="020B0204020104020204" pitchFamily="34" charset="0"/>
                <a:ea typeface="Calibri" panose="020F0502020204030204" pitchFamily="34" charset="0"/>
              </a:rPr>
              <a:t>WoS</a:t>
            </a:r>
            <a:r>
              <a:rPr lang="en-GB" sz="2200" spc="-25" dirty="0">
                <a:solidFill>
                  <a:schemeClr val="tx1"/>
                </a:solidFill>
                <a:effectLst/>
                <a:latin typeface="Abadi Extra Light" panose="020B0204020104020204" pitchFamily="34" charset="0"/>
                <a:ea typeface="Calibri" panose="020F0502020204030204" pitchFamily="34" charset="0"/>
              </a:rPr>
              <a:t>) </a:t>
            </a:r>
            <a:r>
              <a:rPr lang="en-GB" sz="2200" i="1" spc="-25" dirty="0">
                <a:solidFill>
                  <a:schemeClr val="tx1"/>
                </a:solidFill>
                <a:effectLst/>
                <a:latin typeface="Abadi Extra Light" panose="020B0204020104020204" pitchFamily="34" charset="0"/>
                <a:ea typeface="Calibri" panose="020F0502020204030204" pitchFamily="34" charset="0"/>
              </a:rPr>
              <a:t>ideally 3 relevant databases should be searched</a:t>
            </a:r>
            <a:endParaRPr lang="en-GB" sz="2200" i="1" dirty="0">
              <a:solidFill>
                <a:schemeClr val="tx1"/>
              </a:solidFill>
              <a:latin typeface="Abadi Extra Light" panose="020B0204020104020204" pitchFamily="34" charset="0"/>
              <a:ea typeface="Calibri" panose="020F0502020204030204" pitchFamily="34" charset="0"/>
            </a:endParaRPr>
          </a:p>
          <a:p>
            <a:r>
              <a:rPr lang="en-GB" sz="2200" spc="-20" dirty="0">
                <a:solidFill>
                  <a:schemeClr val="tx1"/>
                </a:solidFill>
                <a:effectLst/>
                <a:latin typeface="Abadi Extra Light" panose="020B0204020104020204" pitchFamily="34" charset="0"/>
                <a:ea typeface="Calibri" panose="020F0502020204030204" pitchFamily="34" charset="0"/>
              </a:rPr>
              <a:t>Keywords used for each index, giving brief reasons as to why you selected them and any variations used</a:t>
            </a:r>
          </a:p>
          <a:p>
            <a:r>
              <a:rPr lang="en-GB" sz="2200" spc="-20" dirty="0">
                <a:solidFill>
                  <a:schemeClr val="tx1"/>
                </a:solidFill>
                <a:effectLst/>
                <a:latin typeface="Abadi Extra Light" panose="020B0204020104020204" pitchFamily="34" charset="0"/>
                <a:ea typeface="Calibri" panose="020F0502020204030204" pitchFamily="34" charset="0"/>
              </a:rPr>
              <a:t>Indicate if you ‘expanded’ or ‘focused’ your search</a:t>
            </a:r>
            <a:endParaRPr lang="en-GB" sz="2200" spc="-20" dirty="0">
              <a:solidFill>
                <a:schemeClr val="tx1"/>
              </a:solidFill>
              <a:latin typeface="Abadi Extra Light" panose="020B0204020104020204" pitchFamily="34" charset="0"/>
              <a:ea typeface="Calibri" panose="020F0502020204030204" pitchFamily="34" charset="0"/>
            </a:endParaRPr>
          </a:p>
          <a:p>
            <a:r>
              <a:rPr lang="en-US" sz="2200" dirty="0">
                <a:solidFill>
                  <a:schemeClr val="tx1"/>
                </a:solidFill>
                <a:latin typeface="Abadi Extra Light" panose="020B0204020104020204" pitchFamily="34" charset="0"/>
              </a:rPr>
              <a:t>Sources of literature</a:t>
            </a:r>
          </a:p>
          <a:p>
            <a:r>
              <a:rPr lang="en-US" sz="2200" dirty="0">
                <a:solidFill>
                  <a:schemeClr val="tx1"/>
                </a:solidFill>
                <a:latin typeface="Abadi Extra Light" panose="020B0204020104020204" pitchFamily="34" charset="0"/>
              </a:rPr>
              <a:t>Why you included certain literature? (inclusion strategy)</a:t>
            </a:r>
          </a:p>
          <a:p>
            <a:r>
              <a:rPr lang="en-US" sz="2200" dirty="0">
                <a:solidFill>
                  <a:schemeClr val="tx1"/>
                </a:solidFill>
                <a:latin typeface="Abadi Extra Light" panose="020B0204020104020204" pitchFamily="34" charset="0"/>
              </a:rPr>
              <a:t>Why you excluded certain literature? (exclusion strategy)</a:t>
            </a:r>
          </a:p>
          <a:p>
            <a:r>
              <a:rPr lang="en-US" sz="2200" dirty="0">
                <a:solidFill>
                  <a:schemeClr val="tx1"/>
                </a:solidFill>
                <a:latin typeface="Abadi Extra Light" panose="020B0204020104020204" pitchFamily="34" charset="0"/>
              </a:rPr>
              <a:t>Did you use CRAAP</a:t>
            </a:r>
          </a:p>
          <a:p>
            <a:r>
              <a:rPr lang="en-US" sz="2200" dirty="0">
                <a:solidFill>
                  <a:schemeClr val="tx1"/>
                </a:solidFill>
                <a:latin typeface="Abadi Extra Light" panose="020B0204020104020204" pitchFamily="34" charset="0"/>
              </a:rPr>
              <a:t>Parameters (date range, country etc.)</a:t>
            </a:r>
            <a:endParaRPr lang="en-GB" sz="2200" dirty="0">
              <a:solidFill>
                <a:schemeClr val="tx1"/>
              </a:solidFill>
              <a:latin typeface="Abadi Extra Light" panose="020B0204020104020204" pitchFamily="34" charset="0"/>
            </a:endParaRPr>
          </a:p>
          <a:p>
            <a:r>
              <a:rPr lang="en-GB" sz="2200" dirty="0">
                <a:solidFill>
                  <a:schemeClr val="tx1"/>
                </a:solidFill>
                <a:latin typeface="Abadi Extra Light" panose="020B0204020104020204" pitchFamily="34" charset="0"/>
                <a:ea typeface="Calibri" panose="020F0502020204030204" pitchFamily="34" charset="0"/>
              </a:rPr>
              <a:t>T</a:t>
            </a:r>
            <a:r>
              <a:rPr lang="en-GB" sz="2200" dirty="0">
                <a:solidFill>
                  <a:schemeClr val="tx1"/>
                </a:solidFill>
                <a:effectLst/>
                <a:latin typeface="Abadi Extra Light" panose="020B0204020104020204" pitchFamily="34" charset="0"/>
                <a:ea typeface="Calibri" panose="020F0502020204030204" pitchFamily="34" charset="0"/>
              </a:rPr>
              <a:t>he final list of papers you have selected to review using full citations</a:t>
            </a:r>
            <a:endParaRPr lang="en-GB" sz="2200" dirty="0">
              <a:solidFill>
                <a:schemeClr val="tx1"/>
              </a:solidFill>
              <a:effectLst/>
              <a:latin typeface="Abadi Extra Light" panose="020B0204020104020204" pitchFamily="34" charset="0"/>
              <a:ea typeface="Calibri Light" panose="020F0302020204030204" pitchFamily="34" charset="0"/>
            </a:endParaRPr>
          </a:p>
          <a:p>
            <a:pPr marL="0" indent="0">
              <a:buNone/>
            </a:pPr>
            <a:endParaRPr lang="en-US" sz="2400" dirty="0">
              <a:solidFill>
                <a:schemeClr val="bg2">
                  <a:lumMod val="25000"/>
                </a:schemeClr>
              </a:solidFill>
            </a:endParaRPr>
          </a:p>
          <a:p>
            <a:pPr lvl="1">
              <a:buClr>
                <a:schemeClr val="tx1"/>
              </a:buClr>
            </a:pPr>
            <a:endParaRPr lang="en-US" dirty="0">
              <a:solidFill>
                <a:schemeClr val="bg2">
                  <a:lumMod val="25000"/>
                </a:schemeClr>
              </a:solidFill>
            </a:endParaRPr>
          </a:p>
          <a:p>
            <a:pPr lvl="1">
              <a:buClr>
                <a:schemeClr val="tx1"/>
              </a:buClr>
            </a:pPr>
            <a:endParaRPr lang="en-US" dirty="0">
              <a:solidFill>
                <a:schemeClr val="bg2">
                  <a:lumMod val="25000"/>
                </a:schemeClr>
              </a:solidFill>
            </a:endParaRPr>
          </a:p>
          <a:p>
            <a:pPr lvl="1">
              <a:buClr>
                <a:schemeClr val="tx1"/>
              </a:buClr>
            </a:pPr>
            <a:endParaRPr lang="en-US" dirty="0">
              <a:solidFill>
                <a:schemeClr val="bg2">
                  <a:lumMod val="25000"/>
                </a:schemeClr>
              </a:solidFill>
            </a:endParaRPr>
          </a:p>
          <a:p>
            <a:pPr marL="457200" lvl="1" indent="0">
              <a:buClr>
                <a:schemeClr val="tx1"/>
              </a:buClr>
              <a:buNone/>
            </a:pPr>
            <a:endParaRPr lang="en-US" dirty="0">
              <a:solidFill>
                <a:schemeClr val="bg2">
                  <a:lumMod val="25000"/>
                </a:schemeClr>
              </a:solidFill>
            </a:endParaRPr>
          </a:p>
          <a:p>
            <a:endParaRPr lang="en-GB" dirty="0">
              <a:solidFill>
                <a:schemeClr val="bg2">
                  <a:lumMod val="25000"/>
                </a:schemeClr>
              </a:solidFill>
              <a:ea typeface="+mn-lt"/>
              <a:cs typeface="+mn-lt"/>
            </a:endParaRPr>
          </a:p>
          <a:p>
            <a:pPr marL="0" indent="0">
              <a:buNone/>
            </a:pPr>
            <a:endParaRPr lang="en-GB" dirty="0">
              <a:solidFill>
                <a:schemeClr val="bg2">
                  <a:lumMod val="25000"/>
                </a:schemeClr>
              </a:solidFill>
              <a:ea typeface="+mn-lt"/>
              <a:cs typeface="+mn-lt"/>
            </a:endParaRPr>
          </a:p>
          <a:p>
            <a:endParaRPr lang="en-GB" dirty="0"/>
          </a:p>
        </p:txBody>
      </p:sp>
    </p:spTree>
    <p:extLst>
      <p:ext uri="{BB962C8B-B14F-4D97-AF65-F5344CB8AC3E}">
        <p14:creationId xmlns:p14="http://schemas.microsoft.com/office/powerpoint/2010/main" val="3949845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D7E90-2EA9-A1F8-A26E-FC2188B9CA0E}"/>
              </a:ext>
            </a:extLst>
          </p:cNvPr>
          <p:cNvSpPr>
            <a:spLocks noGrp="1"/>
          </p:cNvSpPr>
          <p:nvPr>
            <p:ph type="title"/>
          </p:nvPr>
        </p:nvSpPr>
        <p:spPr/>
        <p:txBody>
          <a:bodyPr/>
          <a:lstStyle/>
          <a:p>
            <a:r>
              <a:rPr lang="en-GB" dirty="0"/>
              <a:t>“Tell a story” and make use of Appendices</a:t>
            </a:r>
          </a:p>
        </p:txBody>
      </p:sp>
      <p:sp>
        <p:nvSpPr>
          <p:cNvPr id="7" name="Content Placeholder 6">
            <a:extLst>
              <a:ext uri="{FF2B5EF4-FFF2-40B4-BE49-F238E27FC236}">
                <a16:creationId xmlns:a16="http://schemas.microsoft.com/office/drawing/2014/main" id="{918E8DD4-60D8-E772-E1E8-51926053F079}"/>
              </a:ext>
            </a:extLst>
          </p:cNvPr>
          <p:cNvSpPr>
            <a:spLocks noGrp="1"/>
          </p:cNvSpPr>
          <p:nvPr>
            <p:ph sz="half" idx="1"/>
          </p:nvPr>
        </p:nvSpPr>
        <p:spPr>
          <a:xfrm>
            <a:off x="838199" y="1280823"/>
            <a:ext cx="6349410" cy="4896140"/>
          </a:xfrm>
        </p:spPr>
        <p:txBody>
          <a:bodyPr/>
          <a:lstStyle/>
          <a:p>
            <a:r>
              <a:rPr lang="en-GB" dirty="0">
                <a:solidFill>
                  <a:schemeClr val="tx1"/>
                </a:solidFill>
              </a:rPr>
              <a:t>Summarise each step of the development of your search strategy</a:t>
            </a:r>
          </a:p>
          <a:p>
            <a:pPr marL="0" indent="0">
              <a:buNone/>
            </a:pPr>
            <a:endParaRPr lang="en-GB" sz="800" dirty="0">
              <a:solidFill>
                <a:schemeClr val="tx1"/>
              </a:solidFill>
            </a:endParaRPr>
          </a:p>
          <a:p>
            <a:r>
              <a:rPr lang="en-GB" dirty="0">
                <a:solidFill>
                  <a:schemeClr val="tx1"/>
                </a:solidFill>
              </a:rPr>
              <a:t>This will probably reflect the cycle</a:t>
            </a:r>
          </a:p>
          <a:p>
            <a:pPr marL="0" indent="0">
              <a:buNone/>
            </a:pPr>
            <a:endParaRPr lang="en-GB" sz="800" dirty="0">
              <a:solidFill>
                <a:schemeClr val="tx1"/>
              </a:solidFill>
            </a:endParaRPr>
          </a:p>
          <a:p>
            <a:r>
              <a:rPr lang="en-GB" dirty="0">
                <a:solidFill>
                  <a:schemeClr val="tx1"/>
                </a:solidFill>
              </a:rPr>
              <a:t>Small tables can be included in the text, for example to explain key word searches</a:t>
            </a:r>
          </a:p>
          <a:p>
            <a:pPr marL="0" indent="0">
              <a:buNone/>
            </a:pPr>
            <a:endParaRPr lang="en-GB" sz="800" dirty="0">
              <a:solidFill>
                <a:schemeClr val="tx1"/>
              </a:solidFill>
            </a:endParaRPr>
          </a:p>
          <a:p>
            <a:r>
              <a:rPr lang="en-GB" dirty="0">
                <a:solidFill>
                  <a:schemeClr val="tx1"/>
                </a:solidFill>
              </a:rPr>
              <a:t>Larger tables can be placed in the appendices and referred to in the text (e.g. See appendix a for full record of databases searched). </a:t>
            </a:r>
          </a:p>
        </p:txBody>
      </p:sp>
      <p:graphicFrame>
        <p:nvGraphicFramePr>
          <p:cNvPr id="8" name="Content Placeholder 4">
            <a:extLst>
              <a:ext uri="{FF2B5EF4-FFF2-40B4-BE49-F238E27FC236}">
                <a16:creationId xmlns:a16="http://schemas.microsoft.com/office/drawing/2014/main" id="{288E5CC9-85B7-22D3-5661-7F55B05D7E0E}"/>
              </a:ext>
            </a:extLst>
          </p:cNvPr>
          <p:cNvGraphicFramePr>
            <a:graphicFrameLocks/>
          </p:cNvGraphicFramePr>
          <p:nvPr>
            <p:extLst>
              <p:ext uri="{D42A27DB-BD31-4B8C-83A1-F6EECF244321}">
                <p14:modId xmlns:p14="http://schemas.microsoft.com/office/powerpoint/2010/main" val="1921154645"/>
              </p:ext>
            </p:extLst>
          </p:nvPr>
        </p:nvGraphicFramePr>
        <p:xfrm>
          <a:off x="7187608" y="1616149"/>
          <a:ext cx="4552507" cy="4645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E6458D6-0EBA-7E47-8E54-F09136202EF5}"/>
              </a:ext>
            </a:extLst>
          </p:cNvPr>
          <p:cNvSpPr txBox="1"/>
          <p:nvPr/>
        </p:nvSpPr>
        <p:spPr>
          <a:xfrm>
            <a:off x="987945" y="6130116"/>
            <a:ext cx="7267352" cy="707886"/>
          </a:xfrm>
          <a:prstGeom prst="rect">
            <a:avLst/>
          </a:prstGeom>
          <a:noFill/>
        </p:spPr>
        <p:txBody>
          <a:bodyPr wrap="square">
            <a:spAutoFit/>
          </a:bodyPr>
          <a:lstStyle/>
          <a:p>
            <a:pPr algn="ctr"/>
            <a:r>
              <a:rPr lang="en-GB" sz="2000" b="1" dirty="0">
                <a:solidFill>
                  <a:srgbClr val="06382E"/>
                </a:solidFill>
                <a:effectLst/>
                <a:latin typeface="Calibri" panose="020F0502020204030204" pitchFamily="34" charset="0"/>
                <a:ea typeface="Calibri" panose="020F0502020204030204" pitchFamily="34" charset="0"/>
              </a:rPr>
              <a:t>Your description of the search should contain just enough detail to allow someone to replicate it</a:t>
            </a:r>
            <a:endParaRPr lang="en-GB" sz="2000" b="1" dirty="0">
              <a:solidFill>
                <a:srgbClr val="06382E"/>
              </a:solidFill>
            </a:endParaRPr>
          </a:p>
        </p:txBody>
      </p:sp>
      <p:cxnSp>
        <p:nvCxnSpPr>
          <p:cNvPr id="12" name="Straight Arrow Connector 11">
            <a:extLst>
              <a:ext uri="{FF2B5EF4-FFF2-40B4-BE49-F238E27FC236}">
                <a16:creationId xmlns:a16="http://schemas.microsoft.com/office/drawing/2014/main" id="{F515324E-76A3-111D-2679-0C416F57A774}"/>
              </a:ext>
            </a:extLst>
          </p:cNvPr>
          <p:cNvCxnSpPr/>
          <p:nvPr/>
        </p:nvCxnSpPr>
        <p:spPr>
          <a:xfrm>
            <a:off x="6172200" y="2684206"/>
            <a:ext cx="737419" cy="176981"/>
          </a:xfrm>
          <a:prstGeom prst="straightConnector1">
            <a:avLst/>
          </a:prstGeom>
          <a:ln w="53975">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162773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Rectangle 1127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E11E9-0D66-B74C-A7FF-CFA07E241CE4}"/>
              </a:ext>
            </a:extLst>
          </p:cNvPr>
          <p:cNvSpPr>
            <a:spLocks noGrp="1"/>
          </p:cNvSpPr>
          <p:nvPr>
            <p:ph type="title"/>
          </p:nvPr>
        </p:nvSpPr>
        <p:spPr>
          <a:xfrm>
            <a:off x="287594" y="670559"/>
            <a:ext cx="5884605" cy="2148841"/>
          </a:xfrm>
        </p:spPr>
        <p:txBody>
          <a:bodyPr anchor="t">
            <a:normAutofit/>
          </a:bodyPr>
          <a:lstStyle/>
          <a:p>
            <a:pPr algn="ctr"/>
            <a:r>
              <a:rPr lang="en-US" dirty="0">
                <a:solidFill>
                  <a:schemeClr val="bg2">
                    <a:lumMod val="25000"/>
                  </a:schemeClr>
                </a:solidFill>
                <a:latin typeface="Abadi" panose="020B0604020104020204" pitchFamily="34" charset="0"/>
              </a:rPr>
              <a:t>Writing the Methodology &amp; Methods</a:t>
            </a:r>
          </a:p>
        </p:txBody>
      </p:sp>
      <p:pic>
        <p:nvPicPr>
          <p:cNvPr id="11266" name="Picture 2" descr="Wendy's Top Tips on Benefit Applications - Steel Bones">
            <a:extLst>
              <a:ext uri="{FF2B5EF4-FFF2-40B4-BE49-F238E27FC236}">
                <a16:creationId xmlns:a16="http://schemas.microsoft.com/office/drawing/2014/main" id="{6EE0CA89-068E-6D42-B012-FB91AF4910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95" r="610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F1C87E-DEE2-B84B-AA32-302AB7EDD8B4}"/>
              </a:ext>
            </a:extLst>
          </p:cNvPr>
          <p:cNvSpPr>
            <a:spLocks noGrp="1"/>
          </p:cNvSpPr>
          <p:nvPr>
            <p:ph idx="1"/>
          </p:nvPr>
        </p:nvSpPr>
        <p:spPr>
          <a:xfrm>
            <a:off x="5674751" y="110613"/>
            <a:ext cx="6448424" cy="7329948"/>
          </a:xfrm>
        </p:spPr>
        <p:txBody>
          <a:bodyPr anchor="t">
            <a:normAutofit fontScale="62500" lnSpcReduction="20000"/>
          </a:bodyPr>
          <a:lstStyle/>
          <a:p>
            <a:pPr marL="0" indent="0">
              <a:lnSpc>
                <a:spcPct val="120000"/>
              </a:lnSpc>
              <a:spcBef>
                <a:spcPts val="0"/>
              </a:spcBef>
              <a:buNone/>
            </a:pPr>
            <a:r>
              <a:rPr lang="en-US" sz="3600" dirty="0">
                <a:latin typeface="Abadi Extra Light" panose="020B0204020104020204" pitchFamily="34" charset="0"/>
              </a:rPr>
              <a:t>When constructing your Methodology and Methods:</a:t>
            </a:r>
          </a:p>
          <a:p>
            <a:pPr marL="0" indent="0">
              <a:lnSpc>
                <a:spcPct val="120000"/>
              </a:lnSpc>
              <a:spcBef>
                <a:spcPts val="0"/>
              </a:spcBef>
              <a:buNone/>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Provide </a:t>
            </a:r>
            <a:r>
              <a:rPr lang="en-US" sz="3600" b="1" dirty="0">
                <a:latin typeface="Abadi Extra Light" panose="020B0204020104020204" pitchFamily="34" charset="0"/>
              </a:rPr>
              <a:t>just enough </a:t>
            </a:r>
            <a:r>
              <a:rPr lang="en-US" sz="3600" dirty="0">
                <a:latin typeface="Abadi Extra Light" panose="020B0204020104020204" pitchFamily="34" charset="0"/>
              </a:rPr>
              <a:t>information so that the reader can understand the decisions you have made</a:t>
            </a:r>
          </a:p>
          <a:p>
            <a:pPr>
              <a:lnSpc>
                <a:spcPct val="120000"/>
              </a:lnSpc>
              <a:spcBef>
                <a:spcPts val="0"/>
              </a:spcBef>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Refer back to the </a:t>
            </a:r>
            <a:r>
              <a:rPr lang="en-US" sz="3600" i="1" dirty="0">
                <a:latin typeface="Abadi Extra Light" panose="020B0204020104020204" pitchFamily="34" charset="0"/>
              </a:rPr>
              <a:t>record of your search </a:t>
            </a:r>
            <a:r>
              <a:rPr lang="en-US" sz="3600" dirty="0">
                <a:latin typeface="Abadi Extra Light" panose="020B0204020104020204" pitchFamily="34" charset="0"/>
              </a:rPr>
              <a:t>(as advised) and </a:t>
            </a:r>
            <a:r>
              <a:rPr lang="en-US" sz="3600" dirty="0" err="1">
                <a:latin typeface="Abadi Extra Light" panose="020B0204020104020204" pitchFamily="34" charset="0"/>
              </a:rPr>
              <a:t>summarise</a:t>
            </a:r>
            <a:r>
              <a:rPr lang="en-US" sz="3600" dirty="0">
                <a:latin typeface="Abadi Extra Light" panose="020B0204020104020204" pitchFamily="34" charset="0"/>
              </a:rPr>
              <a:t> key aspects of the development of your search strategy</a:t>
            </a:r>
          </a:p>
          <a:p>
            <a:pPr>
              <a:lnSpc>
                <a:spcPct val="120000"/>
              </a:lnSpc>
              <a:spcBef>
                <a:spcPts val="0"/>
              </a:spcBef>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Make use of small tables within the text (e.g., search terms, key words, inclusion/exclusion criteria)</a:t>
            </a:r>
          </a:p>
          <a:p>
            <a:pPr>
              <a:lnSpc>
                <a:spcPct val="120000"/>
              </a:lnSpc>
              <a:spcBef>
                <a:spcPts val="0"/>
              </a:spcBef>
            </a:pPr>
            <a:endParaRPr lang="en-US" sz="3600" dirty="0">
              <a:latin typeface="Abadi Extra Light" panose="020B0204020104020204" pitchFamily="34" charset="0"/>
            </a:endParaRPr>
          </a:p>
          <a:p>
            <a:pPr>
              <a:lnSpc>
                <a:spcPct val="120000"/>
              </a:lnSpc>
              <a:spcBef>
                <a:spcPts val="0"/>
              </a:spcBef>
            </a:pPr>
            <a:r>
              <a:rPr lang="en-US" sz="3600" dirty="0">
                <a:latin typeface="Abadi Extra Light" panose="020B0204020104020204" pitchFamily="34" charset="0"/>
              </a:rPr>
              <a:t>Refer to Appendices for larger tables (e.g., </a:t>
            </a:r>
            <a:r>
              <a:rPr lang="en-GB" sz="3600" dirty="0">
                <a:latin typeface="Abadi Extra Light" panose="020B0204020104020204" pitchFamily="34" charset="0"/>
                <a:ea typeface="Calibri" panose="020F0502020204030204" pitchFamily="34" charset="0"/>
              </a:rPr>
              <a:t>T</a:t>
            </a:r>
            <a:r>
              <a:rPr lang="en-GB" sz="3600" dirty="0">
                <a:effectLst/>
                <a:latin typeface="Abadi Extra Light" panose="020B0204020104020204" pitchFamily="34" charset="0"/>
                <a:ea typeface="Calibri" panose="020F0502020204030204" pitchFamily="34" charset="0"/>
              </a:rPr>
              <a:t>he final list of papers you have selected to review and their full citations)</a:t>
            </a:r>
          </a:p>
          <a:p>
            <a:pPr>
              <a:lnSpc>
                <a:spcPct val="120000"/>
              </a:lnSpc>
              <a:spcBef>
                <a:spcPts val="0"/>
              </a:spcBef>
            </a:pPr>
            <a:endParaRPr lang="en-GB" sz="3600" dirty="0">
              <a:latin typeface="Abadi Extra Light" panose="020B0204020104020204" pitchFamily="34" charset="0"/>
              <a:ea typeface="Calibri Light" panose="020F0302020204030204" pitchFamily="34" charset="0"/>
            </a:endParaRPr>
          </a:p>
          <a:p>
            <a:pPr>
              <a:lnSpc>
                <a:spcPct val="120000"/>
              </a:lnSpc>
              <a:spcBef>
                <a:spcPts val="0"/>
              </a:spcBef>
            </a:pPr>
            <a:r>
              <a:rPr lang="en-GB" sz="3600" dirty="0">
                <a:effectLst/>
                <a:latin typeface="Abadi Extra Light" panose="020B0204020104020204" pitchFamily="34" charset="0"/>
                <a:ea typeface="Calibri Light" panose="020F0302020204030204" pitchFamily="34" charset="0"/>
              </a:rPr>
              <a:t>Look at examples in journal articles of Methodology &amp; methods sections</a:t>
            </a:r>
          </a:p>
          <a:p>
            <a:pPr marL="0" indent="0">
              <a:lnSpc>
                <a:spcPct val="120000"/>
              </a:lnSpc>
              <a:spcBef>
                <a:spcPts val="0"/>
              </a:spcBef>
              <a:buNone/>
            </a:pPr>
            <a:endParaRPr lang="en-GB" sz="3600" dirty="0">
              <a:solidFill>
                <a:schemeClr val="tx1"/>
              </a:solidFill>
              <a:effectLst/>
              <a:latin typeface="Abadi Extra Light" panose="020B0204020104020204" pitchFamily="34" charset="0"/>
              <a:ea typeface="Calibri Light" panose="020F0302020204030204" pitchFamily="34" charset="0"/>
            </a:endParaRPr>
          </a:p>
          <a:p>
            <a:pPr>
              <a:lnSpc>
                <a:spcPct val="120000"/>
              </a:lnSpc>
              <a:spcBef>
                <a:spcPts val="0"/>
              </a:spcBef>
            </a:pPr>
            <a:endParaRPr lang="en-US" sz="3600" dirty="0">
              <a:solidFill>
                <a:schemeClr val="bg2">
                  <a:lumMod val="25000"/>
                </a:schemeClr>
              </a:solidFill>
              <a:latin typeface="Abadi Extra Light" panose="020B0204020104020204" pitchFamily="34" charset="0"/>
            </a:endParaRPr>
          </a:p>
          <a:p>
            <a:pPr>
              <a:lnSpc>
                <a:spcPct val="120000"/>
              </a:lnSpc>
              <a:spcBef>
                <a:spcPts val="0"/>
              </a:spcBef>
            </a:pPr>
            <a:endParaRPr lang="en-US" sz="2900" dirty="0">
              <a:solidFill>
                <a:schemeClr val="bg2">
                  <a:lumMod val="25000"/>
                </a:schemeClr>
              </a:solidFill>
              <a:latin typeface="Abadi Extra Light" panose="020B0204020104020204" pitchFamily="34" charset="0"/>
            </a:endParaRPr>
          </a:p>
          <a:p>
            <a:pPr marL="0" indent="0">
              <a:lnSpc>
                <a:spcPct val="120000"/>
              </a:lnSpc>
              <a:spcBef>
                <a:spcPts val="0"/>
              </a:spcBef>
              <a:buNone/>
            </a:pPr>
            <a:endParaRPr lang="en-US" sz="2000" dirty="0">
              <a:solidFill>
                <a:schemeClr val="bg2">
                  <a:lumMod val="25000"/>
                </a:schemeClr>
              </a:solidFill>
            </a:endParaRPr>
          </a:p>
          <a:p>
            <a:pPr marL="0" indent="0">
              <a:buNone/>
            </a:pPr>
            <a:endParaRPr lang="en-US" sz="2000" dirty="0"/>
          </a:p>
          <a:p>
            <a:endParaRPr lang="en-US" sz="2000" dirty="0"/>
          </a:p>
          <a:p>
            <a:endParaRPr lang="en-US" sz="2000" dirty="0"/>
          </a:p>
        </p:txBody>
      </p:sp>
    </p:spTree>
    <p:extLst>
      <p:ext uri="{BB962C8B-B14F-4D97-AF65-F5344CB8AC3E}">
        <p14:creationId xmlns:p14="http://schemas.microsoft.com/office/powerpoint/2010/main" val="3690358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7560428-F233-AD69-C002-E3D2C0426C56}"/>
              </a:ext>
            </a:extLst>
          </p:cNvPr>
          <p:cNvSpPr txBox="1">
            <a:spLocks/>
          </p:cNvSpPr>
          <p:nvPr/>
        </p:nvSpPr>
        <p:spPr>
          <a:xfrm>
            <a:off x="7073417" y="0"/>
            <a:ext cx="4428699" cy="2745688"/>
          </a:xfrm>
          <a:prstGeom prst="rect">
            <a:avLst/>
          </a:prstGeom>
          <a:noFill/>
        </p:spPr>
        <p:txBody>
          <a:bodyPr vert="horz" lIns="91440" tIns="45720" rIns="91440" bIns="45720" rtlCol="0" anchor="b">
            <a:normAutofit/>
          </a:bodyPr>
          <a:lstStyle>
            <a:lvl1pPr algn="ctr" rtl="0" eaLnBrk="0" fontAlgn="base" hangingPunct="0">
              <a:lnSpc>
                <a:spcPct val="90000"/>
              </a:lnSpc>
              <a:spcBef>
                <a:spcPct val="0"/>
              </a:spcBef>
              <a:spcAft>
                <a:spcPct val="0"/>
              </a:spcAft>
              <a:defRPr sz="4000" kern="1200">
                <a:solidFill>
                  <a:srgbClr val="595959"/>
                </a:solidFill>
                <a:latin typeface="+mj-lt"/>
                <a:ea typeface="+mj-ea"/>
                <a:cs typeface="+mj-cs"/>
              </a:defRPr>
            </a:lvl1pPr>
            <a:lvl2pPr algn="ctr" rtl="0" eaLnBrk="0" fontAlgn="base" hangingPunct="0">
              <a:lnSpc>
                <a:spcPct val="90000"/>
              </a:lnSpc>
              <a:spcBef>
                <a:spcPct val="0"/>
              </a:spcBef>
              <a:spcAft>
                <a:spcPct val="0"/>
              </a:spcAft>
              <a:defRPr sz="4000">
                <a:solidFill>
                  <a:srgbClr val="595959"/>
                </a:solidFill>
                <a:latin typeface="Abadi" pitchFamily="34" charset="0"/>
              </a:defRPr>
            </a:lvl2pPr>
            <a:lvl3pPr algn="ctr" rtl="0" eaLnBrk="0" fontAlgn="base" hangingPunct="0">
              <a:lnSpc>
                <a:spcPct val="90000"/>
              </a:lnSpc>
              <a:spcBef>
                <a:spcPct val="0"/>
              </a:spcBef>
              <a:spcAft>
                <a:spcPct val="0"/>
              </a:spcAft>
              <a:defRPr sz="4000">
                <a:solidFill>
                  <a:srgbClr val="595959"/>
                </a:solidFill>
                <a:latin typeface="Abadi" pitchFamily="34" charset="0"/>
              </a:defRPr>
            </a:lvl3pPr>
            <a:lvl4pPr algn="ctr" rtl="0" eaLnBrk="0" fontAlgn="base" hangingPunct="0">
              <a:lnSpc>
                <a:spcPct val="90000"/>
              </a:lnSpc>
              <a:spcBef>
                <a:spcPct val="0"/>
              </a:spcBef>
              <a:spcAft>
                <a:spcPct val="0"/>
              </a:spcAft>
              <a:defRPr sz="4000">
                <a:solidFill>
                  <a:srgbClr val="595959"/>
                </a:solidFill>
                <a:latin typeface="Abadi" pitchFamily="34" charset="0"/>
              </a:defRPr>
            </a:lvl4pPr>
            <a:lvl5pPr algn="ctr" rtl="0" eaLnBrk="0" fontAlgn="base" hangingPunct="0">
              <a:lnSpc>
                <a:spcPct val="90000"/>
              </a:lnSpc>
              <a:spcBef>
                <a:spcPct val="0"/>
              </a:spcBef>
              <a:spcAft>
                <a:spcPct val="0"/>
              </a:spcAft>
              <a:defRPr sz="4000">
                <a:solidFill>
                  <a:srgbClr val="595959"/>
                </a:solidFill>
                <a:latin typeface="Abadi" pitchFamily="34" charset="0"/>
              </a:defRPr>
            </a:lvl5pPr>
            <a:lvl6pPr marL="457200" algn="ctr" rtl="0" fontAlgn="base">
              <a:lnSpc>
                <a:spcPct val="90000"/>
              </a:lnSpc>
              <a:spcBef>
                <a:spcPct val="0"/>
              </a:spcBef>
              <a:spcAft>
                <a:spcPct val="0"/>
              </a:spcAft>
              <a:defRPr sz="4000">
                <a:solidFill>
                  <a:srgbClr val="595959"/>
                </a:solidFill>
                <a:latin typeface="Abadi" pitchFamily="34" charset="0"/>
              </a:defRPr>
            </a:lvl6pPr>
            <a:lvl7pPr marL="914400" algn="ctr" rtl="0" fontAlgn="base">
              <a:lnSpc>
                <a:spcPct val="90000"/>
              </a:lnSpc>
              <a:spcBef>
                <a:spcPct val="0"/>
              </a:spcBef>
              <a:spcAft>
                <a:spcPct val="0"/>
              </a:spcAft>
              <a:defRPr sz="4000">
                <a:solidFill>
                  <a:srgbClr val="595959"/>
                </a:solidFill>
                <a:latin typeface="Abadi" pitchFamily="34" charset="0"/>
              </a:defRPr>
            </a:lvl7pPr>
            <a:lvl8pPr marL="1371600" algn="ctr" rtl="0" fontAlgn="base">
              <a:lnSpc>
                <a:spcPct val="90000"/>
              </a:lnSpc>
              <a:spcBef>
                <a:spcPct val="0"/>
              </a:spcBef>
              <a:spcAft>
                <a:spcPct val="0"/>
              </a:spcAft>
              <a:defRPr sz="4000">
                <a:solidFill>
                  <a:srgbClr val="595959"/>
                </a:solidFill>
                <a:latin typeface="Abadi" pitchFamily="34" charset="0"/>
              </a:defRPr>
            </a:lvl8pPr>
            <a:lvl9pPr marL="1828800" algn="ctr" rtl="0" fontAlgn="base">
              <a:lnSpc>
                <a:spcPct val="90000"/>
              </a:lnSpc>
              <a:spcBef>
                <a:spcPct val="0"/>
              </a:spcBef>
              <a:spcAft>
                <a:spcPct val="0"/>
              </a:spcAft>
              <a:defRPr sz="4000">
                <a:solidFill>
                  <a:srgbClr val="595959"/>
                </a:solidFill>
                <a:latin typeface="Abadi" pitchFamily="34" charset="0"/>
              </a:defRPr>
            </a:lvl9pPr>
          </a:lstStyle>
          <a:p>
            <a:pPr eaLnBrk="1" hangingPunct="1">
              <a:spcAft>
                <a:spcPts val="600"/>
              </a:spcAft>
            </a:pPr>
            <a:r>
              <a:rPr lang="en-US" dirty="0">
                <a:solidFill>
                  <a:schemeClr val="tx1">
                    <a:lumMod val="65000"/>
                    <a:lumOff val="35000"/>
                  </a:schemeClr>
                </a:solidFill>
              </a:rPr>
              <a:t>Writing the literature review</a:t>
            </a:r>
          </a:p>
        </p:txBody>
      </p:sp>
      <p:pic>
        <p:nvPicPr>
          <p:cNvPr id="6" name="Picture 5" descr="Stack of magazines on table">
            <a:extLst>
              <a:ext uri="{FF2B5EF4-FFF2-40B4-BE49-F238E27FC236}">
                <a16:creationId xmlns:a16="http://schemas.microsoft.com/office/drawing/2014/main" id="{2ABD41A2-826A-72DA-A31E-BED83409A168}"/>
              </a:ext>
            </a:extLst>
          </p:cNvPr>
          <p:cNvPicPr>
            <a:picLocks noChangeAspect="1"/>
          </p:cNvPicPr>
          <p:nvPr/>
        </p:nvPicPr>
        <p:blipFill rotWithShape="1">
          <a:blip r:embed="rId2"/>
          <a:srcRect l="33083" r="412"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2" name="TextBox 1">
            <a:extLst>
              <a:ext uri="{FF2B5EF4-FFF2-40B4-BE49-F238E27FC236}">
                <a16:creationId xmlns:a16="http://schemas.microsoft.com/office/drawing/2014/main" id="{EC3C6EEF-E050-B937-8248-69C8F8158804}"/>
              </a:ext>
            </a:extLst>
          </p:cNvPr>
          <p:cNvSpPr txBox="1"/>
          <p:nvPr/>
        </p:nvSpPr>
        <p:spPr>
          <a:xfrm>
            <a:off x="6266350" y="3195021"/>
            <a:ext cx="5733826" cy="1231106"/>
          </a:xfrm>
          <a:prstGeom prst="rect">
            <a:avLst/>
          </a:prstGeom>
          <a:noFill/>
        </p:spPr>
        <p:txBody>
          <a:bodyPr wrap="square" rtlCol="0">
            <a:spAutoFit/>
          </a:bodyPr>
          <a:lstStyle/>
          <a:p>
            <a:pPr algn="ctr"/>
            <a:r>
              <a:rPr lang="en-GB" sz="2800" dirty="0">
                <a:solidFill>
                  <a:schemeClr val="tx1">
                    <a:lumMod val="75000"/>
                    <a:lumOff val="25000"/>
                  </a:schemeClr>
                </a:solidFill>
                <a:latin typeface="+mj-lt"/>
                <a:cs typeface="Arial"/>
              </a:rPr>
              <a:t>Main Body of the review</a:t>
            </a:r>
          </a:p>
          <a:p>
            <a:pPr algn="ctr"/>
            <a:r>
              <a:rPr lang="en-GB" sz="2800" dirty="0">
                <a:solidFill>
                  <a:schemeClr val="tx1">
                    <a:lumMod val="75000"/>
                    <a:lumOff val="25000"/>
                  </a:schemeClr>
                </a:solidFill>
                <a:latin typeface="+mj-lt"/>
                <a:cs typeface="Arial"/>
              </a:rPr>
              <a:t>Analysis and Findings</a:t>
            </a:r>
          </a:p>
          <a:p>
            <a:endParaRPr lang="en-GB" dirty="0"/>
          </a:p>
        </p:txBody>
      </p:sp>
    </p:spTree>
    <p:extLst>
      <p:ext uri="{BB962C8B-B14F-4D97-AF65-F5344CB8AC3E}">
        <p14:creationId xmlns:p14="http://schemas.microsoft.com/office/powerpoint/2010/main" val="3129019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2416A-7C06-88BE-49ED-C259EF7F491E}"/>
              </a:ext>
            </a:extLst>
          </p:cNvPr>
          <p:cNvSpPr>
            <a:spLocks noGrp="1"/>
          </p:cNvSpPr>
          <p:nvPr>
            <p:ph type="title"/>
          </p:nvPr>
        </p:nvSpPr>
        <p:spPr/>
        <p:txBody>
          <a:bodyPr/>
          <a:lstStyle/>
          <a:p>
            <a:r>
              <a:rPr lang="en-GB" dirty="0"/>
              <a:t>Structure of your Literature Review</a:t>
            </a:r>
          </a:p>
        </p:txBody>
      </p:sp>
      <p:pic>
        <p:nvPicPr>
          <p:cNvPr id="5" name="Content Placeholder 4">
            <a:extLst>
              <a:ext uri="{FF2B5EF4-FFF2-40B4-BE49-F238E27FC236}">
                <a16:creationId xmlns:a16="http://schemas.microsoft.com/office/drawing/2014/main" id="{4850E53D-BBF9-ACFE-13A3-10C96477F350}"/>
              </a:ext>
            </a:extLst>
          </p:cNvPr>
          <p:cNvPicPr>
            <a:picLocks noGrp="1" noChangeAspect="1"/>
          </p:cNvPicPr>
          <p:nvPr>
            <p:ph idx="1"/>
          </p:nvPr>
        </p:nvPicPr>
        <p:blipFill>
          <a:blip r:embed="rId2"/>
          <a:stretch>
            <a:fillRect/>
          </a:stretch>
        </p:blipFill>
        <p:spPr>
          <a:xfrm>
            <a:off x="4838700" y="1423386"/>
            <a:ext cx="7048500" cy="477614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6FAD42BF-C6F0-F11A-7E50-1B3BB01D8C34}"/>
              </a:ext>
            </a:extLst>
          </p:cNvPr>
          <p:cNvPicPr>
            <a:picLocks noChangeAspect="1"/>
          </p:cNvPicPr>
          <p:nvPr/>
        </p:nvPicPr>
        <p:blipFill>
          <a:blip r:embed="rId3"/>
          <a:stretch>
            <a:fillRect/>
          </a:stretch>
        </p:blipFill>
        <p:spPr>
          <a:xfrm>
            <a:off x="838200" y="1345592"/>
            <a:ext cx="3596640" cy="4853940"/>
          </a:xfrm>
          <a:prstGeom prst="rect">
            <a:avLst/>
          </a:prstGeom>
          <a:ln>
            <a:noFill/>
          </a:ln>
          <a:effectLst>
            <a:outerShdw blurRad="292100" dist="139700" dir="2700000" algn="tl" rotWithShape="0">
              <a:srgbClr val="333333">
                <a:alpha val="65000"/>
              </a:srgbClr>
            </a:outerShdw>
          </a:effectLst>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74139B76-FE00-6790-11D4-D14C5FC34AD8}"/>
                  </a:ext>
                </a:extLst>
              </p14:cNvPr>
              <p14:cNvContentPartPr/>
              <p14:nvPr/>
            </p14:nvContentPartPr>
            <p14:xfrm>
              <a:off x="4636002" y="3930130"/>
              <a:ext cx="5275440" cy="693900"/>
            </p14:xfrm>
          </p:contentPart>
        </mc:Choice>
        <mc:Fallback xmlns="">
          <p:pic>
            <p:nvPicPr>
              <p:cNvPr id="8" name="Ink 7">
                <a:extLst>
                  <a:ext uri="{FF2B5EF4-FFF2-40B4-BE49-F238E27FC236}">
                    <a16:creationId xmlns:a16="http://schemas.microsoft.com/office/drawing/2014/main" id="{74139B76-FE00-6790-11D4-D14C5FC34AD8}"/>
                  </a:ext>
                </a:extLst>
              </p:cNvPr>
              <p:cNvPicPr/>
              <p:nvPr/>
            </p:nvPicPr>
            <p:blipFill>
              <a:blip r:embed="rId5"/>
              <a:stretch>
                <a:fillRect/>
              </a:stretch>
            </p:blipFill>
            <p:spPr>
              <a:xfrm>
                <a:off x="4582002" y="3822214"/>
                <a:ext cx="5383080" cy="909372"/>
              </a:xfrm>
              <a:prstGeom prst="rect">
                <a:avLst/>
              </a:prstGeom>
            </p:spPr>
          </p:pic>
        </mc:Fallback>
      </mc:AlternateContent>
    </p:spTree>
    <p:extLst>
      <p:ext uri="{BB962C8B-B14F-4D97-AF65-F5344CB8AC3E}">
        <p14:creationId xmlns:p14="http://schemas.microsoft.com/office/powerpoint/2010/main" val="1133331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2000" fill="hold"/>
                                        <p:tgtEl>
                                          <p:spTgt spid="8"/>
                                        </p:tgtEl>
                                        <p:attrNameLst>
                                          <p:attrName>drawProgress</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756D2-B576-B073-5811-3DB8B0F7B930}"/>
              </a:ext>
            </a:extLst>
          </p:cNvPr>
          <p:cNvSpPr>
            <a:spLocks noGrp="1"/>
          </p:cNvSpPr>
          <p:nvPr>
            <p:ph type="title"/>
          </p:nvPr>
        </p:nvSpPr>
        <p:spPr/>
        <p:txBody>
          <a:bodyPr/>
          <a:lstStyle/>
          <a:p>
            <a:r>
              <a:rPr lang="en-GB" dirty="0"/>
              <a:t>Section 3: Main Body of the Review &amp; Findings</a:t>
            </a:r>
          </a:p>
        </p:txBody>
      </p:sp>
      <p:pic>
        <p:nvPicPr>
          <p:cNvPr id="5" name="Content Placeholder 4">
            <a:extLst>
              <a:ext uri="{FF2B5EF4-FFF2-40B4-BE49-F238E27FC236}">
                <a16:creationId xmlns:a16="http://schemas.microsoft.com/office/drawing/2014/main" id="{D6A4EECD-68D8-4ED3-8FAA-4719EAE3AFE8}"/>
              </a:ext>
            </a:extLst>
          </p:cNvPr>
          <p:cNvPicPr>
            <a:picLocks noGrp="1" noChangeAspect="1"/>
          </p:cNvPicPr>
          <p:nvPr>
            <p:ph idx="1"/>
          </p:nvPr>
        </p:nvPicPr>
        <p:blipFill rotWithShape="1">
          <a:blip r:embed="rId2"/>
          <a:srcRect t="9333"/>
          <a:stretch/>
        </p:blipFill>
        <p:spPr>
          <a:xfrm>
            <a:off x="1524000" y="1390649"/>
            <a:ext cx="9525000" cy="503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91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FD30D5-CF6C-DD5E-E71A-96628032CCE6}"/>
              </a:ext>
            </a:extLst>
          </p:cNvPr>
          <p:cNvSpPr>
            <a:spLocks noGrp="1"/>
          </p:cNvSpPr>
          <p:nvPr>
            <p:ph type="title"/>
          </p:nvPr>
        </p:nvSpPr>
        <p:spPr/>
        <p:txBody>
          <a:bodyPr/>
          <a:lstStyle/>
          <a:p>
            <a:r>
              <a:rPr lang="en-GB" dirty="0"/>
              <a:t>Critical Evaluation…</a:t>
            </a:r>
          </a:p>
        </p:txBody>
      </p:sp>
      <p:sp>
        <p:nvSpPr>
          <p:cNvPr id="6" name="Content Placeholder 5">
            <a:extLst>
              <a:ext uri="{FF2B5EF4-FFF2-40B4-BE49-F238E27FC236}">
                <a16:creationId xmlns:a16="http://schemas.microsoft.com/office/drawing/2014/main" id="{B8D3C114-585D-C7E2-98CE-2BBF63DEF58C}"/>
              </a:ext>
            </a:extLst>
          </p:cNvPr>
          <p:cNvSpPr>
            <a:spLocks noGrp="1"/>
          </p:cNvSpPr>
          <p:nvPr>
            <p:ph sz="half" idx="2"/>
          </p:nvPr>
        </p:nvSpPr>
        <p:spPr/>
        <p:txBody>
          <a:bodyPr/>
          <a:lstStyle/>
          <a:p>
            <a:r>
              <a:rPr lang="en-GB" sz="2400" dirty="0">
                <a:solidFill>
                  <a:schemeClr val="bg2">
                    <a:lumMod val="25000"/>
                  </a:schemeClr>
                </a:solidFill>
              </a:rPr>
              <a:t>As discussed last week…</a:t>
            </a:r>
          </a:p>
          <a:p>
            <a:endParaRPr lang="en-GB" sz="2400" dirty="0">
              <a:solidFill>
                <a:schemeClr val="bg2">
                  <a:lumMod val="25000"/>
                </a:schemeClr>
              </a:solidFill>
            </a:endParaRPr>
          </a:p>
          <a:p>
            <a:r>
              <a:rPr lang="en-GB" sz="2400" dirty="0">
                <a:solidFill>
                  <a:schemeClr val="bg2">
                    <a:lumMod val="25000"/>
                  </a:schemeClr>
                </a:solidFill>
              </a:rPr>
              <a:t>A literature review is a type of </a:t>
            </a:r>
            <a:r>
              <a:rPr lang="en-GB" sz="2400" b="1" dirty="0">
                <a:solidFill>
                  <a:schemeClr val="bg2">
                    <a:lumMod val="25000"/>
                  </a:schemeClr>
                </a:solidFill>
              </a:rPr>
              <a:t>critical writing </a:t>
            </a:r>
            <a:r>
              <a:rPr lang="en-GB" sz="2400" dirty="0">
                <a:solidFill>
                  <a:schemeClr val="bg2">
                    <a:lumMod val="25000"/>
                  </a:schemeClr>
                </a:solidFill>
              </a:rPr>
              <a:t>in which you analyse and evaluate many sources on a specific topic…</a:t>
            </a:r>
          </a:p>
          <a:p>
            <a:pPr marL="0" indent="0">
              <a:buNone/>
            </a:pPr>
            <a:endParaRPr lang="en-GB" sz="2400" dirty="0">
              <a:solidFill>
                <a:schemeClr val="bg2">
                  <a:lumMod val="25000"/>
                </a:schemeClr>
              </a:solidFill>
            </a:endParaRPr>
          </a:p>
          <a:p>
            <a:r>
              <a:rPr lang="en-GB" sz="2400" dirty="0">
                <a:solidFill>
                  <a:schemeClr val="bg2">
                    <a:lumMod val="25000"/>
                  </a:schemeClr>
                </a:solidFill>
              </a:rPr>
              <a:t>The purpose is to provide your reader with an overview of the research that has been done on your topic, and to evaluate the sources you are reviewing…</a:t>
            </a:r>
          </a:p>
          <a:p>
            <a:endParaRPr lang="en-GB" sz="2400" dirty="0">
              <a:solidFill>
                <a:schemeClr val="bg2">
                  <a:lumMod val="25000"/>
                </a:schemeClr>
              </a:solidFill>
            </a:endParaRPr>
          </a:p>
          <a:p>
            <a:r>
              <a:rPr lang="en-GB" sz="2400" dirty="0">
                <a:solidFill>
                  <a:schemeClr val="bg2">
                    <a:lumMod val="25000"/>
                  </a:schemeClr>
                </a:solidFill>
              </a:rPr>
              <a:t>We have looked at the differences between Descriptive writing and Critical writing…</a:t>
            </a:r>
          </a:p>
          <a:p>
            <a:endParaRPr lang="en-GB" dirty="0"/>
          </a:p>
          <a:p>
            <a:endParaRPr lang="en-GB" dirty="0"/>
          </a:p>
        </p:txBody>
      </p:sp>
      <p:pic>
        <p:nvPicPr>
          <p:cNvPr id="7" name="Content Placeholder 4">
            <a:extLst>
              <a:ext uri="{FF2B5EF4-FFF2-40B4-BE49-F238E27FC236}">
                <a16:creationId xmlns:a16="http://schemas.microsoft.com/office/drawing/2014/main" id="{B3C213BB-7FD7-7386-9118-129A66419551}"/>
              </a:ext>
            </a:extLst>
          </p:cNvPr>
          <p:cNvPicPr>
            <a:picLocks noGrp="1" noChangeAspect="1"/>
          </p:cNvPicPr>
          <p:nvPr>
            <p:ph sz="half" idx="1"/>
          </p:nvPr>
        </p:nvPicPr>
        <p:blipFill rotWithShape="1">
          <a:blip r:embed="rId3"/>
          <a:srcRect t="9333"/>
          <a:stretch/>
        </p:blipFill>
        <p:spPr>
          <a:xfrm>
            <a:off x="838200" y="2239080"/>
            <a:ext cx="5181600" cy="29799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mc:AlternateContent xmlns:mc="http://schemas.openxmlformats.org/markup-compatibility/2006">
        <mc:Choice xmlns:p14="http://schemas.microsoft.com/office/powerpoint/2010/main" Requires="p14">
          <p:contentPart p14:bwMode="auto" r:id="rId4">
            <p14:nvContentPartPr>
              <p14:cNvPr id="10" name="Ink 9">
                <a:extLst>
                  <a:ext uri="{FF2B5EF4-FFF2-40B4-BE49-F238E27FC236}">
                    <a16:creationId xmlns:a16="http://schemas.microsoft.com/office/drawing/2014/main" id="{9E835E38-B64C-CBE7-9D29-72A57E5AC634}"/>
                  </a:ext>
                </a:extLst>
              </p14:cNvPr>
              <p14:cNvContentPartPr/>
              <p14:nvPr/>
            </p14:nvContentPartPr>
            <p14:xfrm>
              <a:off x="1054268" y="2526037"/>
              <a:ext cx="3309120" cy="414720"/>
            </p14:xfrm>
          </p:contentPart>
        </mc:Choice>
        <mc:Fallback>
          <p:pic>
            <p:nvPicPr>
              <p:cNvPr id="10" name="Ink 9">
                <a:extLst>
                  <a:ext uri="{FF2B5EF4-FFF2-40B4-BE49-F238E27FC236}">
                    <a16:creationId xmlns:a16="http://schemas.microsoft.com/office/drawing/2014/main" id="{9E835E38-B64C-CBE7-9D29-72A57E5AC634}"/>
                  </a:ext>
                </a:extLst>
              </p:cNvPr>
              <p:cNvPicPr/>
              <p:nvPr/>
            </p:nvPicPr>
            <p:blipFill>
              <a:blip r:embed="rId5"/>
              <a:stretch>
                <a:fillRect/>
              </a:stretch>
            </p:blipFill>
            <p:spPr>
              <a:xfrm>
                <a:off x="1036268" y="2508053"/>
                <a:ext cx="3344760" cy="450329"/>
              </a:xfrm>
              <a:prstGeom prst="rect">
                <a:avLst/>
              </a:prstGeom>
            </p:spPr>
          </p:pic>
        </mc:Fallback>
      </mc:AlternateContent>
      <p:pic>
        <p:nvPicPr>
          <p:cNvPr id="11" name="Content Placeholder 4">
            <a:extLst>
              <a:ext uri="{FF2B5EF4-FFF2-40B4-BE49-F238E27FC236}">
                <a16:creationId xmlns:a16="http://schemas.microsoft.com/office/drawing/2014/main" id="{45318D50-DA83-94DB-0297-C1A803E668A7}"/>
              </a:ext>
            </a:extLst>
          </p:cNvPr>
          <p:cNvPicPr>
            <a:picLocks noChangeAspect="1"/>
          </p:cNvPicPr>
          <p:nvPr/>
        </p:nvPicPr>
        <p:blipFill>
          <a:blip r:embed="rId6"/>
          <a:stretch>
            <a:fillRect/>
          </a:stretch>
        </p:blipFill>
        <p:spPr bwMode="auto">
          <a:xfrm>
            <a:off x="838200" y="1460211"/>
            <a:ext cx="5257800" cy="4895850"/>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55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2000" fill="hold"/>
                                        <p:tgtEl>
                                          <p:spTgt spid="10"/>
                                        </p:tgtEl>
                                        <p:attrNameLst>
                                          <p:attrName>drawProgress</p:attrName>
                                        </p:attrNameLst>
                                      </p:cBhvr>
                                      <p:tavLst>
                                        <p:tav tm="0">
                                          <p:val>
                                            <p:fltVal val="0"/>
                                          </p:val>
                                        </p:tav>
                                        <p:tav tm="100000">
                                          <p:val>
                                            <p:fltVal val="1"/>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FD30D5-CF6C-DD5E-E71A-96628032CCE6}"/>
              </a:ext>
            </a:extLst>
          </p:cNvPr>
          <p:cNvSpPr>
            <a:spLocks noGrp="1"/>
          </p:cNvSpPr>
          <p:nvPr>
            <p:ph type="title"/>
          </p:nvPr>
        </p:nvSpPr>
        <p:spPr>
          <a:xfrm>
            <a:off x="838200" y="136525"/>
            <a:ext cx="7636099" cy="965200"/>
          </a:xfrm>
        </p:spPr>
        <p:txBody>
          <a:bodyPr/>
          <a:lstStyle/>
          <a:p>
            <a:r>
              <a:rPr lang="en-GB" dirty="0"/>
              <a:t>Critically evaluating your literature</a:t>
            </a:r>
          </a:p>
        </p:txBody>
      </p:sp>
      <p:sp>
        <p:nvSpPr>
          <p:cNvPr id="2" name="Content Placeholder 1">
            <a:extLst>
              <a:ext uri="{FF2B5EF4-FFF2-40B4-BE49-F238E27FC236}">
                <a16:creationId xmlns:a16="http://schemas.microsoft.com/office/drawing/2014/main" id="{E1A6400B-5867-DD6E-0F17-3B137485E830}"/>
              </a:ext>
            </a:extLst>
          </p:cNvPr>
          <p:cNvSpPr>
            <a:spLocks noGrp="1"/>
          </p:cNvSpPr>
          <p:nvPr>
            <p:ph sz="half" idx="1"/>
          </p:nvPr>
        </p:nvSpPr>
        <p:spPr>
          <a:xfrm>
            <a:off x="838200" y="1280822"/>
            <a:ext cx="11353800" cy="5577177"/>
          </a:xfrm>
          <a:solidFill>
            <a:schemeClr val="bg1"/>
          </a:solidFill>
        </p:spPr>
        <p:txBody>
          <a:bodyPr/>
          <a:lstStyle/>
          <a:p>
            <a:r>
              <a:rPr lang="en-GB" sz="2200" b="0" dirty="0">
                <a:solidFill>
                  <a:schemeClr val="tx1">
                    <a:lumMod val="85000"/>
                    <a:lumOff val="15000"/>
                  </a:schemeClr>
                </a:solidFill>
                <a:cs typeface="Arial" panose="020B0604020202020204" pitchFamily="34" charset="0"/>
              </a:rPr>
              <a:t>One way to make sure you do this is to ask questions of the texts</a:t>
            </a:r>
          </a:p>
          <a:p>
            <a:endParaRPr lang="en-GB" sz="800" dirty="0">
              <a:solidFill>
                <a:schemeClr val="tx1">
                  <a:lumMod val="85000"/>
                  <a:lumOff val="15000"/>
                </a:schemeClr>
              </a:solidFill>
              <a:cs typeface="Arial" panose="020B0604020202020204" pitchFamily="34" charset="0"/>
            </a:endParaRPr>
          </a:p>
          <a:p>
            <a:r>
              <a:rPr lang="en-GB" sz="2200" b="0" dirty="0">
                <a:solidFill>
                  <a:schemeClr val="tx1">
                    <a:lumMod val="85000"/>
                    <a:lumOff val="15000"/>
                  </a:schemeClr>
                </a:solidFill>
                <a:cs typeface="Arial" panose="020B0604020202020204" pitchFamily="34" charset="0"/>
              </a:rPr>
              <a:t>Who, What, When, Where, Why…?</a:t>
            </a:r>
          </a:p>
          <a:p>
            <a:pPr marL="342900" indent="-342900">
              <a:buFont typeface="Arial" panose="020B0604020202020204" pitchFamily="34" charset="0"/>
              <a:buChar char="•"/>
            </a:pPr>
            <a:endParaRPr lang="en-GB" sz="800" dirty="0">
              <a:solidFill>
                <a:schemeClr val="tx1">
                  <a:lumMod val="85000"/>
                  <a:lumOff val="15000"/>
                </a:schemeClr>
              </a:solidFill>
            </a:endParaRPr>
          </a:p>
          <a:p>
            <a:pPr marL="342900" indent="-342900"/>
            <a:r>
              <a:rPr lang="en-GB" sz="2200" dirty="0">
                <a:solidFill>
                  <a:schemeClr val="tx1">
                    <a:lumMod val="85000"/>
                    <a:lumOff val="15000"/>
                  </a:schemeClr>
                </a:solidFill>
              </a:rPr>
              <a:t>Lots of different critical appraisal tools, CRAAP, CASP many more, </a:t>
            </a:r>
          </a:p>
          <a:p>
            <a:pPr marL="342900" indent="-342900"/>
            <a:endParaRPr lang="en-GB" sz="800" dirty="0">
              <a:solidFill>
                <a:schemeClr val="tx1">
                  <a:lumMod val="85000"/>
                  <a:lumOff val="15000"/>
                </a:schemeClr>
              </a:solidFill>
            </a:endParaRPr>
          </a:p>
          <a:p>
            <a:pPr marL="342900" indent="-342900"/>
            <a:r>
              <a:rPr lang="en-GB" sz="2200" dirty="0">
                <a:solidFill>
                  <a:schemeClr val="tx1">
                    <a:lumMod val="85000"/>
                    <a:lumOff val="15000"/>
                  </a:schemeClr>
                </a:solidFill>
              </a:rPr>
              <a:t>Or develop your own:</a:t>
            </a:r>
          </a:p>
          <a:p>
            <a:pPr marL="342900" indent="-342900">
              <a:buFont typeface="Arial" panose="020B0604020202020204" pitchFamily="34" charset="0"/>
              <a:buChar char="•"/>
            </a:pPr>
            <a:endParaRPr lang="en-GB" sz="300" dirty="0">
              <a:solidFill>
                <a:schemeClr val="tx1">
                  <a:lumMod val="85000"/>
                  <a:lumOff val="15000"/>
                </a:schemeClr>
              </a:solidFill>
            </a:endParaRPr>
          </a:p>
          <a:p>
            <a:pPr marL="342900" indent="-342900">
              <a:buFont typeface="Arial" panose="020B0604020202020204" pitchFamily="34" charset="0"/>
              <a:buChar char="•"/>
            </a:pPr>
            <a:r>
              <a:rPr lang="en-GB" sz="1800" dirty="0">
                <a:solidFill>
                  <a:schemeClr val="tx1">
                    <a:lumMod val="85000"/>
                    <a:lumOff val="15000"/>
                  </a:schemeClr>
                </a:solidFill>
              </a:rPr>
              <a:t>When was the work written and is that relevant?</a:t>
            </a:r>
          </a:p>
          <a:p>
            <a:pPr marL="342900" indent="-342900">
              <a:buFont typeface="Arial" panose="020B0604020202020204" pitchFamily="34" charset="0"/>
              <a:buChar char="•"/>
            </a:pPr>
            <a:r>
              <a:rPr lang="en-GB" sz="1800" dirty="0">
                <a:solidFill>
                  <a:schemeClr val="tx1">
                    <a:lumMod val="85000"/>
                    <a:lumOff val="15000"/>
                  </a:schemeClr>
                </a:solidFill>
              </a:rPr>
              <a:t>Who wrote it and is that relevant?</a:t>
            </a:r>
          </a:p>
          <a:p>
            <a:pPr marL="342900" indent="-342900">
              <a:buFont typeface="Arial" panose="020B0604020202020204" pitchFamily="34" charset="0"/>
              <a:buChar char="•"/>
            </a:pPr>
            <a:r>
              <a:rPr lang="en-GB" sz="1800" dirty="0">
                <a:solidFill>
                  <a:schemeClr val="tx1">
                    <a:lumMod val="85000"/>
                    <a:lumOff val="15000"/>
                  </a:schemeClr>
                </a:solidFill>
              </a:rPr>
              <a:t>What are their sources?</a:t>
            </a:r>
          </a:p>
          <a:p>
            <a:pPr marL="342900" indent="-342900">
              <a:buFont typeface="Arial" panose="020B0604020202020204" pitchFamily="34" charset="0"/>
              <a:buChar char="•"/>
            </a:pPr>
            <a:r>
              <a:rPr lang="en-GB" sz="1800" dirty="0">
                <a:solidFill>
                  <a:schemeClr val="tx1">
                    <a:lumMod val="85000"/>
                    <a:lumOff val="15000"/>
                  </a:schemeClr>
                </a:solidFill>
              </a:rPr>
              <a:t>Is their conclusion justified? Is it supported by the evidence?</a:t>
            </a:r>
          </a:p>
          <a:p>
            <a:pPr marL="342900" indent="-342900">
              <a:buFont typeface="Arial" panose="020B0604020202020204" pitchFamily="34" charset="0"/>
              <a:buChar char="•"/>
            </a:pPr>
            <a:r>
              <a:rPr lang="en-GB" sz="1800" dirty="0">
                <a:solidFill>
                  <a:schemeClr val="tx1">
                    <a:lumMod val="85000"/>
                    <a:lumOff val="15000"/>
                  </a:schemeClr>
                </a:solidFill>
              </a:rPr>
              <a:t>What are the flaws in their work? What are the positives?</a:t>
            </a:r>
          </a:p>
          <a:p>
            <a:pPr marL="342900" indent="-342900">
              <a:buFont typeface="Arial" panose="020B0604020202020204" pitchFamily="34" charset="0"/>
              <a:buChar char="•"/>
            </a:pPr>
            <a:r>
              <a:rPr lang="en-GB" sz="1800" dirty="0">
                <a:solidFill>
                  <a:schemeClr val="tx1">
                    <a:lumMod val="85000"/>
                    <a:lumOff val="15000"/>
                  </a:schemeClr>
                </a:solidFill>
              </a:rPr>
              <a:t>Does the author support a certain theory, method or school of thought?</a:t>
            </a:r>
          </a:p>
          <a:p>
            <a:pPr marL="342900" indent="-342900">
              <a:buFont typeface="Arial" panose="020B0604020202020204" pitchFamily="34" charset="0"/>
              <a:buChar char="•"/>
            </a:pPr>
            <a:r>
              <a:rPr lang="en-GB" sz="1800" dirty="0">
                <a:solidFill>
                  <a:schemeClr val="tx1">
                    <a:lumMod val="85000"/>
                    <a:lumOff val="15000"/>
                  </a:schemeClr>
                </a:solidFill>
              </a:rPr>
              <a:t>How does the work fit in with other literature? </a:t>
            </a:r>
          </a:p>
          <a:p>
            <a:pPr marL="0" indent="0">
              <a:buNone/>
            </a:pPr>
            <a:r>
              <a:rPr lang="en-GB" sz="1800" dirty="0">
                <a:solidFill>
                  <a:schemeClr val="tx1">
                    <a:lumMod val="85000"/>
                    <a:lumOff val="15000"/>
                  </a:schemeClr>
                </a:solidFill>
              </a:rPr>
              <a:t>(I.e. does it support what others have said or argue against others?).</a:t>
            </a:r>
          </a:p>
          <a:p>
            <a:pPr marL="342900" indent="-342900">
              <a:buFont typeface="Arial" panose="020B0604020202020204" pitchFamily="34" charset="0"/>
              <a:buChar char="•"/>
            </a:pPr>
            <a:endParaRPr lang="en-GB" sz="2200" dirty="0">
              <a:solidFill>
                <a:schemeClr val="tx1">
                  <a:lumMod val="85000"/>
                  <a:lumOff val="15000"/>
                </a:schemeClr>
              </a:solidFill>
            </a:endParaRPr>
          </a:p>
          <a:p>
            <a:endParaRPr lang="en-GB" dirty="0"/>
          </a:p>
        </p:txBody>
      </p:sp>
      <p:sp>
        <p:nvSpPr>
          <p:cNvPr id="10" name="Rectangle 9">
            <a:extLst>
              <a:ext uri="{FF2B5EF4-FFF2-40B4-BE49-F238E27FC236}">
                <a16:creationId xmlns:a16="http://schemas.microsoft.com/office/drawing/2014/main" id="{F387E3F6-DC5B-7EFE-0753-1B4321F4BE38}"/>
              </a:ext>
            </a:extLst>
          </p:cNvPr>
          <p:cNvSpPr/>
          <p:nvPr/>
        </p:nvSpPr>
        <p:spPr>
          <a:xfrm>
            <a:off x="8590208" y="0"/>
            <a:ext cx="3601792" cy="6857999"/>
          </a:xfrm>
          <a:prstGeom prst="rect">
            <a:avLst/>
          </a:prstGeom>
          <a:solidFill>
            <a:srgbClr val="12A2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9439BB1-19D1-E8CA-4381-883E298BDCF0}"/>
              </a:ext>
            </a:extLst>
          </p:cNvPr>
          <p:cNvPicPr>
            <a:picLocks noChangeAspect="1"/>
          </p:cNvPicPr>
          <p:nvPr/>
        </p:nvPicPr>
        <p:blipFill>
          <a:blip r:embed="rId3"/>
          <a:stretch>
            <a:fillRect/>
          </a:stretch>
        </p:blipFill>
        <p:spPr>
          <a:xfrm>
            <a:off x="8728819" y="437882"/>
            <a:ext cx="3324567" cy="47667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2DA8200E-982C-C57D-440C-D29605A1F00E}"/>
              </a:ext>
            </a:extLst>
          </p:cNvPr>
          <p:cNvSpPr txBox="1"/>
          <p:nvPr/>
        </p:nvSpPr>
        <p:spPr>
          <a:xfrm>
            <a:off x="8728819" y="5383680"/>
            <a:ext cx="3324567" cy="307777"/>
          </a:xfrm>
          <a:prstGeom prst="rect">
            <a:avLst/>
          </a:prstGeom>
          <a:solidFill>
            <a:schemeClr val="bg1"/>
          </a:solidFill>
        </p:spPr>
        <p:txBody>
          <a:bodyPr wrap="square">
            <a:spAutoFit/>
          </a:bodyPr>
          <a:lstStyle/>
          <a:p>
            <a:r>
              <a:rPr lang="en-GB" sz="1400" dirty="0">
                <a:latin typeface="+mj-lt"/>
              </a:rPr>
              <a:t>https://casp-uk.net/casp-tools-checklists/</a:t>
            </a:r>
          </a:p>
        </p:txBody>
      </p:sp>
    </p:spTree>
    <p:extLst>
      <p:ext uri="{BB962C8B-B14F-4D97-AF65-F5344CB8AC3E}">
        <p14:creationId xmlns:p14="http://schemas.microsoft.com/office/powerpoint/2010/main" val="698935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6A4EECD-68D8-4ED3-8FAA-4719EAE3AFE8}"/>
              </a:ext>
            </a:extLst>
          </p:cNvPr>
          <p:cNvPicPr>
            <a:picLocks noGrp="1" noChangeAspect="1"/>
          </p:cNvPicPr>
          <p:nvPr>
            <p:ph idx="1"/>
          </p:nvPr>
        </p:nvPicPr>
        <p:blipFill rotWithShape="1">
          <a:blip r:embed="rId3"/>
          <a:srcRect t="9333" r="4003"/>
          <a:stretch/>
        </p:blipFill>
        <p:spPr>
          <a:xfrm>
            <a:off x="3557676" y="2627288"/>
            <a:ext cx="5076647" cy="3042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peech Bubble: Rectangle with Corners Rounded 5">
            <a:extLst>
              <a:ext uri="{FF2B5EF4-FFF2-40B4-BE49-F238E27FC236}">
                <a16:creationId xmlns:a16="http://schemas.microsoft.com/office/drawing/2014/main" id="{75765DA9-8644-6E27-B446-E112BC1FC55C}"/>
              </a:ext>
            </a:extLst>
          </p:cNvPr>
          <p:cNvSpPr/>
          <p:nvPr/>
        </p:nvSpPr>
        <p:spPr>
          <a:xfrm>
            <a:off x="286286" y="2067063"/>
            <a:ext cx="3129567" cy="1532586"/>
          </a:xfrm>
          <a:prstGeom prst="wedgeRoundRectCallout">
            <a:avLst>
              <a:gd name="adj1" fmla="val 44599"/>
              <a:gd name="adj2" fmla="val 78466"/>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Summarise</a:t>
            </a:r>
          </a:p>
        </p:txBody>
      </p:sp>
      <p:sp>
        <p:nvSpPr>
          <p:cNvPr id="7" name="Speech Bubble: Rectangle with Corners Rounded 6">
            <a:extLst>
              <a:ext uri="{FF2B5EF4-FFF2-40B4-BE49-F238E27FC236}">
                <a16:creationId xmlns:a16="http://schemas.microsoft.com/office/drawing/2014/main" id="{4C256423-E7CA-DFA4-A40D-377F3FD850F4}"/>
              </a:ext>
            </a:extLst>
          </p:cNvPr>
          <p:cNvSpPr/>
          <p:nvPr/>
        </p:nvSpPr>
        <p:spPr>
          <a:xfrm>
            <a:off x="2980382" y="377112"/>
            <a:ext cx="3129567" cy="1532586"/>
          </a:xfrm>
          <a:prstGeom prst="wedgeRoundRectCallout">
            <a:avLst>
              <a:gd name="adj1" fmla="val 45422"/>
              <a:gd name="adj2" fmla="val 83508"/>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Synthesise</a:t>
            </a:r>
          </a:p>
        </p:txBody>
      </p:sp>
      <p:sp>
        <p:nvSpPr>
          <p:cNvPr id="8" name="Speech Bubble: Rectangle with Corners Rounded 7">
            <a:extLst>
              <a:ext uri="{FF2B5EF4-FFF2-40B4-BE49-F238E27FC236}">
                <a16:creationId xmlns:a16="http://schemas.microsoft.com/office/drawing/2014/main" id="{B177DB36-645D-E74F-A3E0-55CA2755B2F4}"/>
              </a:ext>
            </a:extLst>
          </p:cNvPr>
          <p:cNvSpPr/>
          <p:nvPr/>
        </p:nvSpPr>
        <p:spPr>
          <a:xfrm>
            <a:off x="6178603" y="377112"/>
            <a:ext cx="3129567" cy="1532586"/>
          </a:xfrm>
          <a:prstGeom prst="wedgeRoundRectCallout">
            <a:avLst>
              <a:gd name="adj1" fmla="val 567"/>
              <a:gd name="adj2" fmla="val 85189"/>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Critique</a:t>
            </a:r>
          </a:p>
        </p:txBody>
      </p:sp>
      <p:sp>
        <p:nvSpPr>
          <p:cNvPr id="9" name="Speech Bubble: Rectangle with Corners Rounded 8">
            <a:extLst>
              <a:ext uri="{FF2B5EF4-FFF2-40B4-BE49-F238E27FC236}">
                <a16:creationId xmlns:a16="http://schemas.microsoft.com/office/drawing/2014/main" id="{A6495581-1C8B-D96B-2CFB-1DDACF9C6EB1}"/>
              </a:ext>
            </a:extLst>
          </p:cNvPr>
          <p:cNvSpPr/>
          <p:nvPr/>
        </p:nvSpPr>
        <p:spPr>
          <a:xfrm>
            <a:off x="8776147" y="2067063"/>
            <a:ext cx="3129567" cy="1532586"/>
          </a:xfrm>
          <a:prstGeom prst="wedgeRoundRectCallout">
            <a:avLst>
              <a:gd name="adj1" fmla="val -50874"/>
              <a:gd name="adj2" fmla="val 81827"/>
              <a:gd name="adj3" fmla="val 16667"/>
            </a:avLst>
          </a:prstGeom>
          <a:solidFill>
            <a:srgbClr val="12A287"/>
          </a:solidFill>
          <a:ln>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Compare</a:t>
            </a:r>
          </a:p>
        </p:txBody>
      </p:sp>
      <p:sp>
        <p:nvSpPr>
          <p:cNvPr id="10" name="Rectangle 9">
            <a:extLst>
              <a:ext uri="{FF2B5EF4-FFF2-40B4-BE49-F238E27FC236}">
                <a16:creationId xmlns:a16="http://schemas.microsoft.com/office/drawing/2014/main" id="{DB2C8C39-A50C-27CA-51E5-1CC3D9EFD897}"/>
              </a:ext>
            </a:extLst>
          </p:cNvPr>
          <p:cNvSpPr/>
          <p:nvPr/>
        </p:nvSpPr>
        <p:spPr>
          <a:xfrm>
            <a:off x="3557677" y="5780123"/>
            <a:ext cx="5076646" cy="923330"/>
          </a:xfrm>
          <a:prstGeom prst="rect">
            <a:avLst/>
          </a:prstGeom>
          <a:noFill/>
        </p:spPr>
        <p:txBody>
          <a:bodyPr wrap="square" lIns="91440" tIns="45720" rIns="91440" bIns="45720">
            <a:spAutoFit/>
          </a:bodyPr>
          <a:lstStyle/>
          <a:p>
            <a:pPr algn="ctr"/>
            <a:r>
              <a:rPr lang="en-US" sz="5400" dirty="0">
                <a:ln w="0"/>
                <a:latin typeface="Abadi" panose="020B0604020104020204" pitchFamily="34" charset="0"/>
              </a:rPr>
              <a:t>= Analysis!</a:t>
            </a:r>
            <a:endParaRPr lang="en-US" sz="5400" cap="none" spc="0" dirty="0">
              <a:ln w="0"/>
              <a:solidFill>
                <a:schemeClr val="tx1"/>
              </a:solidFill>
              <a:latin typeface="Abadi" panose="020B0604020104020204" pitchFamily="34" charset="0"/>
            </a:endParaRPr>
          </a:p>
        </p:txBody>
      </p:sp>
    </p:spTree>
    <p:extLst>
      <p:ext uri="{BB962C8B-B14F-4D97-AF65-F5344CB8AC3E}">
        <p14:creationId xmlns:p14="http://schemas.microsoft.com/office/powerpoint/2010/main" val="2622264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Big Picture - On The Mark, The Learning Experience Company Inc.">
            <a:extLst>
              <a:ext uri="{FF2B5EF4-FFF2-40B4-BE49-F238E27FC236}">
                <a16:creationId xmlns:a16="http://schemas.microsoft.com/office/drawing/2014/main" id="{49C4F199-B8CC-FB8B-797F-B2B4B94454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857" y="847414"/>
            <a:ext cx="4777381" cy="379157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262906" y="1238250"/>
            <a:ext cx="7929093" cy="5257155"/>
          </a:xfrm>
          <a:solidFill>
            <a:schemeClr val="bg1"/>
          </a:solidFill>
        </p:spPr>
        <p:txBody>
          <a:bodyPr>
            <a:noAutofit/>
          </a:bodyPr>
          <a:lstStyle/>
          <a:p>
            <a:pPr marL="0" indent="0" algn="ctr">
              <a:lnSpc>
                <a:spcPct val="150000"/>
              </a:lnSpc>
              <a:buNone/>
            </a:pPr>
            <a:r>
              <a:rPr lang="en-GB" sz="2400" dirty="0"/>
              <a:t>When you have all of your texts, ask yourself:</a:t>
            </a:r>
          </a:p>
          <a:p>
            <a:pPr marL="0" indent="0" algn="ctr">
              <a:lnSpc>
                <a:spcPct val="150000"/>
              </a:lnSpc>
              <a:buNone/>
            </a:pPr>
            <a:r>
              <a:rPr lang="en-GB" sz="2400" b="1" i="1" dirty="0"/>
              <a:t>What is the Big Picture?</a:t>
            </a:r>
            <a:endParaRPr lang="en-GB" sz="2400" dirty="0"/>
          </a:p>
          <a:p>
            <a:pPr lvl="1">
              <a:lnSpc>
                <a:spcPct val="150000"/>
              </a:lnSpc>
            </a:pPr>
            <a:r>
              <a:rPr lang="en-GB" dirty="0"/>
              <a:t>What ideas seem to come up in several articles?</a:t>
            </a:r>
          </a:p>
          <a:p>
            <a:pPr lvl="1">
              <a:lnSpc>
                <a:spcPct val="150000"/>
              </a:lnSpc>
            </a:pPr>
            <a:r>
              <a:rPr lang="en-GB" dirty="0"/>
              <a:t>Are the same ideas presented from the same or different perspectives?</a:t>
            </a:r>
          </a:p>
          <a:p>
            <a:pPr lvl="1">
              <a:lnSpc>
                <a:spcPct val="150000"/>
              </a:lnSpc>
            </a:pPr>
            <a:r>
              <a:rPr lang="en-GB" dirty="0"/>
              <a:t>Are there any major debates ?</a:t>
            </a:r>
          </a:p>
          <a:p>
            <a:pPr lvl="1">
              <a:lnSpc>
                <a:spcPct val="150000"/>
              </a:lnSpc>
            </a:pPr>
            <a:r>
              <a:rPr lang="en-GB" dirty="0"/>
              <a:t>Does there seem to be a change in thought over time/from different disciplines? i.e. </a:t>
            </a:r>
            <a:r>
              <a:rPr lang="en-US" altLang="en-US" dirty="0"/>
              <a:t>Demonstrate a “paradigm shift”</a:t>
            </a:r>
          </a:p>
          <a:p>
            <a:pPr lvl="1">
              <a:lnSpc>
                <a:spcPct val="150000"/>
              </a:lnSpc>
            </a:pPr>
            <a:endParaRPr lang="en-GB" sz="2000" dirty="0"/>
          </a:p>
        </p:txBody>
      </p:sp>
      <p:sp>
        <p:nvSpPr>
          <p:cNvPr id="6" name="Title 3">
            <a:extLst>
              <a:ext uri="{FF2B5EF4-FFF2-40B4-BE49-F238E27FC236}">
                <a16:creationId xmlns:a16="http://schemas.microsoft.com/office/drawing/2014/main" id="{313457DC-31F1-453E-2E55-5118409F5FB0}"/>
              </a:ext>
            </a:extLst>
          </p:cNvPr>
          <p:cNvSpPr>
            <a:spLocks noGrp="1"/>
          </p:cNvSpPr>
          <p:nvPr>
            <p:ph type="title"/>
          </p:nvPr>
        </p:nvSpPr>
        <p:spPr>
          <a:xfrm>
            <a:off x="4662153" y="136525"/>
            <a:ext cx="7225046" cy="965200"/>
          </a:xfrm>
        </p:spPr>
        <p:txBody>
          <a:bodyPr/>
          <a:lstStyle/>
          <a:p>
            <a:r>
              <a:rPr lang="en-GB" dirty="0"/>
              <a:t>Summarise &amp; synthesis</a:t>
            </a:r>
          </a:p>
        </p:txBody>
      </p:sp>
    </p:spTree>
    <p:extLst>
      <p:ext uri="{BB962C8B-B14F-4D97-AF65-F5344CB8AC3E}">
        <p14:creationId xmlns:p14="http://schemas.microsoft.com/office/powerpoint/2010/main" val="364565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262906" y="1238250"/>
            <a:ext cx="7929093" cy="5257155"/>
          </a:xfrm>
          <a:solidFill>
            <a:schemeClr val="bg1"/>
          </a:solidFill>
        </p:spPr>
        <p:txBody>
          <a:bodyPr>
            <a:noAutofit/>
          </a:bodyPr>
          <a:lstStyle/>
          <a:p>
            <a:pPr marL="0" indent="0" algn="ctr">
              <a:lnSpc>
                <a:spcPct val="150000"/>
              </a:lnSpc>
              <a:buNone/>
            </a:pPr>
            <a:r>
              <a:rPr lang="en-GB" sz="2000" dirty="0"/>
              <a:t>When you have all of your texts, ask yourself:</a:t>
            </a:r>
          </a:p>
          <a:p>
            <a:pPr marL="0" indent="0" algn="ctr">
              <a:lnSpc>
                <a:spcPct val="150000"/>
              </a:lnSpc>
              <a:buNone/>
            </a:pPr>
            <a:r>
              <a:rPr lang="en-GB" sz="2000" b="1" i="1" dirty="0"/>
              <a:t>What are the strengths and weaknesses of the body of literature</a:t>
            </a:r>
            <a:endParaRPr lang="en-GB" sz="2000" dirty="0"/>
          </a:p>
          <a:p>
            <a:pPr marL="0" indent="0" eaLnBrk="1" hangingPunct="1">
              <a:lnSpc>
                <a:spcPct val="90000"/>
              </a:lnSpc>
              <a:spcAft>
                <a:spcPct val="50000"/>
              </a:spcAft>
              <a:buNone/>
            </a:pPr>
            <a:endParaRPr lang="en-US" altLang="en-US" sz="2000" dirty="0"/>
          </a:p>
          <a:p>
            <a:pPr eaLnBrk="1" hangingPunct="1">
              <a:lnSpc>
                <a:spcPct val="90000"/>
              </a:lnSpc>
              <a:spcAft>
                <a:spcPct val="50000"/>
              </a:spcAft>
            </a:pPr>
            <a:r>
              <a:rPr lang="en-US" altLang="en-US" sz="2000" dirty="0"/>
              <a:t>How/do the different studies relate? </a:t>
            </a:r>
          </a:p>
          <a:p>
            <a:pPr eaLnBrk="1" hangingPunct="1">
              <a:lnSpc>
                <a:spcPct val="90000"/>
              </a:lnSpc>
              <a:spcAft>
                <a:spcPct val="50000"/>
              </a:spcAft>
            </a:pPr>
            <a:r>
              <a:rPr lang="en-US" altLang="en-US" sz="2000" dirty="0"/>
              <a:t>Do any studies introduce opposing, or controversial arguments?</a:t>
            </a:r>
          </a:p>
          <a:p>
            <a:pPr eaLnBrk="1" hangingPunct="1">
              <a:lnSpc>
                <a:spcPct val="90000"/>
              </a:lnSpc>
              <a:spcAft>
                <a:spcPct val="50000"/>
              </a:spcAft>
            </a:pPr>
            <a:r>
              <a:rPr lang="en-US" altLang="en-US" sz="2000" dirty="0"/>
              <a:t>Are there any studies where evidence is lacking, inconclusive, contradicting, or too limited?</a:t>
            </a:r>
          </a:p>
          <a:p>
            <a:pPr eaLnBrk="1" hangingPunct="1">
              <a:lnSpc>
                <a:spcPct val="90000"/>
              </a:lnSpc>
              <a:spcAft>
                <a:spcPct val="50000"/>
              </a:spcAft>
            </a:pPr>
            <a:r>
              <a:rPr lang="en-US" altLang="en-US" sz="2000" dirty="0"/>
              <a:t>Do any research designs or methods seem unsatisfactory/inappropriate? </a:t>
            </a:r>
          </a:p>
          <a:p>
            <a:pPr eaLnBrk="1" hangingPunct="1">
              <a:spcAft>
                <a:spcPct val="50000"/>
              </a:spcAft>
            </a:pPr>
            <a:r>
              <a:rPr lang="en-GB" sz="2000" dirty="0"/>
              <a:t>Is the literature as a whole dominated by certain types of studies? Or Lacking is representation from certain types of studies (for example, the ‘lived experience’)</a:t>
            </a:r>
          </a:p>
          <a:p>
            <a:pPr eaLnBrk="1" hangingPunct="1">
              <a:lnSpc>
                <a:spcPct val="90000"/>
              </a:lnSpc>
              <a:spcAft>
                <a:spcPct val="50000"/>
              </a:spcAft>
            </a:pPr>
            <a:endParaRPr lang="en-US" altLang="en-US" sz="2000" dirty="0"/>
          </a:p>
        </p:txBody>
      </p:sp>
      <p:sp>
        <p:nvSpPr>
          <p:cNvPr id="6" name="Title 3">
            <a:extLst>
              <a:ext uri="{FF2B5EF4-FFF2-40B4-BE49-F238E27FC236}">
                <a16:creationId xmlns:a16="http://schemas.microsoft.com/office/drawing/2014/main" id="{313457DC-31F1-453E-2E55-5118409F5FB0}"/>
              </a:ext>
            </a:extLst>
          </p:cNvPr>
          <p:cNvSpPr>
            <a:spLocks noGrp="1"/>
          </p:cNvSpPr>
          <p:nvPr>
            <p:ph type="title"/>
          </p:nvPr>
        </p:nvSpPr>
        <p:spPr>
          <a:xfrm>
            <a:off x="4662153" y="136525"/>
            <a:ext cx="7225046" cy="965200"/>
          </a:xfrm>
        </p:spPr>
        <p:txBody>
          <a:bodyPr/>
          <a:lstStyle/>
          <a:p>
            <a:r>
              <a:rPr lang="en-GB" dirty="0"/>
              <a:t>Critique &amp; Compare</a:t>
            </a:r>
          </a:p>
        </p:txBody>
      </p:sp>
      <p:pic>
        <p:nvPicPr>
          <p:cNvPr id="2" name="Picture 2">
            <a:extLst>
              <a:ext uri="{FF2B5EF4-FFF2-40B4-BE49-F238E27FC236}">
                <a16:creationId xmlns:a16="http://schemas.microsoft.com/office/drawing/2014/main" id="{4CB65678-BED3-1A2B-8E46-E401104BAF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93949"/>
            <a:ext cx="4332131" cy="2962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5349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85A09303-42CF-EBA2-56B1-B72FE40E7A3D}"/>
              </a:ext>
            </a:extLst>
          </p:cNvPr>
          <p:cNvSpPr>
            <a:spLocks noGrp="1" noChangeArrowheads="1"/>
          </p:cNvSpPr>
          <p:nvPr>
            <p:ph type="title"/>
          </p:nvPr>
        </p:nvSpPr>
        <p:spPr>
          <a:xfrm>
            <a:off x="838200" y="136525"/>
            <a:ext cx="6232302" cy="964911"/>
          </a:xfrm>
        </p:spPr>
        <p:txBody>
          <a:bodyPr/>
          <a:lstStyle/>
          <a:p>
            <a:pPr eaLnBrk="1" hangingPunct="1"/>
            <a:r>
              <a:rPr lang="en-US" altLang="en-US" dirty="0"/>
              <a:t>Analysis</a:t>
            </a:r>
          </a:p>
        </p:txBody>
      </p:sp>
      <p:sp>
        <p:nvSpPr>
          <p:cNvPr id="54275" name="Rectangle 3">
            <a:extLst>
              <a:ext uri="{FF2B5EF4-FFF2-40B4-BE49-F238E27FC236}">
                <a16:creationId xmlns:a16="http://schemas.microsoft.com/office/drawing/2014/main" id="{E4D50D90-AB9B-0E6A-EF3F-7CD49E992A7F}"/>
              </a:ext>
            </a:extLst>
          </p:cNvPr>
          <p:cNvSpPr>
            <a:spLocks noGrp="1" noChangeArrowheads="1"/>
          </p:cNvSpPr>
          <p:nvPr>
            <p:ph idx="1"/>
          </p:nvPr>
        </p:nvSpPr>
        <p:spPr>
          <a:xfrm>
            <a:off x="838199" y="926632"/>
            <a:ext cx="6232303" cy="5250332"/>
          </a:xfrm>
        </p:spPr>
        <p:txBody>
          <a:bodyPr/>
          <a:lstStyle/>
          <a:p>
            <a:pPr marL="0" indent="0" algn="ctr" eaLnBrk="1" hangingPunct="1">
              <a:buNone/>
            </a:pPr>
            <a:endParaRPr lang="en-US" altLang="en-US" sz="2400" b="1" dirty="0"/>
          </a:p>
          <a:p>
            <a:pPr marL="0" indent="0" algn="ctr" eaLnBrk="1" hangingPunct="1">
              <a:buNone/>
            </a:pPr>
            <a:r>
              <a:rPr lang="en-US" altLang="en-US" sz="2400" dirty="0" err="1"/>
              <a:t>Summarise</a:t>
            </a:r>
            <a:r>
              <a:rPr lang="en-US" altLang="en-US" sz="2400" dirty="0"/>
              <a:t> + </a:t>
            </a:r>
            <a:r>
              <a:rPr lang="en-US" altLang="en-US" sz="2400" dirty="0" err="1"/>
              <a:t>Synthesise</a:t>
            </a:r>
            <a:r>
              <a:rPr lang="en-US" altLang="en-US" sz="2400" dirty="0"/>
              <a:t> + Compare + Critique</a:t>
            </a:r>
          </a:p>
          <a:p>
            <a:pPr marL="0" indent="0" algn="ctr" eaLnBrk="1" hangingPunct="1">
              <a:buNone/>
            </a:pPr>
            <a:r>
              <a:rPr lang="en-US" altLang="en-US" sz="2400" dirty="0"/>
              <a:t> </a:t>
            </a:r>
            <a:r>
              <a:rPr lang="en-US" altLang="en-US" sz="2400" b="1" dirty="0"/>
              <a:t>= ANALYSIS </a:t>
            </a:r>
            <a:endParaRPr lang="en-US" altLang="en-US" sz="2400" dirty="0"/>
          </a:p>
          <a:p>
            <a:pPr eaLnBrk="1" hangingPunct="1">
              <a:lnSpc>
                <a:spcPct val="150000"/>
              </a:lnSpc>
            </a:pPr>
            <a:r>
              <a:rPr lang="en-US" altLang="en-US" sz="2400" dirty="0"/>
              <a:t>Analysis occurs on two levels:</a:t>
            </a:r>
          </a:p>
          <a:p>
            <a:pPr lvl="1" eaLnBrk="1" hangingPunct="1">
              <a:lnSpc>
                <a:spcPct val="150000"/>
              </a:lnSpc>
            </a:pPr>
            <a:r>
              <a:rPr lang="en-US" altLang="en-US" dirty="0"/>
              <a:t>Individual sources</a:t>
            </a:r>
          </a:p>
          <a:p>
            <a:pPr lvl="1" eaLnBrk="1" hangingPunct="1">
              <a:lnSpc>
                <a:spcPct val="150000"/>
              </a:lnSpc>
            </a:pPr>
            <a:r>
              <a:rPr lang="en-US" altLang="en-US" dirty="0"/>
              <a:t>Body of research</a:t>
            </a:r>
          </a:p>
          <a:p>
            <a:pPr marL="457200" lvl="1" indent="0" eaLnBrk="1" hangingPunct="1">
              <a:buNone/>
            </a:pPr>
            <a:endParaRPr lang="en-US" altLang="en-US" dirty="0"/>
          </a:p>
          <a:p>
            <a:pPr eaLnBrk="1" hangingPunct="1">
              <a:spcAft>
                <a:spcPct val="30000"/>
              </a:spcAft>
            </a:pPr>
            <a:endParaRPr lang="en-US" altLang="en-US" sz="2000" dirty="0"/>
          </a:p>
          <a:p>
            <a:pPr eaLnBrk="1" hangingPunct="1">
              <a:spcAft>
                <a:spcPct val="30000"/>
              </a:spcAft>
            </a:pPr>
            <a:endParaRPr lang="en-US" altLang="en-US" sz="2000" dirty="0"/>
          </a:p>
          <a:p>
            <a:pPr eaLnBrk="1" hangingPunct="1"/>
            <a:endParaRPr lang="en-US" altLang="en-US" sz="2400" dirty="0">
              <a:latin typeface="Times New Roman" panose="02020603050405020304" pitchFamily="18" charset="0"/>
            </a:endParaRPr>
          </a:p>
        </p:txBody>
      </p:sp>
      <p:sp>
        <p:nvSpPr>
          <p:cNvPr id="2" name="Oval 1">
            <a:extLst>
              <a:ext uri="{FF2B5EF4-FFF2-40B4-BE49-F238E27FC236}">
                <a16:creationId xmlns:a16="http://schemas.microsoft.com/office/drawing/2014/main" id="{C42696AF-42DE-BBC8-8B13-67C9C7B2DFA1}"/>
              </a:ext>
            </a:extLst>
          </p:cNvPr>
          <p:cNvSpPr/>
          <p:nvPr/>
        </p:nvSpPr>
        <p:spPr>
          <a:xfrm>
            <a:off x="7070502" y="341582"/>
            <a:ext cx="5512156" cy="5589787"/>
          </a:xfrm>
          <a:prstGeom prst="ellipse">
            <a:avLst/>
          </a:prstGeom>
          <a:blipFill>
            <a:blip r:embed="rId3"/>
            <a:stretch>
              <a:fillRect/>
            </a:stretch>
          </a:blipFill>
          <a:ln w="53975">
            <a:solidFill>
              <a:srgbClr val="12A28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peech Bubble: Rectangle with Corners Rounded 2">
            <a:extLst>
              <a:ext uri="{FF2B5EF4-FFF2-40B4-BE49-F238E27FC236}">
                <a16:creationId xmlns:a16="http://schemas.microsoft.com/office/drawing/2014/main" id="{978A7C92-14BA-43D5-2C0F-081F3342D05D}"/>
              </a:ext>
            </a:extLst>
          </p:cNvPr>
          <p:cNvSpPr/>
          <p:nvPr/>
        </p:nvSpPr>
        <p:spPr>
          <a:xfrm>
            <a:off x="1094704" y="4816698"/>
            <a:ext cx="6232303" cy="1904777"/>
          </a:xfrm>
          <a:prstGeom prst="wedgeRoundRectCallout">
            <a:avLst>
              <a:gd name="adj1" fmla="val 8129"/>
              <a:gd name="adj2" fmla="val -170629"/>
              <a:gd name="adj3" fmla="val 16667"/>
            </a:avLst>
          </a:prstGeom>
          <a:ln w="19050"/>
        </p:spPr>
        <p:style>
          <a:lnRef idx="2">
            <a:schemeClr val="accent6"/>
          </a:lnRef>
          <a:fillRef idx="1">
            <a:schemeClr val="lt1"/>
          </a:fillRef>
          <a:effectRef idx="0">
            <a:schemeClr val="accent6"/>
          </a:effectRef>
          <a:fontRef idx="minor">
            <a:schemeClr val="dk1"/>
          </a:fontRef>
        </p:style>
        <p:txBody>
          <a:bodyPr rtlCol="0" anchor="ctr"/>
          <a:lstStyle/>
          <a:p>
            <a:pPr algn="ctr" eaLnBrk="1" hangingPunct="1">
              <a:spcAft>
                <a:spcPct val="50000"/>
              </a:spcAft>
            </a:pPr>
            <a:r>
              <a:rPr lang="en-US" altLang="en-US" sz="1800" dirty="0"/>
              <a:t>What do researchers KNOW about this field?</a:t>
            </a:r>
          </a:p>
          <a:p>
            <a:pPr algn="ctr" eaLnBrk="1" hangingPunct="1">
              <a:spcAft>
                <a:spcPct val="50000"/>
              </a:spcAft>
            </a:pPr>
            <a:r>
              <a:rPr lang="en-US" altLang="en-US" sz="1800" dirty="0"/>
              <a:t>What do researchers NOT KNOW?</a:t>
            </a:r>
          </a:p>
          <a:p>
            <a:pPr algn="ctr" eaLnBrk="1" hangingPunct="1">
              <a:spcAft>
                <a:spcPct val="50000"/>
              </a:spcAft>
            </a:pPr>
            <a:r>
              <a:rPr lang="en-US" altLang="en-US" sz="1800" dirty="0"/>
              <a:t>Why should we (further) study this topic?</a:t>
            </a:r>
          </a:p>
          <a:p>
            <a:pPr algn="ctr" eaLnBrk="1" hangingPunct="1">
              <a:spcAft>
                <a:spcPct val="50000"/>
              </a:spcAft>
            </a:pPr>
            <a:r>
              <a:rPr lang="en-US" altLang="en-US" sz="1800" dirty="0"/>
              <a:t>What will my study contribute to existing knowledge?</a:t>
            </a:r>
          </a:p>
        </p:txBody>
      </p:sp>
    </p:spTree>
    <p:extLst>
      <p:ext uri="{BB962C8B-B14F-4D97-AF65-F5344CB8AC3E}">
        <p14:creationId xmlns:p14="http://schemas.microsoft.com/office/powerpoint/2010/main" val="129439928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46BC-3256-1F05-E44E-5619B4D32E1F}"/>
              </a:ext>
            </a:extLst>
          </p:cNvPr>
          <p:cNvSpPr>
            <a:spLocks noGrp="1"/>
          </p:cNvSpPr>
          <p:nvPr>
            <p:ph type="title"/>
          </p:nvPr>
        </p:nvSpPr>
        <p:spPr/>
        <p:txBody>
          <a:bodyPr/>
          <a:lstStyle/>
          <a:p>
            <a:r>
              <a:rPr lang="en-GB" dirty="0"/>
              <a:t>Putting it all together</a:t>
            </a:r>
          </a:p>
        </p:txBody>
      </p:sp>
      <p:sp>
        <p:nvSpPr>
          <p:cNvPr id="3" name="Content Placeholder 2">
            <a:extLst>
              <a:ext uri="{FF2B5EF4-FFF2-40B4-BE49-F238E27FC236}">
                <a16:creationId xmlns:a16="http://schemas.microsoft.com/office/drawing/2014/main" id="{3C06C787-B709-EFAE-459E-F63A61EA8573}"/>
              </a:ext>
            </a:extLst>
          </p:cNvPr>
          <p:cNvSpPr>
            <a:spLocks noGrp="1"/>
          </p:cNvSpPr>
          <p:nvPr>
            <p:ph sz="half" idx="1"/>
          </p:nvPr>
        </p:nvSpPr>
        <p:spPr>
          <a:xfrm>
            <a:off x="838199" y="1280823"/>
            <a:ext cx="5939689" cy="4896140"/>
          </a:xfrm>
        </p:spPr>
        <p:txBody>
          <a:bodyPr/>
          <a:lstStyle/>
          <a:p>
            <a:r>
              <a:rPr lang="en-GB" sz="2600" dirty="0"/>
              <a:t>Thematic Analysis (a simplified approach)</a:t>
            </a:r>
          </a:p>
          <a:p>
            <a:endParaRPr lang="en-GB" sz="2600" dirty="0"/>
          </a:p>
          <a:p>
            <a:r>
              <a:rPr lang="en-GB" sz="2600" dirty="0"/>
              <a:t>Identify Themes </a:t>
            </a:r>
          </a:p>
          <a:p>
            <a:endParaRPr lang="en-GB" sz="2600" dirty="0"/>
          </a:p>
          <a:p>
            <a:r>
              <a:rPr lang="en-GB" sz="2600" dirty="0"/>
              <a:t>Themes should emerge from the main findings/results of your papers</a:t>
            </a:r>
          </a:p>
          <a:p>
            <a:endParaRPr lang="en-GB" sz="2600" dirty="0"/>
          </a:p>
          <a:p>
            <a:r>
              <a:rPr lang="en-GB" sz="2600" dirty="0"/>
              <a:t>The themes you generate should directly reflect the research question you have chosen for your Literature Review</a:t>
            </a:r>
          </a:p>
        </p:txBody>
      </p:sp>
      <p:sp>
        <p:nvSpPr>
          <p:cNvPr id="5" name="Rectangle 4">
            <a:extLst>
              <a:ext uri="{FF2B5EF4-FFF2-40B4-BE49-F238E27FC236}">
                <a16:creationId xmlns:a16="http://schemas.microsoft.com/office/drawing/2014/main" id="{CE65AEAE-EE5E-0EAB-4ADB-68FB996CE36D}"/>
              </a:ext>
            </a:extLst>
          </p:cNvPr>
          <p:cNvSpPr/>
          <p:nvPr/>
        </p:nvSpPr>
        <p:spPr>
          <a:xfrm>
            <a:off x="6825802" y="1280823"/>
            <a:ext cx="5067747" cy="4896140"/>
          </a:xfrm>
          <a:prstGeom prst="rect">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4833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w to identify theme debates and gaps in literature  l step by step guide with example">
            <a:hlinkClick r:id="" action="ppaction://media"/>
            <a:extLst>
              <a:ext uri="{FF2B5EF4-FFF2-40B4-BE49-F238E27FC236}">
                <a16:creationId xmlns:a16="http://schemas.microsoft.com/office/drawing/2014/main" id="{75762055-C397-AF13-930A-BACA7C1F33D3}"/>
              </a:ext>
            </a:extLst>
          </p:cNvPr>
          <p:cNvPicPr>
            <a:picLocks noGrp="1" noRot="1" noChangeAspect="1"/>
          </p:cNvPicPr>
          <p:nvPr>
            <p:ph sz="half" idx="1"/>
            <a:videoFile r:link="rId1"/>
          </p:nvPr>
        </p:nvPicPr>
        <p:blipFill>
          <a:blip r:embed="rId3"/>
          <a:stretch>
            <a:fillRect/>
          </a:stretch>
        </p:blipFill>
        <p:spPr>
          <a:xfrm>
            <a:off x="628650" y="-257175"/>
            <a:ext cx="11563350" cy="7115175"/>
          </a:xfrm>
          <a:prstGeom prst="rect">
            <a:avLst/>
          </a:prstGeom>
        </p:spPr>
      </p:pic>
    </p:spTree>
    <p:extLst>
      <p:ext uri="{BB962C8B-B14F-4D97-AF65-F5344CB8AC3E}">
        <p14:creationId xmlns:p14="http://schemas.microsoft.com/office/powerpoint/2010/main" val="374833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20AB0DBC-4BB5-DAA8-581D-5D3410F7AFBF}"/>
              </a:ext>
            </a:extLst>
          </p:cNvPr>
          <p:cNvSpPr>
            <a:spLocks noGrp="1"/>
          </p:cNvSpPr>
          <p:nvPr>
            <p:ph idx="1"/>
          </p:nvPr>
        </p:nvSpPr>
        <p:spPr>
          <a:xfrm>
            <a:off x="128789" y="167425"/>
            <a:ext cx="6514662" cy="6009538"/>
          </a:xfrm>
        </p:spPr>
        <p:txBody>
          <a:bodyPr>
            <a:noAutofit/>
          </a:bodyPr>
          <a:lstStyle/>
          <a:p>
            <a:r>
              <a:rPr lang="en-GB" sz="2000" dirty="0"/>
              <a:t>For example, if a literature review research question was relating to the </a:t>
            </a:r>
            <a:r>
              <a:rPr lang="en-GB" sz="2000" b="1" dirty="0"/>
              <a:t>childbirth experiences of women with a physical disability</a:t>
            </a:r>
          </a:p>
          <a:p>
            <a:endParaRPr lang="en-GB" sz="2000" dirty="0"/>
          </a:p>
          <a:p>
            <a:r>
              <a:rPr lang="en-GB" sz="2000" dirty="0"/>
              <a:t>You have identified several papers that explore this and you start to generate your themes…</a:t>
            </a:r>
          </a:p>
          <a:p>
            <a:endParaRPr lang="en-GB" sz="2000" dirty="0"/>
          </a:p>
          <a:p>
            <a:r>
              <a:rPr lang="en-GB" sz="2000" dirty="0"/>
              <a:t>As you read through the results of all of the papers, you will identify more themes and you will begin to see how these themes fit together</a:t>
            </a:r>
          </a:p>
          <a:p>
            <a:endParaRPr lang="en-GB" sz="2000" dirty="0"/>
          </a:p>
          <a:p>
            <a:r>
              <a:rPr lang="en-GB" sz="2000" dirty="0"/>
              <a:t>It is useful to tabulate the emerging themes and papers and the papers they emerged from</a:t>
            </a:r>
          </a:p>
          <a:p>
            <a:endParaRPr lang="en-GB" sz="2000" dirty="0"/>
          </a:p>
          <a:p>
            <a:r>
              <a:rPr lang="en-GB" sz="2000" dirty="0"/>
              <a:t>You will find that some themes arise in all papers and that some arise only in some papers.</a:t>
            </a:r>
          </a:p>
          <a:p>
            <a:pPr marL="0" indent="0">
              <a:buNone/>
            </a:pPr>
            <a:r>
              <a:rPr lang="en-GB" sz="2000" dirty="0"/>
              <a:t> </a:t>
            </a:r>
          </a:p>
          <a:p>
            <a:r>
              <a:rPr lang="en-GB" sz="2000" dirty="0"/>
              <a:t>By tabulating these findings will help you to visualise the patterns of your results</a:t>
            </a:r>
          </a:p>
        </p:txBody>
      </p:sp>
      <p:pic>
        <p:nvPicPr>
          <p:cNvPr id="5122" name="Picture 2" descr="7 Things You Didn't Know Could Happen During Labor">
            <a:extLst>
              <a:ext uri="{FF2B5EF4-FFF2-40B4-BE49-F238E27FC236}">
                <a16:creationId xmlns:a16="http://schemas.microsoft.com/office/drawing/2014/main" id="{7D1DD48C-BEED-27A5-566D-B3CFB5EEB7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 r="1" b="1"/>
          <a:stretch/>
        </p:blipFill>
        <p:spPr bwMode="auto">
          <a:xfrm>
            <a:off x="8904622" y="3575414"/>
            <a:ext cx="3287378" cy="3282585"/>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512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3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Rectangle 2">
            <a:extLst>
              <a:ext uri="{FF2B5EF4-FFF2-40B4-BE49-F238E27FC236}">
                <a16:creationId xmlns:a16="http://schemas.microsoft.com/office/drawing/2014/main" id="{B37690C9-FA50-81A1-6F99-A5FBA634BB4D}"/>
              </a:ext>
            </a:extLst>
          </p:cNvPr>
          <p:cNvSpPr>
            <a:spLocks noGrp="1" noChangeArrowheads="1"/>
          </p:cNvSpPr>
          <p:nvPr>
            <p:ph type="title"/>
          </p:nvPr>
        </p:nvSpPr>
        <p:spPr>
          <a:xfrm>
            <a:off x="8405194" y="124698"/>
            <a:ext cx="2446987" cy="544512"/>
          </a:xfrm>
        </p:spPr>
        <p:txBody>
          <a:bodyPr/>
          <a:lstStyle/>
          <a:p>
            <a:pPr eaLnBrk="1" hangingPunct="1"/>
            <a:r>
              <a:rPr lang="en-US" altLang="en-US" dirty="0"/>
              <a:t>Example</a:t>
            </a:r>
          </a:p>
        </p:txBody>
      </p:sp>
      <p:sp>
        <p:nvSpPr>
          <p:cNvPr id="7" name="TextBox 6">
            <a:extLst>
              <a:ext uri="{FF2B5EF4-FFF2-40B4-BE49-F238E27FC236}">
                <a16:creationId xmlns:a16="http://schemas.microsoft.com/office/drawing/2014/main" id="{A5E6871D-0799-33C9-0CF1-57377F782B74}"/>
              </a:ext>
            </a:extLst>
          </p:cNvPr>
          <p:cNvSpPr txBox="1"/>
          <p:nvPr/>
        </p:nvSpPr>
        <p:spPr>
          <a:xfrm>
            <a:off x="6492505" y="1402028"/>
            <a:ext cx="5570706" cy="1600438"/>
          </a:xfrm>
          <a:prstGeom prst="rect">
            <a:avLst/>
          </a:prstGeom>
          <a:solidFill>
            <a:schemeClr val="bg1"/>
          </a:solidFill>
          <a:ln w="12700">
            <a:solidFill>
              <a:schemeClr val="tx1"/>
            </a:solidFill>
          </a:ln>
        </p:spPr>
        <p:txBody>
          <a:bodyPr wrap="square" rtlCol="0">
            <a:spAutoFit/>
          </a:bodyPr>
          <a:lstStyle/>
          <a:p>
            <a:r>
              <a:rPr lang="en-GB" b="1" dirty="0"/>
              <a:t>Example of the identification of a possible theme from the results of a paper</a:t>
            </a:r>
          </a:p>
          <a:p>
            <a:endParaRPr lang="en-GB" sz="800" dirty="0"/>
          </a:p>
          <a:p>
            <a:r>
              <a:rPr lang="en-GB" i="1" dirty="0"/>
              <a:t>Women discussed their </a:t>
            </a:r>
            <a:r>
              <a:rPr lang="en-GB" b="1" i="1" dirty="0"/>
              <a:t>anxieties</a:t>
            </a:r>
            <a:r>
              <a:rPr lang="en-GB" i="1" dirty="0"/>
              <a:t> regarding the </a:t>
            </a:r>
            <a:r>
              <a:rPr lang="en-GB" b="1" i="1" dirty="0"/>
              <a:t>uncertainty</a:t>
            </a:r>
            <a:r>
              <a:rPr lang="en-GB" i="1" dirty="0"/>
              <a:t> about how their bodies would cope with the birth processes</a:t>
            </a:r>
          </a:p>
          <a:p>
            <a:pPr algn="r"/>
            <a:r>
              <a:rPr lang="en-GB" dirty="0"/>
              <a:t>(</a:t>
            </a:r>
            <a:r>
              <a:rPr lang="en-GB" dirty="0" err="1"/>
              <a:t>Tebbet</a:t>
            </a:r>
            <a:r>
              <a:rPr lang="en-GB" dirty="0"/>
              <a:t> &amp; Kennedy, 2012)</a:t>
            </a:r>
          </a:p>
        </p:txBody>
      </p:sp>
    </p:spTree>
    <p:extLst>
      <p:ext uri="{BB962C8B-B14F-4D97-AF65-F5344CB8AC3E}">
        <p14:creationId xmlns:p14="http://schemas.microsoft.com/office/powerpoint/2010/main" val="2875039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20AB0DBC-4BB5-DAA8-581D-5D3410F7AFBF}"/>
              </a:ext>
            </a:extLst>
          </p:cNvPr>
          <p:cNvSpPr>
            <a:spLocks noGrp="1"/>
          </p:cNvSpPr>
          <p:nvPr>
            <p:ph idx="1"/>
          </p:nvPr>
        </p:nvSpPr>
        <p:spPr>
          <a:xfrm>
            <a:off x="128789" y="167425"/>
            <a:ext cx="6514662" cy="6009538"/>
          </a:xfrm>
        </p:spPr>
        <p:txBody>
          <a:bodyPr>
            <a:noAutofit/>
          </a:bodyPr>
          <a:lstStyle/>
          <a:p>
            <a:pPr marL="0" indent="0" algn="ctr">
              <a:buNone/>
            </a:pPr>
            <a:r>
              <a:rPr lang="en-GB" sz="2000" b="1" dirty="0"/>
              <a:t>Childbirth experiences of women with a physical disability</a:t>
            </a:r>
          </a:p>
          <a:p>
            <a:endParaRPr lang="en-GB" sz="2000" dirty="0"/>
          </a:p>
        </p:txBody>
      </p:sp>
      <p:pic>
        <p:nvPicPr>
          <p:cNvPr id="5122" name="Picture 2" descr="7 Things You Didn't Know Could Happen During Labor">
            <a:extLst>
              <a:ext uri="{FF2B5EF4-FFF2-40B4-BE49-F238E27FC236}">
                <a16:creationId xmlns:a16="http://schemas.microsoft.com/office/drawing/2014/main" id="{7D1DD48C-BEED-27A5-566D-B3CFB5EEB7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6" r="1" b="1"/>
          <a:stretch/>
        </p:blipFill>
        <p:spPr bwMode="auto">
          <a:xfrm>
            <a:off x="8904622" y="3575414"/>
            <a:ext cx="3287378" cy="3282585"/>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512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3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Rectangle 2">
            <a:extLst>
              <a:ext uri="{FF2B5EF4-FFF2-40B4-BE49-F238E27FC236}">
                <a16:creationId xmlns:a16="http://schemas.microsoft.com/office/drawing/2014/main" id="{B37690C9-FA50-81A1-6F99-A5FBA634BB4D}"/>
              </a:ext>
            </a:extLst>
          </p:cNvPr>
          <p:cNvSpPr>
            <a:spLocks noGrp="1" noChangeArrowheads="1"/>
          </p:cNvSpPr>
          <p:nvPr>
            <p:ph type="title"/>
          </p:nvPr>
        </p:nvSpPr>
        <p:spPr>
          <a:xfrm>
            <a:off x="8405194" y="124698"/>
            <a:ext cx="2446987" cy="544512"/>
          </a:xfrm>
        </p:spPr>
        <p:txBody>
          <a:bodyPr/>
          <a:lstStyle/>
          <a:p>
            <a:pPr eaLnBrk="1" hangingPunct="1"/>
            <a:r>
              <a:rPr lang="en-US" altLang="en-US" dirty="0"/>
              <a:t>Example</a:t>
            </a:r>
          </a:p>
        </p:txBody>
      </p:sp>
      <p:sp>
        <p:nvSpPr>
          <p:cNvPr id="7" name="TextBox 6">
            <a:extLst>
              <a:ext uri="{FF2B5EF4-FFF2-40B4-BE49-F238E27FC236}">
                <a16:creationId xmlns:a16="http://schemas.microsoft.com/office/drawing/2014/main" id="{A5E6871D-0799-33C9-0CF1-57377F782B74}"/>
              </a:ext>
            </a:extLst>
          </p:cNvPr>
          <p:cNvSpPr txBox="1"/>
          <p:nvPr/>
        </p:nvSpPr>
        <p:spPr>
          <a:xfrm>
            <a:off x="525294" y="1402028"/>
            <a:ext cx="5570706" cy="1600438"/>
          </a:xfrm>
          <a:prstGeom prst="rect">
            <a:avLst/>
          </a:prstGeom>
          <a:solidFill>
            <a:schemeClr val="bg1"/>
          </a:solidFill>
          <a:ln w="12700">
            <a:solidFill>
              <a:schemeClr val="tx1"/>
            </a:solidFill>
          </a:ln>
        </p:spPr>
        <p:txBody>
          <a:bodyPr wrap="square" rtlCol="0">
            <a:spAutoFit/>
          </a:bodyPr>
          <a:lstStyle/>
          <a:p>
            <a:r>
              <a:rPr lang="en-GB" b="1" dirty="0"/>
              <a:t>Example of the identification of a possible theme from the results of a paper</a:t>
            </a:r>
          </a:p>
          <a:p>
            <a:endParaRPr lang="en-GB" sz="800" dirty="0"/>
          </a:p>
          <a:p>
            <a:r>
              <a:rPr lang="en-GB" i="1" dirty="0"/>
              <a:t>Women discussed their </a:t>
            </a:r>
            <a:r>
              <a:rPr lang="en-GB" b="1" i="1" dirty="0"/>
              <a:t>anxieties</a:t>
            </a:r>
            <a:r>
              <a:rPr lang="en-GB" i="1" dirty="0"/>
              <a:t> regarding the </a:t>
            </a:r>
            <a:r>
              <a:rPr lang="en-GB" b="1" i="1" dirty="0"/>
              <a:t>uncertainty</a:t>
            </a:r>
            <a:r>
              <a:rPr lang="en-GB" i="1" dirty="0"/>
              <a:t> about how their bodies would cope with the birth processes</a:t>
            </a:r>
          </a:p>
          <a:p>
            <a:pPr algn="r"/>
            <a:r>
              <a:rPr lang="en-GB" dirty="0"/>
              <a:t>(</a:t>
            </a:r>
            <a:r>
              <a:rPr lang="en-GB" dirty="0" err="1"/>
              <a:t>Tebbet</a:t>
            </a:r>
            <a:r>
              <a:rPr lang="en-GB" dirty="0"/>
              <a:t> &amp; Kennedy, 2012)</a:t>
            </a:r>
          </a:p>
        </p:txBody>
      </p:sp>
      <p:graphicFrame>
        <p:nvGraphicFramePr>
          <p:cNvPr id="2" name="Table 3">
            <a:extLst>
              <a:ext uri="{FF2B5EF4-FFF2-40B4-BE49-F238E27FC236}">
                <a16:creationId xmlns:a16="http://schemas.microsoft.com/office/drawing/2014/main" id="{69D4B9C6-8348-0A6F-477F-9501D7861FFD}"/>
              </a:ext>
            </a:extLst>
          </p:cNvPr>
          <p:cNvGraphicFramePr>
            <a:graphicFrameLocks noGrp="1"/>
          </p:cNvGraphicFramePr>
          <p:nvPr>
            <p:extLst>
              <p:ext uri="{D42A27DB-BD31-4B8C-83A1-F6EECF244321}">
                <p14:modId xmlns:p14="http://schemas.microsoft.com/office/powerpoint/2010/main" val="3669064210"/>
              </p:ext>
            </p:extLst>
          </p:nvPr>
        </p:nvGraphicFramePr>
        <p:xfrm>
          <a:off x="525294" y="3769814"/>
          <a:ext cx="6502400" cy="1651000"/>
        </p:xfrm>
        <a:graphic>
          <a:graphicData uri="http://schemas.openxmlformats.org/drawingml/2006/table">
            <a:tbl>
              <a:tblPr firstRow="1" bandRow="1">
                <a:tableStyleId>{073A0DAA-6AF3-43AB-8588-CEC1D06C72B9}</a:tableStyleId>
              </a:tblPr>
              <a:tblGrid>
                <a:gridCol w="1625600">
                  <a:extLst>
                    <a:ext uri="{9D8B030D-6E8A-4147-A177-3AD203B41FA5}">
                      <a16:colId xmlns:a16="http://schemas.microsoft.com/office/drawing/2014/main" val="2872817187"/>
                    </a:ext>
                  </a:extLst>
                </a:gridCol>
                <a:gridCol w="1625600">
                  <a:extLst>
                    <a:ext uri="{9D8B030D-6E8A-4147-A177-3AD203B41FA5}">
                      <a16:colId xmlns:a16="http://schemas.microsoft.com/office/drawing/2014/main" val="882728646"/>
                    </a:ext>
                  </a:extLst>
                </a:gridCol>
                <a:gridCol w="1625600">
                  <a:extLst>
                    <a:ext uri="{9D8B030D-6E8A-4147-A177-3AD203B41FA5}">
                      <a16:colId xmlns:a16="http://schemas.microsoft.com/office/drawing/2014/main" val="1904049113"/>
                    </a:ext>
                  </a:extLst>
                </a:gridCol>
                <a:gridCol w="1625600">
                  <a:extLst>
                    <a:ext uri="{9D8B030D-6E8A-4147-A177-3AD203B41FA5}">
                      <a16:colId xmlns:a16="http://schemas.microsoft.com/office/drawing/2014/main" val="1439353998"/>
                    </a:ext>
                  </a:extLst>
                </a:gridCol>
              </a:tblGrid>
              <a:tr h="370840">
                <a:tc>
                  <a:txBody>
                    <a:bodyPr/>
                    <a:lstStyle/>
                    <a:p>
                      <a:endParaRPr lang="en-GB"/>
                    </a:p>
                  </a:txBody>
                  <a:tcPr/>
                </a:tc>
                <a:tc>
                  <a:txBody>
                    <a:bodyPr/>
                    <a:lstStyle/>
                    <a:p>
                      <a:r>
                        <a:rPr lang="en-GB" dirty="0"/>
                        <a:t>Anxiety</a:t>
                      </a:r>
                    </a:p>
                  </a:txBody>
                  <a:tcPr/>
                </a:tc>
                <a:tc>
                  <a:txBody>
                    <a:bodyPr/>
                    <a:lstStyle/>
                    <a:p>
                      <a:r>
                        <a:rPr lang="en-GB" dirty="0"/>
                        <a:t>Uncertainty</a:t>
                      </a:r>
                    </a:p>
                  </a:txBody>
                  <a:tcPr/>
                </a:tc>
                <a:tc>
                  <a:txBody>
                    <a:bodyPr/>
                    <a:lstStyle/>
                    <a:p>
                      <a:r>
                        <a:rPr lang="en-GB" dirty="0"/>
                        <a:t>Lack of control</a:t>
                      </a:r>
                    </a:p>
                  </a:txBody>
                  <a:tcPr/>
                </a:tc>
                <a:extLst>
                  <a:ext uri="{0D108BD9-81ED-4DB2-BD59-A6C34878D82A}">
                    <a16:rowId xmlns:a16="http://schemas.microsoft.com/office/drawing/2014/main" val="2169880621"/>
                  </a:ext>
                </a:extLst>
              </a:tr>
              <a:tr h="370840">
                <a:tc>
                  <a:txBody>
                    <a:bodyPr/>
                    <a:lstStyle/>
                    <a:p>
                      <a:r>
                        <a:rPr lang="en-GB" dirty="0" err="1"/>
                        <a:t>Tebbet</a:t>
                      </a:r>
                      <a:r>
                        <a:rPr lang="en-GB" dirty="0"/>
                        <a:t> &amp; Kennedy 2012</a:t>
                      </a:r>
                    </a:p>
                  </a:txBody>
                  <a:tcPr/>
                </a:tc>
                <a:tc>
                  <a:txBody>
                    <a:bodyPr/>
                    <a:lstStyle/>
                    <a:p>
                      <a:r>
                        <a:rPr lang="en-GB" dirty="0"/>
                        <a:t> </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241831744"/>
                  </a:ext>
                </a:extLst>
              </a:tr>
              <a:tr h="370840">
                <a:tc>
                  <a:txBody>
                    <a:bodyPr/>
                    <a:lstStyle/>
                    <a:p>
                      <a:r>
                        <a:rPr lang="en-GB" dirty="0"/>
                        <a:t>Jones &amp; Smith 2021</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895006649"/>
                  </a:ext>
                </a:extLst>
              </a:tr>
            </a:tbl>
          </a:graphicData>
        </a:graphic>
      </p:graphicFrame>
      <p:sp>
        <p:nvSpPr>
          <p:cNvPr id="4" name="TextBox 3">
            <a:extLst>
              <a:ext uri="{FF2B5EF4-FFF2-40B4-BE49-F238E27FC236}">
                <a16:creationId xmlns:a16="http://schemas.microsoft.com/office/drawing/2014/main" id="{D0582603-F928-7B75-1F4F-F15931172AC3}"/>
              </a:ext>
            </a:extLst>
          </p:cNvPr>
          <p:cNvSpPr txBox="1"/>
          <p:nvPr/>
        </p:nvSpPr>
        <p:spPr>
          <a:xfrm>
            <a:off x="6241367" y="1402028"/>
            <a:ext cx="5570706" cy="1600438"/>
          </a:xfrm>
          <a:prstGeom prst="rect">
            <a:avLst/>
          </a:prstGeom>
          <a:solidFill>
            <a:schemeClr val="bg1"/>
          </a:solidFill>
          <a:ln w="12700">
            <a:solidFill>
              <a:schemeClr val="tx1"/>
            </a:solidFill>
          </a:ln>
        </p:spPr>
        <p:txBody>
          <a:bodyPr wrap="square" rtlCol="0">
            <a:spAutoFit/>
          </a:bodyPr>
          <a:lstStyle/>
          <a:p>
            <a:r>
              <a:rPr lang="en-GB" b="1" dirty="0"/>
              <a:t>Example of the identification of a possible theme from the results of a paper</a:t>
            </a:r>
          </a:p>
          <a:p>
            <a:endParaRPr lang="en-GB" sz="800" dirty="0"/>
          </a:p>
          <a:p>
            <a:r>
              <a:rPr lang="en-GB" i="1" dirty="0"/>
              <a:t>Women felt </a:t>
            </a:r>
            <a:r>
              <a:rPr lang="en-GB" b="1" i="1" dirty="0"/>
              <a:t>anxious</a:t>
            </a:r>
            <a:r>
              <a:rPr lang="en-GB" i="1" dirty="0"/>
              <a:t> that they had a </a:t>
            </a:r>
            <a:r>
              <a:rPr lang="en-GB" b="1" i="1" dirty="0"/>
              <a:t>lack of control </a:t>
            </a:r>
            <a:r>
              <a:rPr lang="en-GB" i="1" dirty="0"/>
              <a:t>over the </a:t>
            </a:r>
            <a:r>
              <a:rPr lang="en-GB" dirty="0"/>
              <a:t>planning and organisation </a:t>
            </a:r>
            <a:r>
              <a:rPr lang="en-GB" i="1" dirty="0"/>
              <a:t>of their birth plans</a:t>
            </a:r>
          </a:p>
          <a:p>
            <a:pPr algn="r"/>
            <a:r>
              <a:rPr lang="en-GB" dirty="0"/>
              <a:t>(Jones &amp; Smith 2021)</a:t>
            </a:r>
          </a:p>
        </p:txBody>
      </p:sp>
      <p:pic>
        <p:nvPicPr>
          <p:cNvPr id="8" name="Graphic 7" descr="Checkmark with solid fill">
            <a:extLst>
              <a:ext uri="{FF2B5EF4-FFF2-40B4-BE49-F238E27FC236}">
                <a16:creationId xmlns:a16="http://schemas.microsoft.com/office/drawing/2014/main" id="{20CAD29B-1507-A9CE-B3CB-5248CBB8B3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39762" y="4126111"/>
            <a:ext cx="551047" cy="551047"/>
          </a:xfrm>
          <a:prstGeom prst="rect">
            <a:avLst/>
          </a:prstGeom>
        </p:spPr>
      </p:pic>
      <p:pic>
        <p:nvPicPr>
          <p:cNvPr id="9" name="Graphic 8" descr="Checkmark with solid fill">
            <a:extLst>
              <a:ext uri="{FF2B5EF4-FFF2-40B4-BE49-F238E27FC236}">
                <a16:creationId xmlns:a16="http://schemas.microsoft.com/office/drawing/2014/main" id="{D3B0403C-29E1-5F6D-B629-1E7FFDD5E3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35535" y="4126111"/>
            <a:ext cx="551047" cy="551047"/>
          </a:xfrm>
          <a:prstGeom prst="rect">
            <a:avLst/>
          </a:prstGeom>
        </p:spPr>
      </p:pic>
      <p:pic>
        <p:nvPicPr>
          <p:cNvPr id="10" name="Graphic 9" descr="Checkmark with solid fill">
            <a:extLst>
              <a:ext uri="{FF2B5EF4-FFF2-40B4-BE49-F238E27FC236}">
                <a16:creationId xmlns:a16="http://schemas.microsoft.com/office/drawing/2014/main" id="{72F5A875-5E1D-B585-3DCC-5EB249066D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20476" y="4126111"/>
            <a:ext cx="551047" cy="551047"/>
          </a:xfrm>
          <a:prstGeom prst="rect">
            <a:avLst/>
          </a:prstGeom>
        </p:spPr>
      </p:pic>
      <p:pic>
        <p:nvPicPr>
          <p:cNvPr id="11" name="Graphic 10" descr="Checkmark with solid fill">
            <a:extLst>
              <a:ext uri="{FF2B5EF4-FFF2-40B4-BE49-F238E27FC236}">
                <a16:creationId xmlns:a16="http://schemas.microsoft.com/office/drawing/2014/main" id="{C4D46B40-EF54-29C6-4564-447CC6E169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20475" y="4742153"/>
            <a:ext cx="551047" cy="551047"/>
          </a:xfrm>
          <a:prstGeom prst="rect">
            <a:avLst/>
          </a:prstGeom>
        </p:spPr>
      </p:pic>
      <p:pic>
        <p:nvPicPr>
          <p:cNvPr id="12" name="Graphic 11" descr="Checkmark with solid fill">
            <a:extLst>
              <a:ext uri="{FF2B5EF4-FFF2-40B4-BE49-F238E27FC236}">
                <a16:creationId xmlns:a16="http://schemas.microsoft.com/office/drawing/2014/main" id="{CB47A215-CBF3-DEB4-0161-FFFEC1F63F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39762" y="4796776"/>
            <a:ext cx="551047" cy="551047"/>
          </a:xfrm>
          <a:prstGeom prst="rect">
            <a:avLst/>
          </a:prstGeom>
        </p:spPr>
      </p:pic>
      <p:sp>
        <p:nvSpPr>
          <p:cNvPr id="5" name="Rectangle 4">
            <a:extLst>
              <a:ext uri="{FF2B5EF4-FFF2-40B4-BE49-F238E27FC236}">
                <a16:creationId xmlns:a16="http://schemas.microsoft.com/office/drawing/2014/main" id="{E0D67EDB-6506-DDFF-544A-D6562C1BE9C5}"/>
              </a:ext>
            </a:extLst>
          </p:cNvPr>
          <p:cNvSpPr/>
          <p:nvPr/>
        </p:nvSpPr>
        <p:spPr>
          <a:xfrm>
            <a:off x="172261" y="5969417"/>
            <a:ext cx="8348118" cy="461665"/>
          </a:xfrm>
          <a:prstGeom prst="rect">
            <a:avLst/>
          </a:prstGeom>
          <a:noFill/>
        </p:spPr>
        <p:txBody>
          <a:bodyPr wrap="none" lIns="91440" tIns="45720" rIns="91440" bIns="45720">
            <a:spAutoFit/>
          </a:bodyPr>
          <a:lstStyle/>
          <a:p>
            <a:pPr algn="ctr"/>
            <a:r>
              <a:rPr lang="en-US" sz="2400" b="1" dirty="0">
                <a:ln w="0"/>
                <a:effectLst>
                  <a:outerShdw blurRad="38100" dist="19050" dir="2700000" algn="tl" rotWithShape="0">
                    <a:schemeClr val="dk1">
                      <a:alpha val="40000"/>
                    </a:schemeClr>
                  </a:outerShdw>
                </a:effectLst>
              </a:rPr>
              <a:t>Repeat and Refine with all papers included in your Literature Review</a:t>
            </a:r>
            <a:endParaRPr lang="en-US" sz="2400" b="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34824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1770-83CE-8594-A2A5-C1FBD0D182E6}"/>
              </a:ext>
            </a:extLst>
          </p:cNvPr>
          <p:cNvSpPr>
            <a:spLocks noGrp="1"/>
          </p:cNvSpPr>
          <p:nvPr>
            <p:ph type="title"/>
          </p:nvPr>
        </p:nvSpPr>
        <p:spPr>
          <a:xfrm>
            <a:off x="648930" y="363345"/>
            <a:ext cx="3505495" cy="1019230"/>
          </a:xfrm>
        </p:spPr>
        <p:txBody>
          <a:bodyPr>
            <a:normAutofit fontScale="90000"/>
          </a:bodyPr>
          <a:lstStyle/>
          <a:p>
            <a:r>
              <a:rPr lang="en-GB" dirty="0"/>
              <a:t>Example Themes</a:t>
            </a:r>
          </a:p>
        </p:txBody>
      </p:sp>
      <p:sp>
        <p:nvSpPr>
          <p:cNvPr id="1030" name="Content Placeholder 1029">
            <a:extLst>
              <a:ext uri="{FF2B5EF4-FFF2-40B4-BE49-F238E27FC236}">
                <a16:creationId xmlns:a16="http://schemas.microsoft.com/office/drawing/2014/main" id="{E782BC39-53B6-54A6-1281-732F0B225279}"/>
              </a:ext>
            </a:extLst>
          </p:cNvPr>
          <p:cNvSpPr>
            <a:spLocks noGrp="1"/>
          </p:cNvSpPr>
          <p:nvPr>
            <p:ph idx="1"/>
          </p:nvPr>
        </p:nvSpPr>
        <p:spPr>
          <a:xfrm>
            <a:off x="206062" y="1519708"/>
            <a:ext cx="4432994" cy="4704112"/>
          </a:xfrm>
        </p:spPr>
        <p:txBody>
          <a:bodyPr>
            <a:normAutofit/>
          </a:bodyPr>
          <a:lstStyle/>
          <a:p>
            <a:pPr marL="0" indent="0">
              <a:buNone/>
            </a:pPr>
            <a:r>
              <a:rPr lang="en-GB" sz="2000" b="1" i="0" dirty="0">
                <a:solidFill>
                  <a:srgbClr val="505050"/>
                </a:solidFill>
                <a:effectLst/>
              </a:rPr>
              <a:t>Research Paper:</a:t>
            </a:r>
          </a:p>
          <a:p>
            <a:pPr marL="0" indent="0">
              <a:buNone/>
            </a:pPr>
            <a:r>
              <a:rPr lang="en-GB" sz="2000" b="0" i="0" dirty="0">
                <a:solidFill>
                  <a:srgbClr val="505050"/>
                </a:solidFill>
                <a:effectLst/>
              </a:rPr>
              <a:t>“The ambiguity of disabled women's experiences of pregnancy, childbirth and motherhood: A phenomenological understanding” </a:t>
            </a:r>
          </a:p>
          <a:p>
            <a:pPr marL="0" indent="0" algn="r">
              <a:buNone/>
            </a:pPr>
            <a:r>
              <a:rPr lang="en-GB" sz="2000" b="0" i="0" dirty="0">
                <a:solidFill>
                  <a:srgbClr val="505050"/>
                </a:solidFill>
                <a:effectLst/>
              </a:rPr>
              <a:t>(</a:t>
            </a:r>
            <a:r>
              <a:rPr lang="en-GB" sz="2000" b="0" i="0" dirty="0" err="1">
                <a:solidFill>
                  <a:srgbClr val="505050"/>
                </a:solidFill>
                <a:effectLst/>
              </a:rPr>
              <a:t>Dympna</a:t>
            </a:r>
            <a:r>
              <a:rPr lang="en-GB" sz="2000" b="0" i="0" dirty="0">
                <a:solidFill>
                  <a:srgbClr val="505050"/>
                </a:solidFill>
                <a:effectLst/>
              </a:rPr>
              <a:t> Walsh-Gallagher, et al. 2012)</a:t>
            </a:r>
          </a:p>
          <a:p>
            <a:pPr marL="0" indent="0">
              <a:buNone/>
            </a:pPr>
            <a:endParaRPr lang="en-GB" sz="2000" dirty="0">
              <a:solidFill>
                <a:srgbClr val="505050"/>
              </a:solidFill>
            </a:endParaRPr>
          </a:p>
          <a:p>
            <a:pPr marL="0" indent="0" algn="ctr">
              <a:buNone/>
            </a:pPr>
            <a:r>
              <a:rPr lang="en-GB" sz="2000" b="1" i="0" dirty="0">
                <a:solidFill>
                  <a:srgbClr val="505050"/>
                </a:solidFill>
                <a:effectLst/>
              </a:rPr>
              <a:t>Two opposing Main Themes identified:</a:t>
            </a:r>
          </a:p>
          <a:p>
            <a:r>
              <a:rPr lang="en-GB" sz="2000" dirty="0">
                <a:solidFill>
                  <a:srgbClr val="505050"/>
                </a:solidFill>
              </a:rPr>
              <a:t>Affirmation of motherhood</a:t>
            </a:r>
          </a:p>
          <a:p>
            <a:r>
              <a:rPr lang="en-GB" sz="2000" b="0" i="0" dirty="0">
                <a:solidFill>
                  <a:srgbClr val="505050"/>
                </a:solidFill>
                <a:effectLst/>
              </a:rPr>
              <a:t>Fears of motherhood</a:t>
            </a:r>
          </a:p>
          <a:p>
            <a:pPr marL="0" indent="0">
              <a:buNone/>
            </a:pPr>
            <a:endParaRPr lang="en-GB" sz="2000" dirty="0">
              <a:solidFill>
                <a:srgbClr val="505050"/>
              </a:solidFill>
            </a:endParaRPr>
          </a:p>
          <a:p>
            <a:pPr marL="0" indent="0" algn="ctr">
              <a:buNone/>
            </a:pPr>
            <a:r>
              <a:rPr lang="en-GB" sz="2000" b="1" i="0" dirty="0">
                <a:solidFill>
                  <a:srgbClr val="505050"/>
                </a:solidFill>
                <a:effectLst/>
              </a:rPr>
              <a:t>Each with their own sub-themes…</a:t>
            </a:r>
          </a:p>
          <a:p>
            <a:endParaRPr lang="en-US" sz="2000" dirty="0"/>
          </a:p>
        </p:txBody>
      </p:sp>
      <p:sp>
        <p:nvSpPr>
          <p:cNvPr id="1033" name="Rectangle 103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309AA807-6F01-381E-093C-DEFE0028C5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382575"/>
            <a:ext cx="6019331" cy="408960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31084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8C49C9-568D-C0A6-9130-56C38805060A}"/>
              </a:ext>
            </a:extLst>
          </p:cNvPr>
          <p:cNvSpPr>
            <a:spLocks noGrp="1"/>
          </p:cNvSpPr>
          <p:nvPr>
            <p:ph type="title"/>
          </p:nvPr>
        </p:nvSpPr>
        <p:spPr/>
        <p:txBody>
          <a:bodyPr/>
          <a:lstStyle/>
          <a:p>
            <a:r>
              <a:rPr lang="en-GB" dirty="0"/>
              <a:t>A Thematic approach to analysis…</a:t>
            </a:r>
          </a:p>
        </p:txBody>
      </p:sp>
      <p:sp>
        <p:nvSpPr>
          <p:cNvPr id="5" name="Content Placeholder 4">
            <a:extLst>
              <a:ext uri="{FF2B5EF4-FFF2-40B4-BE49-F238E27FC236}">
                <a16:creationId xmlns:a16="http://schemas.microsoft.com/office/drawing/2014/main" id="{8838A24F-4034-176F-E031-2FD86689141C}"/>
              </a:ext>
            </a:extLst>
          </p:cNvPr>
          <p:cNvSpPr>
            <a:spLocks noGrp="1"/>
          </p:cNvSpPr>
          <p:nvPr>
            <p:ph sz="half" idx="1"/>
          </p:nvPr>
        </p:nvSpPr>
        <p:spPr/>
        <p:txBody>
          <a:bodyPr/>
          <a:lstStyle/>
          <a:p>
            <a:pPr eaLnBrk="1" hangingPunct="1">
              <a:lnSpc>
                <a:spcPct val="90000"/>
              </a:lnSpc>
              <a:spcAft>
                <a:spcPct val="50000"/>
              </a:spcAft>
            </a:pPr>
            <a:r>
              <a:rPr lang="en-US" altLang="en-US" dirty="0"/>
              <a:t>Helps you to breaks down the literature you have found, and your analysis into a number of themes…</a:t>
            </a:r>
          </a:p>
          <a:p>
            <a:pPr eaLnBrk="1" hangingPunct="1">
              <a:lnSpc>
                <a:spcPct val="90000"/>
              </a:lnSpc>
              <a:spcAft>
                <a:spcPct val="50000"/>
              </a:spcAft>
            </a:pPr>
            <a:r>
              <a:rPr lang="en-US" altLang="en-US" dirty="0"/>
              <a:t>Critically discusses each theme individually…</a:t>
            </a:r>
          </a:p>
          <a:p>
            <a:pPr eaLnBrk="1" hangingPunct="1">
              <a:lnSpc>
                <a:spcPct val="90000"/>
              </a:lnSpc>
              <a:spcAft>
                <a:spcPct val="50000"/>
              </a:spcAft>
            </a:pPr>
            <a:endParaRPr lang="en-US" altLang="en-US" dirty="0">
              <a:latin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EE481488-4305-1736-975A-FFBA5EB9D12E}"/>
              </a:ext>
            </a:extLst>
          </p:cNvPr>
          <p:cNvSpPr>
            <a:spLocks noGrp="1"/>
          </p:cNvSpPr>
          <p:nvPr>
            <p:ph sz="half" idx="2"/>
          </p:nvPr>
        </p:nvSpPr>
        <p:spPr>
          <a:solidFill>
            <a:srgbClr val="FDF8D7"/>
          </a:solidFill>
        </p:spPr>
        <p:txBody>
          <a:bodyPr/>
          <a:lstStyle/>
          <a:p>
            <a:pPr marL="0" indent="0" algn="ctr" eaLnBrk="1" hangingPunct="1">
              <a:buNone/>
            </a:pPr>
            <a:r>
              <a:rPr lang="en-US" altLang="en-US" sz="1800" dirty="0">
                <a:solidFill>
                  <a:schemeClr val="tx1">
                    <a:lumMod val="85000"/>
                    <a:lumOff val="15000"/>
                  </a:schemeClr>
                </a:solidFill>
                <a:latin typeface="+mj-lt"/>
              </a:rPr>
              <a:t>Example Language</a:t>
            </a:r>
          </a:p>
          <a:p>
            <a:pPr marL="0" indent="0" algn="ctr" eaLnBrk="1" hangingPunct="1">
              <a:buNone/>
            </a:pPr>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Six key themes of this literature review have been identified: A, B, C, D, E, F </a:t>
            </a:r>
          </a:p>
          <a:p>
            <a:pPr marL="0" indent="0" eaLnBrk="1" hangingPunct="1">
              <a:buNone/>
            </a:pPr>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Theme A has been approached from two perspectives (e.g., clinical or lived experience)</a:t>
            </a:r>
          </a:p>
          <a:p>
            <a:pPr eaLnBrk="1" hangingPunct="1"/>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The most important developments in terms of theme B have been…</a:t>
            </a:r>
          </a:p>
          <a:p>
            <a:pPr eaLnBrk="1" hangingPunct="1"/>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C has also been an important area of study in this topic…</a:t>
            </a:r>
          </a:p>
          <a:p>
            <a:pPr eaLnBrk="1" hangingPunct="1"/>
            <a:endParaRPr lang="en-US" altLang="en-US" sz="800" dirty="0">
              <a:solidFill>
                <a:schemeClr val="tx1">
                  <a:lumMod val="85000"/>
                  <a:lumOff val="15000"/>
                </a:schemeClr>
              </a:solidFill>
              <a:latin typeface="+mj-lt"/>
            </a:endParaRPr>
          </a:p>
          <a:p>
            <a:pPr eaLnBrk="1" hangingPunct="1"/>
            <a:r>
              <a:rPr lang="en-US" altLang="en-US" sz="1800" dirty="0">
                <a:solidFill>
                  <a:schemeClr val="tx1">
                    <a:lumMod val="85000"/>
                    <a:lumOff val="15000"/>
                  </a:schemeClr>
                </a:solidFill>
                <a:latin typeface="+mj-lt"/>
              </a:rPr>
              <a:t>Theme F is an emerging body of work, which contradicts the findings of themes E and F</a:t>
            </a:r>
          </a:p>
          <a:p>
            <a:endParaRPr lang="en-GB" dirty="0"/>
          </a:p>
        </p:txBody>
      </p:sp>
    </p:spTree>
    <p:extLst>
      <p:ext uri="{BB962C8B-B14F-4D97-AF65-F5344CB8AC3E}">
        <p14:creationId xmlns:p14="http://schemas.microsoft.com/office/powerpoint/2010/main" val="36172308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18BF0C0-7866-7FD7-0C4A-48E995AA1B96}"/>
              </a:ext>
            </a:extLst>
          </p:cNvPr>
          <p:cNvGraphicFramePr>
            <a:graphicFrameLocks noGrp="1"/>
          </p:cNvGraphicFramePr>
          <p:nvPr>
            <p:ph idx="1"/>
            <p:extLst>
              <p:ext uri="{D42A27DB-BD31-4B8C-83A1-F6EECF244321}">
                <p14:modId xmlns:p14="http://schemas.microsoft.com/office/powerpoint/2010/main" val="2356099595"/>
              </p:ext>
            </p:extLst>
          </p:nvPr>
        </p:nvGraphicFramePr>
        <p:xfrm>
          <a:off x="85726" y="904874"/>
          <a:ext cx="11934824" cy="553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8340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41" name="Rectangle 3">
            <a:extLst>
              <a:ext uri="{FF2B5EF4-FFF2-40B4-BE49-F238E27FC236}">
                <a16:creationId xmlns:a16="http://schemas.microsoft.com/office/drawing/2014/main" id="{4EBED7E3-38FF-A847-D72C-8A826F5807D0}"/>
              </a:ext>
            </a:extLst>
          </p:cNvPr>
          <p:cNvGraphicFramePr/>
          <p:nvPr/>
        </p:nvGraphicFramePr>
        <p:xfrm>
          <a:off x="1" y="1190625"/>
          <a:ext cx="12192000" cy="5667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peech Bubble: Rectangle with Corners Rounded 1">
            <a:extLst>
              <a:ext uri="{FF2B5EF4-FFF2-40B4-BE49-F238E27FC236}">
                <a16:creationId xmlns:a16="http://schemas.microsoft.com/office/drawing/2014/main" id="{ADF996E9-03F0-FA2A-5E6C-981B8F6BE0BF}"/>
              </a:ext>
            </a:extLst>
          </p:cNvPr>
          <p:cNvSpPr/>
          <p:nvPr/>
        </p:nvSpPr>
        <p:spPr>
          <a:xfrm>
            <a:off x="1919287" y="295275"/>
            <a:ext cx="8353425" cy="1190625"/>
          </a:xfrm>
          <a:prstGeom prst="wedgeRoundRectCallout">
            <a:avLst>
              <a:gd name="adj1" fmla="val -12395"/>
              <a:gd name="adj2" fmla="val 100900"/>
              <a:gd name="adj3" fmla="val 16667"/>
            </a:avLst>
          </a:prstGeom>
          <a:ln w="31750"/>
        </p:spPr>
        <p:style>
          <a:lnRef idx="2">
            <a:schemeClr val="accent1"/>
          </a:lnRef>
          <a:fillRef idx="1">
            <a:schemeClr val="lt1"/>
          </a:fillRef>
          <a:effectRef idx="0">
            <a:schemeClr val="accent1"/>
          </a:effectRef>
          <a:fontRef idx="minor">
            <a:schemeClr val="dk1"/>
          </a:fontRef>
        </p:style>
        <p:txBody>
          <a:bodyPr rtlCol="0" anchor="ctr"/>
          <a:lstStyle/>
          <a:p>
            <a:pPr algn="ctr"/>
            <a:r>
              <a:rPr lang="en-US" altLang="en-US" sz="3200" b="1" dirty="0">
                <a:latin typeface="+mj-lt"/>
              </a:rPr>
              <a:t>Characteristics of Effective Literature Reviews</a:t>
            </a:r>
            <a:endParaRPr lang="en-GB" sz="3200" b="1" dirty="0">
              <a:latin typeface="+mj-lt"/>
            </a:endParaRPr>
          </a:p>
        </p:txBody>
      </p:sp>
    </p:spTree>
    <p:extLst>
      <p:ext uri="{BB962C8B-B14F-4D97-AF65-F5344CB8AC3E}">
        <p14:creationId xmlns:p14="http://schemas.microsoft.com/office/powerpoint/2010/main" val="28325528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838200" y="643467"/>
            <a:ext cx="2951205" cy="5571066"/>
          </a:xfrm>
        </p:spPr>
        <p:txBody>
          <a:bodyPr>
            <a:normAutofit/>
          </a:bodyPr>
          <a:lstStyle/>
          <a:p>
            <a:r>
              <a:rPr lang="en-GB" dirty="0">
                <a:solidFill>
                  <a:schemeClr val="tx1"/>
                </a:solidFill>
              </a:rPr>
              <a:t>Common Mistakes to avoid</a:t>
            </a:r>
            <a:br>
              <a:rPr lang="en-GB" dirty="0">
                <a:solidFill>
                  <a:schemeClr val="tx1"/>
                </a:solidFill>
              </a:rPr>
            </a:br>
            <a:endParaRPr lang="en-GB" dirty="0">
              <a:solidFill>
                <a:schemeClr val="tx1"/>
              </a:solidFill>
            </a:endParaRPr>
          </a:p>
        </p:txBody>
      </p:sp>
      <p:graphicFrame>
        <p:nvGraphicFramePr>
          <p:cNvPr id="13" name="Content Placeholder 2">
            <a:extLst>
              <a:ext uri="{FF2B5EF4-FFF2-40B4-BE49-F238E27FC236}">
                <a16:creationId xmlns:a16="http://schemas.microsoft.com/office/drawing/2014/main" id="{CA5FCB39-05A3-2879-1DF1-454DD8A67086}"/>
              </a:ext>
            </a:extLst>
          </p:cNvPr>
          <p:cNvGraphicFramePr>
            <a:graphicFrameLocks noGrp="1"/>
          </p:cNvGraphicFramePr>
          <p:nvPr>
            <p:ph sz="quarter" idx="1"/>
            <p:extLst>
              <p:ext uri="{D42A27DB-BD31-4B8C-83A1-F6EECF244321}">
                <p14:modId xmlns:p14="http://schemas.microsoft.com/office/powerpoint/2010/main" val="3802471226"/>
              </p:ext>
            </p:extLst>
          </p:nvPr>
        </p:nvGraphicFramePr>
        <p:xfrm>
          <a:off x="4350619" y="0"/>
          <a:ext cx="7838333"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0548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D75E-FE1A-3344-AD90-0B24A5F5A6E8}"/>
              </a:ext>
            </a:extLst>
          </p:cNvPr>
          <p:cNvSpPr>
            <a:spLocks noGrp="1"/>
          </p:cNvSpPr>
          <p:nvPr>
            <p:ph type="title"/>
          </p:nvPr>
        </p:nvSpPr>
        <p:spPr/>
        <p:txBody>
          <a:bodyPr/>
          <a:lstStyle/>
          <a:p>
            <a:r>
              <a:rPr lang="en-GB" dirty="0"/>
              <a:t>The next 3 weeks!</a:t>
            </a:r>
          </a:p>
        </p:txBody>
      </p:sp>
      <p:sp>
        <p:nvSpPr>
          <p:cNvPr id="3" name="Content Placeholder 2">
            <a:extLst>
              <a:ext uri="{FF2B5EF4-FFF2-40B4-BE49-F238E27FC236}">
                <a16:creationId xmlns:a16="http://schemas.microsoft.com/office/drawing/2014/main" id="{5880ED39-9516-5DCF-5939-F2D46FD72218}"/>
              </a:ext>
            </a:extLst>
          </p:cNvPr>
          <p:cNvSpPr>
            <a:spLocks noGrp="1"/>
          </p:cNvSpPr>
          <p:nvPr>
            <p:ph sz="half" idx="1"/>
          </p:nvPr>
        </p:nvSpPr>
        <p:spPr/>
        <p:txBody>
          <a:bodyPr/>
          <a:lstStyle/>
          <a:p>
            <a:pPr marL="0" indent="0">
              <a:buNone/>
            </a:pPr>
            <a:r>
              <a:rPr lang="en-GB" sz="2400" b="1" u="sng" dirty="0"/>
              <a:t>Wednesday 30</a:t>
            </a:r>
            <a:r>
              <a:rPr lang="en-GB" sz="2400" b="1" u="sng" baseline="30000" dirty="0"/>
              <a:t>th</a:t>
            </a:r>
            <a:r>
              <a:rPr lang="en-GB" sz="2400" b="1" u="sng" dirty="0"/>
              <a:t> November:</a:t>
            </a:r>
          </a:p>
          <a:p>
            <a:r>
              <a:rPr lang="en-GB" sz="2400" dirty="0"/>
              <a:t>One-to-one appointments to discuss work to date. Online or in-person. </a:t>
            </a:r>
          </a:p>
          <a:p>
            <a:r>
              <a:rPr lang="en-GB" sz="2400" dirty="0"/>
              <a:t>Please come to your tutorial prepared</a:t>
            </a:r>
          </a:p>
          <a:p>
            <a:pPr marL="0" indent="0" algn="r">
              <a:buNone/>
            </a:pPr>
            <a:r>
              <a:rPr lang="en-GB" sz="2400" dirty="0"/>
              <a:t>(See Scheduler on Moodle)</a:t>
            </a:r>
          </a:p>
          <a:p>
            <a:pPr marL="0" indent="0">
              <a:buNone/>
            </a:pPr>
            <a:endParaRPr lang="en-GB" sz="2400" dirty="0"/>
          </a:p>
          <a:p>
            <a:pPr marL="0" indent="0">
              <a:buNone/>
            </a:pPr>
            <a:r>
              <a:rPr lang="en-GB" sz="2400" b="1" u="sng" dirty="0"/>
              <a:t>Wednesday 7</a:t>
            </a:r>
            <a:r>
              <a:rPr lang="en-GB" sz="2400" b="1" u="sng" baseline="30000" dirty="0"/>
              <a:t>th</a:t>
            </a:r>
            <a:r>
              <a:rPr lang="en-GB" sz="2400" b="1" u="sng" dirty="0"/>
              <a:t> December</a:t>
            </a:r>
          </a:p>
          <a:p>
            <a:r>
              <a:rPr lang="en-GB" sz="2400" dirty="0"/>
              <a:t>Writing the Literature Review: Abstract, Conclusion &amp; Recommendations</a:t>
            </a:r>
          </a:p>
          <a:p>
            <a:pPr marL="0" indent="0">
              <a:buNone/>
            </a:pPr>
            <a:endParaRPr lang="en-GB" sz="2400" dirty="0"/>
          </a:p>
          <a:p>
            <a:pPr marL="0" indent="0">
              <a:buNone/>
            </a:pPr>
            <a:r>
              <a:rPr lang="en-GB" sz="2400" b="1" u="sng" dirty="0"/>
              <a:t>Wednesday 14</a:t>
            </a:r>
            <a:r>
              <a:rPr lang="en-GB" sz="2400" b="1" u="sng" baseline="30000" dirty="0"/>
              <a:t>th</a:t>
            </a:r>
            <a:r>
              <a:rPr lang="en-GB" sz="2400" b="1" u="sng" dirty="0"/>
              <a:t> December</a:t>
            </a:r>
          </a:p>
          <a:p>
            <a:r>
              <a:rPr lang="en-GB" sz="2400" dirty="0"/>
              <a:t>Viva Preparation</a:t>
            </a:r>
          </a:p>
          <a:p>
            <a:endParaRPr lang="en-GB" dirty="0"/>
          </a:p>
        </p:txBody>
      </p:sp>
      <p:sp>
        <p:nvSpPr>
          <p:cNvPr id="4" name="Content Placeholder 3">
            <a:extLst>
              <a:ext uri="{FF2B5EF4-FFF2-40B4-BE49-F238E27FC236}">
                <a16:creationId xmlns:a16="http://schemas.microsoft.com/office/drawing/2014/main" id="{AF57157D-9C5F-C462-B61D-5282D6529557}"/>
              </a:ext>
            </a:extLst>
          </p:cNvPr>
          <p:cNvSpPr>
            <a:spLocks noGrp="1"/>
          </p:cNvSpPr>
          <p:nvPr>
            <p:ph sz="half" idx="2"/>
          </p:nvPr>
        </p:nvSpPr>
        <p:spPr>
          <a:xfrm>
            <a:off x="6172200" y="1280823"/>
            <a:ext cx="5721350" cy="5356460"/>
          </a:xfrm>
          <a:blipFill dpi="0" rotWithShape="1">
            <a:blip r:embed="rId2">
              <a:alphaModFix amt="61000"/>
            </a:blip>
            <a:srcRect/>
            <a:tile tx="0" ty="0" sx="100000" sy="100000" flip="none" algn="tl"/>
          </a:blipFill>
        </p:spPr>
        <p:txBody>
          <a:bodyPr/>
          <a:lstStyle/>
          <a:p>
            <a:pPr marL="0" indent="0" algn="ctr">
              <a:buNone/>
            </a:pPr>
            <a:r>
              <a:rPr lang="en-GB" sz="2400" b="1" dirty="0">
                <a:latin typeface="Abadi" panose="020B0604020104020204" pitchFamily="34" charset="0"/>
              </a:rPr>
              <a:t>A note of Drafts</a:t>
            </a:r>
          </a:p>
          <a:p>
            <a:r>
              <a:rPr lang="en-GB" sz="2200" dirty="0">
                <a:latin typeface="Abadi" panose="020B0604020104020204" pitchFamily="34" charset="0"/>
              </a:rPr>
              <a:t>If you would like feedback on a draft of your work to date (complete or incomplete), please provide this by </a:t>
            </a:r>
            <a:r>
              <a:rPr lang="en-GB" sz="2200" b="1" u="sng" dirty="0">
                <a:latin typeface="Abadi" panose="020B0604020104020204" pitchFamily="34" charset="0"/>
              </a:rPr>
              <a:t>Monday 5</a:t>
            </a:r>
            <a:r>
              <a:rPr lang="en-GB" sz="2200" b="1" u="sng" baseline="30000" dirty="0">
                <a:latin typeface="Abadi" panose="020B0604020104020204" pitchFamily="34" charset="0"/>
              </a:rPr>
              <a:t>th</a:t>
            </a:r>
            <a:r>
              <a:rPr lang="en-GB" sz="2200" b="1" u="sng" dirty="0">
                <a:latin typeface="Abadi" panose="020B0604020104020204" pitchFamily="34" charset="0"/>
              </a:rPr>
              <a:t>  December </a:t>
            </a:r>
            <a:r>
              <a:rPr lang="en-GB" sz="2200" dirty="0">
                <a:latin typeface="Abadi" panose="020B0604020104020204" pitchFamily="34" charset="0"/>
              </a:rPr>
              <a:t>(</a:t>
            </a:r>
            <a:r>
              <a:rPr lang="en-GB" sz="2200">
                <a:latin typeface="Abadi" panose="020B0604020104020204" pitchFamily="34" charset="0"/>
              </a:rPr>
              <a:t>via Turnitin).</a:t>
            </a:r>
            <a:endParaRPr lang="en-GB" sz="2200" b="1" u="sng" dirty="0">
              <a:latin typeface="Abadi" panose="020B0604020104020204" pitchFamily="34" charset="0"/>
            </a:endParaRPr>
          </a:p>
          <a:p>
            <a:endParaRPr lang="en-GB" sz="2200" dirty="0">
              <a:latin typeface="Abadi" panose="020B0604020104020204" pitchFamily="34" charset="0"/>
            </a:endParaRPr>
          </a:p>
          <a:p>
            <a:r>
              <a:rPr lang="en-GB" sz="2200" dirty="0">
                <a:latin typeface="Abadi" panose="020B0604020104020204" pitchFamily="34" charset="0"/>
              </a:rPr>
              <a:t>This will allow us to provide feedback to you before the end of term on </a:t>
            </a:r>
            <a:r>
              <a:rPr lang="en-GB" sz="2200" b="1" u="sng" dirty="0">
                <a:latin typeface="Abadi" panose="020B0604020104020204" pitchFamily="34" charset="0"/>
              </a:rPr>
              <a:t>Friday 16</a:t>
            </a:r>
            <a:r>
              <a:rPr lang="en-GB" sz="2200" b="1" u="sng" baseline="30000" dirty="0">
                <a:latin typeface="Abadi" panose="020B0604020104020204" pitchFamily="34" charset="0"/>
              </a:rPr>
              <a:t>th</a:t>
            </a:r>
            <a:r>
              <a:rPr lang="en-GB" sz="2200" b="1" u="sng" dirty="0">
                <a:latin typeface="Abadi" panose="020B0604020104020204" pitchFamily="34" charset="0"/>
              </a:rPr>
              <a:t> December</a:t>
            </a:r>
          </a:p>
          <a:p>
            <a:endParaRPr lang="en-GB" sz="2200" dirty="0">
              <a:latin typeface="Abadi" panose="020B0604020104020204" pitchFamily="34" charset="0"/>
            </a:endParaRPr>
          </a:p>
          <a:p>
            <a:r>
              <a:rPr lang="en-GB" sz="2200" b="1" u="sng" dirty="0">
                <a:latin typeface="Abadi" panose="020B0604020104020204" pitchFamily="34" charset="0"/>
              </a:rPr>
              <a:t>Please note: </a:t>
            </a:r>
            <a:r>
              <a:rPr lang="en-GB" sz="2200" dirty="0">
                <a:latin typeface="Abadi" panose="020B0604020104020204" pitchFamily="34" charset="0"/>
              </a:rPr>
              <a:t>Feedback on your drafts will provide you with guidance and advice on what you are doing well and where improvements need to be made only</a:t>
            </a:r>
          </a:p>
          <a:p>
            <a:endParaRPr lang="en-GB" sz="2200" dirty="0">
              <a:latin typeface="Abadi" panose="020B0604020104020204" pitchFamily="34" charset="0"/>
            </a:endParaRPr>
          </a:p>
          <a:p>
            <a:endParaRPr lang="en-GB" sz="2200" dirty="0">
              <a:latin typeface="Abadi" panose="020B0604020104020204" pitchFamily="34" charset="0"/>
            </a:endParaRPr>
          </a:p>
          <a:p>
            <a:endParaRPr lang="en-GB" sz="2200" dirty="0">
              <a:latin typeface="Abadi" panose="020B0604020104020204" pitchFamily="34" charset="0"/>
            </a:endParaRPr>
          </a:p>
        </p:txBody>
      </p:sp>
    </p:spTree>
    <p:extLst>
      <p:ext uri="{BB962C8B-B14F-4D97-AF65-F5344CB8AC3E}">
        <p14:creationId xmlns:p14="http://schemas.microsoft.com/office/powerpoint/2010/main" val="20774415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9B3F-935D-32F4-D947-4AFE366D76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24AB83-8280-62EE-F78E-53F8AE8563C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92DD4F8-CBC4-BD1F-A7B8-A55A33ADF008}"/>
              </a:ext>
            </a:extLst>
          </p:cNvPr>
          <p:cNvSpPr>
            <a:spLocks noGrp="1"/>
          </p:cNvSpPr>
          <p:nvPr>
            <p:ph sz="half" idx="2"/>
          </p:nvPr>
        </p:nvSpPr>
        <p:spPr/>
        <p:txBody>
          <a:bodyPr/>
          <a:lstStyle/>
          <a:p>
            <a:endParaRPr lang="en-GB" dirty="0"/>
          </a:p>
        </p:txBody>
      </p:sp>
      <p:pic>
        <p:nvPicPr>
          <p:cNvPr id="5" name="Picture 4">
            <a:extLst>
              <a:ext uri="{FF2B5EF4-FFF2-40B4-BE49-F238E27FC236}">
                <a16:creationId xmlns:a16="http://schemas.microsoft.com/office/drawing/2014/main" id="{5FC9FEDB-AC9A-0F20-5FC9-F4E76546AF1E}"/>
              </a:ext>
            </a:extLst>
          </p:cNvPr>
          <p:cNvPicPr>
            <a:picLocks noChangeAspect="1"/>
          </p:cNvPicPr>
          <p:nvPr/>
        </p:nvPicPr>
        <p:blipFill rotWithShape="1">
          <a:blip r:embed="rId2"/>
          <a:srcRect b="9152"/>
          <a:stretch/>
        </p:blipFill>
        <p:spPr>
          <a:xfrm>
            <a:off x="0" y="-366051"/>
            <a:ext cx="12191999" cy="7224051"/>
          </a:xfrm>
          <a:prstGeom prst="rect">
            <a:avLst/>
          </a:prstGeom>
        </p:spPr>
      </p:pic>
      <p:pic>
        <p:nvPicPr>
          <p:cNvPr id="6" name="Picture 5">
            <a:extLst>
              <a:ext uri="{FF2B5EF4-FFF2-40B4-BE49-F238E27FC236}">
                <a16:creationId xmlns:a16="http://schemas.microsoft.com/office/drawing/2014/main" id="{8165D96D-1AE2-247C-D03D-6AC60AC4545E}"/>
              </a:ext>
            </a:extLst>
          </p:cNvPr>
          <p:cNvPicPr>
            <a:picLocks noChangeAspect="1"/>
          </p:cNvPicPr>
          <p:nvPr/>
        </p:nvPicPr>
        <p:blipFill>
          <a:blip r:embed="rId3"/>
          <a:stretch>
            <a:fillRect/>
          </a:stretch>
        </p:blipFill>
        <p:spPr>
          <a:xfrm rot="198076">
            <a:off x="5883408" y="2337762"/>
            <a:ext cx="4934317" cy="43369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62063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9">
      <a:majorFont>
        <a:latin typeface="Abadi"/>
        <a:ea typeface=""/>
        <a:cs typeface=""/>
      </a:majorFont>
      <a:minorFont>
        <a:latin typeface="Abadi Extr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3" ma:contentTypeDescription="Create a new document." ma:contentTypeScope="" ma:versionID="65eaac97794364acb2dd8590542b16b5">
  <xsd:schema xmlns:xsd="http://www.w3.org/2001/XMLSchema" xmlns:xs="http://www.w3.org/2001/XMLSchema" xmlns:p="http://schemas.microsoft.com/office/2006/metadata/properties" xmlns:ns2="124aec4c-f557-4449-874b-c8e427c32989" targetNamespace="http://schemas.microsoft.com/office/2006/metadata/properties" ma:root="true" ma:fieldsID="2054c82d445d742aeda66f918bc82528"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FF4F89-B446-4A39-9732-638746CDBFBF}">
  <ds:schemaRefs>
    <ds:schemaRef ds:uri="http://schemas.microsoft.com/sharepoint/v3/contenttype/forms"/>
  </ds:schemaRefs>
</ds:datastoreItem>
</file>

<file path=customXml/itemProps2.xml><?xml version="1.0" encoding="utf-8"?>
<ds:datastoreItem xmlns:ds="http://schemas.openxmlformats.org/officeDocument/2006/customXml" ds:itemID="{9EF2FE03-0ED7-4D79-B6CE-0548129DBBF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0FE8607-5375-492B-BEEE-31A9F64959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3083</Words>
  <Application>Microsoft Office PowerPoint</Application>
  <PresentationFormat>Widescreen</PresentationFormat>
  <Paragraphs>438</Paragraphs>
  <Slides>33</Slides>
  <Notes>21</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33</vt:i4>
      </vt:variant>
    </vt:vector>
  </HeadingPairs>
  <TitlesOfParts>
    <vt:vector size="44" baseType="lpstr">
      <vt:lpstr>Abadi</vt:lpstr>
      <vt:lpstr>Abadi Extra Light</vt:lpstr>
      <vt:lpstr>Arial</vt:lpstr>
      <vt:lpstr>Calibri</vt:lpstr>
      <vt:lpstr>Calibri Light</vt:lpstr>
      <vt:lpstr>Cavolini</vt:lpstr>
      <vt:lpstr>Lucida Sans</vt:lpstr>
      <vt:lpstr>Times New Roman</vt:lpstr>
      <vt:lpstr>Office Theme</vt:lpstr>
      <vt:lpstr>3_Office Theme</vt:lpstr>
      <vt:lpstr>Office Theme</vt:lpstr>
      <vt:lpstr>PowerPoint Presentation</vt:lpstr>
      <vt:lpstr>Revised Assessment Submission Dates (Reminder)</vt:lpstr>
      <vt:lpstr>Today’s Session</vt:lpstr>
      <vt:lpstr>PowerPoint Presentation</vt:lpstr>
      <vt:lpstr>Structure of your Literature Review</vt:lpstr>
      <vt:lpstr>Section 1: Introduction &amp; Rationale</vt:lpstr>
      <vt:lpstr>Funnel Introduction Structure</vt:lpstr>
      <vt:lpstr>Writing an  Introduction</vt:lpstr>
      <vt:lpstr>Section 2: Methodology &amp; Methods</vt:lpstr>
      <vt:lpstr>Methodology</vt:lpstr>
      <vt:lpstr>Methods</vt:lpstr>
      <vt:lpstr>“Tell a story” and make use of Appendices</vt:lpstr>
      <vt:lpstr>Writing the Methodology &amp; Methods</vt:lpstr>
      <vt:lpstr>PowerPoint Presentation</vt:lpstr>
      <vt:lpstr>Structure of your Literature Review</vt:lpstr>
      <vt:lpstr>Section 3: Main Body of the Review &amp; Findings</vt:lpstr>
      <vt:lpstr>Critical Evaluation…</vt:lpstr>
      <vt:lpstr>Critically evaluating your literature</vt:lpstr>
      <vt:lpstr>PowerPoint Presentation</vt:lpstr>
      <vt:lpstr>Summarise &amp; synthesis</vt:lpstr>
      <vt:lpstr>Critique &amp; Compare</vt:lpstr>
      <vt:lpstr>Analysis</vt:lpstr>
      <vt:lpstr>Putting it all together</vt:lpstr>
      <vt:lpstr>PowerPoint Presentation</vt:lpstr>
      <vt:lpstr>Example</vt:lpstr>
      <vt:lpstr>Example</vt:lpstr>
      <vt:lpstr>Example Themes</vt:lpstr>
      <vt:lpstr>A Thematic approach to analysis…</vt:lpstr>
      <vt:lpstr>PowerPoint Presentation</vt:lpstr>
      <vt:lpstr>PowerPoint Presentation</vt:lpstr>
      <vt:lpstr>Common Mistakes to avoid </vt:lpstr>
      <vt:lpstr>The next 3 weeks!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CROXALL</dc:creator>
  <cp:lastModifiedBy>Jodie Croxall</cp:lastModifiedBy>
  <cp:revision>230</cp:revision>
  <dcterms:created xsi:type="dcterms:W3CDTF">2019-10-01T18:38:18Z</dcterms:created>
  <dcterms:modified xsi:type="dcterms:W3CDTF">2022-11-23T13:54:42Z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