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1304E-29C4-4901-906A-2B516113DF2D}" v="18" dt="2025-11-28T12:20:09.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4" d="100"/>
          <a:sy n="104" d="100"/>
        </p:scale>
        <p:origin x="216"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zeeka Hussain" userId="f8d1eabb6783419a" providerId="LiveId" clId="{49BCDF8B-90C1-4A86-AA86-4A9D34531927}"/>
    <pc:docChg chg="undo custSel addSld delSld modSld">
      <pc:chgData name="Hazeeka Hussain" userId="f8d1eabb6783419a" providerId="LiveId" clId="{49BCDF8B-90C1-4A86-AA86-4A9D34531927}" dt="2025-11-28T12:20:23.884" v="99" actId="20577"/>
      <pc:docMkLst>
        <pc:docMk/>
      </pc:docMkLst>
      <pc:sldChg chg="modSp mod modAnim">
        <pc:chgData name="Hazeeka Hussain" userId="f8d1eabb6783419a" providerId="LiveId" clId="{49BCDF8B-90C1-4A86-AA86-4A9D34531927}" dt="2025-11-28T12:11:27.294" v="78" actId="1076"/>
        <pc:sldMkLst>
          <pc:docMk/>
          <pc:sldMk cId="2382464646" sldId="256"/>
        </pc:sldMkLst>
        <pc:picChg chg="mod">
          <ac:chgData name="Hazeeka Hussain" userId="f8d1eabb6783419a" providerId="LiveId" clId="{49BCDF8B-90C1-4A86-AA86-4A9D34531927}" dt="2025-11-28T12:10:59.277" v="77"/>
          <ac:picMkLst>
            <pc:docMk/>
            <pc:sldMk cId="2382464646" sldId="256"/>
            <ac:picMk id="5" creationId="{1C4DCD1E-4F40-EB37-0C56-637F8EA2EECA}"/>
          </ac:picMkLst>
        </pc:picChg>
        <pc:picChg chg="mod">
          <ac:chgData name="Hazeeka Hussain" userId="f8d1eabb6783419a" providerId="LiveId" clId="{49BCDF8B-90C1-4A86-AA86-4A9D34531927}" dt="2025-11-28T12:11:27.294" v="78" actId="1076"/>
          <ac:picMkLst>
            <pc:docMk/>
            <pc:sldMk cId="2382464646" sldId="256"/>
            <ac:picMk id="6" creationId="{C787E670-6604-3007-D879-9EA07773198F}"/>
          </ac:picMkLst>
        </pc:picChg>
      </pc:sldChg>
      <pc:sldChg chg="modSp mod">
        <pc:chgData name="Hazeeka Hussain" userId="f8d1eabb6783419a" providerId="LiveId" clId="{49BCDF8B-90C1-4A86-AA86-4A9D34531927}" dt="2025-11-28T12:12:13.808" v="79" actId="1076"/>
        <pc:sldMkLst>
          <pc:docMk/>
          <pc:sldMk cId="1735284486" sldId="257"/>
        </pc:sldMkLst>
        <pc:spChg chg="mod">
          <ac:chgData name="Hazeeka Hussain" userId="f8d1eabb6783419a" providerId="LiveId" clId="{49BCDF8B-90C1-4A86-AA86-4A9D34531927}" dt="2025-11-28T12:02:15.713" v="25" actId="20577"/>
          <ac:spMkLst>
            <pc:docMk/>
            <pc:sldMk cId="1735284486" sldId="257"/>
            <ac:spMk id="2" creationId="{71F38962-D89C-F083-5A76-42905518033A}"/>
          </ac:spMkLst>
        </pc:spChg>
        <pc:spChg chg="mod">
          <ac:chgData name="Hazeeka Hussain" userId="f8d1eabb6783419a" providerId="LiveId" clId="{49BCDF8B-90C1-4A86-AA86-4A9D34531927}" dt="2025-11-28T12:01:53.618" v="0"/>
          <ac:spMkLst>
            <pc:docMk/>
            <pc:sldMk cId="1735284486" sldId="257"/>
            <ac:spMk id="3" creationId="{B7FBFD7A-5798-C79B-A4D4-93C76807D94B}"/>
          </ac:spMkLst>
        </pc:spChg>
        <pc:picChg chg="mod">
          <ac:chgData name="Hazeeka Hussain" userId="f8d1eabb6783419a" providerId="LiveId" clId="{49BCDF8B-90C1-4A86-AA86-4A9D34531927}" dt="2025-11-28T12:12:13.808" v="79" actId="1076"/>
          <ac:picMkLst>
            <pc:docMk/>
            <pc:sldMk cId="1735284486" sldId="257"/>
            <ac:picMk id="5" creationId="{5381338A-6BED-A54E-BC49-CDC958252FE0}"/>
          </ac:picMkLst>
        </pc:picChg>
      </pc:sldChg>
      <pc:sldChg chg="modSp mod">
        <pc:chgData name="Hazeeka Hussain" userId="f8d1eabb6783419a" providerId="LiveId" clId="{49BCDF8B-90C1-4A86-AA86-4A9D34531927}" dt="2025-11-28T12:12:56.798" v="80" actId="1076"/>
        <pc:sldMkLst>
          <pc:docMk/>
          <pc:sldMk cId="3158776205" sldId="258"/>
        </pc:sldMkLst>
        <pc:spChg chg="mod">
          <ac:chgData name="Hazeeka Hussain" userId="f8d1eabb6783419a" providerId="LiveId" clId="{49BCDF8B-90C1-4A86-AA86-4A9D34531927}" dt="2025-11-28T12:02:11.090" v="13"/>
          <ac:spMkLst>
            <pc:docMk/>
            <pc:sldMk cId="3158776205" sldId="258"/>
            <ac:spMk id="2" creationId="{F1343B1D-DB7D-D94A-9E55-ABDC3CDC7001}"/>
          </ac:spMkLst>
        </pc:spChg>
        <pc:spChg chg="mod">
          <ac:chgData name="Hazeeka Hussain" userId="f8d1eabb6783419a" providerId="LiveId" clId="{49BCDF8B-90C1-4A86-AA86-4A9D34531927}" dt="2025-11-28T12:02:23.916" v="26"/>
          <ac:spMkLst>
            <pc:docMk/>
            <pc:sldMk cId="3158776205" sldId="258"/>
            <ac:spMk id="3" creationId="{CF5BCBAB-B220-E5DB-08F6-BC3EDA034E0E}"/>
          </ac:spMkLst>
        </pc:spChg>
        <pc:picChg chg="mod">
          <ac:chgData name="Hazeeka Hussain" userId="f8d1eabb6783419a" providerId="LiveId" clId="{49BCDF8B-90C1-4A86-AA86-4A9D34531927}" dt="2025-11-28T12:12:56.798" v="80" actId="1076"/>
          <ac:picMkLst>
            <pc:docMk/>
            <pc:sldMk cId="3158776205" sldId="258"/>
            <ac:picMk id="4" creationId="{2AF92392-C916-11B8-F8D7-5C81EE4DD23E}"/>
          </ac:picMkLst>
        </pc:picChg>
      </pc:sldChg>
      <pc:sldChg chg="modSp mod">
        <pc:chgData name="Hazeeka Hussain" userId="f8d1eabb6783419a" providerId="LiveId" clId="{49BCDF8B-90C1-4A86-AA86-4A9D34531927}" dt="2025-11-28T12:13:34.679" v="81" actId="1076"/>
        <pc:sldMkLst>
          <pc:docMk/>
          <pc:sldMk cId="3750825278" sldId="259"/>
        </pc:sldMkLst>
        <pc:spChg chg="mod">
          <ac:chgData name="Hazeeka Hussain" userId="f8d1eabb6783419a" providerId="LiveId" clId="{49BCDF8B-90C1-4A86-AA86-4A9D34531927}" dt="2025-11-28T12:02:39.388" v="27"/>
          <ac:spMkLst>
            <pc:docMk/>
            <pc:sldMk cId="3750825278" sldId="259"/>
            <ac:spMk id="2" creationId="{4CA4B5B9-807E-1407-1C22-1EC8C091E7CB}"/>
          </ac:spMkLst>
        </pc:spChg>
        <pc:spChg chg="mod">
          <ac:chgData name="Hazeeka Hussain" userId="f8d1eabb6783419a" providerId="LiveId" clId="{49BCDF8B-90C1-4A86-AA86-4A9D34531927}" dt="2025-11-28T12:02:49.542" v="30"/>
          <ac:spMkLst>
            <pc:docMk/>
            <pc:sldMk cId="3750825278" sldId="259"/>
            <ac:spMk id="3" creationId="{D9C61F0F-B246-35EB-1D90-1F2E9C453B61}"/>
          </ac:spMkLst>
        </pc:spChg>
        <pc:picChg chg="mod">
          <ac:chgData name="Hazeeka Hussain" userId="f8d1eabb6783419a" providerId="LiveId" clId="{49BCDF8B-90C1-4A86-AA86-4A9D34531927}" dt="2025-11-28T12:13:34.679" v="81" actId="1076"/>
          <ac:picMkLst>
            <pc:docMk/>
            <pc:sldMk cId="3750825278" sldId="259"/>
            <ac:picMk id="4" creationId="{B41A656A-1088-3FED-042B-86CFADCD8C43}"/>
          </ac:picMkLst>
        </pc:picChg>
      </pc:sldChg>
      <pc:sldChg chg="modSp mod">
        <pc:chgData name="Hazeeka Hussain" userId="f8d1eabb6783419a" providerId="LiveId" clId="{49BCDF8B-90C1-4A86-AA86-4A9D34531927}" dt="2025-11-28T12:14:22.874" v="82" actId="1076"/>
        <pc:sldMkLst>
          <pc:docMk/>
          <pc:sldMk cId="2720553768" sldId="260"/>
        </pc:sldMkLst>
        <pc:spChg chg="mod">
          <ac:chgData name="Hazeeka Hussain" userId="f8d1eabb6783419a" providerId="LiveId" clId="{49BCDF8B-90C1-4A86-AA86-4A9D34531927}" dt="2025-11-28T12:02:57.305" v="31"/>
          <ac:spMkLst>
            <pc:docMk/>
            <pc:sldMk cId="2720553768" sldId="260"/>
            <ac:spMk id="2" creationId="{BBCCAD78-41DA-50FD-9320-C72DC6647B2B}"/>
          </ac:spMkLst>
        </pc:spChg>
        <pc:spChg chg="mod">
          <ac:chgData name="Hazeeka Hussain" userId="f8d1eabb6783419a" providerId="LiveId" clId="{49BCDF8B-90C1-4A86-AA86-4A9D34531927}" dt="2025-11-28T12:03:10.694" v="32"/>
          <ac:spMkLst>
            <pc:docMk/>
            <pc:sldMk cId="2720553768" sldId="260"/>
            <ac:spMk id="3" creationId="{32B42240-BCDD-4C25-8047-A3AC71123089}"/>
          </ac:spMkLst>
        </pc:spChg>
        <pc:picChg chg="mod">
          <ac:chgData name="Hazeeka Hussain" userId="f8d1eabb6783419a" providerId="LiveId" clId="{49BCDF8B-90C1-4A86-AA86-4A9D34531927}" dt="2025-11-28T12:14:22.874" v="82" actId="1076"/>
          <ac:picMkLst>
            <pc:docMk/>
            <pc:sldMk cId="2720553768" sldId="260"/>
            <ac:picMk id="4" creationId="{FC490E5B-EA5B-C816-A81D-016358B7B3CE}"/>
          </ac:picMkLst>
        </pc:picChg>
      </pc:sldChg>
      <pc:sldChg chg="modSp new mod">
        <pc:chgData name="Hazeeka Hussain" userId="f8d1eabb6783419a" providerId="LiveId" clId="{49BCDF8B-90C1-4A86-AA86-4A9D34531927}" dt="2025-11-28T12:15:02.250" v="83" actId="1076"/>
        <pc:sldMkLst>
          <pc:docMk/>
          <pc:sldMk cId="1294062656" sldId="261"/>
        </pc:sldMkLst>
        <pc:spChg chg="mod">
          <ac:chgData name="Hazeeka Hussain" userId="f8d1eabb6783419a" providerId="LiveId" clId="{49BCDF8B-90C1-4A86-AA86-4A9D34531927}" dt="2025-11-28T12:03:27.491" v="38"/>
          <ac:spMkLst>
            <pc:docMk/>
            <pc:sldMk cId="1294062656" sldId="261"/>
            <ac:spMk id="2" creationId="{F91D693E-B099-6095-A27B-7FC646D19BCC}"/>
          </ac:spMkLst>
        </pc:spChg>
        <pc:spChg chg="mod">
          <ac:chgData name="Hazeeka Hussain" userId="f8d1eabb6783419a" providerId="LiveId" clId="{49BCDF8B-90C1-4A86-AA86-4A9D34531927}" dt="2025-11-28T12:03:33.721" v="39"/>
          <ac:spMkLst>
            <pc:docMk/>
            <pc:sldMk cId="1294062656" sldId="261"/>
            <ac:spMk id="3" creationId="{632D51E7-DDCD-4EB2-96FB-BDFEFC4FE645}"/>
          </ac:spMkLst>
        </pc:spChg>
        <pc:picChg chg="mod">
          <ac:chgData name="Hazeeka Hussain" userId="f8d1eabb6783419a" providerId="LiveId" clId="{49BCDF8B-90C1-4A86-AA86-4A9D34531927}" dt="2025-11-28T12:15:02.250" v="83" actId="1076"/>
          <ac:picMkLst>
            <pc:docMk/>
            <pc:sldMk cId="1294062656" sldId="261"/>
            <ac:picMk id="4" creationId="{5C033968-AACE-35FF-BE6C-0656373B9CF3}"/>
          </ac:picMkLst>
        </pc:picChg>
      </pc:sldChg>
      <pc:sldChg chg="modSp new mod">
        <pc:chgData name="Hazeeka Hussain" userId="f8d1eabb6783419a" providerId="LiveId" clId="{49BCDF8B-90C1-4A86-AA86-4A9D34531927}" dt="2025-11-28T12:16:01.825" v="84" actId="1076"/>
        <pc:sldMkLst>
          <pc:docMk/>
          <pc:sldMk cId="4005579666" sldId="262"/>
        </pc:sldMkLst>
        <pc:spChg chg="mod">
          <ac:chgData name="Hazeeka Hussain" userId="f8d1eabb6783419a" providerId="LiveId" clId="{49BCDF8B-90C1-4A86-AA86-4A9D34531927}" dt="2025-11-28T12:03:41.729" v="40"/>
          <ac:spMkLst>
            <pc:docMk/>
            <pc:sldMk cId="4005579666" sldId="262"/>
            <ac:spMk id="2" creationId="{485D3465-62F6-6898-EE7F-5D282782BB75}"/>
          </ac:spMkLst>
        </pc:spChg>
        <pc:spChg chg="mod">
          <ac:chgData name="Hazeeka Hussain" userId="f8d1eabb6783419a" providerId="LiveId" clId="{49BCDF8B-90C1-4A86-AA86-4A9D34531927}" dt="2025-11-28T12:03:49.814" v="41"/>
          <ac:spMkLst>
            <pc:docMk/>
            <pc:sldMk cId="4005579666" sldId="262"/>
            <ac:spMk id="3" creationId="{45815489-6796-FE68-A7C8-182E8AF32BF3}"/>
          </ac:spMkLst>
        </pc:spChg>
        <pc:picChg chg="mod">
          <ac:chgData name="Hazeeka Hussain" userId="f8d1eabb6783419a" providerId="LiveId" clId="{49BCDF8B-90C1-4A86-AA86-4A9D34531927}" dt="2025-11-28T12:16:01.825" v="84" actId="1076"/>
          <ac:picMkLst>
            <pc:docMk/>
            <pc:sldMk cId="4005579666" sldId="262"/>
            <ac:picMk id="4" creationId="{1BFFA5F7-BCEE-C9C1-19E7-20FBE60059C9}"/>
          </ac:picMkLst>
        </pc:picChg>
      </pc:sldChg>
      <pc:sldChg chg="modSp new mod">
        <pc:chgData name="Hazeeka Hussain" userId="f8d1eabb6783419a" providerId="LiveId" clId="{49BCDF8B-90C1-4A86-AA86-4A9D34531927}" dt="2025-11-28T12:16:33.172" v="85" actId="1076"/>
        <pc:sldMkLst>
          <pc:docMk/>
          <pc:sldMk cId="564663499" sldId="263"/>
        </pc:sldMkLst>
        <pc:spChg chg="mod">
          <ac:chgData name="Hazeeka Hussain" userId="f8d1eabb6783419a" providerId="LiveId" clId="{49BCDF8B-90C1-4A86-AA86-4A9D34531927}" dt="2025-11-28T12:03:56.374" v="42"/>
          <ac:spMkLst>
            <pc:docMk/>
            <pc:sldMk cId="564663499" sldId="263"/>
            <ac:spMk id="2" creationId="{EA71B227-FFCD-40A0-5C58-8EA054BE2C77}"/>
          </ac:spMkLst>
        </pc:spChg>
        <pc:spChg chg="mod">
          <ac:chgData name="Hazeeka Hussain" userId="f8d1eabb6783419a" providerId="LiveId" clId="{49BCDF8B-90C1-4A86-AA86-4A9D34531927}" dt="2025-11-28T12:04:03.146" v="43"/>
          <ac:spMkLst>
            <pc:docMk/>
            <pc:sldMk cId="564663499" sldId="263"/>
            <ac:spMk id="3" creationId="{357FD91D-96C0-F11C-EF44-95080CBF2F95}"/>
          </ac:spMkLst>
        </pc:spChg>
        <pc:picChg chg="mod">
          <ac:chgData name="Hazeeka Hussain" userId="f8d1eabb6783419a" providerId="LiveId" clId="{49BCDF8B-90C1-4A86-AA86-4A9D34531927}" dt="2025-11-28T12:16:33.172" v="85" actId="1076"/>
          <ac:picMkLst>
            <pc:docMk/>
            <pc:sldMk cId="564663499" sldId="263"/>
            <ac:picMk id="4" creationId="{72F0D8EC-6301-02EB-2983-D809C2D0EA91}"/>
          </ac:picMkLst>
        </pc:picChg>
      </pc:sldChg>
      <pc:sldChg chg="modSp new mod">
        <pc:chgData name="Hazeeka Hussain" userId="f8d1eabb6783419a" providerId="LiveId" clId="{49BCDF8B-90C1-4A86-AA86-4A9D34531927}" dt="2025-11-28T12:17:49.238" v="86" actId="1076"/>
        <pc:sldMkLst>
          <pc:docMk/>
          <pc:sldMk cId="2197352041" sldId="264"/>
        </pc:sldMkLst>
        <pc:spChg chg="mod">
          <ac:chgData name="Hazeeka Hussain" userId="f8d1eabb6783419a" providerId="LiveId" clId="{49BCDF8B-90C1-4A86-AA86-4A9D34531927}" dt="2025-11-28T12:04:10.357" v="44"/>
          <ac:spMkLst>
            <pc:docMk/>
            <pc:sldMk cId="2197352041" sldId="264"/>
            <ac:spMk id="2" creationId="{91512556-D5DC-2872-E951-74F53D9E3729}"/>
          </ac:spMkLst>
        </pc:spChg>
        <pc:spChg chg="mod">
          <ac:chgData name="Hazeeka Hussain" userId="f8d1eabb6783419a" providerId="LiveId" clId="{49BCDF8B-90C1-4A86-AA86-4A9D34531927}" dt="2025-11-28T12:04:17.519" v="45"/>
          <ac:spMkLst>
            <pc:docMk/>
            <pc:sldMk cId="2197352041" sldId="264"/>
            <ac:spMk id="3" creationId="{FD9AFC1B-CFBA-9EE9-2C11-CB2DAAAB1F13}"/>
          </ac:spMkLst>
        </pc:spChg>
        <pc:picChg chg="mod">
          <ac:chgData name="Hazeeka Hussain" userId="f8d1eabb6783419a" providerId="LiveId" clId="{49BCDF8B-90C1-4A86-AA86-4A9D34531927}" dt="2025-11-28T12:17:49.238" v="86" actId="1076"/>
          <ac:picMkLst>
            <pc:docMk/>
            <pc:sldMk cId="2197352041" sldId="264"/>
            <ac:picMk id="4" creationId="{A6EF4A97-AF97-9CAF-7F4C-3DD830205F14}"/>
          </ac:picMkLst>
        </pc:picChg>
      </pc:sldChg>
      <pc:sldChg chg="modSp new mod">
        <pc:chgData name="Hazeeka Hussain" userId="f8d1eabb6783419a" providerId="LiveId" clId="{49BCDF8B-90C1-4A86-AA86-4A9D34531927}" dt="2025-11-28T12:18:19.383" v="87" actId="1076"/>
        <pc:sldMkLst>
          <pc:docMk/>
          <pc:sldMk cId="2262483065" sldId="265"/>
        </pc:sldMkLst>
        <pc:spChg chg="mod">
          <ac:chgData name="Hazeeka Hussain" userId="f8d1eabb6783419a" providerId="LiveId" clId="{49BCDF8B-90C1-4A86-AA86-4A9D34531927}" dt="2025-11-28T12:04:24.180" v="46"/>
          <ac:spMkLst>
            <pc:docMk/>
            <pc:sldMk cId="2262483065" sldId="265"/>
            <ac:spMk id="2" creationId="{10B0FE8B-04B5-4E79-39CB-84A7A9CB900E}"/>
          </ac:spMkLst>
        </pc:spChg>
        <pc:spChg chg="mod">
          <ac:chgData name="Hazeeka Hussain" userId="f8d1eabb6783419a" providerId="LiveId" clId="{49BCDF8B-90C1-4A86-AA86-4A9D34531927}" dt="2025-11-28T12:04:31.323" v="47"/>
          <ac:spMkLst>
            <pc:docMk/>
            <pc:sldMk cId="2262483065" sldId="265"/>
            <ac:spMk id="3" creationId="{428FBE77-A1FD-E3D3-9875-A5673D97C00E}"/>
          </ac:spMkLst>
        </pc:spChg>
        <pc:picChg chg="mod">
          <ac:chgData name="Hazeeka Hussain" userId="f8d1eabb6783419a" providerId="LiveId" clId="{49BCDF8B-90C1-4A86-AA86-4A9D34531927}" dt="2025-11-28T12:18:19.383" v="87" actId="1076"/>
          <ac:picMkLst>
            <pc:docMk/>
            <pc:sldMk cId="2262483065" sldId="265"/>
            <ac:picMk id="4" creationId="{CEEC822A-08C9-E652-B87C-9EC204204906}"/>
          </ac:picMkLst>
        </pc:picChg>
      </pc:sldChg>
      <pc:sldChg chg="modSp new mod">
        <pc:chgData name="Hazeeka Hussain" userId="f8d1eabb6783419a" providerId="LiveId" clId="{49BCDF8B-90C1-4A86-AA86-4A9D34531927}" dt="2025-11-28T12:18:47.689" v="88" actId="1076"/>
        <pc:sldMkLst>
          <pc:docMk/>
          <pc:sldMk cId="1900590776" sldId="266"/>
        </pc:sldMkLst>
        <pc:spChg chg="mod">
          <ac:chgData name="Hazeeka Hussain" userId="f8d1eabb6783419a" providerId="LiveId" clId="{49BCDF8B-90C1-4A86-AA86-4A9D34531927}" dt="2025-11-28T12:04:39.093" v="49"/>
          <ac:spMkLst>
            <pc:docMk/>
            <pc:sldMk cId="1900590776" sldId="266"/>
            <ac:spMk id="2" creationId="{96144A2A-CBBF-4F9C-ACE8-2301E80B4659}"/>
          </ac:spMkLst>
        </pc:spChg>
        <pc:spChg chg="mod">
          <ac:chgData name="Hazeeka Hussain" userId="f8d1eabb6783419a" providerId="LiveId" clId="{49BCDF8B-90C1-4A86-AA86-4A9D34531927}" dt="2025-11-28T12:04:47.336" v="53"/>
          <ac:spMkLst>
            <pc:docMk/>
            <pc:sldMk cId="1900590776" sldId="266"/>
            <ac:spMk id="3" creationId="{F07CAA80-48D1-9A7F-09AD-7C77485BA458}"/>
          </ac:spMkLst>
        </pc:spChg>
        <pc:picChg chg="mod">
          <ac:chgData name="Hazeeka Hussain" userId="f8d1eabb6783419a" providerId="LiveId" clId="{49BCDF8B-90C1-4A86-AA86-4A9D34531927}" dt="2025-11-28T12:18:47.689" v="88" actId="1076"/>
          <ac:picMkLst>
            <pc:docMk/>
            <pc:sldMk cId="1900590776" sldId="266"/>
            <ac:picMk id="4" creationId="{E30871AB-8364-0665-C7D3-B1E06F59FD86}"/>
          </ac:picMkLst>
        </pc:picChg>
      </pc:sldChg>
      <pc:sldChg chg="modSp new mod">
        <pc:chgData name="Hazeeka Hussain" userId="f8d1eabb6783419a" providerId="LiveId" clId="{49BCDF8B-90C1-4A86-AA86-4A9D34531927}" dt="2025-11-28T12:19:18.982" v="89" actId="1076"/>
        <pc:sldMkLst>
          <pc:docMk/>
          <pc:sldMk cId="2811693901" sldId="267"/>
        </pc:sldMkLst>
        <pc:spChg chg="mod">
          <ac:chgData name="Hazeeka Hussain" userId="f8d1eabb6783419a" providerId="LiveId" clId="{49BCDF8B-90C1-4A86-AA86-4A9D34531927}" dt="2025-11-28T12:04:53.750" v="54"/>
          <ac:spMkLst>
            <pc:docMk/>
            <pc:sldMk cId="2811693901" sldId="267"/>
            <ac:spMk id="2" creationId="{EE3CEA4F-7C11-5D70-CCE8-055E42FDA14D}"/>
          </ac:spMkLst>
        </pc:spChg>
        <pc:spChg chg="mod">
          <ac:chgData name="Hazeeka Hussain" userId="f8d1eabb6783419a" providerId="LiveId" clId="{49BCDF8B-90C1-4A86-AA86-4A9D34531927}" dt="2025-11-28T12:05:00.214" v="55"/>
          <ac:spMkLst>
            <pc:docMk/>
            <pc:sldMk cId="2811693901" sldId="267"/>
            <ac:spMk id="3" creationId="{D581C658-33FC-0D99-8CA2-FA48C13D330C}"/>
          </ac:spMkLst>
        </pc:spChg>
        <pc:picChg chg="mod">
          <ac:chgData name="Hazeeka Hussain" userId="f8d1eabb6783419a" providerId="LiveId" clId="{49BCDF8B-90C1-4A86-AA86-4A9D34531927}" dt="2025-11-28T12:19:18.982" v="89" actId="1076"/>
          <ac:picMkLst>
            <pc:docMk/>
            <pc:sldMk cId="2811693901" sldId="267"/>
            <ac:picMk id="4" creationId="{D7BDDEAF-5376-C1E6-5159-E95155866D3D}"/>
          </ac:picMkLst>
        </pc:picChg>
      </pc:sldChg>
      <pc:sldChg chg="modSp new mod">
        <pc:chgData name="Hazeeka Hussain" userId="f8d1eabb6783419a" providerId="LiveId" clId="{49BCDF8B-90C1-4A86-AA86-4A9D34531927}" dt="2025-11-28T12:19:43.448" v="90" actId="1076"/>
        <pc:sldMkLst>
          <pc:docMk/>
          <pc:sldMk cId="446693156" sldId="268"/>
        </pc:sldMkLst>
        <pc:spChg chg="mod">
          <ac:chgData name="Hazeeka Hussain" userId="f8d1eabb6783419a" providerId="LiveId" clId="{49BCDF8B-90C1-4A86-AA86-4A9D34531927}" dt="2025-11-28T12:05:08.055" v="56"/>
          <ac:spMkLst>
            <pc:docMk/>
            <pc:sldMk cId="446693156" sldId="268"/>
            <ac:spMk id="2" creationId="{97829987-07FE-7EA4-604C-3FA5944CC313}"/>
          </ac:spMkLst>
        </pc:spChg>
        <pc:spChg chg="mod">
          <ac:chgData name="Hazeeka Hussain" userId="f8d1eabb6783419a" providerId="LiveId" clId="{49BCDF8B-90C1-4A86-AA86-4A9D34531927}" dt="2025-11-28T12:05:11.921" v="57"/>
          <ac:spMkLst>
            <pc:docMk/>
            <pc:sldMk cId="446693156" sldId="268"/>
            <ac:spMk id="3" creationId="{D84F7403-A7BD-BA6A-04BE-AA7311286F0D}"/>
          </ac:spMkLst>
        </pc:spChg>
        <pc:picChg chg="mod">
          <ac:chgData name="Hazeeka Hussain" userId="f8d1eabb6783419a" providerId="LiveId" clId="{49BCDF8B-90C1-4A86-AA86-4A9D34531927}" dt="2025-11-28T12:19:43.448" v="90" actId="1076"/>
          <ac:picMkLst>
            <pc:docMk/>
            <pc:sldMk cId="446693156" sldId="268"/>
            <ac:picMk id="4" creationId="{BDDC3145-3B02-2E2B-AC1E-7CB15E8C76AE}"/>
          </ac:picMkLst>
        </pc:picChg>
      </pc:sldChg>
      <pc:sldChg chg="new del">
        <pc:chgData name="Hazeeka Hussain" userId="f8d1eabb6783419a" providerId="LiveId" clId="{49BCDF8B-90C1-4A86-AA86-4A9D34531927}" dt="2025-11-28T12:05:55.050" v="62" actId="2696"/>
        <pc:sldMkLst>
          <pc:docMk/>
          <pc:sldMk cId="1386703956" sldId="269"/>
        </pc:sldMkLst>
      </pc:sldChg>
      <pc:sldChg chg="modSp new mod">
        <pc:chgData name="Hazeeka Hussain" userId="f8d1eabb6783419a" providerId="LiveId" clId="{49BCDF8B-90C1-4A86-AA86-4A9D34531927}" dt="2025-11-28T12:20:23.884" v="99" actId="20577"/>
        <pc:sldMkLst>
          <pc:docMk/>
          <pc:sldMk cId="2206507117" sldId="270"/>
        </pc:sldMkLst>
        <pc:spChg chg="mod">
          <ac:chgData name="Hazeeka Hussain" userId="f8d1eabb6783419a" providerId="LiveId" clId="{49BCDF8B-90C1-4A86-AA86-4A9D34531927}" dt="2025-11-28T12:05:20.953" v="60"/>
          <ac:spMkLst>
            <pc:docMk/>
            <pc:sldMk cId="2206507117" sldId="270"/>
            <ac:spMk id="2" creationId="{A771D609-1098-1D65-3B48-FAB9684204E4}"/>
          </ac:spMkLst>
        </pc:spChg>
        <pc:spChg chg="mod">
          <ac:chgData name="Hazeeka Hussain" userId="f8d1eabb6783419a" providerId="LiveId" clId="{49BCDF8B-90C1-4A86-AA86-4A9D34531927}" dt="2025-11-28T12:20:23.884" v="99" actId="20577"/>
          <ac:spMkLst>
            <pc:docMk/>
            <pc:sldMk cId="2206507117" sldId="270"/>
            <ac:spMk id="3" creationId="{F9114372-9C0F-3EE3-CA8E-7AC5B22D894D}"/>
          </ac:spMkLst>
        </pc:spChg>
        <pc:picChg chg="mod">
          <ac:chgData name="Hazeeka Hussain" userId="f8d1eabb6783419a" providerId="LiveId" clId="{49BCDF8B-90C1-4A86-AA86-4A9D34531927}" dt="2025-11-28T12:20:10.711" v="91" actId="1076"/>
          <ac:picMkLst>
            <pc:docMk/>
            <pc:sldMk cId="2206507117" sldId="270"/>
            <ac:picMk id="4" creationId="{7B24E3AC-92FF-AEA1-5E24-5D99AFB7531D}"/>
          </ac:picMkLst>
        </pc:picChg>
      </pc:sldChg>
      <pc:sldChg chg="addSp delSp modSp new mod">
        <pc:chgData name="Hazeeka Hussain" userId="f8d1eabb6783419a" providerId="LiveId" clId="{49BCDF8B-90C1-4A86-AA86-4A9D34531927}" dt="2025-11-28T12:07:03.240" v="76"/>
        <pc:sldMkLst>
          <pc:docMk/>
          <pc:sldMk cId="3704821802" sldId="271"/>
        </pc:sldMkLst>
        <pc:spChg chg="mod">
          <ac:chgData name="Hazeeka Hussain" userId="f8d1eabb6783419a" providerId="LiveId" clId="{49BCDF8B-90C1-4A86-AA86-4A9D34531927}" dt="2025-11-28T12:07:03.240" v="76"/>
          <ac:spMkLst>
            <pc:docMk/>
            <pc:sldMk cId="3704821802" sldId="271"/>
            <ac:spMk id="2" creationId="{26A614B5-E853-0CD6-5046-E9258B75AD87}"/>
          </ac:spMkLst>
        </pc:spChg>
        <pc:spChg chg="add del mod">
          <ac:chgData name="Hazeeka Hussain" userId="f8d1eabb6783419a" providerId="LiveId" clId="{49BCDF8B-90C1-4A86-AA86-4A9D34531927}" dt="2025-11-28T12:06:53.057" v="75" actId="20577"/>
          <ac:spMkLst>
            <pc:docMk/>
            <pc:sldMk cId="3704821802" sldId="271"/>
            <ac:spMk id="3" creationId="{47601835-42B2-799F-C4AD-00B53290F8FF}"/>
          </ac:spMkLst>
        </pc:spChg>
        <pc:picChg chg="add mod">
          <ac:chgData name="Hazeeka Hussain" userId="f8d1eabb6783419a" providerId="LiveId" clId="{49BCDF8B-90C1-4A86-AA86-4A9D34531927}" dt="2025-11-28T12:06:03.367" v="64"/>
          <ac:picMkLst>
            <pc:docMk/>
            <pc:sldMk cId="3704821802" sldId="271"/>
            <ac:picMk id="4" creationId="{C5B31D79-CBEB-AF56-7AE4-625E5F341BA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BEAB-2CC2-58B2-22DA-260A46DDC5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ACE026-2A9A-796C-6A92-0B8B7766E3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0F3658-7669-0D81-5519-552744B786E2}"/>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5" name="Footer Placeholder 4">
            <a:extLst>
              <a:ext uri="{FF2B5EF4-FFF2-40B4-BE49-F238E27FC236}">
                <a16:creationId xmlns:a16="http://schemas.microsoft.com/office/drawing/2014/main" id="{72C8D3A0-FADE-27DA-18C1-BAB0637AD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B35E24-EF49-C52D-4CE4-8EFD1ABDE000}"/>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3163783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89D3-ECED-5936-EB8D-5D06E690E4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FFD6B2-8524-C70D-04FD-6BB6FA891B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62A826-0FD1-4605-F898-35F5B8D28F64}"/>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5" name="Footer Placeholder 4">
            <a:extLst>
              <a:ext uri="{FF2B5EF4-FFF2-40B4-BE49-F238E27FC236}">
                <a16:creationId xmlns:a16="http://schemas.microsoft.com/office/drawing/2014/main" id="{92EE2A56-B189-2A04-ED12-9893A59BAC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18D53-1CDA-8D13-2C40-38DB17F2699D}"/>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2248999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1052B-1E5F-0979-A24D-896117FB1A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75D775-2BD5-59D6-FB68-AE78E00467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5104CD-2192-6F0D-C4BE-EB66FACF2696}"/>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5" name="Footer Placeholder 4">
            <a:extLst>
              <a:ext uri="{FF2B5EF4-FFF2-40B4-BE49-F238E27FC236}">
                <a16:creationId xmlns:a16="http://schemas.microsoft.com/office/drawing/2014/main" id="{110D5DA2-1674-DA73-3D7B-AC2B840452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1F326E-F308-C2F8-917F-A35B04E51B8D}"/>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260636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34426-FC2B-10FF-9F08-2813E1662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E7E88B-B893-3F08-2348-3176590B8B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32DE2B-364F-8E95-E8D1-E06946F8CC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E4F26D-105E-0B0A-C840-64C60CD3D773}"/>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6" name="Footer Placeholder 5">
            <a:extLst>
              <a:ext uri="{FF2B5EF4-FFF2-40B4-BE49-F238E27FC236}">
                <a16:creationId xmlns:a16="http://schemas.microsoft.com/office/drawing/2014/main" id="{DD2BA824-0668-0DE9-63E7-7AECDD365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F5B6E0-6DD7-FFC5-BDFA-55A5270B2088}"/>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3911955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A276A-CB20-47C5-9212-2C7B470369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09B1EA-EBDC-9655-3E75-D9BBCF50EE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51EB20-D0DC-625D-1AC3-3DE2A36421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17CDCF-1CD0-BCB3-7109-9B72A63EC2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7B1607-9C7A-1634-0B02-27DBFE6A7F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45B5D-632B-5374-40E5-6F8DEF83A62C}"/>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8" name="Footer Placeholder 7">
            <a:extLst>
              <a:ext uri="{FF2B5EF4-FFF2-40B4-BE49-F238E27FC236}">
                <a16:creationId xmlns:a16="http://schemas.microsoft.com/office/drawing/2014/main" id="{E2B7AED7-08C5-5596-DF52-165AF16C7E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49E4F5-739F-A713-EA5C-CF24B6BB888E}"/>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28330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CB20-0E3F-C877-F1FB-2F0185B435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D8C548-9B11-623D-ADA7-BE793E278928}"/>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4" name="Footer Placeholder 3">
            <a:extLst>
              <a:ext uri="{FF2B5EF4-FFF2-40B4-BE49-F238E27FC236}">
                <a16:creationId xmlns:a16="http://schemas.microsoft.com/office/drawing/2014/main" id="{8F298366-B921-ABD3-CBE2-FBFBF95672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4E1073-458C-48B9-37F4-2D0B1085CC8D}"/>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465175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3CFE5-1E81-46BC-F3D3-5C421B2745DE}"/>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3" name="Footer Placeholder 2">
            <a:extLst>
              <a:ext uri="{FF2B5EF4-FFF2-40B4-BE49-F238E27FC236}">
                <a16:creationId xmlns:a16="http://schemas.microsoft.com/office/drawing/2014/main" id="{0BA55B58-D69F-9886-0BD3-41CAAC2976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153212-146F-6380-EF37-A391288D6DBF}"/>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3534974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355FB-7DBB-6577-83DB-00AF67B2D4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5BA4A5-0FBF-552C-F106-218C1DF071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378795-4562-40C2-CF54-6CF0476A0E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91FB93-0D30-3C62-540D-4319B2B21254}"/>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6" name="Footer Placeholder 5">
            <a:extLst>
              <a:ext uri="{FF2B5EF4-FFF2-40B4-BE49-F238E27FC236}">
                <a16:creationId xmlns:a16="http://schemas.microsoft.com/office/drawing/2014/main" id="{77942563-3742-AAF6-FFC9-527A9D5D07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A95FC-B7F6-315C-1F4E-BAD0B8A55FA8}"/>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3263442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27682-01A5-E457-D475-D94DFD0723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0D7516-0464-4CF0-5A5F-AC144BFC2D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23C939-54F4-4EEB-6D40-189075F9C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E3D575-19C8-3F89-B24F-851D76BA31D6}"/>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6" name="Footer Placeholder 5">
            <a:extLst>
              <a:ext uri="{FF2B5EF4-FFF2-40B4-BE49-F238E27FC236}">
                <a16:creationId xmlns:a16="http://schemas.microsoft.com/office/drawing/2014/main" id="{9F8F99F4-095E-C63C-7226-3A57BB6A6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91D086-DF1B-7BC5-67CB-B8B7FDCC4758}"/>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1067165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6147B-4C74-8F00-FCF1-D1E6E627B8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6D485E-991A-1A6B-A842-BB3F58DAF0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65E597-E91B-D2A8-E7AC-5F9DFC9AC9EE}"/>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5" name="Footer Placeholder 4">
            <a:extLst>
              <a:ext uri="{FF2B5EF4-FFF2-40B4-BE49-F238E27FC236}">
                <a16:creationId xmlns:a16="http://schemas.microsoft.com/office/drawing/2014/main" id="{DECBEC19-04ED-7EF8-7F01-E6FFBC04D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5E2210-3BAC-71ED-C2B1-CFB2B1338B68}"/>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1275409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7183F5-395B-A8AC-2C02-DFB554854A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26A2A-2A1B-619A-E3F3-390908B2A9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3ACD7D-829E-F528-7F7B-8CA91B6439AC}"/>
              </a:ext>
            </a:extLst>
          </p:cNvPr>
          <p:cNvSpPr>
            <a:spLocks noGrp="1"/>
          </p:cNvSpPr>
          <p:nvPr>
            <p:ph type="dt" sz="half" idx="10"/>
          </p:nvPr>
        </p:nvSpPr>
        <p:spPr/>
        <p:txBody>
          <a:bodyPr/>
          <a:lstStyle/>
          <a:p>
            <a:fld id="{609A00A7-29C5-4820-ACA7-64939E4EB317}" type="datetimeFigureOut">
              <a:rPr lang="en-GB" smtClean="0"/>
              <a:t>28/11/2025</a:t>
            </a:fld>
            <a:endParaRPr lang="en-GB"/>
          </a:p>
        </p:txBody>
      </p:sp>
      <p:sp>
        <p:nvSpPr>
          <p:cNvPr id="5" name="Footer Placeholder 4">
            <a:extLst>
              <a:ext uri="{FF2B5EF4-FFF2-40B4-BE49-F238E27FC236}">
                <a16:creationId xmlns:a16="http://schemas.microsoft.com/office/drawing/2014/main" id="{83635D13-023A-E6AB-BA7A-B022138811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9B23B-D9D1-4208-C4F5-9D66C09E8190}"/>
              </a:ext>
            </a:extLst>
          </p:cNvPr>
          <p:cNvSpPr>
            <a:spLocks noGrp="1"/>
          </p:cNvSpPr>
          <p:nvPr>
            <p:ph type="sldNum" sz="quarter" idx="12"/>
          </p:nvPr>
        </p:nvSpPr>
        <p:spPr/>
        <p:txBody>
          <a:bodyPr/>
          <a:lstStyle/>
          <a:p>
            <a:fld id="{F766E2B1-7529-4B0D-8795-CB139B3C163C}" type="slidenum">
              <a:rPr lang="en-GB" smtClean="0"/>
              <a:t>‹#›</a:t>
            </a:fld>
            <a:endParaRPr lang="en-GB"/>
          </a:p>
        </p:txBody>
      </p:sp>
    </p:spTree>
    <p:extLst>
      <p:ext uri="{BB962C8B-B14F-4D97-AF65-F5344CB8AC3E}">
        <p14:creationId xmlns:p14="http://schemas.microsoft.com/office/powerpoint/2010/main" val="2472245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A2921D-90FB-49BE-FD5B-6491AB4131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4C44E9-4607-1597-7610-12669ABC16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A234B8-8A02-0EB9-EA12-6924D3BA8C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9A00A7-29C5-4820-ACA7-64939E4EB317}" type="datetimeFigureOut">
              <a:rPr lang="en-GB" smtClean="0"/>
              <a:t>28/11/2025</a:t>
            </a:fld>
            <a:endParaRPr lang="en-GB"/>
          </a:p>
        </p:txBody>
      </p:sp>
      <p:sp>
        <p:nvSpPr>
          <p:cNvPr id="5" name="Footer Placeholder 4">
            <a:extLst>
              <a:ext uri="{FF2B5EF4-FFF2-40B4-BE49-F238E27FC236}">
                <a16:creationId xmlns:a16="http://schemas.microsoft.com/office/drawing/2014/main" id="{BDDB6822-1632-43D7-7978-A8077A5B05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A089A23-9BDC-7401-0F64-25EFFD3278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66E2B1-7529-4B0D-8795-CB139B3C163C}" type="slidenum">
              <a:rPr lang="en-GB" smtClean="0"/>
              <a:t>‹#›</a:t>
            </a:fld>
            <a:endParaRPr lang="en-GB"/>
          </a:p>
        </p:txBody>
      </p:sp>
    </p:spTree>
    <p:extLst>
      <p:ext uri="{BB962C8B-B14F-4D97-AF65-F5344CB8AC3E}">
        <p14:creationId xmlns:p14="http://schemas.microsoft.com/office/powerpoint/2010/main" val="2056269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5799531-031E-2FAE-99D3-676CE9C11065}"/>
              </a:ext>
            </a:extLst>
          </p:cNvPr>
          <p:cNvSpPr>
            <a:spLocks noGrp="1"/>
          </p:cNvSpPr>
          <p:nvPr>
            <p:ph type="subTitle" idx="1"/>
          </p:nvPr>
        </p:nvSpPr>
        <p:spPr>
          <a:xfrm>
            <a:off x="652558" y="613362"/>
            <a:ext cx="9144000" cy="2815638"/>
          </a:xfrm>
        </p:spPr>
        <p:txBody>
          <a:bodyPr>
            <a:normAutofit/>
          </a:bodyPr>
          <a:lstStyle/>
          <a:p>
            <a:pPr algn="l"/>
            <a:r>
              <a:rPr lang="en-GB" dirty="0"/>
              <a:t>Name: Hazeeka Hussain</a:t>
            </a:r>
          </a:p>
          <a:p>
            <a:pPr algn="l"/>
            <a:r>
              <a:rPr lang="en-GB" dirty="0"/>
              <a:t>Student Number: 2318981</a:t>
            </a:r>
          </a:p>
          <a:p>
            <a:pPr algn="l"/>
            <a:r>
              <a:rPr lang="en-GB" dirty="0"/>
              <a:t>Lecturer’s Name: Dr Eleni </a:t>
            </a:r>
            <a:r>
              <a:rPr lang="en-GB" dirty="0" err="1"/>
              <a:t>Koutsogeorgou</a:t>
            </a:r>
            <a:r>
              <a:rPr lang="en-GB" dirty="0"/>
              <a:t>-Andreou</a:t>
            </a:r>
          </a:p>
          <a:p>
            <a:pPr algn="l"/>
            <a:r>
              <a:rPr lang="en-GB" dirty="0"/>
              <a:t>Module Code: BMHP5023</a:t>
            </a:r>
          </a:p>
          <a:p>
            <a:pPr algn="l"/>
            <a:r>
              <a:rPr lang="en-GB" dirty="0"/>
              <a:t>Assessment Title: </a:t>
            </a:r>
            <a:r>
              <a:rPr lang="en-US" dirty="0"/>
              <a:t>Component 2: Presentation</a:t>
            </a:r>
          </a:p>
          <a:p>
            <a:pPr algn="l"/>
            <a:r>
              <a:rPr lang="en-US" dirty="0"/>
              <a:t>(PowerPoint with Voice-Over)</a:t>
            </a:r>
          </a:p>
          <a:p>
            <a:pPr algn="l"/>
            <a:endParaRPr lang="en-GB" dirty="0"/>
          </a:p>
        </p:txBody>
      </p:sp>
      <p:pic>
        <p:nvPicPr>
          <p:cNvPr id="6" name="Recorded Sound">
            <a:hlinkClick r:id="" action="ppaction://media"/>
            <a:extLst>
              <a:ext uri="{FF2B5EF4-FFF2-40B4-BE49-F238E27FC236}">
                <a16:creationId xmlns:a16="http://schemas.microsoft.com/office/drawing/2014/main" id="{C787E670-6604-3007-D879-9EA0777319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92634" y="5838238"/>
            <a:ext cx="406400" cy="406400"/>
          </a:xfrm>
          <a:prstGeom prst="rect">
            <a:avLst/>
          </a:prstGeom>
        </p:spPr>
      </p:pic>
    </p:spTree>
    <p:extLst>
      <p:ext uri="{BB962C8B-B14F-4D97-AF65-F5344CB8AC3E}">
        <p14:creationId xmlns:p14="http://schemas.microsoft.com/office/powerpoint/2010/main" val="238246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38962-D89C-F083-5A76-42905518033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7FBFD7A-5798-C79B-A4D4-93C76807D94B}"/>
              </a:ext>
            </a:extLst>
          </p:cNvPr>
          <p:cNvSpPr>
            <a:spLocks noGrp="1"/>
          </p:cNvSpPr>
          <p:nvPr>
            <p:ph idx="1"/>
          </p:nvPr>
        </p:nvSpPr>
        <p:spPr/>
        <p:txBody>
          <a:bodyPr/>
          <a:lstStyle/>
          <a:p>
            <a:r>
              <a:rPr lang="en-US" dirty="0"/>
              <a:t>Type 2 diabetes is a chronic metabolic disorder </a:t>
            </a:r>
            <a:r>
              <a:rPr lang="en-US" dirty="0" err="1"/>
              <a:t>characterised</a:t>
            </a:r>
            <a:r>
              <a:rPr lang="en-US" dirty="0"/>
              <a:t> by insulin resistance and impaired insulin secretion, leading to consistently high blood glucose levels. In this presentation, I will introduce a fictional patient and examine the anatomy and physiology of the pancreas and endocrine system. I will explain how diabetes affects these systems, discuss the patient’s personal risk factors, and present a full care plan based on NHS and NICE guidelines. This presentation will also include monitoring, communication, and ethical considerations to support person-</a:t>
            </a:r>
            <a:r>
              <a:rPr lang="en-US" dirty="0" err="1"/>
              <a:t>centred</a:t>
            </a:r>
            <a:r>
              <a:rPr lang="en-US" dirty="0"/>
              <a:t> care.</a:t>
            </a:r>
            <a:endParaRPr lang="en-GB" dirty="0"/>
          </a:p>
        </p:txBody>
      </p:sp>
      <p:pic>
        <p:nvPicPr>
          <p:cNvPr id="5" name="Recorded Sound">
            <a:hlinkClick r:id="" action="ppaction://media"/>
            <a:extLst>
              <a:ext uri="{FF2B5EF4-FFF2-40B4-BE49-F238E27FC236}">
                <a16:creationId xmlns:a16="http://schemas.microsoft.com/office/drawing/2014/main" id="{5381338A-6BED-A54E-BC49-CDC958252F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1800" y="6187703"/>
            <a:ext cx="406400" cy="406400"/>
          </a:xfrm>
          <a:prstGeom prst="rect">
            <a:avLst/>
          </a:prstGeom>
        </p:spPr>
      </p:pic>
    </p:spTree>
    <p:extLst>
      <p:ext uri="{BB962C8B-B14F-4D97-AF65-F5344CB8AC3E}">
        <p14:creationId xmlns:p14="http://schemas.microsoft.com/office/powerpoint/2010/main" val="1735284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3B1D-DB7D-D94A-9E55-ABDC3CDC7001}"/>
              </a:ext>
            </a:extLst>
          </p:cNvPr>
          <p:cNvSpPr>
            <a:spLocks noGrp="1"/>
          </p:cNvSpPr>
          <p:nvPr>
            <p:ph type="title"/>
          </p:nvPr>
        </p:nvSpPr>
        <p:spPr/>
        <p:txBody>
          <a:bodyPr/>
          <a:lstStyle/>
          <a:p>
            <a:r>
              <a:rPr lang="en-GB" dirty="0"/>
              <a:t>FICTIONAL PATIENT PROFILE</a:t>
            </a:r>
          </a:p>
        </p:txBody>
      </p:sp>
      <p:sp>
        <p:nvSpPr>
          <p:cNvPr id="3" name="Content Placeholder 2">
            <a:extLst>
              <a:ext uri="{FF2B5EF4-FFF2-40B4-BE49-F238E27FC236}">
                <a16:creationId xmlns:a16="http://schemas.microsoft.com/office/drawing/2014/main" id="{CF5BCBAB-B220-E5DB-08F6-BC3EDA034E0E}"/>
              </a:ext>
            </a:extLst>
          </p:cNvPr>
          <p:cNvSpPr>
            <a:spLocks noGrp="1"/>
          </p:cNvSpPr>
          <p:nvPr>
            <p:ph idx="1"/>
          </p:nvPr>
        </p:nvSpPr>
        <p:spPr/>
        <p:txBody>
          <a:bodyPr/>
          <a:lstStyle/>
          <a:p>
            <a:r>
              <a:rPr lang="en-US" dirty="0"/>
              <a:t>The fictional patient is </a:t>
            </a:r>
            <a:r>
              <a:rPr lang="en-US" dirty="0" err="1"/>
              <a:t>Mr</a:t>
            </a:r>
            <a:r>
              <a:rPr lang="en-US" dirty="0"/>
              <a:t> A. Khan, a 52-year-old South Asian man working full-time as a taxi driver. He leads a sedentary lifestyle due to long working hours, and his diet is high in refined carbohydrates. His BMI is 31, which places him in the obese category, and his recent HbA1c result is 8.2%, indicating poorly controlled Type 2 diabetes. He lives alone, experiences financial pressure, and reports symptoms such as fatigue, frequent urination, and increased thirst. His ethnicity, lifestyle, and weight significantly increase his risk of diabetes and its complications.</a:t>
            </a:r>
            <a:endParaRPr lang="en-GB" dirty="0"/>
          </a:p>
        </p:txBody>
      </p:sp>
      <p:pic>
        <p:nvPicPr>
          <p:cNvPr id="4" name="Recorded Sound">
            <a:hlinkClick r:id="" action="ppaction://media"/>
            <a:extLst>
              <a:ext uri="{FF2B5EF4-FFF2-40B4-BE49-F238E27FC236}">
                <a16:creationId xmlns:a16="http://schemas.microsoft.com/office/drawing/2014/main" id="{2AF92392-C916-11B8-F8D7-5C81EE4DD2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5079" y="5973763"/>
            <a:ext cx="406400" cy="406400"/>
          </a:xfrm>
          <a:prstGeom prst="rect">
            <a:avLst/>
          </a:prstGeom>
        </p:spPr>
      </p:pic>
    </p:spTree>
    <p:extLst>
      <p:ext uri="{BB962C8B-B14F-4D97-AF65-F5344CB8AC3E}">
        <p14:creationId xmlns:p14="http://schemas.microsoft.com/office/powerpoint/2010/main" val="315877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8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B5B9-807E-1407-1C22-1EC8C091E7CB}"/>
              </a:ext>
            </a:extLst>
          </p:cNvPr>
          <p:cNvSpPr>
            <a:spLocks noGrp="1"/>
          </p:cNvSpPr>
          <p:nvPr>
            <p:ph type="title"/>
          </p:nvPr>
        </p:nvSpPr>
        <p:spPr/>
        <p:txBody>
          <a:bodyPr/>
          <a:lstStyle/>
          <a:p>
            <a:r>
              <a:rPr lang="en-GB" dirty="0"/>
              <a:t>ANATOMY &amp; PHYSIOLOGY: PANCREAS</a:t>
            </a:r>
          </a:p>
        </p:txBody>
      </p:sp>
      <p:sp>
        <p:nvSpPr>
          <p:cNvPr id="3" name="Content Placeholder 2">
            <a:extLst>
              <a:ext uri="{FF2B5EF4-FFF2-40B4-BE49-F238E27FC236}">
                <a16:creationId xmlns:a16="http://schemas.microsoft.com/office/drawing/2014/main" id="{D9C61F0F-B246-35EB-1D90-1F2E9C453B61}"/>
              </a:ext>
            </a:extLst>
          </p:cNvPr>
          <p:cNvSpPr>
            <a:spLocks noGrp="1"/>
          </p:cNvSpPr>
          <p:nvPr>
            <p:ph idx="1"/>
          </p:nvPr>
        </p:nvSpPr>
        <p:spPr/>
        <p:txBody>
          <a:bodyPr/>
          <a:lstStyle/>
          <a:p>
            <a:r>
              <a:rPr lang="en-US" dirty="0"/>
              <a:t>The pancreas is a gland located behind the stomach, with both digestive and hormonal roles. For diabetes, the most important part is the endocrine function, which involves the islets of Langerhans. These contain β-cells, which produce insulin—the hormone responsible for lowering blood glucose levels. When blood sugar rises after eating, the pancreas releases insulin to help cells absorb glucose and use it for energy. In healthy individuals, insulin keeps blood sugar within a stable range.</a:t>
            </a:r>
            <a:endParaRPr lang="en-GB" dirty="0"/>
          </a:p>
        </p:txBody>
      </p:sp>
      <p:pic>
        <p:nvPicPr>
          <p:cNvPr id="4" name="Recorded Sound">
            <a:hlinkClick r:id="" action="ppaction://media"/>
            <a:extLst>
              <a:ext uri="{FF2B5EF4-FFF2-40B4-BE49-F238E27FC236}">
                <a16:creationId xmlns:a16="http://schemas.microsoft.com/office/drawing/2014/main" id="{B41A656A-1088-3FED-042B-86CFADCD8C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0312" y="5833988"/>
            <a:ext cx="406400" cy="406400"/>
          </a:xfrm>
          <a:prstGeom prst="rect">
            <a:avLst/>
          </a:prstGeom>
        </p:spPr>
      </p:pic>
    </p:spTree>
    <p:extLst>
      <p:ext uri="{BB962C8B-B14F-4D97-AF65-F5344CB8AC3E}">
        <p14:creationId xmlns:p14="http://schemas.microsoft.com/office/powerpoint/2010/main" val="3750825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9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AD78-41DA-50FD-9320-C72DC6647B2B}"/>
              </a:ext>
            </a:extLst>
          </p:cNvPr>
          <p:cNvSpPr>
            <a:spLocks noGrp="1"/>
          </p:cNvSpPr>
          <p:nvPr>
            <p:ph type="title"/>
          </p:nvPr>
        </p:nvSpPr>
        <p:spPr/>
        <p:txBody>
          <a:bodyPr/>
          <a:lstStyle/>
          <a:p>
            <a:r>
              <a:rPr lang="en-US" dirty="0"/>
              <a:t>ANATOMY &amp; PHYSIOLOGY: ENDOCRINE SYSTEM &amp; METABOLISM</a:t>
            </a:r>
            <a:endParaRPr lang="en-GB" dirty="0"/>
          </a:p>
        </p:txBody>
      </p:sp>
      <p:sp>
        <p:nvSpPr>
          <p:cNvPr id="3" name="Content Placeholder 2">
            <a:extLst>
              <a:ext uri="{FF2B5EF4-FFF2-40B4-BE49-F238E27FC236}">
                <a16:creationId xmlns:a16="http://schemas.microsoft.com/office/drawing/2014/main" id="{32B42240-BCDD-4C25-8047-A3AC71123089}"/>
              </a:ext>
            </a:extLst>
          </p:cNvPr>
          <p:cNvSpPr>
            <a:spLocks noGrp="1"/>
          </p:cNvSpPr>
          <p:nvPr>
            <p:ph idx="1"/>
          </p:nvPr>
        </p:nvSpPr>
        <p:spPr/>
        <p:txBody>
          <a:bodyPr/>
          <a:lstStyle/>
          <a:p>
            <a:r>
              <a:rPr lang="en-US" dirty="0"/>
              <a:t>Insulin enables glucose to enter muscle and fat cells, where it is used immediately for energy or stored for later use. The liver is also essential in glucose regulation. After a meal, insulin signals the liver to store excess glucose as glycogen. When blood sugar drops, the liver converts glycogen back into glucose and releases it into the bloodstream. The endocrine system communicates with the digestive system to ensure that carbohydrate intake is balanced with insulin release, maintaining normal blood glucose levels.</a:t>
            </a:r>
            <a:endParaRPr lang="en-GB" dirty="0"/>
          </a:p>
        </p:txBody>
      </p:sp>
      <p:pic>
        <p:nvPicPr>
          <p:cNvPr id="4" name="Recorded Sound">
            <a:hlinkClick r:id="" action="ppaction://media"/>
            <a:extLst>
              <a:ext uri="{FF2B5EF4-FFF2-40B4-BE49-F238E27FC236}">
                <a16:creationId xmlns:a16="http://schemas.microsoft.com/office/drawing/2014/main" id="{FC490E5B-EA5B-C816-A81D-016358B7B3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418" y="5973763"/>
            <a:ext cx="406400" cy="406400"/>
          </a:xfrm>
          <a:prstGeom prst="rect">
            <a:avLst/>
          </a:prstGeom>
        </p:spPr>
      </p:pic>
    </p:spTree>
    <p:extLst>
      <p:ext uri="{BB962C8B-B14F-4D97-AF65-F5344CB8AC3E}">
        <p14:creationId xmlns:p14="http://schemas.microsoft.com/office/powerpoint/2010/main" val="2720553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D693E-B099-6095-A27B-7FC646D19BCC}"/>
              </a:ext>
            </a:extLst>
          </p:cNvPr>
          <p:cNvSpPr>
            <a:spLocks noGrp="1"/>
          </p:cNvSpPr>
          <p:nvPr>
            <p:ph type="title"/>
          </p:nvPr>
        </p:nvSpPr>
        <p:spPr/>
        <p:txBody>
          <a:bodyPr/>
          <a:lstStyle/>
          <a:p>
            <a:r>
              <a:rPr lang="en-US" dirty="0"/>
              <a:t>PATHOPHYSIOLOGY OF TYPE 2 DIABETES</a:t>
            </a:r>
            <a:endParaRPr lang="en-GB" dirty="0"/>
          </a:p>
        </p:txBody>
      </p:sp>
      <p:sp>
        <p:nvSpPr>
          <p:cNvPr id="3" name="Content Placeholder 2">
            <a:extLst>
              <a:ext uri="{FF2B5EF4-FFF2-40B4-BE49-F238E27FC236}">
                <a16:creationId xmlns:a16="http://schemas.microsoft.com/office/drawing/2014/main" id="{632D51E7-DDCD-4EB2-96FB-BDFEFC4FE645}"/>
              </a:ext>
            </a:extLst>
          </p:cNvPr>
          <p:cNvSpPr>
            <a:spLocks noGrp="1"/>
          </p:cNvSpPr>
          <p:nvPr>
            <p:ph idx="1"/>
          </p:nvPr>
        </p:nvSpPr>
        <p:spPr/>
        <p:txBody>
          <a:bodyPr/>
          <a:lstStyle/>
          <a:p>
            <a:r>
              <a:rPr lang="en-US" dirty="0"/>
              <a:t>Type 2 diabetes develops when the body becomes resistant to insulin, meaning cells do not respond properly to it. At the same time, the pancreas gradually loses its ability to produce enough insulin, leading to chronic </a:t>
            </a:r>
            <a:r>
              <a:rPr lang="en-US" dirty="0" err="1"/>
              <a:t>hyperglycaemia</a:t>
            </a:r>
            <a:r>
              <a:rPr lang="en-US" dirty="0"/>
              <a:t>. Over time, high blood sugar damages both small and large blood vessels. This increases the risk of complications such as heart disease, stroke, kidney disease, nerve damage, and vision loss. Chronic inflammation and genetic factors also contribute to the disease process.</a:t>
            </a:r>
            <a:endParaRPr lang="en-GB" dirty="0"/>
          </a:p>
        </p:txBody>
      </p:sp>
      <p:pic>
        <p:nvPicPr>
          <p:cNvPr id="4" name="Recorded Sound">
            <a:hlinkClick r:id="" action="ppaction://media"/>
            <a:extLst>
              <a:ext uri="{FF2B5EF4-FFF2-40B4-BE49-F238E27FC236}">
                <a16:creationId xmlns:a16="http://schemas.microsoft.com/office/drawing/2014/main" id="{5C033968-AACE-35FF-BE6C-0656373B9C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6912" y="5770563"/>
            <a:ext cx="406400" cy="406400"/>
          </a:xfrm>
          <a:prstGeom prst="rect">
            <a:avLst/>
          </a:prstGeom>
        </p:spPr>
      </p:pic>
    </p:spTree>
    <p:extLst>
      <p:ext uri="{BB962C8B-B14F-4D97-AF65-F5344CB8AC3E}">
        <p14:creationId xmlns:p14="http://schemas.microsoft.com/office/powerpoint/2010/main" val="129406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D3465-62F6-6898-EE7F-5D282782BB75}"/>
              </a:ext>
            </a:extLst>
          </p:cNvPr>
          <p:cNvSpPr>
            <a:spLocks noGrp="1"/>
          </p:cNvSpPr>
          <p:nvPr>
            <p:ph type="title"/>
          </p:nvPr>
        </p:nvSpPr>
        <p:spPr/>
        <p:txBody>
          <a:bodyPr/>
          <a:lstStyle/>
          <a:p>
            <a:r>
              <a:rPr lang="en-GB" dirty="0"/>
              <a:t>IMPACT ON BODY SYSTEMS</a:t>
            </a:r>
          </a:p>
        </p:txBody>
      </p:sp>
      <p:sp>
        <p:nvSpPr>
          <p:cNvPr id="3" name="Content Placeholder 2">
            <a:extLst>
              <a:ext uri="{FF2B5EF4-FFF2-40B4-BE49-F238E27FC236}">
                <a16:creationId xmlns:a16="http://schemas.microsoft.com/office/drawing/2014/main" id="{45815489-6796-FE68-A7C8-182E8AF32BF3}"/>
              </a:ext>
            </a:extLst>
          </p:cNvPr>
          <p:cNvSpPr>
            <a:spLocks noGrp="1"/>
          </p:cNvSpPr>
          <p:nvPr>
            <p:ph idx="1"/>
          </p:nvPr>
        </p:nvSpPr>
        <p:spPr/>
        <p:txBody>
          <a:bodyPr/>
          <a:lstStyle/>
          <a:p>
            <a:r>
              <a:rPr lang="en-US" dirty="0"/>
              <a:t>Diabetes affects multiple systems in the body. High glucose causes the arteries to stiffen and narrow, greatly increasing cardiovascular risk. The kidneys are damaged by persistent high blood sugar, which can lead to diabetic nephropathy. Nerve damage, known as neuropathy, causes numbness and pain, often in the feet and legs. The eyes are affected through diabetic retinopathy, which can lead to blindness if untreated. Finally, diabetes slows wound healing, increasing the risk of infections and foot ulcers.</a:t>
            </a:r>
            <a:endParaRPr lang="en-GB" dirty="0"/>
          </a:p>
        </p:txBody>
      </p:sp>
      <p:pic>
        <p:nvPicPr>
          <p:cNvPr id="4" name="Recorded Sound">
            <a:hlinkClick r:id="" action="ppaction://media"/>
            <a:extLst>
              <a:ext uri="{FF2B5EF4-FFF2-40B4-BE49-F238E27FC236}">
                <a16:creationId xmlns:a16="http://schemas.microsoft.com/office/drawing/2014/main" id="{1BFFA5F7-BCEE-C9C1-19E7-20FBE60059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6383" y="5973763"/>
            <a:ext cx="406400" cy="406400"/>
          </a:xfrm>
          <a:prstGeom prst="rect">
            <a:avLst/>
          </a:prstGeom>
        </p:spPr>
      </p:pic>
    </p:spTree>
    <p:extLst>
      <p:ext uri="{BB962C8B-B14F-4D97-AF65-F5344CB8AC3E}">
        <p14:creationId xmlns:p14="http://schemas.microsoft.com/office/powerpoint/2010/main" val="400557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1B227-FFCD-40A0-5C58-8EA054BE2C77}"/>
              </a:ext>
            </a:extLst>
          </p:cNvPr>
          <p:cNvSpPr>
            <a:spLocks noGrp="1"/>
          </p:cNvSpPr>
          <p:nvPr>
            <p:ph type="title"/>
          </p:nvPr>
        </p:nvSpPr>
        <p:spPr/>
        <p:txBody>
          <a:bodyPr/>
          <a:lstStyle/>
          <a:p>
            <a:r>
              <a:rPr lang="en-GB" dirty="0"/>
              <a:t>RISK FACTORS</a:t>
            </a:r>
          </a:p>
        </p:txBody>
      </p:sp>
      <p:sp>
        <p:nvSpPr>
          <p:cNvPr id="3" name="Content Placeholder 2">
            <a:extLst>
              <a:ext uri="{FF2B5EF4-FFF2-40B4-BE49-F238E27FC236}">
                <a16:creationId xmlns:a16="http://schemas.microsoft.com/office/drawing/2014/main" id="{357FD91D-96C0-F11C-EF44-95080CBF2F95}"/>
              </a:ext>
            </a:extLst>
          </p:cNvPr>
          <p:cNvSpPr>
            <a:spLocks noGrp="1"/>
          </p:cNvSpPr>
          <p:nvPr>
            <p:ph idx="1"/>
          </p:nvPr>
        </p:nvSpPr>
        <p:spPr/>
        <p:txBody>
          <a:bodyPr/>
          <a:lstStyle/>
          <a:p>
            <a:r>
              <a:rPr lang="en-US" dirty="0" err="1"/>
              <a:t>Mr</a:t>
            </a:r>
            <a:r>
              <a:rPr lang="en-US" dirty="0"/>
              <a:t> Khan has several major risk factors. His South Asian ethnicity increases his risk of Type 2 diabetes due to genetic and metabolic factors. His BMI of 31 places him in the obese category, which significantly contributes to insulin resistance. His job as a taxi driver limits his physical activity, while his diet is high in refined carbohydrates. Stress from financial pressures and irregular sleeping patterns may also worsen blood glucose control.</a:t>
            </a:r>
            <a:endParaRPr lang="en-GB" dirty="0"/>
          </a:p>
        </p:txBody>
      </p:sp>
      <p:pic>
        <p:nvPicPr>
          <p:cNvPr id="4" name="Recorded Sound">
            <a:hlinkClick r:id="" action="ppaction://media"/>
            <a:extLst>
              <a:ext uri="{FF2B5EF4-FFF2-40B4-BE49-F238E27FC236}">
                <a16:creationId xmlns:a16="http://schemas.microsoft.com/office/drawing/2014/main" id="{72F0D8EC-6301-02EB-2983-D809C2D0EA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9187" y="5770563"/>
            <a:ext cx="406400" cy="406400"/>
          </a:xfrm>
          <a:prstGeom prst="rect">
            <a:avLst/>
          </a:prstGeom>
        </p:spPr>
      </p:pic>
    </p:spTree>
    <p:extLst>
      <p:ext uri="{BB962C8B-B14F-4D97-AF65-F5344CB8AC3E}">
        <p14:creationId xmlns:p14="http://schemas.microsoft.com/office/powerpoint/2010/main" val="56466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4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12556-D5DC-2872-E951-74F53D9E3729}"/>
              </a:ext>
            </a:extLst>
          </p:cNvPr>
          <p:cNvSpPr>
            <a:spLocks noGrp="1"/>
          </p:cNvSpPr>
          <p:nvPr>
            <p:ph type="title"/>
          </p:nvPr>
        </p:nvSpPr>
        <p:spPr/>
        <p:txBody>
          <a:bodyPr/>
          <a:lstStyle/>
          <a:p>
            <a:r>
              <a:rPr lang="en-GB" dirty="0"/>
              <a:t>NICE GUIDELINES (NG28)</a:t>
            </a:r>
          </a:p>
        </p:txBody>
      </p:sp>
      <p:sp>
        <p:nvSpPr>
          <p:cNvPr id="3" name="Content Placeholder 2">
            <a:extLst>
              <a:ext uri="{FF2B5EF4-FFF2-40B4-BE49-F238E27FC236}">
                <a16:creationId xmlns:a16="http://schemas.microsoft.com/office/drawing/2014/main" id="{FD9AFC1B-CFBA-9EE9-2C11-CB2DAAAB1F13}"/>
              </a:ext>
            </a:extLst>
          </p:cNvPr>
          <p:cNvSpPr>
            <a:spLocks noGrp="1"/>
          </p:cNvSpPr>
          <p:nvPr>
            <p:ph idx="1"/>
          </p:nvPr>
        </p:nvSpPr>
        <p:spPr/>
        <p:txBody>
          <a:bodyPr/>
          <a:lstStyle/>
          <a:p>
            <a:r>
              <a:rPr lang="en-US" dirty="0"/>
              <a:t>NICE guideline NG28 recommends metformin as the first-line medication for most adults with Type 2 diabetes. The target HbA1c for many patients is below 48–53 mmol/mol, depending on individual needs. Monitoring should include annual retinal screening, kidney function tests, and regular foot examinations. The guidelines </a:t>
            </a:r>
            <a:r>
              <a:rPr lang="en-US" dirty="0" err="1"/>
              <a:t>emphasise</a:t>
            </a:r>
            <a:r>
              <a:rPr lang="en-US" dirty="0"/>
              <a:t> patient-</a:t>
            </a:r>
            <a:r>
              <a:rPr lang="en-US" dirty="0" err="1"/>
              <a:t>centred</a:t>
            </a:r>
            <a:r>
              <a:rPr lang="en-US" dirty="0"/>
              <a:t> care and lifestyle changes as essential components of effective diabetes management.</a:t>
            </a:r>
            <a:endParaRPr lang="en-GB" dirty="0"/>
          </a:p>
        </p:txBody>
      </p:sp>
      <p:pic>
        <p:nvPicPr>
          <p:cNvPr id="4" name="Recorded Sound">
            <a:hlinkClick r:id="" action="ppaction://media"/>
            <a:extLst>
              <a:ext uri="{FF2B5EF4-FFF2-40B4-BE49-F238E27FC236}">
                <a16:creationId xmlns:a16="http://schemas.microsoft.com/office/drawing/2014/main" id="{A6EF4A97-AF97-9CAF-7F4C-3DD830205F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5079" y="5770563"/>
            <a:ext cx="406400" cy="406400"/>
          </a:xfrm>
          <a:prstGeom prst="rect">
            <a:avLst/>
          </a:prstGeom>
        </p:spPr>
      </p:pic>
    </p:spTree>
    <p:extLst>
      <p:ext uri="{BB962C8B-B14F-4D97-AF65-F5344CB8AC3E}">
        <p14:creationId xmlns:p14="http://schemas.microsoft.com/office/powerpoint/2010/main" val="219735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FE8B-04B5-4E79-39CB-84A7A9CB900E}"/>
              </a:ext>
            </a:extLst>
          </p:cNvPr>
          <p:cNvSpPr>
            <a:spLocks noGrp="1"/>
          </p:cNvSpPr>
          <p:nvPr>
            <p:ph type="title"/>
          </p:nvPr>
        </p:nvSpPr>
        <p:spPr/>
        <p:txBody>
          <a:bodyPr/>
          <a:lstStyle/>
          <a:p>
            <a:r>
              <a:rPr lang="en-GB" dirty="0"/>
              <a:t>PERSON-CENTRED CARE APPROACH</a:t>
            </a:r>
          </a:p>
        </p:txBody>
      </p:sp>
      <p:sp>
        <p:nvSpPr>
          <p:cNvPr id="3" name="Content Placeholder 2">
            <a:extLst>
              <a:ext uri="{FF2B5EF4-FFF2-40B4-BE49-F238E27FC236}">
                <a16:creationId xmlns:a16="http://schemas.microsoft.com/office/drawing/2014/main" id="{428FBE77-A1FD-E3D3-9875-A5673D97C00E}"/>
              </a:ext>
            </a:extLst>
          </p:cNvPr>
          <p:cNvSpPr>
            <a:spLocks noGrp="1"/>
          </p:cNvSpPr>
          <p:nvPr>
            <p:ph idx="1"/>
          </p:nvPr>
        </p:nvSpPr>
        <p:spPr/>
        <p:txBody>
          <a:bodyPr/>
          <a:lstStyle/>
          <a:p>
            <a:r>
              <a:rPr lang="en-US" dirty="0"/>
              <a:t>Person-</a:t>
            </a:r>
            <a:r>
              <a:rPr lang="en-US" dirty="0" err="1"/>
              <a:t>centred</a:t>
            </a:r>
            <a:r>
              <a:rPr lang="en-US" dirty="0"/>
              <a:t> care ensures that the patient's experiences, preferences, culture, and values guide decision-making. For </a:t>
            </a:r>
            <a:r>
              <a:rPr lang="en-US" dirty="0" err="1"/>
              <a:t>Mr</a:t>
            </a:r>
            <a:r>
              <a:rPr lang="en-US" dirty="0"/>
              <a:t> Khan, this may involve discussing culturally appropriate meal options and acknowledging his long work hours. Shared decision-making allows him to express concerns, choose achievable goals, and understand his treatment options. Barriers such as financial stress, limited time, and health literacy should be addressed respectfully.</a:t>
            </a:r>
            <a:endParaRPr lang="en-GB" dirty="0"/>
          </a:p>
        </p:txBody>
      </p:sp>
      <p:pic>
        <p:nvPicPr>
          <p:cNvPr id="4" name="Recorded Sound">
            <a:hlinkClick r:id="" action="ppaction://media"/>
            <a:extLst>
              <a:ext uri="{FF2B5EF4-FFF2-40B4-BE49-F238E27FC236}">
                <a16:creationId xmlns:a16="http://schemas.microsoft.com/office/drawing/2014/main" id="{CEEC822A-08C9-E652-B87C-9EC2042049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2365" y="5770563"/>
            <a:ext cx="406400" cy="406400"/>
          </a:xfrm>
          <a:prstGeom prst="rect">
            <a:avLst/>
          </a:prstGeom>
        </p:spPr>
      </p:pic>
    </p:spTree>
    <p:extLst>
      <p:ext uri="{BB962C8B-B14F-4D97-AF65-F5344CB8AC3E}">
        <p14:creationId xmlns:p14="http://schemas.microsoft.com/office/powerpoint/2010/main" val="226248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4A2A-CBBF-4F9C-ACE8-2301E80B4659}"/>
              </a:ext>
            </a:extLst>
          </p:cNvPr>
          <p:cNvSpPr>
            <a:spLocks noGrp="1"/>
          </p:cNvSpPr>
          <p:nvPr>
            <p:ph type="title"/>
          </p:nvPr>
        </p:nvSpPr>
        <p:spPr/>
        <p:txBody>
          <a:bodyPr/>
          <a:lstStyle/>
          <a:p>
            <a:r>
              <a:rPr lang="en-GB" dirty="0"/>
              <a:t>MONITORING PLAN</a:t>
            </a:r>
          </a:p>
        </p:txBody>
      </p:sp>
      <p:sp>
        <p:nvSpPr>
          <p:cNvPr id="3" name="Content Placeholder 2">
            <a:extLst>
              <a:ext uri="{FF2B5EF4-FFF2-40B4-BE49-F238E27FC236}">
                <a16:creationId xmlns:a16="http://schemas.microsoft.com/office/drawing/2014/main" id="{F07CAA80-48D1-9A7F-09AD-7C77485BA458}"/>
              </a:ext>
            </a:extLst>
          </p:cNvPr>
          <p:cNvSpPr>
            <a:spLocks noGrp="1"/>
          </p:cNvSpPr>
          <p:nvPr>
            <p:ph idx="1"/>
          </p:nvPr>
        </p:nvSpPr>
        <p:spPr/>
        <p:txBody>
          <a:bodyPr/>
          <a:lstStyle/>
          <a:p>
            <a:r>
              <a:rPr lang="en-US" dirty="0"/>
              <a:t>The monitoring plan includes checking </a:t>
            </a:r>
            <a:r>
              <a:rPr lang="en-US" dirty="0" err="1"/>
              <a:t>Mr</a:t>
            </a:r>
            <a:r>
              <a:rPr lang="en-US" dirty="0"/>
              <a:t> Khan’s HbA1c every three to six months, along with regular blood pressure measurements. Kidney function must be checked annually through urine albumin and eGFR tests. He should receive an annual diabetic foot exam to identify nerve damage or ulcers, and yearly retinal screening to prevent vision loss. Weight and medication reviews should occur at each appointment.</a:t>
            </a:r>
            <a:endParaRPr lang="en-GB" dirty="0"/>
          </a:p>
        </p:txBody>
      </p:sp>
      <p:pic>
        <p:nvPicPr>
          <p:cNvPr id="4" name="Recorded Sound">
            <a:hlinkClick r:id="" action="ppaction://media"/>
            <a:extLst>
              <a:ext uri="{FF2B5EF4-FFF2-40B4-BE49-F238E27FC236}">
                <a16:creationId xmlns:a16="http://schemas.microsoft.com/office/drawing/2014/main" id="{E30871AB-8364-0665-C7D3-B1E06F59FD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8037" y="5885555"/>
            <a:ext cx="406400" cy="406400"/>
          </a:xfrm>
          <a:prstGeom prst="rect">
            <a:avLst/>
          </a:prstGeom>
        </p:spPr>
      </p:pic>
    </p:spTree>
    <p:extLst>
      <p:ext uri="{BB962C8B-B14F-4D97-AF65-F5344CB8AC3E}">
        <p14:creationId xmlns:p14="http://schemas.microsoft.com/office/powerpoint/2010/main" val="190059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CEA4F-7C11-5D70-CCE8-055E42FDA14D}"/>
              </a:ext>
            </a:extLst>
          </p:cNvPr>
          <p:cNvSpPr>
            <a:spLocks noGrp="1"/>
          </p:cNvSpPr>
          <p:nvPr>
            <p:ph type="title"/>
          </p:nvPr>
        </p:nvSpPr>
        <p:spPr/>
        <p:txBody>
          <a:bodyPr/>
          <a:lstStyle/>
          <a:p>
            <a:r>
              <a:rPr lang="en-GB" dirty="0"/>
              <a:t>LIFESTYLE RECOMMENDATIONS</a:t>
            </a:r>
          </a:p>
        </p:txBody>
      </p:sp>
      <p:sp>
        <p:nvSpPr>
          <p:cNvPr id="3" name="Content Placeholder 2">
            <a:extLst>
              <a:ext uri="{FF2B5EF4-FFF2-40B4-BE49-F238E27FC236}">
                <a16:creationId xmlns:a16="http://schemas.microsoft.com/office/drawing/2014/main" id="{D581C658-33FC-0D99-8CA2-FA48C13D330C}"/>
              </a:ext>
            </a:extLst>
          </p:cNvPr>
          <p:cNvSpPr>
            <a:spLocks noGrp="1"/>
          </p:cNvSpPr>
          <p:nvPr>
            <p:ph idx="1"/>
          </p:nvPr>
        </p:nvSpPr>
        <p:spPr/>
        <p:txBody>
          <a:bodyPr/>
          <a:lstStyle/>
          <a:p>
            <a:r>
              <a:rPr lang="en-US" dirty="0"/>
              <a:t>NICE recommends at least 150 minutes of moderate physical activity per week, which can be broken into short walks around work breaks. Dietary changes include reducing refined carbohydrates, increasing </a:t>
            </a:r>
            <a:r>
              <a:rPr lang="en-US" dirty="0" err="1"/>
              <a:t>fibre</a:t>
            </a:r>
            <a:r>
              <a:rPr lang="en-US" dirty="0"/>
              <a:t> intake, and using culturally relevant foods such as smaller chapati portions and whole-grain alternatives. He should receive support for smoking cessation if relevant, and be encouraged to improve sleep and manage stress to support glucose stability.</a:t>
            </a:r>
            <a:endParaRPr lang="en-GB" dirty="0"/>
          </a:p>
        </p:txBody>
      </p:sp>
      <p:pic>
        <p:nvPicPr>
          <p:cNvPr id="4" name="Recorded Sound">
            <a:hlinkClick r:id="" action="ppaction://media"/>
            <a:extLst>
              <a:ext uri="{FF2B5EF4-FFF2-40B4-BE49-F238E27FC236}">
                <a16:creationId xmlns:a16="http://schemas.microsoft.com/office/drawing/2014/main" id="{D7BDDEAF-5376-C1E6-5159-E95155866D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418" y="5770563"/>
            <a:ext cx="406400" cy="406400"/>
          </a:xfrm>
          <a:prstGeom prst="rect">
            <a:avLst/>
          </a:prstGeom>
        </p:spPr>
      </p:pic>
    </p:spTree>
    <p:extLst>
      <p:ext uri="{BB962C8B-B14F-4D97-AF65-F5344CB8AC3E}">
        <p14:creationId xmlns:p14="http://schemas.microsoft.com/office/powerpoint/2010/main" val="281169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7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9987-07FE-7EA4-604C-3FA5944CC313}"/>
              </a:ext>
            </a:extLst>
          </p:cNvPr>
          <p:cNvSpPr>
            <a:spLocks noGrp="1"/>
          </p:cNvSpPr>
          <p:nvPr>
            <p:ph type="title"/>
          </p:nvPr>
        </p:nvSpPr>
        <p:spPr/>
        <p:txBody>
          <a:bodyPr/>
          <a:lstStyle/>
          <a:p>
            <a:r>
              <a:rPr lang="en-GB" dirty="0"/>
              <a:t>DAILY &amp; WEEKLY CARE ROUTINE</a:t>
            </a:r>
          </a:p>
        </p:txBody>
      </p:sp>
      <p:sp>
        <p:nvSpPr>
          <p:cNvPr id="3" name="Content Placeholder 2">
            <a:extLst>
              <a:ext uri="{FF2B5EF4-FFF2-40B4-BE49-F238E27FC236}">
                <a16:creationId xmlns:a16="http://schemas.microsoft.com/office/drawing/2014/main" id="{D84F7403-A7BD-BA6A-04BE-AA7311286F0D}"/>
              </a:ext>
            </a:extLst>
          </p:cNvPr>
          <p:cNvSpPr>
            <a:spLocks noGrp="1"/>
          </p:cNvSpPr>
          <p:nvPr>
            <p:ph idx="1"/>
          </p:nvPr>
        </p:nvSpPr>
        <p:spPr/>
        <p:txBody>
          <a:bodyPr/>
          <a:lstStyle/>
          <a:p>
            <a:r>
              <a:rPr lang="en-US" dirty="0" err="1"/>
              <a:t>Mr</a:t>
            </a:r>
            <a:r>
              <a:rPr lang="en-US" dirty="0"/>
              <a:t> Khan’s daily routine should include taking his medication as prescribed, checking his blood glucose as agreed with his healthcare provider, and inspecting his feet for cuts or </a:t>
            </a:r>
            <a:r>
              <a:rPr lang="en-US" dirty="0" err="1"/>
              <a:t>colour</a:t>
            </a:r>
            <a:r>
              <a:rPr lang="en-US" dirty="0"/>
              <a:t> changes. Weekly tasks include planning balanced meals and scheduling regular activity. Monthly, he should review progress with a nurse, discuss any challenges, and check blood pressure and weight.</a:t>
            </a:r>
            <a:endParaRPr lang="en-GB" dirty="0"/>
          </a:p>
        </p:txBody>
      </p:sp>
      <p:pic>
        <p:nvPicPr>
          <p:cNvPr id="4" name="Recorded Sound">
            <a:hlinkClick r:id="" action="ppaction://media"/>
            <a:extLst>
              <a:ext uri="{FF2B5EF4-FFF2-40B4-BE49-F238E27FC236}">
                <a16:creationId xmlns:a16="http://schemas.microsoft.com/office/drawing/2014/main" id="{BDDC3145-3B02-2E2B-AC1E-7CB15E8C76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872" y="5115969"/>
            <a:ext cx="406400" cy="406400"/>
          </a:xfrm>
          <a:prstGeom prst="rect">
            <a:avLst/>
          </a:prstGeom>
        </p:spPr>
      </p:pic>
    </p:spTree>
    <p:extLst>
      <p:ext uri="{BB962C8B-B14F-4D97-AF65-F5344CB8AC3E}">
        <p14:creationId xmlns:p14="http://schemas.microsoft.com/office/powerpoint/2010/main" val="446693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1D609-1098-1D65-3B48-FAB9684204E4}"/>
              </a:ext>
            </a:extLst>
          </p:cNvPr>
          <p:cNvSpPr>
            <a:spLocks noGrp="1"/>
          </p:cNvSpPr>
          <p:nvPr>
            <p:ph type="title"/>
          </p:nvPr>
        </p:nvSpPr>
        <p:spPr/>
        <p:txBody>
          <a:bodyPr/>
          <a:lstStyle/>
          <a:p>
            <a:r>
              <a:rPr lang="en-GB" dirty="0"/>
              <a:t>COMMUNICATION &amp; ETHICS</a:t>
            </a:r>
          </a:p>
        </p:txBody>
      </p:sp>
      <p:sp>
        <p:nvSpPr>
          <p:cNvPr id="3" name="Content Placeholder 2">
            <a:extLst>
              <a:ext uri="{FF2B5EF4-FFF2-40B4-BE49-F238E27FC236}">
                <a16:creationId xmlns:a16="http://schemas.microsoft.com/office/drawing/2014/main" id="{F9114372-9C0F-3EE3-CA8E-7AC5B22D894D}"/>
              </a:ext>
            </a:extLst>
          </p:cNvPr>
          <p:cNvSpPr>
            <a:spLocks noGrp="1"/>
          </p:cNvSpPr>
          <p:nvPr>
            <p:ph idx="1"/>
          </p:nvPr>
        </p:nvSpPr>
        <p:spPr/>
        <p:txBody>
          <a:bodyPr/>
          <a:lstStyle/>
          <a:p>
            <a:r>
              <a:rPr lang="en-US" dirty="0"/>
              <a:t>Ethical care requires maintaining confidentiality, ensuring informed consent, and communicating in a simple, understandable way. The Ask-Tell-Ask method can help confirm understanding. It is essential to respect cultural and religious beliefs related to food and healthcare. </a:t>
            </a:r>
            <a:r>
              <a:rPr lang="en-US"/>
              <a:t>Ensuring accessibility (such </a:t>
            </a:r>
            <a:r>
              <a:rPr lang="en-US" dirty="0"/>
              <a:t>as avoiding medical jargon) helps empower the patient to make informed decisions.</a:t>
            </a:r>
            <a:endParaRPr lang="en-GB" dirty="0"/>
          </a:p>
        </p:txBody>
      </p:sp>
      <p:pic>
        <p:nvPicPr>
          <p:cNvPr id="4" name="Recorded Sound">
            <a:hlinkClick r:id="" action="ppaction://media"/>
            <a:extLst>
              <a:ext uri="{FF2B5EF4-FFF2-40B4-BE49-F238E27FC236}">
                <a16:creationId xmlns:a16="http://schemas.microsoft.com/office/drawing/2014/main" id="{7B24E3AC-92FF-AEA1-5E24-5D99AFB753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5000" y="5905500"/>
            <a:ext cx="406400" cy="406400"/>
          </a:xfrm>
          <a:prstGeom prst="rect">
            <a:avLst/>
          </a:prstGeom>
        </p:spPr>
      </p:pic>
    </p:spTree>
    <p:extLst>
      <p:ext uri="{BB962C8B-B14F-4D97-AF65-F5344CB8AC3E}">
        <p14:creationId xmlns:p14="http://schemas.microsoft.com/office/powerpoint/2010/main" val="220650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614B5-E853-0CD6-5046-E9258B75AD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7601835-42B2-799F-C4AD-00B53290F8FF}"/>
              </a:ext>
            </a:extLst>
          </p:cNvPr>
          <p:cNvSpPr>
            <a:spLocks noGrp="1"/>
          </p:cNvSpPr>
          <p:nvPr>
            <p:ph idx="1"/>
          </p:nvPr>
        </p:nvSpPr>
        <p:spPr/>
        <p:txBody>
          <a:bodyPr>
            <a:normAutofit/>
          </a:bodyPr>
          <a:lstStyle/>
          <a:p>
            <a:r>
              <a:rPr lang="en-GB" sz="2000" dirty="0"/>
              <a:t>Diabetes UK (2024) Type 2 Diabetes Overview. Available at: https://www.diabetes.org.uk (Accessed: [date]).Kumar, P. and Clark, M. (2020) </a:t>
            </a:r>
          </a:p>
          <a:p>
            <a:r>
              <a:rPr lang="en-GB" sz="2000" dirty="0"/>
              <a:t>Kumar and Clark’s Clinical Medicine. 10th </a:t>
            </a:r>
            <a:r>
              <a:rPr lang="en-GB" sz="2000" dirty="0" err="1"/>
              <a:t>edn</a:t>
            </a:r>
            <a:r>
              <a:rPr lang="en-GB" sz="2000" dirty="0"/>
              <a:t>. Elsevier.</a:t>
            </a:r>
          </a:p>
          <a:p>
            <a:r>
              <a:rPr lang="en-GB" sz="2000" dirty="0"/>
              <a:t>NHS (2024) Diabetes – Type 2. Available at: https://www.nhs.uk (Accessed: [date]).</a:t>
            </a:r>
          </a:p>
          <a:p>
            <a:r>
              <a:rPr lang="en-GB" sz="2000" dirty="0"/>
              <a:t>NICE (2015, updated 2022) Type 2 diabetes in adults: management (NG28). Available at: https://www.nice.org.uk (Accessed: [date]).</a:t>
            </a:r>
          </a:p>
          <a:p>
            <a:r>
              <a:rPr lang="en-GB" sz="2000" dirty="0"/>
              <a:t>Tortora, G. and Derrickson, B. (2017) Principles of Anatomy and Physiology. 15th </a:t>
            </a:r>
            <a:r>
              <a:rPr lang="en-GB" sz="2000" dirty="0" err="1"/>
              <a:t>edn</a:t>
            </a:r>
            <a:r>
              <a:rPr lang="en-GB" sz="2000" dirty="0"/>
              <a:t>. Wiley.</a:t>
            </a:r>
          </a:p>
          <a:p>
            <a:r>
              <a:rPr lang="en-GB" sz="2000" dirty="0"/>
              <a:t>World Health Organization (2023) Diabetes. Available at: https://www.who.int (Accessed: [date]).</a:t>
            </a:r>
          </a:p>
          <a:p>
            <a:r>
              <a:rPr lang="en-GB" sz="2000" dirty="0"/>
              <a:t>British Medical Journal (2023) ‘Risk Factors for Type 2 Diabetes’, BMJ, 380(12).</a:t>
            </a:r>
          </a:p>
        </p:txBody>
      </p:sp>
    </p:spTree>
    <p:extLst>
      <p:ext uri="{BB962C8B-B14F-4D97-AF65-F5344CB8AC3E}">
        <p14:creationId xmlns:p14="http://schemas.microsoft.com/office/powerpoint/2010/main" val="3704821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1301</Words>
  <Application>Microsoft Office PowerPoint</Application>
  <PresentationFormat>Widescreen</PresentationFormat>
  <Paragraphs>40</Paragraphs>
  <Slides>15</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INTRODUCTION</vt:lpstr>
      <vt:lpstr>FICTIONAL PATIENT PROFILE</vt:lpstr>
      <vt:lpstr>ANATOMY &amp; PHYSIOLOGY: PANCREAS</vt:lpstr>
      <vt:lpstr>ANATOMY &amp; PHYSIOLOGY: ENDOCRINE SYSTEM &amp; METABOLISM</vt:lpstr>
      <vt:lpstr>PATHOPHYSIOLOGY OF TYPE 2 DIABETES</vt:lpstr>
      <vt:lpstr>IMPACT ON BODY SYSTEMS</vt:lpstr>
      <vt:lpstr>RISK FACTORS</vt:lpstr>
      <vt:lpstr>NICE GUIDELINES (NG28)</vt:lpstr>
      <vt:lpstr>PERSON-CENTRED CARE APPROACH</vt:lpstr>
      <vt:lpstr>MONITORING PLAN</vt:lpstr>
      <vt:lpstr>LIFESTYLE RECOMMENDATIONS</vt:lpstr>
      <vt:lpstr>DAILY &amp; WEEKLY CARE ROUTINE</vt:lpstr>
      <vt:lpstr>COMMUNICATION &amp; ETHICS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Hazeeka Hussain</dc:creator>
  <cp:lastModifiedBy>Hazeeka Hussain</cp:lastModifiedBy>
  <cp:revision>1</cp:revision>
  <dcterms:created xsi:type="dcterms:W3CDTF">2025-11-28T11:57:14Z</dcterms:created>
  <dcterms:modified xsi:type="dcterms:W3CDTF">2025-11-28T12:20:25Z</dcterms:modified>
</cp:coreProperties>
</file>