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3" r:id="rId27"/>
    <p:sldId id="281" r:id="rId28"/>
    <p:sldId id="282" r:id="rId29"/>
    <p:sldId id="284" r:id="rId30"/>
    <p:sldId id="285" r:id="rId31"/>
    <p:sldId id="287" r:id="rId32"/>
    <p:sldId id="288" r:id="rId33"/>
    <p:sldId id="289" r:id="rId34"/>
    <p:sldId id="28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DCE9"/>
    <a:srgbClr val="FFFF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7" d="100"/>
          <a:sy n="77" d="100"/>
        </p:scale>
        <p:origin x="8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Griffiths" userId="7cd6be80fa002c41" providerId="LiveId" clId="{27362B7B-BAD6-4FBF-9F1B-F793033C208F}"/>
    <pc:docChg chg="undo custSel addSld delSld modSld sldOrd">
      <pc:chgData name="Ellie Griffiths" userId="7cd6be80fa002c41" providerId="LiveId" clId="{27362B7B-BAD6-4FBF-9F1B-F793033C208F}" dt="2025-01-16T22:09:06.934" v="5505" actId="20577"/>
      <pc:docMkLst>
        <pc:docMk/>
      </pc:docMkLst>
      <pc:sldChg chg="addSp delSp modSp mod setBg">
        <pc:chgData name="Ellie Griffiths" userId="7cd6be80fa002c41" providerId="LiveId" clId="{27362B7B-BAD6-4FBF-9F1B-F793033C208F}" dt="2025-01-16T22:03:38.998" v="5496" actId="20577"/>
        <pc:sldMkLst>
          <pc:docMk/>
          <pc:sldMk cId="2843576981" sldId="256"/>
        </pc:sldMkLst>
        <pc:spChg chg="mod">
          <ac:chgData name="Ellie Griffiths" userId="7cd6be80fa002c41" providerId="LiveId" clId="{27362B7B-BAD6-4FBF-9F1B-F793033C208F}" dt="2025-01-15T22:49:28.087" v="1286" actId="2711"/>
          <ac:spMkLst>
            <pc:docMk/>
            <pc:sldMk cId="2843576981" sldId="256"/>
            <ac:spMk id="2" creationId="{48401697-CCE4-6FF3-B96F-4C34CE285242}"/>
          </ac:spMkLst>
        </pc:spChg>
        <pc:spChg chg="mod">
          <ac:chgData name="Ellie Griffiths" userId="7cd6be80fa002c41" providerId="LiveId" clId="{27362B7B-BAD6-4FBF-9F1B-F793033C208F}" dt="2025-01-16T22:03:38.998" v="5496" actId="20577"/>
          <ac:spMkLst>
            <pc:docMk/>
            <pc:sldMk cId="2843576981" sldId="256"/>
            <ac:spMk id="3" creationId="{C660BFAA-E5F5-2BD0-B1C0-39E050375C51}"/>
          </ac:spMkLst>
        </pc:spChg>
        <pc:spChg chg="add mod">
          <ac:chgData name="Ellie Griffiths" userId="7cd6be80fa002c41" providerId="LiveId" clId="{27362B7B-BAD6-4FBF-9F1B-F793033C208F}" dt="2025-01-15T23:21:41.726" v="1676" actId="255"/>
          <ac:spMkLst>
            <pc:docMk/>
            <pc:sldMk cId="2843576981" sldId="256"/>
            <ac:spMk id="4" creationId="{A4AAE046-033C-FADB-2C7B-890AF1511F7D}"/>
          </ac:spMkLst>
        </pc:spChg>
        <pc:picChg chg="add del mod">
          <ac:chgData name="Ellie Griffiths" userId="7cd6be80fa002c41" providerId="LiveId" clId="{27362B7B-BAD6-4FBF-9F1B-F793033C208F}" dt="2025-01-15T21:40:12.398" v="15" actId="478"/>
          <ac:picMkLst>
            <pc:docMk/>
            <pc:sldMk cId="2843576981" sldId="256"/>
            <ac:picMk id="1026" creationId="{84E2A020-B38C-643E-E715-72CF6CE99947}"/>
          </ac:picMkLst>
        </pc:picChg>
        <pc:picChg chg="add mod">
          <ac:chgData name="Ellie Griffiths" userId="7cd6be80fa002c41" providerId="LiveId" clId="{27362B7B-BAD6-4FBF-9F1B-F793033C208F}" dt="2025-01-15T21:54:34.177" v="89" actId="14100"/>
          <ac:picMkLst>
            <pc:docMk/>
            <pc:sldMk cId="2843576981" sldId="256"/>
            <ac:picMk id="1028" creationId="{A3B2F497-8AFC-70AE-C7FD-D34EE57FC625}"/>
          </ac:picMkLst>
        </pc:picChg>
        <pc:picChg chg="add del mod">
          <ac:chgData name="Ellie Griffiths" userId="7cd6be80fa002c41" providerId="LiveId" clId="{27362B7B-BAD6-4FBF-9F1B-F793033C208F}" dt="2025-01-15T21:49:19.387" v="64" actId="478"/>
          <ac:picMkLst>
            <pc:docMk/>
            <pc:sldMk cId="2843576981" sldId="256"/>
            <ac:picMk id="1030" creationId="{6E1FB500-6DCA-389F-B2BA-F7C8062E8A51}"/>
          </ac:picMkLst>
        </pc:picChg>
        <pc:picChg chg="add del mod">
          <ac:chgData name="Ellie Griffiths" userId="7cd6be80fa002c41" providerId="LiveId" clId="{27362B7B-BAD6-4FBF-9F1B-F793033C208F}" dt="2025-01-15T21:50:37.540" v="69" actId="478"/>
          <ac:picMkLst>
            <pc:docMk/>
            <pc:sldMk cId="2843576981" sldId="256"/>
            <ac:picMk id="1032" creationId="{ACB800CF-4C7F-42FE-394D-32960B99ADBC}"/>
          </ac:picMkLst>
        </pc:picChg>
        <pc:picChg chg="add del mod">
          <ac:chgData name="Ellie Griffiths" userId="7cd6be80fa002c41" providerId="LiveId" clId="{27362B7B-BAD6-4FBF-9F1B-F793033C208F}" dt="2025-01-15T23:21:34.122" v="1675" actId="478"/>
          <ac:picMkLst>
            <pc:docMk/>
            <pc:sldMk cId="2843576981" sldId="256"/>
            <ac:picMk id="1034" creationId="{5ACA5474-9764-605A-0215-BC33C865679B}"/>
          </ac:picMkLst>
        </pc:picChg>
      </pc:sldChg>
      <pc:sldChg chg="addSp delSp modSp mod">
        <pc:chgData name="Ellie Griffiths" userId="7cd6be80fa002c41" providerId="LiveId" clId="{27362B7B-BAD6-4FBF-9F1B-F793033C208F}" dt="2025-01-15T22:49:18.316" v="1285" actId="2711"/>
        <pc:sldMkLst>
          <pc:docMk/>
          <pc:sldMk cId="1199240969" sldId="257"/>
        </pc:sldMkLst>
        <pc:spChg chg="mod">
          <ac:chgData name="Ellie Griffiths" userId="7cd6be80fa002c41" providerId="LiveId" clId="{27362B7B-BAD6-4FBF-9F1B-F793033C208F}" dt="2025-01-15T22:49:18.316" v="1285" actId="2711"/>
          <ac:spMkLst>
            <pc:docMk/>
            <pc:sldMk cId="1199240969" sldId="257"/>
            <ac:spMk id="2" creationId="{D2CF55F7-515C-B90C-CA09-ABAAD708E4DD}"/>
          </ac:spMkLst>
        </pc:spChg>
        <pc:spChg chg="mod">
          <ac:chgData name="Ellie Griffiths" userId="7cd6be80fa002c41" providerId="LiveId" clId="{27362B7B-BAD6-4FBF-9F1B-F793033C208F}" dt="2025-01-15T22:04:28.184" v="557" actId="27636"/>
          <ac:spMkLst>
            <pc:docMk/>
            <pc:sldMk cId="1199240969" sldId="257"/>
            <ac:spMk id="3" creationId="{58DE0F61-D57E-FF1F-DC23-568CF83EB5CA}"/>
          </ac:spMkLst>
        </pc:spChg>
        <pc:spChg chg="add mod">
          <ac:chgData name="Ellie Griffiths" userId="7cd6be80fa002c41" providerId="LiveId" clId="{27362B7B-BAD6-4FBF-9F1B-F793033C208F}" dt="2025-01-15T22:14:10.015" v="644" actId="1076"/>
          <ac:spMkLst>
            <pc:docMk/>
            <pc:sldMk cId="1199240969" sldId="257"/>
            <ac:spMk id="4" creationId="{C6E1A9BB-B6E7-6D68-983E-0D26A6A7F2F2}"/>
          </ac:spMkLst>
        </pc:spChg>
        <pc:spChg chg="add mod">
          <ac:chgData name="Ellie Griffiths" userId="7cd6be80fa002c41" providerId="LiveId" clId="{27362B7B-BAD6-4FBF-9F1B-F793033C208F}" dt="2025-01-15T22:09:44.575" v="609" actId="20577"/>
          <ac:spMkLst>
            <pc:docMk/>
            <pc:sldMk cId="1199240969" sldId="257"/>
            <ac:spMk id="5" creationId="{CA174B74-24F3-62CB-F9EB-695FD4FF5CF5}"/>
          </ac:spMkLst>
        </pc:spChg>
        <pc:spChg chg="add mod">
          <ac:chgData name="Ellie Griffiths" userId="7cd6be80fa002c41" providerId="LiveId" clId="{27362B7B-BAD6-4FBF-9F1B-F793033C208F}" dt="2025-01-15T22:12:04.949" v="643" actId="1076"/>
          <ac:spMkLst>
            <pc:docMk/>
            <pc:sldMk cId="1199240969" sldId="257"/>
            <ac:spMk id="6" creationId="{F860C0D1-21D2-24C2-6FBE-F72DF5B0BA5F}"/>
          </ac:spMkLst>
        </pc:spChg>
        <pc:spChg chg="add del mod">
          <ac:chgData name="Ellie Griffiths" userId="7cd6be80fa002c41" providerId="LiveId" clId="{27362B7B-BAD6-4FBF-9F1B-F793033C208F}" dt="2025-01-15T22:15:11.191" v="673" actId="478"/>
          <ac:spMkLst>
            <pc:docMk/>
            <pc:sldMk cId="1199240969" sldId="257"/>
            <ac:spMk id="7" creationId="{64FBD3FD-3B00-E2E1-A6B1-3C5F6301A703}"/>
          </ac:spMkLst>
        </pc:spChg>
        <pc:picChg chg="add mod">
          <ac:chgData name="Ellie Griffiths" userId="7cd6be80fa002c41" providerId="LiveId" clId="{27362B7B-BAD6-4FBF-9F1B-F793033C208F}" dt="2025-01-15T22:08:43.642" v="584" actId="1076"/>
          <ac:picMkLst>
            <pc:docMk/>
            <pc:sldMk cId="1199240969" sldId="257"/>
            <ac:picMk id="2050" creationId="{6A15A396-7C47-864A-C397-C55BFA92426F}"/>
          </ac:picMkLst>
        </pc:picChg>
        <pc:picChg chg="add mod">
          <ac:chgData name="Ellie Griffiths" userId="7cd6be80fa002c41" providerId="LiveId" clId="{27362B7B-BAD6-4FBF-9F1B-F793033C208F}" dt="2025-01-15T22:11:12.331" v="617" actId="1076"/>
          <ac:picMkLst>
            <pc:docMk/>
            <pc:sldMk cId="1199240969" sldId="257"/>
            <ac:picMk id="2052" creationId="{8ED9D08D-19BF-AC65-E777-5E7FEE19DF76}"/>
          </ac:picMkLst>
        </pc:picChg>
      </pc:sldChg>
      <pc:sldChg chg="addSp delSp modSp new mod ord setBg">
        <pc:chgData name="Ellie Griffiths" userId="7cd6be80fa002c41" providerId="LiveId" clId="{27362B7B-BAD6-4FBF-9F1B-F793033C208F}" dt="2025-01-15T22:49:45.945" v="1289" actId="2711"/>
        <pc:sldMkLst>
          <pc:docMk/>
          <pc:sldMk cId="3160822896" sldId="258"/>
        </pc:sldMkLst>
        <pc:spChg chg="mod">
          <ac:chgData name="Ellie Griffiths" userId="7cd6be80fa002c41" providerId="LiveId" clId="{27362B7B-BAD6-4FBF-9F1B-F793033C208F}" dt="2025-01-15T22:49:45.945" v="1289" actId="2711"/>
          <ac:spMkLst>
            <pc:docMk/>
            <pc:sldMk cId="3160822896" sldId="258"/>
            <ac:spMk id="2" creationId="{82E3BEE5-0451-54B4-4EBA-32BEFD2F7F2E}"/>
          </ac:spMkLst>
        </pc:spChg>
        <pc:spChg chg="del">
          <ac:chgData name="Ellie Griffiths" userId="7cd6be80fa002c41" providerId="LiveId" clId="{27362B7B-BAD6-4FBF-9F1B-F793033C208F}" dt="2025-01-15T22:16:01.564" v="706" actId="478"/>
          <ac:spMkLst>
            <pc:docMk/>
            <pc:sldMk cId="3160822896" sldId="258"/>
            <ac:spMk id="3" creationId="{E00ACFC8-B0DC-539B-E728-B4E71374F8D4}"/>
          </ac:spMkLst>
        </pc:spChg>
        <pc:spChg chg="add mod">
          <ac:chgData name="Ellie Griffiths" userId="7cd6be80fa002c41" providerId="LiveId" clId="{27362B7B-BAD6-4FBF-9F1B-F793033C208F}" dt="2025-01-15T22:46:31.489" v="1203" actId="20577"/>
          <ac:spMkLst>
            <pc:docMk/>
            <pc:sldMk cId="3160822896" sldId="258"/>
            <ac:spMk id="4" creationId="{C58BE3AA-186D-7160-14B0-43920FC62336}"/>
          </ac:spMkLst>
        </pc:spChg>
        <pc:spChg chg="add mod">
          <ac:chgData name="Ellie Griffiths" userId="7cd6be80fa002c41" providerId="LiveId" clId="{27362B7B-BAD6-4FBF-9F1B-F793033C208F}" dt="2025-01-15T22:25:59.208" v="924" actId="255"/>
          <ac:spMkLst>
            <pc:docMk/>
            <pc:sldMk cId="3160822896" sldId="258"/>
            <ac:spMk id="5" creationId="{6A3D9C2C-EC1E-EE62-951F-571A8CDFE176}"/>
          </ac:spMkLst>
        </pc:spChg>
        <pc:spChg chg="add mod">
          <ac:chgData name="Ellie Griffiths" userId="7cd6be80fa002c41" providerId="LiveId" clId="{27362B7B-BAD6-4FBF-9F1B-F793033C208F}" dt="2025-01-15T22:33:06.253" v="958" actId="255"/>
          <ac:spMkLst>
            <pc:docMk/>
            <pc:sldMk cId="3160822896" sldId="258"/>
            <ac:spMk id="6" creationId="{7C33B91C-B796-A93A-9243-3DA1502B8256}"/>
          </ac:spMkLst>
        </pc:spChg>
        <pc:picChg chg="add mod">
          <ac:chgData name="Ellie Griffiths" userId="7cd6be80fa002c41" providerId="LiveId" clId="{27362B7B-BAD6-4FBF-9F1B-F793033C208F}" dt="2025-01-15T22:46:37.530" v="1204" actId="1076"/>
          <ac:picMkLst>
            <pc:docMk/>
            <pc:sldMk cId="3160822896" sldId="258"/>
            <ac:picMk id="3074" creationId="{45622E17-7089-5920-1E12-2F457516D308}"/>
          </ac:picMkLst>
        </pc:picChg>
        <pc:picChg chg="add mod">
          <ac:chgData name="Ellie Griffiths" userId="7cd6be80fa002c41" providerId="LiveId" clId="{27362B7B-BAD6-4FBF-9F1B-F793033C208F}" dt="2025-01-15T22:23:27.562" v="876" actId="1076"/>
          <ac:picMkLst>
            <pc:docMk/>
            <pc:sldMk cId="3160822896" sldId="258"/>
            <ac:picMk id="3076" creationId="{B39557FE-6CE3-D916-F1EB-50FD0E68573D}"/>
          </ac:picMkLst>
        </pc:picChg>
      </pc:sldChg>
      <pc:sldChg chg="addSp delSp modSp new mod setBg">
        <pc:chgData name="Ellie Griffiths" userId="7cd6be80fa002c41" providerId="LiveId" clId="{27362B7B-BAD6-4FBF-9F1B-F793033C208F}" dt="2025-01-15T22:59:14.442" v="1409" actId="255"/>
        <pc:sldMkLst>
          <pc:docMk/>
          <pc:sldMk cId="592257832" sldId="259"/>
        </pc:sldMkLst>
        <pc:spChg chg="mod">
          <ac:chgData name="Ellie Griffiths" userId="7cd6be80fa002c41" providerId="LiveId" clId="{27362B7B-BAD6-4FBF-9F1B-F793033C208F}" dt="2025-01-15T22:49:01.335" v="1282"/>
          <ac:spMkLst>
            <pc:docMk/>
            <pc:sldMk cId="592257832" sldId="259"/>
            <ac:spMk id="2" creationId="{AEEAA839-8B58-A397-6DD6-1AB696BDF554}"/>
          </ac:spMkLst>
        </pc:spChg>
        <pc:spChg chg="del">
          <ac:chgData name="Ellie Griffiths" userId="7cd6be80fa002c41" providerId="LiveId" clId="{27362B7B-BAD6-4FBF-9F1B-F793033C208F}" dt="2025-01-15T22:36:38.452" v="988" actId="478"/>
          <ac:spMkLst>
            <pc:docMk/>
            <pc:sldMk cId="592257832" sldId="259"/>
            <ac:spMk id="3" creationId="{5F449B95-E276-3803-56C2-565950D3729B}"/>
          </ac:spMkLst>
        </pc:spChg>
        <pc:spChg chg="add mod">
          <ac:chgData name="Ellie Griffiths" userId="7cd6be80fa002c41" providerId="LiveId" clId="{27362B7B-BAD6-4FBF-9F1B-F793033C208F}" dt="2025-01-15T22:37:15.243" v="1024" actId="1076"/>
          <ac:spMkLst>
            <pc:docMk/>
            <pc:sldMk cId="592257832" sldId="259"/>
            <ac:spMk id="6" creationId="{CFC77372-7531-565B-6990-24F3686B31C3}"/>
          </ac:spMkLst>
        </pc:spChg>
        <pc:spChg chg="add mod">
          <ac:chgData name="Ellie Griffiths" userId="7cd6be80fa002c41" providerId="LiveId" clId="{27362B7B-BAD6-4FBF-9F1B-F793033C208F}" dt="2025-01-15T22:41:40.274" v="1070" actId="1076"/>
          <ac:spMkLst>
            <pc:docMk/>
            <pc:sldMk cId="592257832" sldId="259"/>
            <ac:spMk id="11" creationId="{F12E8424-DF85-B9D3-7E52-38E94A369A74}"/>
          </ac:spMkLst>
        </pc:spChg>
        <pc:spChg chg="add mod">
          <ac:chgData name="Ellie Griffiths" userId="7cd6be80fa002c41" providerId="LiveId" clId="{27362B7B-BAD6-4FBF-9F1B-F793033C208F}" dt="2025-01-15T22:43:02.883" v="1128" actId="1076"/>
          <ac:spMkLst>
            <pc:docMk/>
            <pc:sldMk cId="592257832" sldId="259"/>
            <ac:spMk id="14" creationId="{C52ED2EF-DF12-A3FD-AB38-57488F516125}"/>
          </ac:spMkLst>
        </pc:spChg>
        <pc:spChg chg="add mod">
          <ac:chgData name="Ellie Griffiths" userId="7cd6be80fa002c41" providerId="LiveId" clId="{27362B7B-BAD6-4FBF-9F1B-F793033C208F}" dt="2025-01-15T22:44:14.756" v="1175" actId="1076"/>
          <ac:spMkLst>
            <pc:docMk/>
            <pc:sldMk cId="592257832" sldId="259"/>
            <ac:spMk id="17" creationId="{553D0032-0CC6-C09A-76D5-DBDF25E4ECD3}"/>
          </ac:spMkLst>
        </pc:spChg>
        <pc:spChg chg="add del mod">
          <ac:chgData name="Ellie Griffiths" userId="7cd6be80fa002c41" providerId="LiveId" clId="{27362B7B-BAD6-4FBF-9F1B-F793033C208F}" dt="2025-01-15T22:45:54.943" v="1185"/>
          <ac:spMkLst>
            <pc:docMk/>
            <pc:sldMk cId="592257832" sldId="259"/>
            <ac:spMk id="20" creationId="{AC9C9AD0-BADE-2F78-D286-62D3A7E67C07}"/>
          </ac:spMkLst>
        </pc:spChg>
        <pc:spChg chg="add del mod">
          <ac:chgData name="Ellie Griffiths" userId="7cd6be80fa002c41" providerId="LiveId" clId="{27362B7B-BAD6-4FBF-9F1B-F793033C208F}" dt="2025-01-15T22:45:54.943" v="1187"/>
          <ac:spMkLst>
            <pc:docMk/>
            <pc:sldMk cId="592257832" sldId="259"/>
            <ac:spMk id="21" creationId="{80CCA993-A87C-C2D1-938F-599AD27BA621}"/>
          </ac:spMkLst>
        </pc:spChg>
        <pc:spChg chg="add mod">
          <ac:chgData name="Ellie Griffiths" userId="7cd6be80fa002c41" providerId="LiveId" clId="{27362B7B-BAD6-4FBF-9F1B-F793033C208F}" dt="2025-01-15T22:46:56.794" v="1205" actId="767"/>
          <ac:spMkLst>
            <pc:docMk/>
            <pc:sldMk cId="592257832" sldId="259"/>
            <ac:spMk id="22" creationId="{25BBF211-2477-F1F0-35E3-F26D8B57FE68}"/>
          </ac:spMkLst>
        </pc:spChg>
        <pc:spChg chg="add mod">
          <ac:chgData name="Ellie Griffiths" userId="7cd6be80fa002c41" providerId="LiveId" clId="{27362B7B-BAD6-4FBF-9F1B-F793033C208F}" dt="2025-01-15T22:48:18.816" v="1274" actId="1076"/>
          <ac:spMkLst>
            <pc:docMk/>
            <pc:sldMk cId="592257832" sldId="259"/>
            <ac:spMk id="23" creationId="{863F33B0-21BC-2C87-4282-D97706FA0856}"/>
          </ac:spMkLst>
        </pc:spChg>
        <pc:spChg chg="add del mod">
          <ac:chgData name="Ellie Griffiths" userId="7cd6be80fa002c41" providerId="LiveId" clId="{27362B7B-BAD6-4FBF-9F1B-F793033C208F}" dt="2025-01-15T22:53:50.183" v="1325" actId="478"/>
          <ac:spMkLst>
            <pc:docMk/>
            <pc:sldMk cId="592257832" sldId="259"/>
            <ac:spMk id="28" creationId="{60966BD1-3C9F-8C62-06DA-090840619563}"/>
          </ac:spMkLst>
        </pc:spChg>
        <pc:spChg chg="add del">
          <ac:chgData name="Ellie Griffiths" userId="7cd6be80fa002c41" providerId="LiveId" clId="{27362B7B-BAD6-4FBF-9F1B-F793033C208F}" dt="2025-01-15T22:54:44.682" v="1327" actId="478"/>
          <ac:spMkLst>
            <pc:docMk/>
            <pc:sldMk cId="592257832" sldId="259"/>
            <ac:spMk id="29" creationId="{3F4B199E-CEE5-15BF-7712-0D383BEB14CD}"/>
          </ac:spMkLst>
        </pc:spChg>
        <pc:spChg chg="add mod">
          <ac:chgData name="Ellie Griffiths" userId="7cd6be80fa002c41" providerId="LiveId" clId="{27362B7B-BAD6-4FBF-9F1B-F793033C208F}" dt="2025-01-15T22:59:14.442" v="1409" actId="255"/>
          <ac:spMkLst>
            <pc:docMk/>
            <pc:sldMk cId="592257832" sldId="259"/>
            <ac:spMk id="30" creationId="{EA2150A3-8E2A-DB12-8825-BC17E9AD807C}"/>
          </ac:spMkLst>
        </pc:spChg>
        <pc:picChg chg="add del mod">
          <ac:chgData name="Ellie Griffiths" userId="7cd6be80fa002c41" providerId="LiveId" clId="{27362B7B-BAD6-4FBF-9F1B-F793033C208F}" dt="2025-01-15T22:53:42.648" v="1323" actId="478"/>
          <ac:picMkLst>
            <pc:docMk/>
            <pc:sldMk cId="592257832" sldId="259"/>
            <ac:picMk id="4098" creationId="{9A18D3D8-9930-D20A-DB89-8F088A0DC5A1}"/>
          </ac:picMkLst>
        </pc:picChg>
        <pc:picChg chg="add mod">
          <ac:chgData name="Ellie Griffiths" userId="7cd6be80fa002c41" providerId="LiveId" clId="{27362B7B-BAD6-4FBF-9F1B-F793033C208F}" dt="2025-01-15T22:56:56.459" v="1372" actId="1076"/>
          <ac:picMkLst>
            <pc:docMk/>
            <pc:sldMk cId="592257832" sldId="259"/>
            <ac:picMk id="4102" creationId="{C053AC36-1D32-8BA3-B95C-3499AF0E5E48}"/>
          </ac:picMkLst>
        </pc:picChg>
        <pc:cxnChg chg="add mod">
          <ac:chgData name="Ellie Griffiths" userId="7cd6be80fa002c41" providerId="LiveId" clId="{27362B7B-BAD6-4FBF-9F1B-F793033C208F}" dt="2025-01-15T22:38:22.943" v="1031" actId="14861"/>
          <ac:cxnSpMkLst>
            <pc:docMk/>
            <pc:sldMk cId="592257832" sldId="259"/>
            <ac:cxnSpMk id="5" creationId="{1EF5F8BF-FE49-FB06-D924-22EA20B33B1B}"/>
          </ac:cxnSpMkLst>
        </pc:cxnChg>
        <pc:cxnChg chg="add mod">
          <ac:chgData name="Ellie Griffiths" userId="7cd6be80fa002c41" providerId="LiveId" clId="{27362B7B-BAD6-4FBF-9F1B-F793033C208F}" dt="2025-01-15T22:38:40.945" v="1032" actId="14861"/>
          <ac:cxnSpMkLst>
            <pc:docMk/>
            <pc:sldMk cId="592257832" sldId="259"/>
            <ac:cxnSpMk id="8" creationId="{E4CFA017-DA4D-A2F4-8C80-9FF0A6C47D60}"/>
          </ac:cxnSpMkLst>
        </pc:cxnChg>
        <pc:cxnChg chg="add mod">
          <ac:chgData name="Ellie Griffiths" userId="7cd6be80fa002c41" providerId="LiveId" clId="{27362B7B-BAD6-4FBF-9F1B-F793033C208F}" dt="2025-01-15T22:42:14.970" v="1073" actId="14861"/>
          <ac:cxnSpMkLst>
            <pc:docMk/>
            <pc:sldMk cId="592257832" sldId="259"/>
            <ac:cxnSpMk id="13" creationId="{24F3B89C-521E-3686-F72E-8968C5B4912D}"/>
          </ac:cxnSpMkLst>
        </pc:cxnChg>
        <pc:cxnChg chg="add mod">
          <ac:chgData name="Ellie Griffiths" userId="7cd6be80fa002c41" providerId="LiveId" clId="{27362B7B-BAD6-4FBF-9F1B-F793033C208F}" dt="2025-01-15T22:48:34.533" v="1276" actId="14100"/>
          <ac:cxnSpMkLst>
            <pc:docMk/>
            <pc:sldMk cId="592257832" sldId="259"/>
            <ac:cxnSpMk id="16" creationId="{9C6230E4-0447-DEC5-9C1C-4D82E2FA39D7}"/>
          </ac:cxnSpMkLst>
        </pc:cxnChg>
        <pc:cxnChg chg="add mod">
          <ac:chgData name="Ellie Griffiths" userId="7cd6be80fa002c41" providerId="LiveId" clId="{27362B7B-BAD6-4FBF-9F1B-F793033C208F}" dt="2025-01-15T22:48:47.581" v="1278" actId="14100"/>
          <ac:cxnSpMkLst>
            <pc:docMk/>
            <pc:sldMk cId="592257832" sldId="259"/>
            <ac:cxnSpMk id="19" creationId="{7D829CF0-C275-E7C6-6573-C3871F0EF4C2}"/>
          </ac:cxnSpMkLst>
        </pc:cxnChg>
      </pc:sldChg>
      <pc:sldChg chg="addSp delSp modSp new mod setBg">
        <pc:chgData name="Ellie Griffiths" userId="7cd6be80fa002c41" providerId="LiveId" clId="{27362B7B-BAD6-4FBF-9F1B-F793033C208F}" dt="2025-01-15T23:03:55.501" v="1449" actId="1076"/>
        <pc:sldMkLst>
          <pc:docMk/>
          <pc:sldMk cId="3808839015" sldId="260"/>
        </pc:sldMkLst>
        <pc:spChg chg="del">
          <ac:chgData name="Ellie Griffiths" userId="7cd6be80fa002c41" providerId="LiveId" clId="{27362B7B-BAD6-4FBF-9F1B-F793033C208F}" dt="2025-01-15T22:57:41.618" v="1375" actId="478"/>
          <ac:spMkLst>
            <pc:docMk/>
            <pc:sldMk cId="3808839015" sldId="260"/>
            <ac:spMk id="2" creationId="{EF5341EC-8375-D46E-4D3E-F0C7339AF170}"/>
          </ac:spMkLst>
        </pc:spChg>
        <pc:spChg chg="del">
          <ac:chgData name="Ellie Griffiths" userId="7cd6be80fa002c41" providerId="LiveId" clId="{27362B7B-BAD6-4FBF-9F1B-F793033C208F}" dt="2025-01-15T22:57:53.760" v="1376" actId="478"/>
          <ac:spMkLst>
            <pc:docMk/>
            <pc:sldMk cId="3808839015" sldId="260"/>
            <ac:spMk id="3" creationId="{BD4EC609-AD97-424A-ACC7-53C19BAC4C97}"/>
          </ac:spMkLst>
        </pc:spChg>
        <pc:spChg chg="add mod">
          <ac:chgData name="Ellie Griffiths" userId="7cd6be80fa002c41" providerId="LiveId" clId="{27362B7B-BAD6-4FBF-9F1B-F793033C208F}" dt="2025-01-15T22:59:05.273" v="1408" actId="1076"/>
          <ac:spMkLst>
            <pc:docMk/>
            <pc:sldMk cId="3808839015" sldId="260"/>
            <ac:spMk id="4" creationId="{5CD00B37-A502-E3F5-D4CE-F0EB0ED6E0E3}"/>
          </ac:spMkLst>
        </pc:spChg>
        <pc:spChg chg="add del">
          <ac:chgData name="Ellie Griffiths" userId="7cd6be80fa002c41" providerId="LiveId" clId="{27362B7B-BAD6-4FBF-9F1B-F793033C208F}" dt="2025-01-15T22:59:54.293" v="1411" actId="478"/>
          <ac:spMkLst>
            <pc:docMk/>
            <pc:sldMk cId="3808839015" sldId="260"/>
            <ac:spMk id="5" creationId="{C3E4866B-C11F-065C-D2CE-2965EB0C5D71}"/>
          </ac:spMkLst>
        </pc:spChg>
        <pc:spChg chg="add mod">
          <ac:chgData name="Ellie Griffiths" userId="7cd6be80fa002c41" providerId="LiveId" clId="{27362B7B-BAD6-4FBF-9F1B-F793033C208F}" dt="2025-01-15T23:03:55.501" v="1449" actId="1076"/>
          <ac:spMkLst>
            <pc:docMk/>
            <pc:sldMk cId="3808839015" sldId="260"/>
            <ac:spMk id="10" creationId="{CDA36E52-D5DD-6E75-BED3-4EE0E7AB0BD4}"/>
          </ac:spMkLst>
        </pc:spChg>
        <pc:picChg chg="add mod">
          <ac:chgData name="Ellie Griffiths" userId="7cd6be80fa002c41" providerId="LiveId" clId="{27362B7B-BAD6-4FBF-9F1B-F793033C208F}" dt="2025-01-15T23:02:09.338" v="1419" actId="1076"/>
          <ac:picMkLst>
            <pc:docMk/>
            <pc:sldMk cId="3808839015" sldId="260"/>
            <ac:picMk id="5122" creationId="{E0617AE5-E8A3-03C4-8FC8-8A77E3B08D09}"/>
          </ac:picMkLst>
        </pc:picChg>
        <pc:cxnChg chg="add del mod">
          <ac:chgData name="Ellie Griffiths" userId="7cd6be80fa002c41" providerId="LiveId" clId="{27362B7B-BAD6-4FBF-9F1B-F793033C208F}" dt="2025-01-15T23:00:41.684" v="1417" actId="478"/>
          <ac:cxnSpMkLst>
            <pc:docMk/>
            <pc:sldMk cId="3808839015" sldId="260"/>
            <ac:cxnSpMk id="7" creationId="{FF2D11FA-9C1B-C74D-E8DD-2DCD50535962}"/>
          </ac:cxnSpMkLst>
        </pc:cxnChg>
      </pc:sldChg>
      <pc:sldChg chg="addSp delSp modSp new mod setBg">
        <pc:chgData name="Ellie Griffiths" userId="7cd6be80fa002c41" providerId="LiveId" clId="{27362B7B-BAD6-4FBF-9F1B-F793033C208F}" dt="2025-01-15T23:21:18.165" v="1674" actId="1076"/>
        <pc:sldMkLst>
          <pc:docMk/>
          <pc:sldMk cId="3921922038" sldId="261"/>
        </pc:sldMkLst>
        <pc:spChg chg="del">
          <ac:chgData name="Ellie Griffiths" userId="7cd6be80fa002c41" providerId="LiveId" clId="{27362B7B-BAD6-4FBF-9F1B-F793033C208F}" dt="2025-01-15T23:05:11.139" v="1451" actId="478"/>
          <ac:spMkLst>
            <pc:docMk/>
            <pc:sldMk cId="3921922038" sldId="261"/>
            <ac:spMk id="2" creationId="{B3221D8F-73A1-AD37-F3DB-DF13357D8ED4}"/>
          </ac:spMkLst>
        </pc:spChg>
        <pc:spChg chg="del">
          <ac:chgData name="Ellie Griffiths" userId="7cd6be80fa002c41" providerId="LiveId" clId="{27362B7B-BAD6-4FBF-9F1B-F793033C208F}" dt="2025-01-15T23:05:17.543" v="1452" actId="478"/>
          <ac:spMkLst>
            <pc:docMk/>
            <pc:sldMk cId="3921922038" sldId="261"/>
            <ac:spMk id="3" creationId="{F4EDDB2A-C5BC-B777-1774-554577486320}"/>
          </ac:spMkLst>
        </pc:spChg>
        <pc:spChg chg="add mod">
          <ac:chgData name="Ellie Griffiths" userId="7cd6be80fa002c41" providerId="LiveId" clId="{27362B7B-BAD6-4FBF-9F1B-F793033C208F}" dt="2025-01-15T23:21:18.165" v="1674" actId="1076"/>
          <ac:spMkLst>
            <pc:docMk/>
            <pc:sldMk cId="3921922038" sldId="261"/>
            <ac:spMk id="4" creationId="{9E8D44C0-F097-F0B3-6140-E85DE6C5487B}"/>
          </ac:spMkLst>
        </pc:spChg>
        <pc:spChg chg="add mod">
          <ac:chgData name="Ellie Griffiths" userId="7cd6be80fa002c41" providerId="LiveId" clId="{27362B7B-BAD6-4FBF-9F1B-F793033C208F}" dt="2025-01-15T23:10:21.842" v="1543" actId="1076"/>
          <ac:spMkLst>
            <pc:docMk/>
            <pc:sldMk cId="3921922038" sldId="261"/>
            <ac:spMk id="5" creationId="{0DEFBAF0-EAD8-CCA2-8DC0-CC5EB8023322}"/>
          </ac:spMkLst>
        </pc:spChg>
        <pc:spChg chg="add del mod">
          <ac:chgData name="Ellie Griffiths" userId="7cd6be80fa002c41" providerId="LiveId" clId="{27362B7B-BAD6-4FBF-9F1B-F793033C208F}" dt="2025-01-15T23:19:49.481" v="1666" actId="478"/>
          <ac:spMkLst>
            <pc:docMk/>
            <pc:sldMk cId="3921922038" sldId="261"/>
            <ac:spMk id="8" creationId="{9EE0300C-0C2B-F0E1-B718-3F2678C3D77B}"/>
          </ac:spMkLst>
        </pc:spChg>
        <pc:spChg chg="add del mod">
          <ac:chgData name="Ellie Griffiths" userId="7cd6be80fa002c41" providerId="LiveId" clId="{27362B7B-BAD6-4FBF-9F1B-F793033C208F}" dt="2025-01-15T23:15:12.701" v="1594"/>
          <ac:spMkLst>
            <pc:docMk/>
            <pc:sldMk cId="3921922038" sldId="261"/>
            <ac:spMk id="9" creationId="{2152BA89-E5E6-A723-2D80-B56D14D3415E}"/>
          </ac:spMkLst>
        </pc:spChg>
        <pc:spChg chg="add del mod">
          <ac:chgData name="Ellie Griffiths" userId="7cd6be80fa002c41" providerId="LiveId" clId="{27362B7B-BAD6-4FBF-9F1B-F793033C208F}" dt="2025-01-15T23:15:12.717" v="1596"/>
          <ac:spMkLst>
            <pc:docMk/>
            <pc:sldMk cId="3921922038" sldId="261"/>
            <ac:spMk id="10" creationId="{CFA185FA-13CD-B09F-52F9-80E26E8F2F39}"/>
          </ac:spMkLst>
        </pc:spChg>
        <pc:spChg chg="add mod">
          <ac:chgData name="Ellie Griffiths" userId="7cd6be80fa002c41" providerId="LiveId" clId="{27362B7B-BAD6-4FBF-9F1B-F793033C208F}" dt="2025-01-15T23:20:09.687" v="1668" actId="1076"/>
          <ac:spMkLst>
            <pc:docMk/>
            <pc:sldMk cId="3921922038" sldId="261"/>
            <ac:spMk id="11" creationId="{1EA0A87F-4CF8-72C3-2E0E-A706C9864F0E}"/>
          </ac:spMkLst>
        </pc:spChg>
        <pc:spChg chg="add mod">
          <ac:chgData name="Ellie Griffiths" userId="7cd6be80fa002c41" providerId="LiveId" clId="{27362B7B-BAD6-4FBF-9F1B-F793033C208F}" dt="2025-01-15T23:21:13.697" v="1673" actId="1076"/>
          <ac:spMkLst>
            <pc:docMk/>
            <pc:sldMk cId="3921922038" sldId="261"/>
            <ac:spMk id="12" creationId="{F106C144-4423-DD8D-FC0C-8742CA9774DE}"/>
          </ac:spMkLst>
        </pc:spChg>
        <pc:picChg chg="add del mod">
          <ac:chgData name="Ellie Griffiths" userId="7cd6be80fa002c41" providerId="LiveId" clId="{27362B7B-BAD6-4FBF-9F1B-F793033C208F}" dt="2025-01-15T23:19:41.951" v="1663" actId="478"/>
          <ac:picMkLst>
            <pc:docMk/>
            <pc:sldMk cId="3921922038" sldId="261"/>
            <ac:picMk id="6" creationId="{B718B919-5414-BC4D-CF51-1F5C323FE213}"/>
          </ac:picMkLst>
        </pc:picChg>
        <pc:picChg chg="add mod">
          <ac:chgData name="Ellie Griffiths" userId="7cd6be80fa002c41" providerId="LiveId" clId="{27362B7B-BAD6-4FBF-9F1B-F793033C208F}" dt="2025-01-15T23:08:09.896" v="1508" actId="1076"/>
          <ac:picMkLst>
            <pc:docMk/>
            <pc:sldMk cId="3921922038" sldId="261"/>
            <ac:picMk id="6146" creationId="{ECD67CDA-180A-463F-A17E-E2DAC95B8775}"/>
          </ac:picMkLst>
        </pc:picChg>
        <pc:picChg chg="add mod">
          <ac:chgData name="Ellie Griffiths" userId="7cd6be80fa002c41" providerId="LiveId" clId="{27362B7B-BAD6-4FBF-9F1B-F793033C208F}" dt="2025-01-15T23:19:53.390" v="1667" actId="1076"/>
          <ac:picMkLst>
            <pc:docMk/>
            <pc:sldMk cId="3921922038" sldId="261"/>
            <ac:picMk id="6148" creationId="{1E0E848A-BA0E-DB74-05D9-1F454E06A8A7}"/>
          </ac:picMkLst>
        </pc:picChg>
        <pc:picChg chg="add mod">
          <ac:chgData name="Ellie Griffiths" userId="7cd6be80fa002c41" providerId="LiveId" clId="{27362B7B-BAD6-4FBF-9F1B-F793033C208F}" dt="2025-01-15T23:20:42.942" v="1672" actId="1076"/>
          <ac:picMkLst>
            <pc:docMk/>
            <pc:sldMk cId="3921922038" sldId="261"/>
            <ac:picMk id="6150" creationId="{DFB33F4A-ADAF-45C0-6073-ABFC8AA68CA4}"/>
          </ac:picMkLst>
        </pc:picChg>
      </pc:sldChg>
      <pc:sldChg chg="addSp delSp modSp new mod ord setBg">
        <pc:chgData name="Ellie Griffiths" userId="7cd6be80fa002c41" providerId="LiveId" clId="{27362B7B-BAD6-4FBF-9F1B-F793033C208F}" dt="2025-01-16T22:07:39.118" v="5502" actId="20578"/>
        <pc:sldMkLst>
          <pc:docMk/>
          <pc:sldMk cId="3172588299" sldId="262"/>
        </pc:sldMkLst>
        <pc:spChg chg="mod">
          <ac:chgData name="Ellie Griffiths" userId="7cd6be80fa002c41" providerId="LiveId" clId="{27362B7B-BAD6-4FBF-9F1B-F793033C208F}" dt="2025-01-15T23:28:11.429" v="1727" actId="255"/>
          <ac:spMkLst>
            <pc:docMk/>
            <pc:sldMk cId="3172588299" sldId="262"/>
            <ac:spMk id="2" creationId="{0B2D4704-B178-205E-3611-69007B1386C4}"/>
          </ac:spMkLst>
        </pc:spChg>
        <pc:spChg chg="del">
          <ac:chgData name="Ellie Griffiths" userId="7cd6be80fa002c41" providerId="LiveId" clId="{27362B7B-BAD6-4FBF-9F1B-F793033C208F}" dt="2025-01-15T23:25:20.227" v="1719" actId="478"/>
          <ac:spMkLst>
            <pc:docMk/>
            <pc:sldMk cId="3172588299" sldId="262"/>
            <ac:spMk id="3" creationId="{C0F3F818-CD07-8E31-310C-96CD548E6435}"/>
          </ac:spMkLst>
        </pc:spChg>
        <pc:spChg chg="add mod">
          <ac:chgData name="Ellie Griffiths" userId="7cd6be80fa002c41" providerId="LiveId" clId="{27362B7B-BAD6-4FBF-9F1B-F793033C208F}" dt="2025-01-16T00:02:40.863" v="1767" actId="122"/>
          <ac:spMkLst>
            <pc:docMk/>
            <pc:sldMk cId="3172588299" sldId="262"/>
            <ac:spMk id="4" creationId="{C669C5CD-85B4-A134-2666-69D5085ACFCA}"/>
          </ac:spMkLst>
        </pc:spChg>
        <pc:picChg chg="add mod">
          <ac:chgData name="Ellie Griffiths" userId="7cd6be80fa002c41" providerId="LiveId" clId="{27362B7B-BAD6-4FBF-9F1B-F793033C208F}" dt="2025-01-15T23:29:21.907" v="1733" actId="14100"/>
          <ac:picMkLst>
            <pc:docMk/>
            <pc:sldMk cId="3172588299" sldId="262"/>
            <ac:picMk id="7170" creationId="{622EE97F-6911-D07A-E692-0BB1F1DCEAB4}"/>
          </ac:picMkLst>
        </pc:picChg>
      </pc:sldChg>
      <pc:sldChg chg="addSp delSp modSp new mod setBg">
        <pc:chgData name="Ellie Griffiths" userId="7cd6be80fa002c41" providerId="LiveId" clId="{27362B7B-BAD6-4FBF-9F1B-F793033C208F}" dt="2025-01-16T00:06:23.047" v="1798" actId="1076"/>
        <pc:sldMkLst>
          <pc:docMk/>
          <pc:sldMk cId="3845989217" sldId="263"/>
        </pc:sldMkLst>
        <pc:spChg chg="mod">
          <ac:chgData name="Ellie Griffiths" userId="7cd6be80fa002c41" providerId="LiveId" clId="{27362B7B-BAD6-4FBF-9F1B-F793033C208F}" dt="2025-01-16T00:06:23.047" v="1798" actId="1076"/>
          <ac:spMkLst>
            <pc:docMk/>
            <pc:sldMk cId="3845989217" sldId="263"/>
            <ac:spMk id="2" creationId="{00135D3D-0A2F-B7A7-7B14-D3BDDE7E253F}"/>
          </ac:spMkLst>
        </pc:spChg>
        <pc:spChg chg="del">
          <ac:chgData name="Ellie Griffiths" userId="7cd6be80fa002c41" providerId="LiveId" clId="{27362B7B-BAD6-4FBF-9F1B-F793033C208F}" dt="2025-01-16T00:05:14.019" v="1788" actId="478"/>
          <ac:spMkLst>
            <pc:docMk/>
            <pc:sldMk cId="3845989217" sldId="263"/>
            <ac:spMk id="3" creationId="{9ECDC87E-9DEE-1171-A730-C9DB36CA34D0}"/>
          </ac:spMkLst>
        </pc:spChg>
        <pc:picChg chg="add mod">
          <ac:chgData name="Ellie Griffiths" userId="7cd6be80fa002c41" providerId="LiveId" clId="{27362B7B-BAD6-4FBF-9F1B-F793033C208F}" dt="2025-01-16T00:06:15.023" v="1797" actId="14100"/>
          <ac:picMkLst>
            <pc:docMk/>
            <pc:sldMk cId="3845989217" sldId="263"/>
            <ac:picMk id="5" creationId="{0B0F85A5-7801-7A4B-E0AC-2072F4633B13}"/>
          </ac:picMkLst>
        </pc:picChg>
      </pc:sldChg>
      <pc:sldChg chg="addSp delSp modSp new mod setBg">
        <pc:chgData name="Ellie Griffiths" userId="7cd6be80fa002c41" providerId="LiveId" clId="{27362B7B-BAD6-4FBF-9F1B-F793033C208F}" dt="2025-01-16T00:11:01.409" v="1861"/>
        <pc:sldMkLst>
          <pc:docMk/>
          <pc:sldMk cId="3853684256" sldId="264"/>
        </pc:sldMkLst>
        <pc:spChg chg="mod">
          <ac:chgData name="Ellie Griffiths" userId="7cd6be80fa002c41" providerId="LiveId" clId="{27362B7B-BAD6-4FBF-9F1B-F793033C208F}" dt="2025-01-16T00:11:01.409" v="1861"/>
          <ac:spMkLst>
            <pc:docMk/>
            <pc:sldMk cId="3853684256" sldId="264"/>
            <ac:spMk id="2" creationId="{DF5C76E2-6822-E27B-9ED8-2C828C7A2A58}"/>
          </ac:spMkLst>
        </pc:spChg>
        <pc:spChg chg="del">
          <ac:chgData name="Ellie Griffiths" userId="7cd6be80fa002c41" providerId="LiveId" clId="{27362B7B-BAD6-4FBF-9F1B-F793033C208F}" dt="2025-01-16T00:06:58.113" v="1819" actId="478"/>
          <ac:spMkLst>
            <pc:docMk/>
            <pc:sldMk cId="3853684256" sldId="264"/>
            <ac:spMk id="3" creationId="{1B55FBA7-F28F-8642-2CE7-7344D836274C}"/>
          </ac:spMkLst>
        </pc:spChg>
        <pc:picChg chg="add mod">
          <ac:chgData name="Ellie Griffiths" userId="7cd6be80fa002c41" providerId="LiveId" clId="{27362B7B-BAD6-4FBF-9F1B-F793033C208F}" dt="2025-01-16T00:10:45.488" v="1859" actId="1076"/>
          <ac:picMkLst>
            <pc:docMk/>
            <pc:sldMk cId="3853684256" sldId="264"/>
            <ac:picMk id="5" creationId="{E1D80825-37C6-C0A5-F92F-81E5A4660B77}"/>
          </ac:picMkLst>
        </pc:picChg>
        <pc:picChg chg="add mod">
          <ac:chgData name="Ellie Griffiths" userId="7cd6be80fa002c41" providerId="LiveId" clId="{27362B7B-BAD6-4FBF-9F1B-F793033C208F}" dt="2025-01-16T00:10:47.871" v="1860" actId="1076"/>
          <ac:picMkLst>
            <pc:docMk/>
            <pc:sldMk cId="3853684256" sldId="264"/>
            <ac:picMk id="7" creationId="{428A83E1-F554-7FED-BB9B-08E819A8F568}"/>
          </ac:picMkLst>
        </pc:picChg>
      </pc:sldChg>
      <pc:sldChg chg="addSp delSp modSp new mod setBg">
        <pc:chgData name="Ellie Griffiths" userId="7cd6be80fa002c41" providerId="LiveId" clId="{27362B7B-BAD6-4FBF-9F1B-F793033C208F}" dt="2025-01-16T00:11:08.564" v="1862"/>
        <pc:sldMkLst>
          <pc:docMk/>
          <pc:sldMk cId="3262535177" sldId="265"/>
        </pc:sldMkLst>
        <pc:spChg chg="mod">
          <ac:chgData name="Ellie Griffiths" userId="7cd6be80fa002c41" providerId="LiveId" clId="{27362B7B-BAD6-4FBF-9F1B-F793033C208F}" dt="2025-01-16T00:11:08.564" v="1862"/>
          <ac:spMkLst>
            <pc:docMk/>
            <pc:sldMk cId="3262535177" sldId="265"/>
            <ac:spMk id="2" creationId="{4FE2D808-96C5-32C3-426F-6AE3F2CD1C9A}"/>
          </ac:spMkLst>
        </pc:spChg>
        <pc:spChg chg="del">
          <ac:chgData name="Ellie Griffiths" userId="7cd6be80fa002c41" providerId="LiveId" clId="{27362B7B-BAD6-4FBF-9F1B-F793033C208F}" dt="2025-01-16T00:09:27.374" v="1853" actId="478"/>
          <ac:spMkLst>
            <pc:docMk/>
            <pc:sldMk cId="3262535177" sldId="265"/>
            <ac:spMk id="3" creationId="{68C2A18C-DD1B-AE38-68B6-0F53C0C09B37}"/>
          </ac:spMkLst>
        </pc:spChg>
        <pc:picChg chg="add mod">
          <ac:chgData name="Ellie Griffiths" userId="7cd6be80fa002c41" providerId="LiveId" clId="{27362B7B-BAD6-4FBF-9F1B-F793033C208F}" dt="2025-01-16T00:10:18.364" v="1856" actId="1076"/>
          <ac:picMkLst>
            <pc:docMk/>
            <pc:sldMk cId="3262535177" sldId="265"/>
            <ac:picMk id="5" creationId="{410CCDCD-5268-DEB2-3A9C-61E08FE683AE}"/>
          </ac:picMkLst>
        </pc:picChg>
      </pc:sldChg>
      <pc:sldChg chg="addSp delSp modSp new mod setBg">
        <pc:chgData name="Ellie Griffiths" userId="7cd6be80fa002c41" providerId="LiveId" clId="{27362B7B-BAD6-4FBF-9F1B-F793033C208F}" dt="2025-01-16T00:15:54.179" v="1927" actId="1076"/>
        <pc:sldMkLst>
          <pc:docMk/>
          <pc:sldMk cId="1774421417" sldId="266"/>
        </pc:sldMkLst>
        <pc:spChg chg="del">
          <ac:chgData name="Ellie Griffiths" userId="7cd6be80fa002c41" providerId="LiveId" clId="{27362B7B-BAD6-4FBF-9F1B-F793033C208F}" dt="2025-01-16T00:11:54.169" v="1864" actId="478"/>
          <ac:spMkLst>
            <pc:docMk/>
            <pc:sldMk cId="1774421417" sldId="266"/>
            <ac:spMk id="2" creationId="{56F95F9E-495C-CB00-D8D1-C57662A6B8DF}"/>
          </ac:spMkLst>
        </pc:spChg>
        <pc:spChg chg="del">
          <ac:chgData name="Ellie Griffiths" userId="7cd6be80fa002c41" providerId="LiveId" clId="{27362B7B-BAD6-4FBF-9F1B-F793033C208F}" dt="2025-01-16T00:11:56.944" v="1865" actId="478"/>
          <ac:spMkLst>
            <pc:docMk/>
            <pc:sldMk cId="1774421417" sldId="266"/>
            <ac:spMk id="3" creationId="{F9060AD5-D74E-4AC7-E2C6-D05AB2B70438}"/>
          </ac:spMkLst>
        </pc:spChg>
        <pc:spChg chg="add del mod">
          <ac:chgData name="Ellie Griffiths" userId="7cd6be80fa002c41" providerId="LiveId" clId="{27362B7B-BAD6-4FBF-9F1B-F793033C208F}" dt="2025-01-16T00:12:37.922" v="1868" actId="478"/>
          <ac:spMkLst>
            <pc:docMk/>
            <pc:sldMk cId="1774421417" sldId="266"/>
            <ac:spMk id="4" creationId="{1816D0E3-400F-1668-2513-AE2D47B46347}"/>
          </ac:spMkLst>
        </pc:spChg>
        <pc:spChg chg="add mod">
          <ac:chgData name="Ellie Griffiths" userId="7cd6be80fa002c41" providerId="LiveId" clId="{27362B7B-BAD6-4FBF-9F1B-F793033C208F}" dt="2025-01-16T00:14:35.411" v="1919" actId="1076"/>
          <ac:spMkLst>
            <pc:docMk/>
            <pc:sldMk cId="1774421417" sldId="266"/>
            <ac:spMk id="5" creationId="{30010796-8EE1-CFF7-90D5-9D130B8E6402}"/>
          </ac:spMkLst>
        </pc:spChg>
        <pc:spChg chg="add del mod">
          <ac:chgData name="Ellie Griffiths" userId="7cd6be80fa002c41" providerId="LiveId" clId="{27362B7B-BAD6-4FBF-9F1B-F793033C208F}" dt="2025-01-16T00:15:19.714" v="1922" actId="478"/>
          <ac:spMkLst>
            <pc:docMk/>
            <pc:sldMk cId="1774421417" sldId="266"/>
            <ac:spMk id="6" creationId="{F3A04DBA-B25C-703F-0353-3DAD11883E0A}"/>
          </ac:spMkLst>
        </pc:spChg>
        <pc:spChg chg="add mod">
          <ac:chgData name="Ellie Griffiths" userId="7cd6be80fa002c41" providerId="LiveId" clId="{27362B7B-BAD6-4FBF-9F1B-F793033C208F}" dt="2025-01-16T00:15:54.179" v="1927" actId="1076"/>
          <ac:spMkLst>
            <pc:docMk/>
            <pc:sldMk cId="1774421417" sldId="266"/>
            <ac:spMk id="8" creationId="{18D6DD04-B742-3427-0D3B-3B69651BB585}"/>
          </ac:spMkLst>
        </pc:spChg>
        <pc:picChg chg="add mod">
          <ac:chgData name="Ellie Griffiths" userId="7cd6be80fa002c41" providerId="LiveId" clId="{27362B7B-BAD6-4FBF-9F1B-F793033C208F}" dt="2025-01-16T00:15:34.260" v="1924" actId="1076"/>
          <ac:picMkLst>
            <pc:docMk/>
            <pc:sldMk cId="1774421417" sldId="266"/>
            <ac:picMk id="7" creationId="{7FEC30C9-C54F-2085-42D4-1AD129E02602}"/>
          </ac:picMkLst>
        </pc:picChg>
      </pc:sldChg>
      <pc:sldChg chg="addSp delSp modSp new mod setBg">
        <pc:chgData name="Ellie Griffiths" userId="7cd6be80fa002c41" providerId="LiveId" clId="{27362B7B-BAD6-4FBF-9F1B-F793033C208F}" dt="2025-01-16T00:31:39.219" v="2131" actId="1076"/>
        <pc:sldMkLst>
          <pc:docMk/>
          <pc:sldMk cId="2646535120" sldId="267"/>
        </pc:sldMkLst>
        <pc:spChg chg="mod">
          <ac:chgData name="Ellie Griffiths" userId="7cd6be80fa002c41" providerId="LiveId" clId="{27362B7B-BAD6-4FBF-9F1B-F793033C208F}" dt="2025-01-16T00:27:38.271" v="2077" actId="255"/>
          <ac:spMkLst>
            <pc:docMk/>
            <pc:sldMk cId="2646535120" sldId="267"/>
            <ac:spMk id="2" creationId="{162E4374-BCE5-E49B-F628-AA5B573754E3}"/>
          </ac:spMkLst>
        </pc:spChg>
        <pc:spChg chg="del">
          <ac:chgData name="Ellie Griffiths" userId="7cd6be80fa002c41" providerId="LiveId" clId="{27362B7B-BAD6-4FBF-9F1B-F793033C208F}" dt="2025-01-16T00:16:47.914" v="1929" actId="478"/>
          <ac:spMkLst>
            <pc:docMk/>
            <pc:sldMk cId="2646535120" sldId="267"/>
            <ac:spMk id="3" creationId="{D789CACE-9C36-5927-84F2-7FFA0DEDB035}"/>
          </ac:spMkLst>
        </pc:spChg>
        <pc:spChg chg="add mod">
          <ac:chgData name="Ellie Griffiths" userId="7cd6be80fa002c41" providerId="LiveId" clId="{27362B7B-BAD6-4FBF-9F1B-F793033C208F}" dt="2025-01-16T00:20:43.371" v="1989" actId="1076"/>
          <ac:spMkLst>
            <pc:docMk/>
            <pc:sldMk cId="2646535120" sldId="267"/>
            <ac:spMk id="4" creationId="{36CB4CE1-D1BB-855E-941F-1BBAB896B103}"/>
          </ac:spMkLst>
        </pc:spChg>
        <pc:spChg chg="add mod">
          <ac:chgData name="Ellie Griffiths" userId="7cd6be80fa002c41" providerId="LiveId" clId="{27362B7B-BAD6-4FBF-9F1B-F793033C208F}" dt="2025-01-16T00:24:12.070" v="2065" actId="1076"/>
          <ac:spMkLst>
            <pc:docMk/>
            <pc:sldMk cId="2646535120" sldId="267"/>
            <ac:spMk id="5" creationId="{EB0B3BB3-DF55-4F02-CFDA-14A7C389AE7D}"/>
          </ac:spMkLst>
        </pc:spChg>
        <pc:spChg chg="add mod">
          <ac:chgData name="Ellie Griffiths" userId="7cd6be80fa002c41" providerId="LiveId" clId="{27362B7B-BAD6-4FBF-9F1B-F793033C208F}" dt="2025-01-16T00:28:37.775" v="2082" actId="255"/>
          <ac:spMkLst>
            <pc:docMk/>
            <pc:sldMk cId="2646535120" sldId="267"/>
            <ac:spMk id="7" creationId="{DFB577ED-179C-F4A7-F333-CE783C40703C}"/>
          </ac:spMkLst>
        </pc:spChg>
        <pc:spChg chg="add mod">
          <ac:chgData name="Ellie Griffiths" userId="7cd6be80fa002c41" providerId="LiveId" clId="{27362B7B-BAD6-4FBF-9F1B-F793033C208F}" dt="2025-01-16T00:31:39.219" v="2131" actId="1076"/>
          <ac:spMkLst>
            <pc:docMk/>
            <pc:sldMk cId="2646535120" sldId="267"/>
            <ac:spMk id="8" creationId="{06A5E2C2-B99E-7B3B-3987-3B98E5C0A494}"/>
          </ac:spMkLst>
        </pc:spChg>
        <pc:spChg chg="add del mod">
          <ac:chgData name="Ellie Griffiths" userId="7cd6be80fa002c41" providerId="LiveId" clId="{27362B7B-BAD6-4FBF-9F1B-F793033C208F}" dt="2025-01-16T00:30:54.067" v="2100" actId="478"/>
          <ac:spMkLst>
            <pc:docMk/>
            <pc:sldMk cId="2646535120" sldId="267"/>
            <ac:spMk id="9" creationId="{C30FCC57-DE5A-F149-95FD-0830AFC54793}"/>
          </ac:spMkLst>
        </pc:spChg>
        <pc:picChg chg="add mod">
          <ac:chgData name="Ellie Griffiths" userId="7cd6be80fa002c41" providerId="LiveId" clId="{27362B7B-BAD6-4FBF-9F1B-F793033C208F}" dt="2025-01-16T00:20:01.576" v="1961" actId="1076"/>
          <ac:picMkLst>
            <pc:docMk/>
            <pc:sldMk cId="2646535120" sldId="267"/>
            <ac:picMk id="8194" creationId="{74211C64-E39D-6A24-0292-02D6361FB7BB}"/>
          </ac:picMkLst>
        </pc:picChg>
        <pc:picChg chg="add mod">
          <ac:chgData name="Ellie Griffiths" userId="7cd6be80fa002c41" providerId="LiveId" clId="{27362B7B-BAD6-4FBF-9F1B-F793033C208F}" dt="2025-01-16T00:22:43.056" v="1997" actId="1076"/>
          <ac:picMkLst>
            <pc:docMk/>
            <pc:sldMk cId="2646535120" sldId="267"/>
            <ac:picMk id="8196" creationId="{7A54CB89-3AEA-93D5-D5F1-B9CCAD4C43CA}"/>
          </ac:picMkLst>
        </pc:picChg>
        <pc:picChg chg="add mod">
          <ac:chgData name="Ellie Griffiths" userId="7cd6be80fa002c41" providerId="LiveId" clId="{27362B7B-BAD6-4FBF-9F1B-F793033C208F}" dt="2025-01-16T00:25:52.243" v="2071" actId="1076"/>
          <ac:picMkLst>
            <pc:docMk/>
            <pc:sldMk cId="2646535120" sldId="267"/>
            <ac:picMk id="8198" creationId="{ADF684B5-0EF5-0BEB-1CCD-6A60609930B7}"/>
          </ac:picMkLst>
        </pc:picChg>
        <pc:picChg chg="add del mod">
          <ac:chgData name="Ellie Griffiths" userId="7cd6be80fa002c41" providerId="LiveId" clId="{27362B7B-BAD6-4FBF-9F1B-F793033C208F}" dt="2025-01-16T00:29:59.259" v="2093" actId="478"/>
          <ac:picMkLst>
            <pc:docMk/>
            <pc:sldMk cId="2646535120" sldId="267"/>
            <ac:picMk id="8200" creationId="{CAC4421E-DA13-B07B-D341-83B113C7CA7A}"/>
          </ac:picMkLst>
        </pc:picChg>
        <pc:picChg chg="add mod">
          <ac:chgData name="Ellie Griffiths" userId="7cd6be80fa002c41" providerId="LiveId" clId="{27362B7B-BAD6-4FBF-9F1B-F793033C208F}" dt="2025-01-16T00:31:34.543" v="2130" actId="1076"/>
          <ac:picMkLst>
            <pc:docMk/>
            <pc:sldMk cId="2646535120" sldId="267"/>
            <ac:picMk id="8202" creationId="{D8D69715-8727-37BE-A170-491B36903F8F}"/>
          </ac:picMkLst>
        </pc:picChg>
      </pc:sldChg>
      <pc:sldChg chg="addSp delSp modSp new mod setBg">
        <pc:chgData name="Ellie Griffiths" userId="7cd6be80fa002c41" providerId="LiveId" clId="{27362B7B-BAD6-4FBF-9F1B-F793033C208F}" dt="2025-01-16T00:34:33.292" v="2165"/>
        <pc:sldMkLst>
          <pc:docMk/>
          <pc:sldMk cId="4129501993" sldId="268"/>
        </pc:sldMkLst>
        <pc:spChg chg="del">
          <ac:chgData name="Ellie Griffiths" userId="7cd6be80fa002c41" providerId="LiveId" clId="{27362B7B-BAD6-4FBF-9F1B-F793033C208F}" dt="2025-01-16T00:32:44.893" v="2133" actId="478"/>
          <ac:spMkLst>
            <pc:docMk/>
            <pc:sldMk cId="4129501993" sldId="268"/>
            <ac:spMk id="2" creationId="{EC44E747-5A27-1604-678F-DB4884CC26A6}"/>
          </ac:spMkLst>
        </pc:spChg>
        <pc:spChg chg="del">
          <ac:chgData name="Ellie Griffiths" userId="7cd6be80fa002c41" providerId="LiveId" clId="{27362B7B-BAD6-4FBF-9F1B-F793033C208F}" dt="2025-01-16T00:32:46.946" v="2134" actId="478"/>
          <ac:spMkLst>
            <pc:docMk/>
            <pc:sldMk cId="4129501993" sldId="268"/>
            <ac:spMk id="3" creationId="{249F0647-1125-5E1E-BB92-884841E07F40}"/>
          </ac:spMkLst>
        </pc:spChg>
        <pc:spChg chg="add mod">
          <ac:chgData name="Ellie Griffiths" userId="7cd6be80fa002c41" providerId="LiveId" clId="{27362B7B-BAD6-4FBF-9F1B-F793033C208F}" dt="2025-01-16T00:33:49.240" v="2161" actId="1076"/>
          <ac:spMkLst>
            <pc:docMk/>
            <pc:sldMk cId="4129501993" sldId="268"/>
            <ac:spMk id="4" creationId="{A859B9A7-87A9-66FC-5CE9-122E6729E1BA}"/>
          </ac:spMkLst>
        </pc:spChg>
        <pc:spChg chg="add mod">
          <ac:chgData name="Ellie Griffiths" userId="7cd6be80fa002c41" providerId="LiveId" clId="{27362B7B-BAD6-4FBF-9F1B-F793033C208F}" dt="2025-01-16T00:34:33.292" v="2165"/>
          <ac:spMkLst>
            <pc:docMk/>
            <pc:sldMk cId="4129501993" sldId="268"/>
            <ac:spMk id="7" creationId="{512A111F-0659-E2E9-40D2-35CCD8713775}"/>
          </ac:spMkLst>
        </pc:spChg>
        <pc:picChg chg="add mod">
          <ac:chgData name="Ellie Griffiths" userId="7cd6be80fa002c41" providerId="LiveId" clId="{27362B7B-BAD6-4FBF-9F1B-F793033C208F}" dt="2025-01-16T00:34:11.910" v="2162"/>
          <ac:picMkLst>
            <pc:docMk/>
            <pc:sldMk cId="4129501993" sldId="268"/>
            <ac:picMk id="5" creationId="{EF2E6A0E-35A5-182D-2AD4-7EC716C2C808}"/>
          </ac:picMkLst>
        </pc:picChg>
        <pc:picChg chg="add del mod">
          <ac:chgData name="Ellie Griffiths" userId="7cd6be80fa002c41" providerId="LiveId" clId="{27362B7B-BAD6-4FBF-9F1B-F793033C208F}" dt="2025-01-16T00:34:26.607" v="2164" actId="478"/>
          <ac:picMkLst>
            <pc:docMk/>
            <pc:sldMk cId="4129501993" sldId="268"/>
            <ac:picMk id="6" creationId="{C3F054B5-BC04-FBD8-BAB6-4F1228A5B704}"/>
          </ac:picMkLst>
        </pc:picChg>
      </pc:sldChg>
      <pc:sldChg chg="addSp delSp modSp new mod setBg">
        <pc:chgData name="Ellie Griffiths" userId="7cd6be80fa002c41" providerId="LiveId" clId="{27362B7B-BAD6-4FBF-9F1B-F793033C208F}" dt="2025-01-16T00:45:11.235" v="2402" actId="27107"/>
        <pc:sldMkLst>
          <pc:docMk/>
          <pc:sldMk cId="940502185" sldId="269"/>
        </pc:sldMkLst>
        <pc:spChg chg="del">
          <ac:chgData name="Ellie Griffiths" userId="7cd6be80fa002c41" providerId="LiveId" clId="{27362B7B-BAD6-4FBF-9F1B-F793033C208F}" dt="2025-01-16T00:35:35.236" v="2167" actId="478"/>
          <ac:spMkLst>
            <pc:docMk/>
            <pc:sldMk cId="940502185" sldId="269"/>
            <ac:spMk id="2" creationId="{C669C66C-767E-8D8F-6FBB-BA97C13E5C38}"/>
          </ac:spMkLst>
        </pc:spChg>
        <pc:spChg chg="del">
          <ac:chgData name="Ellie Griffiths" userId="7cd6be80fa002c41" providerId="LiveId" clId="{27362B7B-BAD6-4FBF-9F1B-F793033C208F}" dt="2025-01-16T00:35:39.218" v="2168" actId="478"/>
          <ac:spMkLst>
            <pc:docMk/>
            <pc:sldMk cId="940502185" sldId="269"/>
            <ac:spMk id="3" creationId="{E9CCF3A3-8A66-857E-F98E-82A3F41817AD}"/>
          </ac:spMkLst>
        </pc:spChg>
        <pc:spChg chg="add mod">
          <ac:chgData name="Ellie Griffiths" userId="7cd6be80fa002c41" providerId="LiveId" clId="{27362B7B-BAD6-4FBF-9F1B-F793033C208F}" dt="2025-01-16T00:42:27.406" v="2365" actId="255"/>
          <ac:spMkLst>
            <pc:docMk/>
            <pc:sldMk cId="940502185" sldId="269"/>
            <ac:spMk id="4" creationId="{A5DBEE37-F484-8682-2BC1-E3F20DFE73D5}"/>
          </ac:spMkLst>
        </pc:spChg>
        <pc:spChg chg="add mod">
          <ac:chgData name="Ellie Griffiths" userId="7cd6be80fa002c41" providerId="LiveId" clId="{27362B7B-BAD6-4FBF-9F1B-F793033C208F}" dt="2025-01-16T00:45:11.235" v="2402" actId="27107"/>
          <ac:spMkLst>
            <pc:docMk/>
            <pc:sldMk cId="940502185" sldId="269"/>
            <ac:spMk id="5" creationId="{BFA903AC-5872-5AE3-8E07-4E9498BCFC87}"/>
          </ac:spMkLst>
        </pc:spChg>
        <pc:spChg chg="add mod">
          <ac:chgData name="Ellie Griffiths" userId="7cd6be80fa002c41" providerId="LiveId" clId="{27362B7B-BAD6-4FBF-9F1B-F793033C208F}" dt="2025-01-16T00:42:13.597" v="2364" actId="1076"/>
          <ac:spMkLst>
            <pc:docMk/>
            <pc:sldMk cId="940502185" sldId="269"/>
            <ac:spMk id="6" creationId="{8AB0BDD1-5D2B-C9F9-926A-251296F3FD4A}"/>
          </ac:spMkLst>
        </pc:spChg>
        <pc:spChg chg="add mod">
          <ac:chgData name="Ellie Griffiths" userId="7cd6be80fa002c41" providerId="LiveId" clId="{27362B7B-BAD6-4FBF-9F1B-F793033C208F}" dt="2025-01-16T00:44:55.674" v="2401" actId="1076"/>
          <ac:spMkLst>
            <pc:docMk/>
            <pc:sldMk cId="940502185" sldId="269"/>
            <ac:spMk id="7" creationId="{CBF9A516-8A92-9203-FE10-525DCE1359FD}"/>
          </ac:spMkLst>
        </pc:spChg>
        <pc:picChg chg="add mod">
          <ac:chgData name="Ellie Griffiths" userId="7cd6be80fa002c41" providerId="LiveId" clId="{27362B7B-BAD6-4FBF-9F1B-F793033C208F}" dt="2025-01-16T00:44:04.944" v="2371" actId="1076"/>
          <ac:picMkLst>
            <pc:docMk/>
            <pc:sldMk cId="940502185" sldId="269"/>
            <ac:picMk id="10242" creationId="{BC4CEB17-FD48-E058-C749-FC97FBF61F56}"/>
          </ac:picMkLst>
        </pc:picChg>
      </pc:sldChg>
      <pc:sldChg chg="addSp delSp modSp new mod setBg">
        <pc:chgData name="Ellie Griffiths" userId="7cd6be80fa002c41" providerId="LiveId" clId="{27362B7B-BAD6-4FBF-9F1B-F793033C208F}" dt="2025-01-16T17:24:17.600" v="4704" actId="1076"/>
        <pc:sldMkLst>
          <pc:docMk/>
          <pc:sldMk cId="3691393107" sldId="270"/>
        </pc:sldMkLst>
        <pc:spChg chg="mod ord">
          <ac:chgData name="Ellie Griffiths" userId="7cd6be80fa002c41" providerId="LiveId" clId="{27362B7B-BAD6-4FBF-9F1B-F793033C208F}" dt="2025-01-16T00:57:24.166" v="2623" actId="20577"/>
          <ac:spMkLst>
            <pc:docMk/>
            <pc:sldMk cId="3691393107" sldId="270"/>
            <ac:spMk id="2" creationId="{BA8EAD7D-EEA5-E0FE-9A09-1A2E3E031167}"/>
          </ac:spMkLst>
        </pc:spChg>
        <pc:spChg chg="del">
          <ac:chgData name="Ellie Griffiths" userId="7cd6be80fa002c41" providerId="LiveId" clId="{27362B7B-BAD6-4FBF-9F1B-F793033C208F}" dt="2025-01-16T00:46:10.460" v="2404" actId="478"/>
          <ac:spMkLst>
            <pc:docMk/>
            <pc:sldMk cId="3691393107" sldId="270"/>
            <ac:spMk id="3" creationId="{C18D0AA2-0903-2D3D-C81A-422C95C90020}"/>
          </ac:spMkLst>
        </pc:spChg>
        <pc:spChg chg="add mod">
          <ac:chgData name="Ellie Griffiths" userId="7cd6be80fa002c41" providerId="LiveId" clId="{27362B7B-BAD6-4FBF-9F1B-F793033C208F}" dt="2025-01-16T17:23:59.286" v="4701" actId="1076"/>
          <ac:spMkLst>
            <pc:docMk/>
            <pc:sldMk cId="3691393107" sldId="270"/>
            <ac:spMk id="4" creationId="{FA43A7A0-0184-B3E6-C1A1-49E4D86F9A1D}"/>
          </ac:spMkLst>
        </pc:spChg>
        <pc:spChg chg="add del mod">
          <ac:chgData name="Ellie Griffiths" userId="7cd6be80fa002c41" providerId="LiveId" clId="{27362B7B-BAD6-4FBF-9F1B-F793033C208F}" dt="2025-01-16T00:49:30.786" v="2512" actId="478"/>
          <ac:spMkLst>
            <pc:docMk/>
            <pc:sldMk cId="3691393107" sldId="270"/>
            <ac:spMk id="5" creationId="{4F7C5B42-8E61-DE33-ED5D-FDDD4E22BC0C}"/>
          </ac:spMkLst>
        </pc:spChg>
        <pc:spChg chg="add mod">
          <ac:chgData name="Ellie Griffiths" userId="7cd6be80fa002c41" providerId="LiveId" clId="{27362B7B-BAD6-4FBF-9F1B-F793033C208F}" dt="2025-01-16T17:24:17.600" v="4704" actId="1076"/>
          <ac:spMkLst>
            <pc:docMk/>
            <pc:sldMk cId="3691393107" sldId="270"/>
            <ac:spMk id="8" creationId="{AF1B3D14-D38F-16B1-2172-24699F3E5346}"/>
          </ac:spMkLst>
        </pc:spChg>
        <pc:spChg chg="add mod">
          <ac:chgData name="Ellie Griffiths" userId="7cd6be80fa002c41" providerId="LiveId" clId="{27362B7B-BAD6-4FBF-9F1B-F793033C208F}" dt="2025-01-16T17:24:01.989" v="4702" actId="1076"/>
          <ac:spMkLst>
            <pc:docMk/>
            <pc:sldMk cId="3691393107" sldId="270"/>
            <ac:spMk id="9" creationId="{A832D309-0458-4FB1-982A-A919F1005C26}"/>
          </ac:spMkLst>
        </pc:spChg>
        <pc:spChg chg="add mod">
          <ac:chgData name="Ellie Griffiths" userId="7cd6be80fa002c41" providerId="LiveId" clId="{27362B7B-BAD6-4FBF-9F1B-F793033C208F}" dt="2025-01-16T00:56:23.439" v="2583" actId="255"/>
          <ac:spMkLst>
            <pc:docMk/>
            <pc:sldMk cId="3691393107" sldId="270"/>
            <ac:spMk id="10" creationId="{C150EDD1-EF67-BADD-3E58-181DF0B9749F}"/>
          </ac:spMkLst>
        </pc:spChg>
        <pc:picChg chg="add del">
          <ac:chgData name="Ellie Griffiths" userId="7cd6be80fa002c41" providerId="LiveId" clId="{27362B7B-BAD6-4FBF-9F1B-F793033C208F}" dt="2025-01-16T00:50:54.647" v="2521" actId="478"/>
          <ac:picMkLst>
            <pc:docMk/>
            <pc:sldMk cId="3691393107" sldId="270"/>
            <ac:picMk id="6" creationId="{EAA423F4-62B7-0939-A1CE-05E179E90D4A}"/>
          </ac:picMkLst>
        </pc:picChg>
        <pc:picChg chg="add mod">
          <ac:chgData name="Ellie Griffiths" userId="7cd6be80fa002c41" providerId="LiveId" clId="{27362B7B-BAD6-4FBF-9F1B-F793033C208F}" dt="2025-01-16T17:23:48.471" v="4699" actId="1076"/>
          <ac:picMkLst>
            <pc:docMk/>
            <pc:sldMk cId="3691393107" sldId="270"/>
            <ac:picMk id="12290" creationId="{BFF1E5E9-F24E-D66B-F036-F48973C2D2D7}"/>
          </ac:picMkLst>
        </pc:picChg>
        <pc:picChg chg="add mod">
          <ac:chgData name="Ellie Griffiths" userId="7cd6be80fa002c41" providerId="LiveId" clId="{27362B7B-BAD6-4FBF-9F1B-F793033C208F}" dt="2025-01-16T00:54:58.889" v="2548" actId="1076"/>
          <ac:picMkLst>
            <pc:docMk/>
            <pc:sldMk cId="3691393107" sldId="270"/>
            <ac:picMk id="12292" creationId="{AA2928F2-036C-EE60-53CD-78735663FCCF}"/>
          </ac:picMkLst>
        </pc:picChg>
      </pc:sldChg>
      <pc:sldChg chg="addSp delSp modSp new mod setBg">
        <pc:chgData name="Ellie Griffiths" userId="7cd6be80fa002c41" providerId="LiveId" clId="{27362B7B-BAD6-4FBF-9F1B-F793033C208F}" dt="2025-01-16T17:25:00.642" v="4708" actId="255"/>
        <pc:sldMkLst>
          <pc:docMk/>
          <pc:sldMk cId="3350701682" sldId="271"/>
        </pc:sldMkLst>
        <pc:spChg chg="mod">
          <ac:chgData name="Ellie Griffiths" userId="7cd6be80fa002c41" providerId="LiveId" clId="{27362B7B-BAD6-4FBF-9F1B-F793033C208F}" dt="2025-01-16T00:57:00.134" v="2619" actId="113"/>
          <ac:spMkLst>
            <pc:docMk/>
            <pc:sldMk cId="3350701682" sldId="271"/>
            <ac:spMk id="2" creationId="{B84840AB-822A-F544-3B26-5C29E2B46096}"/>
          </ac:spMkLst>
        </pc:spChg>
        <pc:spChg chg="del">
          <ac:chgData name="Ellie Griffiths" userId="7cd6be80fa002c41" providerId="LiveId" clId="{27362B7B-BAD6-4FBF-9F1B-F793033C208F}" dt="2025-01-16T00:57:07.564" v="2620" actId="478"/>
          <ac:spMkLst>
            <pc:docMk/>
            <pc:sldMk cId="3350701682" sldId="271"/>
            <ac:spMk id="3" creationId="{286CC91D-7810-0E25-68B8-DBAD83733634}"/>
          </ac:spMkLst>
        </pc:spChg>
        <pc:spChg chg="add mod">
          <ac:chgData name="Ellie Griffiths" userId="7cd6be80fa002c41" providerId="LiveId" clId="{27362B7B-BAD6-4FBF-9F1B-F793033C208F}" dt="2025-01-16T01:00:30.443" v="2668" actId="1076"/>
          <ac:spMkLst>
            <pc:docMk/>
            <pc:sldMk cId="3350701682" sldId="271"/>
            <ac:spMk id="4" creationId="{F05E5D5F-72D8-EC27-CB40-1BA8AAEA0AC5}"/>
          </ac:spMkLst>
        </pc:spChg>
        <pc:spChg chg="add mod">
          <ac:chgData name="Ellie Griffiths" userId="7cd6be80fa002c41" providerId="LiveId" clId="{27362B7B-BAD6-4FBF-9F1B-F793033C208F}" dt="2025-01-16T17:24:39.744" v="4706" actId="255"/>
          <ac:spMkLst>
            <pc:docMk/>
            <pc:sldMk cId="3350701682" sldId="271"/>
            <ac:spMk id="5" creationId="{90256B38-C104-70A5-4804-CDCB6C0366B1}"/>
          </ac:spMkLst>
        </pc:spChg>
        <pc:spChg chg="add mod">
          <ac:chgData name="Ellie Griffiths" userId="7cd6be80fa002c41" providerId="LiveId" clId="{27362B7B-BAD6-4FBF-9F1B-F793033C208F}" dt="2025-01-16T17:25:00.642" v="4708" actId="255"/>
          <ac:spMkLst>
            <pc:docMk/>
            <pc:sldMk cId="3350701682" sldId="271"/>
            <ac:spMk id="6" creationId="{083134C2-0C9C-4CB6-0143-64DB5D8558EC}"/>
          </ac:spMkLst>
        </pc:spChg>
        <pc:spChg chg="add mod">
          <ac:chgData name="Ellie Griffiths" userId="7cd6be80fa002c41" providerId="LiveId" clId="{27362B7B-BAD6-4FBF-9F1B-F793033C208F}" dt="2025-01-16T01:13:12.131" v="2740" actId="255"/>
          <ac:spMkLst>
            <pc:docMk/>
            <pc:sldMk cId="3350701682" sldId="271"/>
            <ac:spMk id="7" creationId="{50F0B684-6A1E-E980-0866-B85BF597DDF4}"/>
          </ac:spMkLst>
        </pc:spChg>
        <pc:picChg chg="add mod">
          <ac:chgData name="Ellie Griffiths" userId="7cd6be80fa002c41" providerId="LiveId" clId="{27362B7B-BAD6-4FBF-9F1B-F793033C208F}" dt="2025-01-16T00:59:16.059" v="2628" actId="1076"/>
          <ac:picMkLst>
            <pc:docMk/>
            <pc:sldMk cId="3350701682" sldId="271"/>
            <ac:picMk id="13314" creationId="{50E90398-9C6E-A46A-4EB9-683741D4CCA1}"/>
          </ac:picMkLst>
        </pc:picChg>
        <pc:picChg chg="add mod">
          <ac:chgData name="Ellie Griffiths" userId="7cd6be80fa002c41" providerId="LiveId" clId="{27362B7B-BAD6-4FBF-9F1B-F793033C208F}" dt="2025-01-16T01:04:42.369" v="2687" actId="1076"/>
          <ac:picMkLst>
            <pc:docMk/>
            <pc:sldMk cId="3350701682" sldId="271"/>
            <ac:picMk id="13316" creationId="{67DDCC88-7CFD-7AB8-0ABF-144170F05F4F}"/>
          </ac:picMkLst>
        </pc:picChg>
      </pc:sldChg>
      <pc:sldChg chg="addSp delSp modSp new mod setBg">
        <pc:chgData name="Ellie Griffiths" userId="7cd6be80fa002c41" providerId="LiveId" clId="{27362B7B-BAD6-4FBF-9F1B-F793033C208F}" dt="2025-01-16T01:21:58.983" v="2913" actId="1076"/>
        <pc:sldMkLst>
          <pc:docMk/>
          <pc:sldMk cId="2092020676" sldId="272"/>
        </pc:sldMkLst>
        <pc:spChg chg="mod">
          <ac:chgData name="Ellie Griffiths" userId="7cd6be80fa002c41" providerId="LiveId" clId="{27362B7B-BAD6-4FBF-9F1B-F793033C208F}" dt="2025-01-16T01:16:10.393" v="2797" actId="113"/>
          <ac:spMkLst>
            <pc:docMk/>
            <pc:sldMk cId="2092020676" sldId="272"/>
            <ac:spMk id="2" creationId="{48F45AA5-33FB-EC03-18E7-7A48D2C7333B}"/>
          </ac:spMkLst>
        </pc:spChg>
        <pc:spChg chg="del">
          <ac:chgData name="Ellie Griffiths" userId="7cd6be80fa002c41" providerId="LiveId" clId="{27362B7B-BAD6-4FBF-9F1B-F793033C208F}" dt="2025-01-16T01:16:14.920" v="2798" actId="478"/>
          <ac:spMkLst>
            <pc:docMk/>
            <pc:sldMk cId="2092020676" sldId="272"/>
            <ac:spMk id="3" creationId="{19ADA4BE-5851-C098-2786-915F70063A16}"/>
          </ac:spMkLst>
        </pc:spChg>
        <pc:spChg chg="add mod">
          <ac:chgData name="Ellie Griffiths" userId="7cd6be80fa002c41" providerId="LiveId" clId="{27362B7B-BAD6-4FBF-9F1B-F793033C208F}" dt="2025-01-16T01:19:49.520" v="2870" actId="115"/>
          <ac:spMkLst>
            <pc:docMk/>
            <pc:sldMk cId="2092020676" sldId="272"/>
            <ac:spMk id="4" creationId="{BAAFFEE1-4C82-38EB-EDA1-4E762608CB57}"/>
          </ac:spMkLst>
        </pc:spChg>
        <pc:spChg chg="add mod">
          <ac:chgData name="Ellie Griffiths" userId="7cd6be80fa002c41" providerId="LiveId" clId="{27362B7B-BAD6-4FBF-9F1B-F793033C208F}" dt="2025-01-16T01:20:40.419" v="2877" actId="313"/>
          <ac:spMkLst>
            <pc:docMk/>
            <pc:sldMk cId="2092020676" sldId="272"/>
            <ac:spMk id="5" creationId="{02769CB0-B657-3A59-5544-CDC77B0469B6}"/>
          </ac:spMkLst>
        </pc:spChg>
        <pc:spChg chg="add mod">
          <ac:chgData name="Ellie Griffiths" userId="7cd6be80fa002c41" providerId="LiveId" clId="{27362B7B-BAD6-4FBF-9F1B-F793033C208F}" dt="2025-01-16T01:21:58.983" v="2913" actId="1076"/>
          <ac:spMkLst>
            <pc:docMk/>
            <pc:sldMk cId="2092020676" sldId="272"/>
            <ac:spMk id="6" creationId="{D70D1D9C-5D60-66A8-0C51-240EAACC0739}"/>
          </ac:spMkLst>
        </pc:spChg>
        <pc:picChg chg="add mod">
          <ac:chgData name="Ellie Griffiths" userId="7cd6be80fa002c41" providerId="LiveId" clId="{27362B7B-BAD6-4FBF-9F1B-F793033C208F}" dt="2025-01-16T01:18:04.254" v="2809" actId="1076"/>
          <ac:picMkLst>
            <pc:docMk/>
            <pc:sldMk cId="2092020676" sldId="272"/>
            <ac:picMk id="14338" creationId="{69B6C305-E2FD-D1A0-01A4-7005CE6022E4}"/>
          </ac:picMkLst>
        </pc:picChg>
      </pc:sldChg>
      <pc:sldChg chg="addSp delSp modSp new mod setBg">
        <pc:chgData name="Ellie Griffiths" userId="7cd6be80fa002c41" providerId="LiveId" clId="{27362B7B-BAD6-4FBF-9F1B-F793033C208F}" dt="2025-01-16T01:32:51.973" v="3164" actId="1076"/>
        <pc:sldMkLst>
          <pc:docMk/>
          <pc:sldMk cId="2549772882" sldId="273"/>
        </pc:sldMkLst>
        <pc:spChg chg="mod">
          <ac:chgData name="Ellie Griffiths" userId="7cd6be80fa002c41" providerId="LiveId" clId="{27362B7B-BAD6-4FBF-9F1B-F793033C208F}" dt="2025-01-16T01:24:15.417" v="2955" actId="2711"/>
          <ac:spMkLst>
            <pc:docMk/>
            <pc:sldMk cId="2549772882" sldId="273"/>
            <ac:spMk id="2" creationId="{9296A084-9BDB-451B-DFB5-334D8F242E2B}"/>
          </ac:spMkLst>
        </pc:spChg>
        <pc:spChg chg="del">
          <ac:chgData name="Ellie Griffiths" userId="7cd6be80fa002c41" providerId="LiveId" clId="{27362B7B-BAD6-4FBF-9F1B-F793033C208F}" dt="2025-01-16T01:24:19.663" v="2956" actId="478"/>
          <ac:spMkLst>
            <pc:docMk/>
            <pc:sldMk cId="2549772882" sldId="273"/>
            <ac:spMk id="3" creationId="{E82E1674-463C-33D7-AC99-BE4F20E727E3}"/>
          </ac:spMkLst>
        </pc:spChg>
        <pc:spChg chg="add mod">
          <ac:chgData name="Ellie Griffiths" userId="7cd6be80fa002c41" providerId="LiveId" clId="{27362B7B-BAD6-4FBF-9F1B-F793033C208F}" dt="2025-01-16T01:25:46.133" v="3008" actId="255"/>
          <ac:spMkLst>
            <pc:docMk/>
            <pc:sldMk cId="2549772882" sldId="273"/>
            <ac:spMk id="4" creationId="{646D5769-0AE2-1D1C-8A2D-4CCF33F11940}"/>
          </ac:spMkLst>
        </pc:spChg>
        <pc:spChg chg="add mod">
          <ac:chgData name="Ellie Griffiths" userId="7cd6be80fa002c41" providerId="LiveId" clId="{27362B7B-BAD6-4FBF-9F1B-F793033C208F}" dt="2025-01-16T01:32:51.973" v="3164" actId="1076"/>
          <ac:spMkLst>
            <pc:docMk/>
            <pc:sldMk cId="2549772882" sldId="273"/>
            <ac:spMk id="5" creationId="{79324267-6BB4-9B46-319E-7492A21CBB53}"/>
          </ac:spMkLst>
        </pc:spChg>
        <pc:picChg chg="add mod">
          <ac:chgData name="Ellie Griffiths" userId="7cd6be80fa002c41" providerId="LiveId" clId="{27362B7B-BAD6-4FBF-9F1B-F793033C208F}" dt="2025-01-16T01:24:43.095" v="2962" actId="1076"/>
          <ac:picMkLst>
            <pc:docMk/>
            <pc:sldMk cId="2549772882" sldId="273"/>
            <ac:picMk id="15362" creationId="{1C166E37-A354-E66A-1795-3D1795182945}"/>
          </ac:picMkLst>
        </pc:picChg>
      </pc:sldChg>
      <pc:sldChg chg="addSp delSp modSp new mod setBg">
        <pc:chgData name="Ellie Griffiths" userId="7cd6be80fa002c41" providerId="LiveId" clId="{27362B7B-BAD6-4FBF-9F1B-F793033C208F}" dt="2025-01-16T01:32:43.386" v="3163"/>
        <pc:sldMkLst>
          <pc:docMk/>
          <pc:sldMk cId="1102091599" sldId="274"/>
        </pc:sldMkLst>
        <pc:spChg chg="mod">
          <ac:chgData name="Ellie Griffiths" userId="7cd6be80fa002c41" providerId="LiveId" clId="{27362B7B-BAD6-4FBF-9F1B-F793033C208F}" dt="2025-01-16T01:32:43.386" v="3163"/>
          <ac:spMkLst>
            <pc:docMk/>
            <pc:sldMk cId="1102091599" sldId="274"/>
            <ac:spMk id="2" creationId="{5D51CF35-D6F3-3093-836D-C475F8D733E4}"/>
          </ac:spMkLst>
        </pc:spChg>
        <pc:spChg chg="del mod">
          <ac:chgData name="Ellie Griffiths" userId="7cd6be80fa002c41" providerId="LiveId" clId="{27362B7B-BAD6-4FBF-9F1B-F793033C208F}" dt="2025-01-16T01:28:56.097" v="3118" actId="478"/>
          <ac:spMkLst>
            <pc:docMk/>
            <pc:sldMk cId="1102091599" sldId="274"/>
            <ac:spMk id="3" creationId="{FA699AF4-E66D-3AB3-C33B-51BBF6BAD3E3}"/>
          </ac:spMkLst>
        </pc:spChg>
        <pc:spChg chg="add mod">
          <ac:chgData name="Ellie Griffiths" userId="7cd6be80fa002c41" providerId="LiveId" clId="{27362B7B-BAD6-4FBF-9F1B-F793033C208F}" dt="2025-01-16T01:31:45.845" v="3156" actId="255"/>
          <ac:spMkLst>
            <pc:docMk/>
            <pc:sldMk cId="1102091599" sldId="274"/>
            <ac:spMk id="4" creationId="{BFE5326F-D994-A676-C508-F27419F3C9EA}"/>
          </ac:spMkLst>
        </pc:spChg>
        <pc:spChg chg="add mod">
          <ac:chgData name="Ellie Griffiths" userId="7cd6be80fa002c41" providerId="LiveId" clId="{27362B7B-BAD6-4FBF-9F1B-F793033C208F}" dt="2025-01-16T01:32:28.470" v="3162" actId="1076"/>
          <ac:spMkLst>
            <pc:docMk/>
            <pc:sldMk cId="1102091599" sldId="274"/>
            <ac:spMk id="5" creationId="{DCE9DED5-C58B-8F93-0E77-C97FF086AE15}"/>
          </ac:spMkLst>
        </pc:spChg>
        <pc:picChg chg="add mod">
          <ac:chgData name="Ellie Griffiths" userId="7cd6be80fa002c41" providerId="LiveId" clId="{27362B7B-BAD6-4FBF-9F1B-F793033C208F}" dt="2025-01-16T01:31:14.996" v="3123" actId="1076"/>
          <ac:picMkLst>
            <pc:docMk/>
            <pc:sldMk cId="1102091599" sldId="274"/>
            <ac:picMk id="16386" creationId="{E08BE432-064A-9D28-DB16-3B1E73087E75}"/>
          </ac:picMkLst>
        </pc:picChg>
      </pc:sldChg>
      <pc:sldChg chg="new del">
        <pc:chgData name="Ellie Griffiths" userId="7cd6be80fa002c41" providerId="LiveId" clId="{27362B7B-BAD6-4FBF-9F1B-F793033C208F}" dt="2025-01-16T09:33:03.660" v="3167" actId="47"/>
        <pc:sldMkLst>
          <pc:docMk/>
          <pc:sldMk cId="925551884" sldId="275"/>
        </pc:sldMkLst>
      </pc:sldChg>
      <pc:sldChg chg="addSp delSp modSp new mod setBg">
        <pc:chgData name="Ellie Griffiths" userId="7cd6be80fa002c41" providerId="LiveId" clId="{27362B7B-BAD6-4FBF-9F1B-F793033C208F}" dt="2025-01-16T10:03:39.996" v="3341" actId="1076"/>
        <pc:sldMkLst>
          <pc:docMk/>
          <pc:sldMk cId="2547174194" sldId="275"/>
        </pc:sldMkLst>
        <pc:spChg chg="mod">
          <ac:chgData name="Ellie Griffiths" userId="7cd6be80fa002c41" providerId="LiveId" clId="{27362B7B-BAD6-4FBF-9F1B-F793033C208F}" dt="2025-01-16T09:37:17.921" v="3207" actId="1076"/>
          <ac:spMkLst>
            <pc:docMk/>
            <pc:sldMk cId="2547174194" sldId="275"/>
            <ac:spMk id="2" creationId="{23502BB2-EA18-7321-AA3D-99612AEE04B6}"/>
          </ac:spMkLst>
        </pc:spChg>
        <pc:spChg chg="del">
          <ac:chgData name="Ellie Griffiths" userId="7cd6be80fa002c41" providerId="LiveId" clId="{27362B7B-BAD6-4FBF-9F1B-F793033C208F}" dt="2025-01-16T09:36:45.951" v="3170" actId="478"/>
          <ac:spMkLst>
            <pc:docMk/>
            <pc:sldMk cId="2547174194" sldId="275"/>
            <ac:spMk id="3" creationId="{B7332E2F-CCAC-958F-9E98-9FAC90521423}"/>
          </ac:spMkLst>
        </pc:spChg>
        <pc:spChg chg="add del mod">
          <ac:chgData name="Ellie Griffiths" userId="7cd6be80fa002c41" providerId="LiveId" clId="{27362B7B-BAD6-4FBF-9F1B-F793033C208F}" dt="2025-01-16T09:42:18.061" v="3209" actId="478"/>
          <ac:spMkLst>
            <pc:docMk/>
            <pc:sldMk cId="2547174194" sldId="275"/>
            <ac:spMk id="4" creationId="{5A2E8931-9DDA-4A72-0FF7-CC042EBF5359}"/>
          </ac:spMkLst>
        </pc:spChg>
        <pc:spChg chg="add del mod">
          <ac:chgData name="Ellie Griffiths" userId="7cd6be80fa002c41" providerId="LiveId" clId="{27362B7B-BAD6-4FBF-9F1B-F793033C208F}" dt="2025-01-16T09:43:32.080" v="3242"/>
          <ac:spMkLst>
            <pc:docMk/>
            <pc:sldMk cId="2547174194" sldId="275"/>
            <ac:spMk id="5" creationId="{161104DE-D96C-D8BA-0FFA-E459285004E0}"/>
          </ac:spMkLst>
        </pc:spChg>
        <pc:spChg chg="add mod">
          <ac:chgData name="Ellie Griffiths" userId="7cd6be80fa002c41" providerId="LiveId" clId="{27362B7B-BAD6-4FBF-9F1B-F793033C208F}" dt="2025-01-16T09:59:40.770" v="3290" actId="255"/>
          <ac:spMkLst>
            <pc:docMk/>
            <pc:sldMk cId="2547174194" sldId="275"/>
            <ac:spMk id="6" creationId="{7FD9EACD-379D-988C-8D23-D928915598CD}"/>
          </ac:spMkLst>
        </pc:spChg>
        <pc:spChg chg="add mod">
          <ac:chgData name="Ellie Griffiths" userId="7cd6be80fa002c41" providerId="LiveId" clId="{27362B7B-BAD6-4FBF-9F1B-F793033C208F}" dt="2025-01-16T09:59:47.112" v="3291" actId="1076"/>
          <ac:spMkLst>
            <pc:docMk/>
            <pc:sldMk cId="2547174194" sldId="275"/>
            <ac:spMk id="7" creationId="{307849BD-5456-CE61-86E0-39A4F1863346}"/>
          </ac:spMkLst>
        </pc:spChg>
        <pc:spChg chg="add mod">
          <ac:chgData name="Ellie Griffiths" userId="7cd6be80fa002c41" providerId="LiveId" clId="{27362B7B-BAD6-4FBF-9F1B-F793033C208F}" dt="2025-01-16T10:00:46.457" v="3298" actId="1076"/>
          <ac:spMkLst>
            <pc:docMk/>
            <pc:sldMk cId="2547174194" sldId="275"/>
            <ac:spMk id="11" creationId="{B62B5605-7A83-1B9F-CFAC-A1421EBB3916}"/>
          </ac:spMkLst>
        </pc:spChg>
        <pc:spChg chg="add mod">
          <ac:chgData name="Ellie Griffiths" userId="7cd6be80fa002c41" providerId="LiveId" clId="{27362B7B-BAD6-4FBF-9F1B-F793033C208F}" dt="2025-01-16T10:03:39.996" v="3341" actId="1076"/>
          <ac:spMkLst>
            <pc:docMk/>
            <pc:sldMk cId="2547174194" sldId="275"/>
            <ac:spMk id="12" creationId="{3B9670E4-443B-8D6D-953A-26403AC36119}"/>
          </ac:spMkLst>
        </pc:spChg>
        <pc:picChg chg="add mod">
          <ac:chgData name="Ellie Griffiths" userId="7cd6be80fa002c41" providerId="LiveId" clId="{27362B7B-BAD6-4FBF-9F1B-F793033C208F}" dt="2025-01-16T09:59:32.381" v="3288" actId="1076"/>
          <ac:picMkLst>
            <pc:docMk/>
            <pc:sldMk cId="2547174194" sldId="275"/>
            <ac:picMk id="8" creationId="{E20BE491-7E8C-4BF1-62AD-1159E4A789D3}"/>
          </ac:picMkLst>
        </pc:picChg>
        <pc:picChg chg="add del mod">
          <ac:chgData name="Ellie Griffiths" userId="7cd6be80fa002c41" providerId="LiveId" clId="{27362B7B-BAD6-4FBF-9F1B-F793033C208F}" dt="2025-01-16T10:00:06.323" v="3293" actId="478"/>
          <ac:picMkLst>
            <pc:docMk/>
            <pc:sldMk cId="2547174194" sldId="275"/>
            <ac:picMk id="9" creationId="{CA74F855-4CA0-294B-C302-6C15B2E133C4}"/>
          </ac:picMkLst>
        </pc:picChg>
        <pc:picChg chg="add mod">
          <ac:chgData name="Ellie Griffiths" userId="7cd6be80fa002c41" providerId="LiveId" clId="{27362B7B-BAD6-4FBF-9F1B-F793033C208F}" dt="2025-01-16T09:59:35.194" v="3289" actId="1076"/>
          <ac:picMkLst>
            <pc:docMk/>
            <pc:sldMk cId="2547174194" sldId="275"/>
            <ac:picMk id="17410" creationId="{EB4FC8B3-9CD6-0D98-4268-4E2AE1219619}"/>
          </ac:picMkLst>
        </pc:picChg>
        <pc:picChg chg="add mod">
          <ac:chgData name="Ellie Griffiths" userId="7cd6be80fa002c41" providerId="LiveId" clId="{27362B7B-BAD6-4FBF-9F1B-F793033C208F}" dt="2025-01-16T09:58:06.815" v="3284" actId="1076"/>
          <ac:picMkLst>
            <pc:docMk/>
            <pc:sldMk cId="2547174194" sldId="275"/>
            <ac:picMk id="17412" creationId="{797ACB16-6ECC-4A4B-3CEC-DDD2E17C5FC1}"/>
          </ac:picMkLst>
        </pc:picChg>
        <pc:picChg chg="add del">
          <ac:chgData name="Ellie Griffiths" userId="7cd6be80fa002c41" providerId="LiveId" clId="{27362B7B-BAD6-4FBF-9F1B-F793033C208F}" dt="2025-01-16T09:58:54.581" v="3286" actId="478"/>
          <ac:picMkLst>
            <pc:docMk/>
            <pc:sldMk cId="2547174194" sldId="275"/>
            <ac:picMk id="17414" creationId="{E5003771-983A-8343-D9B1-E3A4C17CBBD0}"/>
          </ac:picMkLst>
        </pc:picChg>
        <pc:picChg chg="add mod">
          <ac:chgData name="Ellie Griffiths" userId="7cd6be80fa002c41" providerId="LiveId" clId="{27362B7B-BAD6-4FBF-9F1B-F793033C208F}" dt="2025-01-16T10:02:38.693" v="3303" actId="1076"/>
          <ac:picMkLst>
            <pc:docMk/>
            <pc:sldMk cId="2547174194" sldId="275"/>
            <ac:picMk id="17416" creationId="{48CC4064-4937-8881-825E-FC8088D00E97}"/>
          </ac:picMkLst>
        </pc:picChg>
      </pc:sldChg>
      <pc:sldChg chg="addSp delSp modSp new mod setBg">
        <pc:chgData name="Ellie Griffiths" userId="7cd6be80fa002c41" providerId="LiveId" clId="{27362B7B-BAD6-4FBF-9F1B-F793033C208F}" dt="2025-01-16T10:24:07.821" v="3531" actId="1076"/>
        <pc:sldMkLst>
          <pc:docMk/>
          <pc:sldMk cId="4140917248" sldId="276"/>
        </pc:sldMkLst>
        <pc:spChg chg="mod">
          <ac:chgData name="Ellie Griffiths" userId="7cd6be80fa002c41" providerId="LiveId" clId="{27362B7B-BAD6-4FBF-9F1B-F793033C208F}" dt="2025-01-16T10:23:32.867" v="3526" actId="20577"/>
          <ac:spMkLst>
            <pc:docMk/>
            <pc:sldMk cId="4140917248" sldId="276"/>
            <ac:spMk id="2" creationId="{11E46B5B-7567-60AD-C14D-E6CAE1FDD31A}"/>
          </ac:spMkLst>
        </pc:spChg>
        <pc:spChg chg="del">
          <ac:chgData name="Ellie Griffiths" userId="7cd6be80fa002c41" providerId="LiveId" clId="{27362B7B-BAD6-4FBF-9F1B-F793033C208F}" dt="2025-01-16T10:11:51.524" v="3366" actId="478"/>
          <ac:spMkLst>
            <pc:docMk/>
            <pc:sldMk cId="4140917248" sldId="276"/>
            <ac:spMk id="3" creationId="{736671D8-E236-4FAC-96E3-F18C3C0865DF}"/>
          </ac:spMkLst>
        </pc:spChg>
        <pc:spChg chg="add del mod">
          <ac:chgData name="Ellie Griffiths" userId="7cd6be80fa002c41" providerId="LiveId" clId="{27362B7B-BAD6-4FBF-9F1B-F793033C208F}" dt="2025-01-16T10:12:04.611" v="3369"/>
          <ac:spMkLst>
            <pc:docMk/>
            <pc:sldMk cId="4140917248" sldId="276"/>
            <ac:spMk id="4" creationId="{5A59447D-C98F-EA06-C3CD-1BEC52ED370A}"/>
          </ac:spMkLst>
        </pc:spChg>
        <pc:spChg chg="add mod">
          <ac:chgData name="Ellie Griffiths" userId="7cd6be80fa002c41" providerId="LiveId" clId="{27362B7B-BAD6-4FBF-9F1B-F793033C208F}" dt="2025-01-16T10:23:39.676" v="3527" actId="1076"/>
          <ac:spMkLst>
            <pc:docMk/>
            <pc:sldMk cId="4140917248" sldId="276"/>
            <ac:spMk id="5" creationId="{898AA87D-4CA9-6C6F-0ED4-3E2A42442173}"/>
          </ac:spMkLst>
        </pc:spChg>
        <pc:spChg chg="add mod">
          <ac:chgData name="Ellie Griffiths" userId="7cd6be80fa002c41" providerId="LiveId" clId="{27362B7B-BAD6-4FBF-9F1B-F793033C208F}" dt="2025-01-16T10:23:54.136" v="3529" actId="1076"/>
          <ac:spMkLst>
            <pc:docMk/>
            <pc:sldMk cId="4140917248" sldId="276"/>
            <ac:spMk id="7" creationId="{42C35710-9A45-94CE-103C-DD593D54582A}"/>
          </ac:spMkLst>
        </pc:spChg>
        <pc:spChg chg="add del mod">
          <ac:chgData name="Ellie Griffiths" userId="7cd6be80fa002c41" providerId="LiveId" clId="{27362B7B-BAD6-4FBF-9F1B-F793033C208F}" dt="2025-01-16T10:19:22.984" v="3439"/>
          <ac:spMkLst>
            <pc:docMk/>
            <pc:sldMk cId="4140917248" sldId="276"/>
            <ac:spMk id="9" creationId="{17AA12A8-68E4-BEEB-0B28-910CBD72C4B3}"/>
          </ac:spMkLst>
        </pc:spChg>
        <pc:spChg chg="add mod">
          <ac:chgData name="Ellie Griffiths" userId="7cd6be80fa002c41" providerId="LiveId" clId="{27362B7B-BAD6-4FBF-9F1B-F793033C208F}" dt="2025-01-16T10:24:07.821" v="3531" actId="1076"/>
          <ac:spMkLst>
            <pc:docMk/>
            <pc:sldMk cId="4140917248" sldId="276"/>
            <ac:spMk id="11" creationId="{CB9F04C5-A113-E64D-61B4-C4C3E1F05015}"/>
          </ac:spMkLst>
        </pc:spChg>
        <pc:spChg chg="add mod">
          <ac:chgData name="Ellie Griffiths" userId="7cd6be80fa002c41" providerId="LiveId" clId="{27362B7B-BAD6-4FBF-9F1B-F793033C208F}" dt="2025-01-16T10:22:28.812" v="3494" actId="1076"/>
          <ac:spMkLst>
            <pc:docMk/>
            <pc:sldMk cId="4140917248" sldId="276"/>
            <ac:spMk id="12" creationId="{55788CF8-3361-14A2-69FB-2B43467F71B5}"/>
          </ac:spMkLst>
        </pc:spChg>
        <pc:spChg chg="add mod">
          <ac:chgData name="Ellie Griffiths" userId="7cd6be80fa002c41" providerId="LiveId" clId="{27362B7B-BAD6-4FBF-9F1B-F793033C208F}" dt="2025-01-16T10:22:15.961" v="3493" actId="1076"/>
          <ac:spMkLst>
            <pc:docMk/>
            <pc:sldMk cId="4140917248" sldId="276"/>
            <ac:spMk id="15" creationId="{A92DD61B-D1D1-0679-EDAC-2C36ED15CAA7}"/>
          </ac:spMkLst>
        </pc:spChg>
        <pc:spChg chg="add mod">
          <ac:chgData name="Ellie Griffiths" userId="7cd6be80fa002c41" providerId="LiveId" clId="{27362B7B-BAD6-4FBF-9F1B-F793033C208F}" dt="2025-01-16T10:23:05.279" v="3500" actId="1076"/>
          <ac:spMkLst>
            <pc:docMk/>
            <pc:sldMk cId="4140917248" sldId="276"/>
            <ac:spMk id="17" creationId="{454E94C5-FAAE-74A7-8E37-6537D9965C03}"/>
          </ac:spMkLst>
        </pc:spChg>
        <pc:picChg chg="add mod">
          <ac:chgData name="Ellie Griffiths" userId="7cd6be80fa002c41" providerId="LiveId" clId="{27362B7B-BAD6-4FBF-9F1B-F793033C208F}" dt="2025-01-16T10:23:48.302" v="3528" actId="1076"/>
          <ac:picMkLst>
            <pc:docMk/>
            <pc:sldMk cId="4140917248" sldId="276"/>
            <ac:picMk id="6" creationId="{E96310BA-F985-0CFC-EF61-A2DA260C339D}"/>
          </ac:picMkLst>
        </pc:picChg>
        <pc:picChg chg="add mod">
          <ac:chgData name="Ellie Griffiths" userId="7cd6be80fa002c41" providerId="LiveId" clId="{27362B7B-BAD6-4FBF-9F1B-F793033C208F}" dt="2025-01-16T10:24:01.778" v="3530" actId="1076"/>
          <ac:picMkLst>
            <pc:docMk/>
            <pc:sldMk cId="4140917248" sldId="276"/>
            <ac:picMk id="8" creationId="{6F47604F-BAE5-FD8F-0B3A-1508BCB7306A}"/>
          </ac:picMkLst>
        </pc:picChg>
        <pc:picChg chg="add del mod">
          <ac:chgData name="Ellie Griffiths" userId="7cd6be80fa002c41" providerId="LiveId" clId="{27362B7B-BAD6-4FBF-9F1B-F793033C208F}" dt="2025-01-16T10:19:22.984" v="3437" actId="478"/>
          <ac:picMkLst>
            <pc:docMk/>
            <pc:sldMk cId="4140917248" sldId="276"/>
            <ac:picMk id="10" creationId="{7B2EC40A-0A03-D0EE-212F-E4EBCBCE55F2}"/>
          </ac:picMkLst>
        </pc:picChg>
        <pc:picChg chg="add mod">
          <ac:chgData name="Ellie Griffiths" userId="7cd6be80fa002c41" providerId="LiveId" clId="{27362B7B-BAD6-4FBF-9F1B-F793033C208F}" dt="2025-01-16T10:21:41.046" v="3486" actId="1076"/>
          <ac:picMkLst>
            <pc:docMk/>
            <pc:sldMk cId="4140917248" sldId="276"/>
            <ac:picMk id="13" creationId="{CC2BB0BC-B934-E295-E9B8-CEE1CB1E76EF}"/>
          </ac:picMkLst>
        </pc:picChg>
      </pc:sldChg>
      <pc:sldChg chg="addSp delSp modSp new mod setBg">
        <pc:chgData name="Ellie Griffiths" userId="7cd6be80fa002c41" providerId="LiveId" clId="{27362B7B-BAD6-4FBF-9F1B-F793033C208F}" dt="2025-01-16T10:43:19.004" v="3932" actId="2711"/>
        <pc:sldMkLst>
          <pc:docMk/>
          <pc:sldMk cId="850218010" sldId="277"/>
        </pc:sldMkLst>
        <pc:spChg chg="mod">
          <ac:chgData name="Ellie Griffiths" userId="7cd6be80fa002c41" providerId="LiveId" clId="{27362B7B-BAD6-4FBF-9F1B-F793033C208F}" dt="2025-01-16T10:25:10.557" v="3560" actId="115"/>
          <ac:spMkLst>
            <pc:docMk/>
            <pc:sldMk cId="850218010" sldId="277"/>
            <ac:spMk id="2" creationId="{0714DFFE-C602-3741-1F3D-FD89A8179216}"/>
          </ac:spMkLst>
        </pc:spChg>
        <pc:spChg chg="del">
          <ac:chgData name="Ellie Griffiths" userId="7cd6be80fa002c41" providerId="LiveId" clId="{27362B7B-BAD6-4FBF-9F1B-F793033C208F}" dt="2025-01-16T10:24:59.573" v="3558" actId="478"/>
          <ac:spMkLst>
            <pc:docMk/>
            <pc:sldMk cId="850218010" sldId="277"/>
            <ac:spMk id="3" creationId="{BB12F77A-A4F4-ABDE-AD85-D43796FC2165}"/>
          </ac:spMkLst>
        </pc:spChg>
        <pc:spChg chg="add mod">
          <ac:chgData name="Ellie Griffiths" userId="7cd6be80fa002c41" providerId="LiveId" clId="{27362B7B-BAD6-4FBF-9F1B-F793033C208F}" dt="2025-01-16T10:37:10.404" v="3808" actId="20577"/>
          <ac:spMkLst>
            <pc:docMk/>
            <pc:sldMk cId="850218010" sldId="277"/>
            <ac:spMk id="6" creationId="{F1FE6240-83B6-D706-6CB4-28C2939122E2}"/>
          </ac:spMkLst>
        </pc:spChg>
        <pc:spChg chg="add mod">
          <ac:chgData name="Ellie Griffiths" userId="7cd6be80fa002c41" providerId="LiveId" clId="{27362B7B-BAD6-4FBF-9F1B-F793033C208F}" dt="2025-01-16T10:33:47.242" v="3743" actId="1076"/>
          <ac:spMkLst>
            <pc:docMk/>
            <pc:sldMk cId="850218010" sldId="277"/>
            <ac:spMk id="12" creationId="{1AB21999-8705-91D5-DB5D-3E8EA7FC2E94}"/>
          </ac:spMkLst>
        </pc:spChg>
        <pc:spChg chg="add mod">
          <ac:chgData name="Ellie Griffiths" userId="7cd6be80fa002c41" providerId="LiveId" clId="{27362B7B-BAD6-4FBF-9F1B-F793033C208F}" dt="2025-01-16T10:41:49.091" v="3900" actId="20577"/>
          <ac:spMkLst>
            <pc:docMk/>
            <pc:sldMk cId="850218010" sldId="277"/>
            <ac:spMk id="13" creationId="{7801D9E3-0CC8-3A95-08B5-F0AC92850561}"/>
          </ac:spMkLst>
        </pc:spChg>
        <pc:spChg chg="add mod">
          <ac:chgData name="Ellie Griffiths" userId="7cd6be80fa002c41" providerId="LiveId" clId="{27362B7B-BAD6-4FBF-9F1B-F793033C208F}" dt="2025-01-16T10:35:15.771" v="3771" actId="20577"/>
          <ac:spMkLst>
            <pc:docMk/>
            <pc:sldMk cId="850218010" sldId="277"/>
            <ac:spMk id="17" creationId="{291181AF-F11B-5A19-8A8A-7088CAD97135}"/>
          </ac:spMkLst>
        </pc:spChg>
        <pc:spChg chg="add mod">
          <ac:chgData name="Ellie Griffiths" userId="7cd6be80fa002c41" providerId="LiveId" clId="{27362B7B-BAD6-4FBF-9F1B-F793033C208F}" dt="2025-01-16T10:43:19.004" v="3932" actId="2711"/>
          <ac:spMkLst>
            <pc:docMk/>
            <pc:sldMk cId="850218010" sldId="277"/>
            <ac:spMk id="18" creationId="{44EF192A-7A53-9379-693E-A705AC366A9A}"/>
          </ac:spMkLst>
        </pc:spChg>
        <pc:cxnChg chg="add mod">
          <ac:chgData name="Ellie Griffiths" userId="7cd6be80fa002c41" providerId="LiveId" clId="{27362B7B-BAD6-4FBF-9F1B-F793033C208F}" dt="2025-01-16T10:33:17.385" v="3739" actId="1076"/>
          <ac:cxnSpMkLst>
            <pc:docMk/>
            <pc:sldMk cId="850218010" sldId="277"/>
            <ac:cxnSpMk id="5" creationId="{34FE9159-C0A0-EE27-B252-57ABDB0A782B}"/>
          </ac:cxnSpMkLst>
        </pc:cxnChg>
        <pc:cxnChg chg="add del mod">
          <ac:chgData name="Ellie Griffiths" userId="7cd6be80fa002c41" providerId="LiveId" clId="{27362B7B-BAD6-4FBF-9F1B-F793033C208F}" dt="2025-01-16T10:30:05.434" v="3637" actId="478"/>
          <ac:cxnSpMkLst>
            <pc:docMk/>
            <pc:sldMk cId="850218010" sldId="277"/>
            <ac:cxnSpMk id="8" creationId="{FF28D51E-F2C6-3FE5-3DFD-B04F27FF7DFD}"/>
          </ac:cxnSpMkLst>
        </pc:cxnChg>
        <pc:cxnChg chg="add mod">
          <ac:chgData name="Ellie Griffiths" userId="7cd6be80fa002c41" providerId="LiveId" clId="{27362B7B-BAD6-4FBF-9F1B-F793033C208F}" dt="2025-01-16T10:33:44.141" v="3742" actId="1076"/>
          <ac:cxnSpMkLst>
            <pc:docMk/>
            <pc:sldMk cId="850218010" sldId="277"/>
            <ac:cxnSpMk id="10" creationId="{213CEF4B-5DE2-6FDA-5464-D42E6897EC63}"/>
          </ac:cxnSpMkLst>
        </pc:cxnChg>
        <pc:cxnChg chg="add mod">
          <ac:chgData name="Ellie Griffiths" userId="7cd6be80fa002c41" providerId="LiveId" clId="{27362B7B-BAD6-4FBF-9F1B-F793033C208F}" dt="2025-01-16T10:34:34.608" v="3747" actId="14100"/>
          <ac:cxnSpMkLst>
            <pc:docMk/>
            <pc:sldMk cId="850218010" sldId="277"/>
            <ac:cxnSpMk id="15" creationId="{FC87975D-B4BC-6758-8712-77B72D58A4F2}"/>
          </ac:cxnSpMkLst>
        </pc:cxnChg>
      </pc:sldChg>
      <pc:sldChg chg="addSp delSp modSp new mod setBg">
        <pc:chgData name="Ellie Griffiths" userId="7cd6be80fa002c41" providerId="LiveId" clId="{27362B7B-BAD6-4FBF-9F1B-F793033C208F}" dt="2025-01-16T17:43:16.494" v="4857" actId="13926"/>
        <pc:sldMkLst>
          <pc:docMk/>
          <pc:sldMk cId="1767316229" sldId="278"/>
        </pc:sldMkLst>
        <pc:spChg chg="mod">
          <ac:chgData name="Ellie Griffiths" userId="7cd6be80fa002c41" providerId="LiveId" clId="{27362B7B-BAD6-4FBF-9F1B-F793033C208F}" dt="2025-01-16T10:44:29.878" v="3955" actId="207"/>
          <ac:spMkLst>
            <pc:docMk/>
            <pc:sldMk cId="1767316229" sldId="278"/>
            <ac:spMk id="2" creationId="{0B3F2775-DFB8-0AB8-82F4-A4B07A14CB69}"/>
          </ac:spMkLst>
        </pc:spChg>
        <pc:spChg chg="del">
          <ac:chgData name="Ellie Griffiths" userId="7cd6be80fa002c41" providerId="LiveId" clId="{27362B7B-BAD6-4FBF-9F1B-F793033C208F}" dt="2025-01-16T10:44:41.236" v="3957" actId="478"/>
          <ac:spMkLst>
            <pc:docMk/>
            <pc:sldMk cId="1767316229" sldId="278"/>
            <ac:spMk id="3" creationId="{3738C884-92B2-20D1-A1C6-8A508D3B8F8F}"/>
          </ac:spMkLst>
        </pc:spChg>
        <pc:spChg chg="add del mod">
          <ac:chgData name="Ellie Griffiths" userId="7cd6be80fa002c41" providerId="LiveId" clId="{27362B7B-BAD6-4FBF-9F1B-F793033C208F}" dt="2025-01-16T10:45:12.584" v="3961" actId="478"/>
          <ac:spMkLst>
            <pc:docMk/>
            <pc:sldMk cId="1767316229" sldId="278"/>
            <ac:spMk id="4" creationId="{39965576-8FB4-D2A5-18EC-3B112A8C1070}"/>
          </ac:spMkLst>
        </pc:spChg>
        <pc:spChg chg="add mod">
          <ac:chgData name="Ellie Griffiths" userId="7cd6be80fa002c41" providerId="LiveId" clId="{27362B7B-BAD6-4FBF-9F1B-F793033C208F}" dt="2025-01-16T12:06:28.146" v="4452" actId="13926"/>
          <ac:spMkLst>
            <pc:docMk/>
            <pc:sldMk cId="1767316229" sldId="278"/>
            <ac:spMk id="5" creationId="{2A2A11B0-A5A2-590C-22C6-E640D0831866}"/>
          </ac:spMkLst>
        </pc:spChg>
        <pc:spChg chg="add mod">
          <ac:chgData name="Ellie Griffiths" userId="7cd6be80fa002c41" providerId="LiveId" clId="{27362B7B-BAD6-4FBF-9F1B-F793033C208F}" dt="2025-01-16T10:48:08.575" v="4021" actId="1076"/>
          <ac:spMkLst>
            <pc:docMk/>
            <pc:sldMk cId="1767316229" sldId="278"/>
            <ac:spMk id="6" creationId="{9F33F617-9641-3C56-D9C6-1B83BF5AB635}"/>
          </ac:spMkLst>
        </pc:spChg>
        <pc:spChg chg="add mod">
          <ac:chgData name="Ellie Griffiths" userId="7cd6be80fa002c41" providerId="LiveId" clId="{27362B7B-BAD6-4FBF-9F1B-F793033C208F}" dt="2025-01-16T12:06:34.095" v="4453" actId="13926"/>
          <ac:spMkLst>
            <pc:docMk/>
            <pc:sldMk cId="1767316229" sldId="278"/>
            <ac:spMk id="7" creationId="{396803F8-43D0-1C21-4115-289C9F65B863}"/>
          </ac:spMkLst>
        </pc:spChg>
        <pc:spChg chg="add mod">
          <ac:chgData name="Ellie Griffiths" userId="7cd6be80fa002c41" providerId="LiveId" clId="{27362B7B-BAD6-4FBF-9F1B-F793033C208F}" dt="2025-01-16T17:43:16.494" v="4857" actId="13926"/>
          <ac:spMkLst>
            <pc:docMk/>
            <pc:sldMk cId="1767316229" sldId="278"/>
            <ac:spMk id="8" creationId="{EE0458FD-DEDC-D27F-E488-B8505E32CCA5}"/>
          </ac:spMkLst>
        </pc:spChg>
        <pc:spChg chg="add mod">
          <ac:chgData name="Ellie Griffiths" userId="7cd6be80fa002c41" providerId="LiveId" clId="{27362B7B-BAD6-4FBF-9F1B-F793033C208F}" dt="2025-01-16T10:54:06.884" v="4151" actId="1076"/>
          <ac:spMkLst>
            <pc:docMk/>
            <pc:sldMk cId="1767316229" sldId="278"/>
            <ac:spMk id="9" creationId="{A90B4D63-224B-821F-4334-83A0B796427B}"/>
          </ac:spMkLst>
        </pc:spChg>
        <pc:spChg chg="add mod">
          <ac:chgData name="Ellie Griffiths" userId="7cd6be80fa002c41" providerId="LiveId" clId="{27362B7B-BAD6-4FBF-9F1B-F793033C208F}" dt="2025-01-16T10:54:03.861" v="4150" actId="1076"/>
          <ac:spMkLst>
            <pc:docMk/>
            <pc:sldMk cId="1767316229" sldId="278"/>
            <ac:spMk id="10" creationId="{DD1B2314-F8DA-13D6-ED16-530405E5DCD9}"/>
          </ac:spMkLst>
        </pc:spChg>
        <pc:picChg chg="add mod">
          <ac:chgData name="Ellie Griffiths" userId="7cd6be80fa002c41" providerId="LiveId" clId="{27362B7B-BAD6-4FBF-9F1B-F793033C208F}" dt="2025-01-16T10:47:24.683" v="3987" actId="1076"/>
          <ac:picMkLst>
            <pc:docMk/>
            <pc:sldMk cId="1767316229" sldId="278"/>
            <ac:picMk id="18434" creationId="{F7AE6699-3765-A0E5-2E00-166759179653}"/>
          </ac:picMkLst>
        </pc:picChg>
        <pc:picChg chg="add mod">
          <ac:chgData name="Ellie Griffiths" userId="7cd6be80fa002c41" providerId="LiveId" clId="{27362B7B-BAD6-4FBF-9F1B-F793033C208F}" dt="2025-01-16T10:50:14.926" v="4029" actId="1076"/>
          <ac:picMkLst>
            <pc:docMk/>
            <pc:sldMk cId="1767316229" sldId="278"/>
            <ac:picMk id="18436" creationId="{02AACF39-6249-A260-7C54-2F5543EC3761}"/>
          </ac:picMkLst>
        </pc:picChg>
        <pc:picChg chg="add mod">
          <ac:chgData name="Ellie Griffiths" userId="7cd6be80fa002c41" providerId="LiveId" clId="{27362B7B-BAD6-4FBF-9F1B-F793033C208F}" dt="2025-01-16T10:52:16.668" v="4059" actId="1076"/>
          <ac:picMkLst>
            <pc:docMk/>
            <pc:sldMk cId="1767316229" sldId="278"/>
            <ac:picMk id="18438" creationId="{E5980C6D-DE4C-B431-4F1B-AFE7EDD67986}"/>
          </ac:picMkLst>
        </pc:picChg>
      </pc:sldChg>
      <pc:sldChg chg="addSp delSp modSp new mod setBg">
        <pc:chgData name="Ellie Griffiths" userId="7cd6be80fa002c41" providerId="LiveId" clId="{27362B7B-BAD6-4FBF-9F1B-F793033C208F}" dt="2025-01-16T12:34:08.127" v="4571" actId="1076"/>
        <pc:sldMkLst>
          <pc:docMk/>
          <pc:sldMk cId="2847149734" sldId="279"/>
        </pc:sldMkLst>
        <pc:spChg chg="mod">
          <ac:chgData name="Ellie Griffiths" userId="7cd6be80fa002c41" providerId="LiveId" clId="{27362B7B-BAD6-4FBF-9F1B-F793033C208F}" dt="2025-01-16T12:07:44.617" v="4456" actId="13926"/>
          <ac:spMkLst>
            <pc:docMk/>
            <pc:sldMk cId="2847149734" sldId="279"/>
            <ac:spMk id="2" creationId="{3606D786-2267-29B0-EECE-8A18CF8D1E54}"/>
          </ac:spMkLst>
        </pc:spChg>
        <pc:spChg chg="del mod">
          <ac:chgData name="Ellie Griffiths" userId="7cd6be80fa002c41" providerId="LiveId" clId="{27362B7B-BAD6-4FBF-9F1B-F793033C208F}" dt="2025-01-16T10:55:23.445" v="4178" actId="478"/>
          <ac:spMkLst>
            <pc:docMk/>
            <pc:sldMk cId="2847149734" sldId="279"/>
            <ac:spMk id="3" creationId="{4EDEE0B2-221C-CD2F-1370-28FF9AD02B49}"/>
          </ac:spMkLst>
        </pc:spChg>
        <pc:spChg chg="add mod">
          <ac:chgData name="Ellie Griffiths" userId="7cd6be80fa002c41" providerId="LiveId" clId="{27362B7B-BAD6-4FBF-9F1B-F793033C208F}" dt="2025-01-16T10:57:40.565" v="4214" actId="1076"/>
          <ac:spMkLst>
            <pc:docMk/>
            <pc:sldMk cId="2847149734" sldId="279"/>
            <ac:spMk id="4" creationId="{AF56832E-18BF-4B02-44E1-8C68A36C776A}"/>
          </ac:spMkLst>
        </pc:spChg>
        <pc:spChg chg="add mod">
          <ac:chgData name="Ellie Griffiths" userId="7cd6be80fa002c41" providerId="LiveId" clId="{27362B7B-BAD6-4FBF-9F1B-F793033C208F}" dt="2025-01-16T10:59:00.132" v="4253" actId="1076"/>
          <ac:spMkLst>
            <pc:docMk/>
            <pc:sldMk cId="2847149734" sldId="279"/>
            <ac:spMk id="5" creationId="{43BA0376-5027-15F1-695F-B36FCFBDD9FB}"/>
          </ac:spMkLst>
        </pc:spChg>
        <pc:spChg chg="add mod">
          <ac:chgData name="Ellie Griffiths" userId="7cd6be80fa002c41" providerId="LiveId" clId="{27362B7B-BAD6-4FBF-9F1B-F793033C208F}" dt="2025-01-16T12:09:05.637" v="4475" actId="1076"/>
          <ac:spMkLst>
            <pc:docMk/>
            <pc:sldMk cId="2847149734" sldId="279"/>
            <ac:spMk id="6" creationId="{46D1F42D-138D-A12B-3C55-B1862AE765DB}"/>
          </ac:spMkLst>
        </pc:spChg>
        <pc:spChg chg="add mod">
          <ac:chgData name="Ellie Griffiths" userId="7cd6be80fa002c41" providerId="LiveId" clId="{27362B7B-BAD6-4FBF-9F1B-F793033C208F}" dt="2025-01-16T12:08:12.174" v="4464" actId="207"/>
          <ac:spMkLst>
            <pc:docMk/>
            <pc:sldMk cId="2847149734" sldId="279"/>
            <ac:spMk id="7" creationId="{5FCFD20A-E731-92A1-0C98-00E11E0CC520}"/>
          </ac:spMkLst>
        </pc:spChg>
        <pc:spChg chg="add mod">
          <ac:chgData name="Ellie Griffiths" userId="7cd6be80fa002c41" providerId="LiveId" clId="{27362B7B-BAD6-4FBF-9F1B-F793033C208F}" dt="2025-01-16T12:34:01.894" v="4570" actId="1076"/>
          <ac:spMkLst>
            <pc:docMk/>
            <pc:sldMk cId="2847149734" sldId="279"/>
            <ac:spMk id="8" creationId="{9220A2A9-23C1-A445-625F-39659A595B32}"/>
          </ac:spMkLst>
        </pc:spChg>
        <pc:spChg chg="add mod">
          <ac:chgData name="Ellie Griffiths" userId="7cd6be80fa002c41" providerId="LiveId" clId="{27362B7B-BAD6-4FBF-9F1B-F793033C208F}" dt="2025-01-16T12:34:08.127" v="4571" actId="1076"/>
          <ac:spMkLst>
            <pc:docMk/>
            <pc:sldMk cId="2847149734" sldId="279"/>
            <ac:spMk id="9" creationId="{DB500C79-A846-31A2-0138-908E24463777}"/>
          </ac:spMkLst>
        </pc:spChg>
        <pc:spChg chg="add mod">
          <ac:chgData name="Ellie Griffiths" userId="7cd6be80fa002c41" providerId="LiveId" clId="{27362B7B-BAD6-4FBF-9F1B-F793033C208F}" dt="2025-01-16T12:08:18.889" v="4466" actId="207"/>
          <ac:spMkLst>
            <pc:docMk/>
            <pc:sldMk cId="2847149734" sldId="279"/>
            <ac:spMk id="10" creationId="{B8772CA2-ECDB-5B1A-1CB6-3EB8A9600FE3}"/>
          </ac:spMkLst>
        </pc:spChg>
        <pc:spChg chg="add mod">
          <ac:chgData name="Ellie Griffiths" userId="7cd6be80fa002c41" providerId="LiveId" clId="{27362B7B-BAD6-4FBF-9F1B-F793033C208F}" dt="2025-01-16T12:08:26.368" v="4468" actId="207"/>
          <ac:spMkLst>
            <pc:docMk/>
            <pc:sldMk cId="2847149734" sldId="279"/>
            <ac:spMk id="11" creationId="{98EF77C3-A674-F798-3A93-B4FD552FB2B7}"/>
          </ac:spMkLst>
        </pc:spChg>
        <pc:picChg chg="add mod">
          <ac:chgData name="Ellie Griffiths" userId="7cd6be80fa002c41" providerId="LiveId" clId="{27362B7B-BAD6-4FBF-9F1B-F793033C208F}" dt="2025-01-16T10:56:46.816" v="4184" actId="1076"/>
          <ac:picMkLst>
            <pc:docMk/>
            <pc:sldMk cId="2847149734" sldId="279"/>
            <ac:picMk id="20482" creationId="{A4DC5450-5988-C907-AD5E-BD3E17CF58A5}"/>
          </ac:picMkLst>
        </pc:picChg>
        <pc:picChg chg="add mod">
          <ac:chgData name="Ellie Griffiths" userId="7cd6be80fa002c41" providerId="LiveId" clId="{27362B7B-BAD6-4FBF-9F1B-F793033C208F}" dt="2025-01-16T10:58:23.592" v="4221" actId="1076"/>
          <ac:picMkLst>
            <pc:docMk/>
            <pc:sldMk cId="2847149734" sldId="279"/>
            <ac:picMk id="20484" creationId="{4A4BD851-6543-2B6B-9B28-6247617E1C84}"/>
          </ac:picMkLst>
        </pc:picChg>
      </pc:sldChg>
      <pc:sldChg chg="addSp delSp modSp new mod setBg">
        <pc:chgData name="Ellie Griffiths" userId="7cd6be80fa002c41" providerId="LiveId" clId="{27362B7B-BAD6-4FBF-9F1B-F793033C208F}" dt="2025-01-16T12:09:50.825" v="4483" actId="1076"/>
        <pc:sldMkLst>
          <pc:docMk/>
          <pc:sldMk cId="818706733" sldId="280"/>
        </pc:sldMkLst>
        <pc:spChg chg="mod">
          <ac:chgData name="Ellie Griffiths" userId="7cd6be80fa002c41" providerId="LiveId" clId="{27362B7B-BAD6-4FBF-9F1B-F793033C208F}" dt="2025-01-16T12:09:50.825" v="4483" actId="1076"/>
          <ac:spMkLst>
            <pc:docMk/>
            <pc:sldMk cId="818706733" sldId="280"/>
            <ac:spMk id="2" creationId="{DF4A3F8E-172D-0486-901F-3A03F5324947}"/>
          </ac:spMkLst>
        </pc:spChg>
        <pc:spChg chg="del">
          <ac:chgData name="Ellie Griffiths" userId="7cd6be80fa002c41" providerId="LiveId" clId="{27362B7B-BAD6-4FBF-9F1B-F793033C208F}" dt="2025-01-16T11:53:48.712" v="4397" actId="478"/>
          <ac:spMkLst>
            <pc:docMk/>
            <pc:sldMk cId="818706733" sldId="280"/>
            <ac:spMk id="3" creationId="{AD308434-2354-C70E-3BC9-E77D8CEC01B2}"/>
          </ac:spMkLst>
        </pc:spChg>
        <pc:spChg chg="add mod">
          <ac:chgData name="Ellie Griffiths" userId="7cd6be80fa002c41" providerId="LiveId" clId="{27362B7B-BAD6-4FBF-9F1B-F793033C208F}" dt="2025-01-16T11:56:49.985" v="4428" actId="1076"/>
          <ac:spMkLst>
            <pc:docMk/>
            <pc:sldMk cId="818706733" sldId="280"/>
            <ac:spMk id="4" creationId="{7E329630-3B3F-55AE-76A1-DEF696B2FD88}"/>
          </ac:spMkLst>
        </pc:spChg>
        <pc:spChg chg="add mod">
          <ac:chgData name="Ellie Griffiths" userId="7cd6be80fa002c41" providerId="LiveId" clId="{27362B7B-BAD6-4FBF-9F1B-F793033C208F}" dt="2025-01-16T12:09:25.001" v="4479" actId="207"/>
          <ac:spMkLst>
            <pc:docMk/>
            <pc:sldMk cId="818706733" sldId="280"/>
            <ac:spMk id="5" creationId="{A08F4086-BA74-D249-05FA-EED946CD5CCC}"/>
          </ac:spMkLst>
        </pc:spChg>
        <pc:picChg chg="add mod">
          <ac:chgData name="Ellie Griffiths" userId="7cd6be80fa002c41" providerId="LiveId" clId="{27362B7B-BAD6-4FBF-9F1B-F793033C208F}" dt="2025-01-16T11:55:59.899" v="4399" actId="1076"/>
          <ac:picMkLst>
            <pc:docMk/>
            <pc:sldMk cId="818706733" sldId="280"/>
            <ac:picMk id="21506" creationId="{78AE2114-A297-0A3C-5FD7-7CBCDE30679B}"/>
          </ac:picMkLst>
        </pc:picChg>
      </pc:sldChg>
      <pc:sldChg chg="addSp delSp modSp new mod setBg">
        <pc:chgData name="Ellie Griffiths" userId="7cd6be80fa002c41" providerId="LiveId" clId="{27362B7B-BAD6-4FBF-9F1B-F793033C208F}" dt="2025-01-16T17:41:12.426" v="4810" actId="1076"/>
        <pc:sldMkLst>
          <pc:docMk/>
          <pc:sldMk cId="1761906775" sldId="281"/>
        </pc:sldMkLst>
        <pc:spChg chg="mod">
          <ac:chgData name="Ellie Griffiths" userId="7cd6be80fa002c41" providerId="LiveId" clId="{27362B7B-BAD6-4FBF-9F1B-F793033C208F}" dt="2025-01-16T12:22:51.283" v="4522" actId="1076"/>
          <ac:spMkLst>
            <pc:docMk/>
            <pc:sldMk cId="1761906775" sldId="281"/>
            <ac:spMk id="2" creationId="{8E74A247-CE3B-7FF9-E79E-0D32B8718ADA}"/>
          </ac:spMkLst>
        </pc:spChg>
        <pc:spChg chg="del mod">
          <ac:chgData name="Ellie Griffiths" userId="7cd6be80fa002c41" providerId="LiveId" clId="{27362B7B-BAD6-4FBF-9F1B-F793033C208F}" dt="2025-01-16T12:20:38.679" v="4510" actId="478"/>
          <ac:spMkLst>
            <pc:docMk/>
            <pc:sldMk cId="1761906775" sldId="281"/>
            <ac:spMk id="3" creationId="{06E835D9-350C-2345-DC5E-65CE1A24836E}"/>
          </ac:spMkLst>
        </pc:spChg>
        <pc:spChg chg="add mod">
          <ac:chgData name="Ellie Griffiths" userId="7cd6be80fa002c41" providerId="LiveId" clId="{27362B7B-BAD6-4FBF-9F1B-F793033C208F}" dt="2025-01-16T12:22:13.558" v="4517" actId="1076"/>
          <ac:spMkLst>
            <pc:docMk/>
            <pc:sldMk cId="1761906775" sldId="281"/>
            <ac:spMk id="5" creationId="{F53DA2E5-0159-37CB-A1FD-BFC52AECE175}"/>
          </ac:spMkLst>
        </pc:spChg>
        <pc:spChg chg="add del mod">
          <ac:chgData name="Ellie Griffiths" userId="7cd6be80fa002c41" providerId="LiveId" clId="{27362B7B-BAD6-4FBF-9F1B-F793033C208F}" dt="2025-01-16T12:28:21.534" v="4528"/>
          <ac:spMkLst>
            <pc:docMk/>
            <pc:sldMk cId="1761906775" sldId="281"/>
            <ac:spMk id="6" creationId="{631D2E2A-BC1F-F36E-30EE-6A9F8A14A6D2}"/>
          </ac:spMkLst>
        </pc:spChg>
        <pc:spChg chg="add del mod">
          <ac:chgData name="Ellie Griffiths" userId="7cd6be80fa002c41" providerId="LiveId" clId="{27362B7B-BAD6-4FBF-9F1B-F793033C208F}" dt="2025-01-16T12:28:21.534" v="4530"/>
          <ac:spMkLst>
            <pc:docMk/>
            <pc:sldMk cId="1761906775" sldId="281"/>
            <ac:spMk id="7" creationId="{A02E85EB-B0CB-39C5-8017-6E57B8D3508B}"/>
          </ac:spMkLst>
        </pc:spChg>
        <pc:spChg chg="add del mod">
          <ac:chgData name="Ellie Griffiths" userId="7cd6be80fa002c41" providerId="LiveId" clId="{27362B7B-BAD6-4FBF-9F1B-F793033C208F}" dt="2025-01-16T12:29:04.038" v="4533"/>
          <ac:spMkLst>
            <pc:docMk/>
            <pc:sldMk cId="1761906775" sldId="281"/>
            <ac:spMk id="8" creationId="{8D922C24-855F-5BCE-3DD1-48A8E88B44BF}"/>
          </ac:spMkLst>
        </pc:spChg>
        <pc:spChg chg="add mod">
          <ac:chgData name="Ellie Griffiths" userId="7cd6be80fa002c41" providerId="LiveId" clId="{27362B7B-BAD6-4FBF-9F1B-F793033C208F}" dt="2025-01-16T12:40:06.386" v="4650" actId="1076"/>
          <ac:spMkLst>
            <pc:docMk/>
            <pc:sldMk cId="1761906775" sldId="281"/>
            <ac:spMk id="9" creationId="{24B0CEF7-782A-364D-12E2-D6A102CDFDC4}"/>
          </ac:spMkLst>
        </pc:spChg>
        <pc:spChg chg="add mod">
          <ac:chgData name="Ellie Griffiths" userId="7cd6be80fa002c41" providerId="LiveId" clId="{27362B7B-BAD6-4FBF-9F1B-F793033C208F}" dt="2025-01-16T12:33:50.820" v="4569" actId="1076"/>
          <ac:spMkLst>
            <pc:docMk/>
            <pc:sldMk cId="1761906775" sldId="281"/>
            <ac:spMk id="10" creationId="{D4E38F8C-7C32-4307-497F-097F0238A6A4}"/>
          </ac:spMkLst>
        </pc:spChg>
        <pc:spChg chg="add del mod">
          <ac:chgData name="Ellie Griffiths" userId="7cd6be80fa002c41" providerId="LiveId" clId="{27362B7B-BAD6-4FBF-9F1B-F793033C208F}" dt="2025-01-16T17:39:52.633" v="4772" actId="478"/>
          <ac:spMkLst>
            <pc:docMk/>
            <pc:sldMk cId="1761906775" sldId="281"/>
            <ac:spMk id="11" creationId="{D53B1C49-CFFE-1CAE-BFF5-AEE165DCA828}"/>
          </ac:spMkLst>
        </pc:spChg>
        <pc:spChg chg="add mod">
          <ac:chgData name="Ellie Griffiths" userId="7cd6be80fa002c41" providerId="LiveId" clId="{27362B7B-BAD6-4FBF-9F1B-F793033C208F}" dt="2025-01-16T13:40:05.301" v="4666" actId="27107"/>
          <ac:spMkLst>
            <pc:docMk/>
            <pc:sldMk cId="1761906775" sldId="281"/>
            <ac:spMk id="12" creationId="{34C93FBD-3136-AA79-CEC6-54795CF9B9E5}"/>
          </ac:spMkLst>
        </pc:spChg>
        <pc:spChg chg="add mod">
          <ac:chgData name="Ellie Griffiths" userId="7cd6be80fa002c41" providerId="LiveId" clId="{27362B7B-BAD6-4FBF-9F1B-F793033C208F}" dt="2025-01-16T12:39:44.316" v="4648" actId="113"/>
          <ac:spMkLst>
            <pc:docMk/>
            <pc:sldMk cId="1761906775" sldId="281"/>
            <ac:spMk id="13" creationId="{32BDC996-C788-9808-531C-7388F7D1312B}"/>
          </ac:spMkLst>
        </pc:spChg>
        <pc:spChg chg="add del mod">
          <ac:chgData name="Ellie Griffiths" userId="7cd6be80fa002c41" providerId="LiveId" clId="{27362B7B-BAD6-4FBF-9F1B-F793033C208F}" dt="2025-01-16T13:24:11.679" v="4655"/>
          <ac:spMkLst>
            <pc:docMk/>
            <pc:sldMk cId="1761906775" sldId="281"/>
            <ac:spMk id="14" creationId="{9C0027AA-63CE-AD79-7170-0746FFE399E6}"/>
          </ac:spMkLst>
        </pc:spChg>
        <pc:spChg chg="add mod">
          <ac:chgData name="Ellie Griffiths" userId="7cd6be80fa002c41" providerId="LiveId" clId="{27362B7B-BAD6-4FBF-9F1B-F793033C208F}" dt="2025-01-16T13:43:23.322" v="4668" actId="2711"/>
          <ac:spMkLst>
            <pc:docMk/>
            <pc:sldMk cId="1761906775" sldId="281"/>
            <ac:spMk id="15" creationId="{51FFE80D-898A-BABA-B401-E7B3BDAA0C0D}"/>
          </ac:spMkLst>
        </pc:spChg>
        <pc:spChg chg="add mod">
          <ac:chgData name="Ellie Griffiths" userId="7cd6be80fa002c41" providerId="LiveId" clId="{27362B7B-BAD6-4FBF-9F1B-F793033C208F}" dt="2025-01-16T17:41:12.426" v="4810" actId="1076"/>
          <ac:spMkLst>
            <pc:docMk/>
            <pc:sldMk cId="1761906775" sldId="281"/>
            <ac:spMk id="16" creationId="{DEF46A58-412C-B6DC-C0A0-88EC01D72904}"/>
          </ac:spMkLst>
        </pc:spChg>
        <pc:picChg chg="add mod">
          <ac:chgData name="Ellie Griffiths" userId="7cd6be80fa002c41" providerId="LiveId" clId="{27362B7B-BAD6-4FBF-9F1B-F793033C208F}" dt="2025-01-16T12:21:14.833" v="4512" actId="1076"/>
          <ac:picMkLst>
            <pc:docMk/>
            <pc:sldMk cId="1761906775" sldId="281"/>
            <ac:picMk id="4" creationId="{C05847A6-9EC8-42B6-2BF0-372789598B32}"/>
          </ac:picMkLst>
        </pc:picChg>
      </pc:sldChg>
      <pc:sldChg chg="addSp delSp modSp new mod setBg">
        <pc:chgData name="Ellie Griffiths" userId="7cd6be80fa002c41" providerId="LiveId" clId="{27362B7B-BAD6-4FBF-9F1B-F793033C208F}" dt="2025-01-16T17:48:58.286" v="4922" actId="1076"/>
        <pc:sldMkLst>
          <pc:docMk/>
          <pc:sldMk cId="188044873" sldId="282"/>
        </pc:sldMkLst>
        <pc:spChg chg="mod">
          <ac:chgData name="Ellie Griffiths" userId="7cd6be80fa002c41" providerId="LiveId" clId="{27362B7B-BAD6-4FBF-9F1B-F793033C208F}" dt="2025-01-16T17:17:29.812" v="4692" actId="115"/>
          <ac:spMkLst>
            <pc:docMk/>
            <pc:sldMk cId="188044873" sldId="282"/>
            <ac:spMk id="2" creationId="{E71787FF-AF08-3305-05A5-79A900EEB015}"/>
          </ac:spMkLst>
        </pc:spChg>
        <pc:spChg chg="del mod">
          <ac:chgData name="Ellie Griffiths" userId="7cd6be80fa002c41" providerId="LiveId" clId="{27362B7B-BAD6-4FBF-9F1B-F793033C208F}" dt="2025-01-16T17:22:36.778" v="4694" actId="478"/>
          <ac:spMkLst>
            <pc:docMk/>
            <pc:sldMk cId="188044873" sldId="282"/>
            <ac:spMk id="3" creationId="{6408E2FC-5410-FC25-2988-66A5E5E0338B}"/>
          </ac:spMkLst>
        </pc:spChg>
        <pc:spChg chg="add del mod">
          <ac:chgData name="Ellie Griffiths" userId="7cd6be80fa002c41" providerId="LiveId" clId="{27362B7B-BAD6-4FBF-9F1B-F793033C208F}" dt="2025-01-16T17:26:02.336" v="4729"/>
          <ac:spMkLst>
            <pc:docMk/>
            <pc:sldMk cId="188044873" sldId="282"/>
            <ac:spMk id="4" creationId="{CD0D3389-ACD5-C041-DABC-13201F7ED08A}"/>
          </ac:spMkLst>
        </pc:spChg>
        <pc:spChg chg="add mod">
          <ac:chgData name="Ellie Griffiths" userId="7cd6be80fa002c41" providerId="LiveId" clId="{27362B7B-BAD6-4FBF-9F1B-F793033C208F}" dt="2025-01-16T17:42:23.363" v="4851" actId="207"/>
          <ac:spMkLst>
            <pc:docMk/>
            <pc:sldMk cId="188044873" sldId="282"/>
            <ac:spMk id="5" creationId="{71DC5D4B-5FFA-8E03-B611-1CF0D15544D4}"/>
          </ac:spMkLst>
        </pc:spChg>
        <pc:spChg chg="add mod">
          <ac:chgData name="Ellie Griffiths" userId="7cd6be80fa002c41" providerId="LiveId" clId="{27362B7B-BAD6-4FBF-9F1B-F793033C208F}" dt="2025-01-16T17:42:19.609" v="4850" actId="207"/>
          <ac:spMkLst>
            <pc:docMk/>
            <pc:sldMk cId="188044873" sldId="282"/>
            <ac:spMk id="6" creationId="{E285D1D6-46E4-7773-4137-CA0204BB0F16}"/>
          </ac:spMkLst>
        </pc:spChg>
        <pc:spChg chg="add mod">
          <ac:chgData name="Ellie Griffiths" userId="7cd6be80fa002c41" providerId="LiveId" clId="{27362B7B-BAD6-4FBF-9F1B-F793033C208F}" dt="2025-01-16T17:42:16.141" v="4849" actId="207"/>
          <ac:spMkLst>
            <pc:docMk/>
            <pc:sldMk cId="188044873" sldId="282"/>
            <ac:spMk id="7" creationId="{42F7ED7F-4775-B856-FFB9-684806ED2926}"/>
          </ac:spMkLst>
        </pc:spChg>
        <pc:spChg chg="add mod">
          <ac:chgData name="Ellie Griffiths" userId="7cd6be80fa002c41" providerId="LiveId" clId="{27362B7B-BAD6-4FBF-9F1B-F793033C208F}" dt="2025-01-16T17:42:09.865" v="4848" actId="207"/>
          <ac:spMkLst>
            <pc:docMk/>
            <pc:sldMk cId="188044873" sldId="282"/>
            <ac:spMk id="8" creationId="{C4935AD8-2C7D-77C0-7EEA-810FDD80DDE7}"/>
          </ac:spMkLst>
        </pc:spChg>
        <pc:spChg chg="add del mod">
          <ac:chgData name="Ellie Griffiths" userId="7cd6be80fa002c41" providerId="LiveId" clId="{27362B7B-BAD6-4FBF-9F1B-F793033C208F}" dt="2025-01-16T17:38:55.634" v="4764"/>
          <ac:spMkLst>
            <pc:docMk/>
            <pc:sldMk cId="188044873" sldId="282"/>
            <ac:spMk id="9" creationId="{64DC410E-E6A5-9890-366A-28D3E48F43CB}"/>
          </ac:spMkLst>
        </pc:spChg>
        <pc:spChg chg="add del mod">
          <ac:chgData name="Ellie Griffiths" userId="7cd6be80fa002c41" providerId="LiveId" clId="{27362B7B-BAD6-4FBF-9F1B-F793033C208F}" dt="2025-01-16T17:38:55.634" v="4766"/>
          <ac:spMkLst>
            <pc:docMk/>
            <pc:sldMk cId="188044873" sldId="282"/>
            <ac:spMk id="10" creationId="{80571C3D-F023-177F-4674-BA7538CA074B}"/>
          </ac:spMkLst>
        </pc:spChg>
        <pc:spChg chg="add mod">
          <ac:chgData name="Ellie Griffiths" userId="7cd6be80fa002c41" providerId="LiveId" clId="{27362B7B-BAD6-4FBF-9F1B-F793033C208F}" dt="2025-01-16T17:42:05.701" v="4847" actId="207"/>
          <ac:spMkLst>
            <pc:docMk/>
            <pc:sldMk cId="188044873" sldId="282"/>
            <ac:spMk id="11" creationId="{90632099-BA2C-2204-4C36-1DCADA252A08}"/>
          </ac:spMkLst>
        </pc:spChg>
        <pc:spChg chg="add mod">
          <ac:chgData name="Ellie Griffiths" userId="7cd6be80fa002c41" providerId="LiveId" clId="{27362B7B-BAD6-4FBF-9F1B-F793033C208F}" dt="2025-01-16T17:44:53.468" v="4867" actId="255"/>
          <ac:spMkLst>
            <pc:docMk/>
            <pc:sldMk cId="188044873" sldId="282"/>
            <ac:spMk id="12" creationId="{2C8FF2A4-A45A-4CD2-C1E4-A4917C77814C}"/>
          </ac:spMkLst>
        </pc:spChg>
        <pc:spChg chg="add mod">
          <ac:chgData name="Ellie Griffiths" userId="7cd6be80fa002c41" providerId="LiveId" clId="{27362B7B-BAD6-4FBF-9F1B-F793033C208F}" dt="2025-01-16T17:48:30.157" v="4920" actId="1076"/>
          <ac:spMkLst>
            <pc:docMk/>
            <pc:sldMk cId="188044873" sldId="282"/>
            <ac:spMk id="14" creationId="{4271261D-3232-1FE9-F9E3-185AD7EFCC58}"/>
          </ac:spMkLst>
        </pc:spChg>
        <pc:spChg chg="add mod">
          <ac:chgData name="Ellie Griffiths" userId="7cd6be80fa002c41" providerId="LiveId" clId="{27362B7B-BAD6-4FBF-9F1B-F793033C208F}" dt="2025-01-16T17:48:58.286" v="4922" actId="1076"/>
          <ac:spMkLst>
            <pc:docMk/>
            <pc:sldMk cId="188044873" sldId="282"/>
            <ac:spMk id="15" creationId="{5E2B6A51-837D-C090-9AC8-F56F78F5A858}"/>
          </ac:spMkLst>
        </pc:spChg>
        <pc:picChg chg="add mod">
          <ac:chgData name="Ellie Griffiths" userId="7cd6be80fa002c41" providerId="LiveId" clId="{27362B7B-BAD6-4FBF-9F1B-F793033C208F}" dt="2025-01-16T17:47:43.593" v="4885" actId="1076"/>
          <ac:picMkLst>
            <pc:docMk/>
            <pc:sldMk cId="188044873" sldId="282"/>
            <ac:picMk id="13" creationId="{D349663F-F5F6-BF78-1B3C-1E05F95A4C32}"/>
          </ac:picMkLst>
        </pc:picChg>
        <pc:picChg chg="add del mod">
          <ac:chgData name="Ellie Griffiths" userId="7cd6be80fa002c41" providerId="LiveId" clId="{27362B7B-BAD6-4FBF-9F1B-F793033C208F}" dt="2025-01-16T17:46:58.071" v="4878" actId="478"/>
          <ac:picMkLst>
            <pc:docMk/>
            <pc:sldMk cId="188044873" sldId="282"/>
            <ac:picMk id="22530" creationId="{A7C63F1E-FDDC-0A5E-2A14-1AB82BD8E3E1}"/>
          </ac:picMkLst>
        </pc:picChg>
        <pc:picChg chg="add mod">
          <ac:chgData name="Ellie Griffiths" userId="7cd6be80fa002c41" providerId="LiveId" clId="{27362B7B-BAD6-4FBF-9F1B-F793033C208F}" dt="2025-01-16T17:47:46.204" v="4886" actId="1076"/>
          <ac:picMkLst>
            <pc:docMk/>
            <pc:sldMk cId="188044873" sldId="282"/>
            <ac:picMk id="22532" creationId="{C2DD6216-FC6D-BBA9-3213-1C72C331FD4B}"/>
          </ac:picMkLst>
        </pc:picChg>
      </pc:sldChg>
      <pc:sldChg chg="add del setBg">
        <pc:chgData name="Ellie Griffiths" userId="7cd6be80fa002c41" providerId="LiveId" clId="{27362B7B-BAD6-4FBF-9F1B-F793033C208F}" dt="2025-01-16T12:21:48.891" v="4514" actId="47"/>
        <pc:sldMkLst>
          <pc:docMk/>
          <pc:sldMk cId="2029622481" sldId="282"/>
        </pc:sldMkLst>
      </pc:sldChg>
      <pc:sldChg chg="addSp delSp modSp new mod setBg">
        <pc:chgData name="Ellie Griffiths" userId="7cd6be80fa002c41" providerId="LiveId" clId="{27362B7B-BAD6-4FBF-9F1B-F793033C208F}" dt="2025-01-16T20:26:58.084" v="5323" actId="1076"/>
        <pc:sldMkLst>
          <pc:docMk/>
          <pc:sldMk cId="4144366463" sldId="283"/>
        </pc:sldMkLst>
        <pc:spChg chg="mod">
          <ac:chgData name="Ellie Griffiths" userId="7cd6be80fa002c41" providerId="LiveId" clId="{27362B7B-BAD6-4FBF-9F1B-F793033C208F}" dt="2025-01-16T20:06:14.448" v="5144" actId="113"/>
          <ac:spMkLst>
            <pc:docMk/>
            <pc:sldMk cId="4144366463" sldId="283"/>
            <ac:spMk id="2" creationId="{1C594BAB-5981-BAD9-FEAC-EA5676AF8EB8}"/>
          </ac:spMkLst>
        </pc:spChg>
        <pc:spChg chg="del">
          <ac:chgData name="Ellie Griffiths" userId="7cd6be80fa002c41" providerId="LiveId" clId="{27362B7B-BAD6-4FBF-9F1B-F793033C208F}" dt="2025-01-16T20:06:02.765" v="5139" actId="478"/>
          <ac:spMkLst>
            <pc:docMk/>
            <pc:sldMk cId="4144366463" sldId="283"/>
            <ac:spMk id="3" creationId="{FDBFEA3E-4CAA-8FDE-0F01-903A9819970C}"/>
          </ac:spMkLst>
        </pc:spChg>
        <pc:picChg chg="add mod">
          <ac:chgData name="Ellie Griffiths" userId="7cd6be80fa002c41" providerId="LiveId" clId="{27362B7B-BAD6-4FBF-9F1B-F793033C208F}" dt="2025-01-16T20:26:10.263" v="5312" actId="1076"/>
          <ac:picMkLst>
            <pc:docMk/>
            <pc:sldMk cId="4144366463" sldId="283"/>
            <ac:picMk id="5" creationId="{5FBF0826-9FB3-B4E5-4D07-62C7D5CEE25E}"/>
          </ac:picMkLst>
        </pc:picChg>
        <pc:picChg chg="add mod">
          <ac:chgData name="Ellie Griffiths" userId="7cd6be80fa002c41" providerId="LiveId" clId="{27362B7B-BAD6-4FBF-9F1B-F793033C208F}" dt="2025-01-16T20:25:57.321" v="5311" actId="1076"/>
          <ac:picMkLst>
            <pc:docMk/>
            <pc:sldMk cId="4144366463" sldId="283"/>
            <ac:picMk id="7" creationId="{1B673A36-736F-AB08-73EA-75FA54ED9277}"/>
          </ac:picMkLst>
        </pc:picChg>
        <pc:picChg chg="add mod">
          <ac:chgData name="Ellie Griffiths" userId="7cd6be80fa002c41" providerId="LiveId" clId="{27362B7B-BAD6-4FBF-9F1B-F793033C208F}" dt="2025-01-16T20:25:55.222" v="5310" actId="1076"/>
          <ac:picMkLst>
            <pc:docMk/>
            <pc:sldMk cId="4144366463" sldId="283"/>
            <ac:picMk id="9" creationId="{F3D2E62F-F15A-8D87-4984-A1E86BB0467D}"/>
          </ac:picMkLst>
        </pc:picChg>
        <pc:picChg chg="add mod">
          <ac:chgData name="Ellie Griffiths" userId="7cd6be80fa002c41" providerId="LiveId" clId="{27362B7B-BAD6-4FBF-9F1B-F793033C208F}" dt="2025-01-16T20:25:52.806" v="5309" actId="1076"/>
          <ac:picMkLst>
            <pc:docMk/>
            <pc:sldMk cId="4144366463" sldId="283"/>
            <ac:picMk id="10" creationId="{5BEFA55E-FC87-BD1F-DD8F-20C46DF37247}"/>
          </ac:picMkLst>
        </pc:picChg>
        <pc:picChg chg="add mod">
          <ac:chgData name="Ellie Griffiths" userId="7cd6be80fa002c41" providerId="LiveId" clId="{27362B7B-BAD6-4FBF-9F1B-F793033C208F}" dt="2025-01-16T20:26:52.622" v="5322" actId="14100"/>
          <ac:picMkLst>
            <pc:docMk/>
            <pc:sldMk cId="4144366463" sldId="283"/>
            <ac:picMk id="12" creationId="{96BEA7A4-8468-EADB-B7E6-5A3D35D7875A}"/>
          </ac:picMkLst>
        </pc:picChg>
        <pc:picChg chg="add mod">
          <ac:chgData name="Ellie Griffiths" userId="7cd6be80fa002c41" providerId="LiveId" clId="{27362B7B-BAD6-4FBF-9F1B-F793033C208F}" dt="2025-01-16T20:26:27.733" v="5317" actId="1076"/>
          <ac:picMkLst>
            <pc:docMk/>
            <pc:sldMk cId="4144366463" sldId="283"/>
            <ac:picMk id="14" creationId="{B13974A4-CCFA-0E09-C713-6EC64C77833B}"/>
          </ac:picMkLst>
        </pc:picChg>
        <pc:picChg chg="add mod">
          <ac:chgData name="Ellie Griffiths" userId="7cd6be80fa002c41" providerId="LiveId" clId="{27362B7B-BAD6-4FBF-9F1B-F793033C208F}" dt="2025-01-16T20:26:58.084" v="5323" actId="1076"/>
          <ac:picMkLst>
            <pc:docMk/>
            <pc:sldMk cId="4144366463" sldId="283"/>
            <ac:picMk id="16" creationId="{2A33BFC5-9C18-CC9D-0250-5413321B6A96}"/>
          </ac:picMkLst>
        </pc:picChg>
        <pc:picChg chg="add mod">
          <ac:chgData name="Ellie Griffiths" userId="7cd6be80fa002c41" providerId="LiveId" clId="{27362B7B-BAD6-4FBF-9F1B-F793033C208F}" dt="2025-01-16T20:26:19.710" v="5314" actId="1076"/>
          <ac:picMkLst>
            <pc:docMk/>
            <pc:sldMk cId="4144366463" sldId="283"/>
            <ac:picMk id="18" creationId="{82AFAF90-F930-5646-67F6-D5F455F09C40}"/>
          </ac:picMkLst>
        </pc:picChg>
      </pc:sldChg>
      <pc:sldChg chg="addSp delSp modSp new mod setBg">
        <pc:chgData name="Ellie Griffiths" userId="7cd6be80fa002c41" providerId="LiveId" clId="{27362B7B-BAD6-4FBF-9F1B-F793033C208F}" dt="2025-01-16T20:28:38.233" v="5349" actId="14100"/>
        <pc:sldMkLst>
          <pc:docMk/>
          <pc:sldMk cId="927511042" sldId="284"/>
        </pc:sldMkLst>
        <pc:spChg chg="mod">
          <ac:chgData name="Ellie Griffiths" userId="7cd6be80fa002c41" providerId="LiveId" clId="{27362B7B-BAD6-4FBF-9F1B-F793033C208F}" dt="2025-01-16T20:09:45.518" v="5150" actId="113"/>
          <ac:spMkLst>
            <pc:docMk/>
            <pc:sldMk cId="927511042" sldId="284"/>
            <ac:spMk id="2" creationId="{776EFD91-56E7-4E3B-357B-2A4AA63CFB3D}"/>
          </ac:spMkLst>
        </pc:spChg>
        <pc:spChg chg="del">
          <ac:chgData name="Ellie Griffiths" userId="7cd6be80fa002c41" providerId="LiveId" clId="{27362B7B-BAD6-4FBF-9F1B-F793033C208F}" dt="2025-01-16T20:09:33.808" v="5145" actId="478"/>
          <ac:spMkLst>
            <pc:docMk/>
            <pc:sldMk cId="927511042" sldId="284"/>
            <ac:spMk id="3" creationId="{4603C349-3F82-EEC6-0396-3040CDDB065B}"/>
          </ac:spMkLst>
        </pc:spChg>
        <pc:picChg chg="add mod">
          <ac:chgData name="Ellie Griffiths" userId="7cd6be80fa002c41" providerId="LiveId" clId="{27362B7B-BAD6-4FBF-9F1B-F793033C208F}" dt="2025-01-16T20:28:08.465" v="5338" actId="1076"/>
          <ac:picMkLst>
            <pc:docMk/>
            <pc:sldMk cId="927511042" sldId="284"/>
            <ac:picMk id="5" creationId="{F2CC2ADC-9FDD-A5C2-E90F-E859126F9C04}"/>
          </ac:picMkLst>
        </pc:picChg>
        <pc:picChg chg="add del mod">
          <ac:chgData name="Ellie Griffiths" userId="7cd6be80fa002c41" providerId="LiveId" clId="{27362B7B-BAD6-4FBF-9F1B-F793033C208F}" dt="2025-01-16T20:22:08.240" v="5252" actId="478"/>
          <ac:picMkLst>
            <pc:docMk/>
            <pc:sldMk cId="927511042" sldId="284"/>
            <ac:picMk id="7" creationId="{9F5F60A0-C698-47BA-CF4D-02FEFA857527}"/>
          </ac:picMkLst>
        </pc:picChg>
        <pc:picChg chg="add mod">
          <ac:chgData name="Ellie Griffiths" userId="7cd6be80fa002c41" providerId="LiveId" clId="{27362B7B-BAD6-4FBF-9F1B-F793033C208F}" dt="2025-01-16T20:28:13.535" v="5340" actId="14100"/>
          <ac:picMkLst>
            <pc:docMk/>
            <pc:sldMk cId="927511042" sldId="284"/>
            <ac:picMk id="9" creationId="{50105E99-0588-BB71-E759-995B7471536B}"/>
          </ac:picMkLst>
        </pc:picChg>
        <pc:picChg chg="add mod">
          <ac:chgData name="Ellie Griffiths" userId="7cd6be80fa002c41" providerId="LiveId" clId="{27362B7B-BAD6-4FBF-9F1B-F793033C208F}" dt="2025-01-16T20:28:23.543" v="5344" actId="14100"/>
          <ac:picMkLst>
            <pc:docMk/>
            <pc:sldMk cId="927511042" sldId="284"/>
            <ac:picMk id="11" creationId="{A13116FB-B501-4A49-9B8E-BBD6FD896572}"/>
          </ac:picMkLst>
        </pc:picChg>
        <pc:picChg chg="add mod">
          <ac:chgData name="Ellie Griffiths" userId="7cd6be80fa002c41" providerId="LiveId" clId="{27362B7B-BAD6-4FBF-9F1B-F793033C208F}" dt="2025-01-16T20:28:38.233" v="5349" actId="14100"/>
          <ac:picMkLst>
            <pc:docMk/>
            <pc:sldMk cId="927511042" sldId="284"/>
            <ac:picMk id="13" creationId="{D2BED7EF-2E8A-6391-174D-EEE1A0C0693D}"/>
          </ac:picMkLst>
        </pc:picChg>
      </pc:sldChg>
      <pc:sldChg chg="addSp delSp modSp new mod setBg">
        <pc:chgData name="Ellie Griffiths" userId="7cd6be80fa002c41" providerId="LiveId" clId="{27362B7B-BAD6-4FBF-9F1B-F793033C208F}" dt="2025-01-16T22:01:46.014" v="5484" actId="2711"/>
        <pc:sldMkLst>
          <pc:docMk/>
          <pc:sldMk cId="1254226913" sldId="285"/>
        </pc:sldMkLst>
        <pc:spChg chg="mod">
          <ac:chgData name="Ellie Griffiths" userId="7cd6be80fa002c41" providerId="LiveId" clId="{27362B7B-BAD6-4FBF-9F1B-F793033C208F}" dt="2025-01-16T19:58:55.470" v="5093" actId="1076"/>
          <ac:spMkLst>
            <pc:docMk/>
            <pc:sldMk cId="1254226913" sldId="285"/>
            <ac:spMk id="2" creationId="{EB52A8D6-41CB-B2BA-1472-C2FF5450408E}"/>
          </ac:spMkLst>
        </pc:spChg>
        <pc:spChg chg="del">
          <ac:chgData name="Ellie Griffiths" userId="7cd6be80fa002c41" providerId="LiveId" clId="{27362B7B-BAD6-4FBF-9F1B-F793033C208F}" dt="2025-01-16T19:57:58.593" v="5078" actId="478"/>
          <ac:spMkLst>
            <pc:docMk/>
            <pc:sldMk cId="1254226913" sldId="285"/>
            <ac:spMk id="3" creationId="{5001405F-92CE-32AF-D670-F5D0C920A801}"/>
          </ac:spMkLst>
        </pc:spChg>
        <pc:spChg chg="add mod">
          <ac:chgData name="Ellie Griffiths" userId="7cd6be80fa002c41" providerId="LiveId" clId="{27362B7B-BAD6-4FBF-9F1B-F793033C208F}" dt="2025-01-16T22:01:46.014" v="5484" actId="2711"/>
          <ac:spMkLst>
            <pc:docMk/>
            <pc:sldMk cId="1254226913" sldId="285"/>
            <ac:spMk id="4" creationId="{503FAF51-A6C0-2C8E-FBCD-05DAC56A3060}"/>
          </ac:spMkLst>
        </pc:spChg>
        <pc:spChg chg="add mod">
          <ac:chgData name="Ellie Griffiths" userId="7cd6be80fa002c41" providerId="LiveId" clId="{27362B7B-BAD6-4FBF-9F1B-F793033C208F}" dt="2025-01-16T20:05:36.970" v="5133" actId="1076"/>
          <ac:spMkLst>
            <pc:docMk/>
            <pc:sldMk cId="1254226913" sldId="285"/>
            <ac:spMk id="5" creationId="{0F2722C1-FC0A-D404-8092-EFFDDBAF8CBB}"/>
          </ac:spMkLst>
        </pc:spChg>
        <pc:picChg chg="add mod">
          <ac:chgData name="Ellie Griffiths" userId="7cd6be80fa002c41" providerId="LiveId" clId="{27362B7B-BAD6-4FBF-9F1B-F793033C208F}" dt="2025-01-16T20:05:39.405" v="5134" actId="1076"/>
          <ac:picMkLst>
            <pc:docMk/>
            <pc:sldMk cId="1254226913" sldId="285"/>
            <ac:picMk id="24578" creationId="{8B7C9EEE-9EAD-60D7-1C21-95C05608F52A}"/>
          </ac:picMkLst>
        </pc:picChg>
        <pc:picChg chg="add del mod">
          <ac:chgData name="Ellie Griffiths" userId="7cd6be80fa002c41" providerId="LiveId" clId="{27362B7B-BAD6-4FBF-9F1B-F793033C208F}" dt="2025-01-16T20:05:52.650" v="5138" actId="478"/>
          <ac:picMkLst>
            <pc:docMk/>
            <pc:sldMk cId="1254226913" sldId="285"/>
            <ac:picMk id="24580" creationId="{331DBA3C-A421-8955-C01B-0B235053B2FF}"/>
          </ac:picMkLst>
        </pc:picChg>
      </pc:sldChg>
      <pc:sldChg chg="addSp delSp modSp new mod setBg">
        <pc:chgData name="Ellie Griffiths" userId="7cd6be80fa002c41" providerId="LiveId" clId="{27362B7B-BAD6-4FBF-9F1B-F793033C208F}" dt="2025-01-16T22:09:06.934" v="5505" actId="20577"/>
        <pc:sldMkLst>
          <pc:docMk/>
          <pc:sldMk cId="4013435664" sldId="286"/>
        </pc:sldMkLst>
        <pc:spChg chg="del mod">
          <ac:chgData name="Ellie Griffiths" userId="7cd6be80fa002c41" providerId="LiveId" clId="{27362B7B-BAD6-4FBF-9F1B-F793033C208F}" dt="2025-01-16T20:10:05.919" v="5153" actId="478"/>
          <ac:spMkLst>
            <pc:docMk/>
            <pc:sldMk cId="4013435664" sldId="286"/>
            <ac:spMk id="2" creationId="{FF831BFC-F12A-7774-8B3E-AF7A8316FB87}"/>
          </ac:spMkLst>
        </pc:spChg>
        <pc:spChg chg="del">
          <ac:chgData name="Ellie Griffiths" userId="7cd6be80fa002c41" providerId="LiveId" clId="{27362B7B-BAD6-4FBF-9F1B-F793033C208F}" dt="2025-01-16T20:10:08.429" v="5154" actId="478"/>
          <ac:spMkLst>
            <pc:docMk/>
            <pc:sldMk cId="4013435664" sldId="286"/>
            <ac:spMk id="3" creationId="{B8A517CF-23A4-1499-7C7E-1A95F3CB0F99}"/>
          </ac:spMkLst>
        </pc:spChg>
        <pc:spChg chg="add mod">
          <ac:chgData name="Ellie Griffiths" userId="7cd6be80fa002c41" providerId="LiveId" clId="{27362B7B-BAD6-4FBF-9F1B-F793033C208F}" dt="2025-01-16T22:09:06.934" v="5505" actId="20577"/>
          <ac:spMkLst>
            <pc:docMk/>
            <pc:sldMk cId="4013435664" sldId="286"/>
            <ac:spMk id="4" creationId="{8EAE7259-E3F4-24C3-7B75-AB7861CA8769}"/>
          </ac:spMkLst>
        </pc:spChg>
      </pc:sldChg>
      <pc:sldChg chg="addSp delSp modSp new mod setBg">
        <pc:chgData name="Ellie Griffiths" userId="7cd6be80fa002c41" providerId="LiveId" clId="{27362B7B-BAD6-4FBF-9F1B-F793033C208F}" dt="2025-01-16T20:44:20.690" v="5416" actId="255"/>
        <pc:sldMkLst>
          <pc:docMk/>
          <pc:sldMk cId="141058645" sldId="287"/>
        </pc:sldMkLst>
        <pc:spChg chg="add del mod">
          <ac:chgData name="Ellie Griffiths" userId="7cd6be80fa002c41" providerId="LiveId" clId="{27362B7B-BAD6-4FBF-9F1B-F793033C208F}" dt="2025-01-16T20:30:27.639" v="5385" actId="478"/>
          <ac:spMkLst>
            <pc:docMk/>
            <pc:sldMk cId="141058645" sldId="287"/>
            <ac:spMk id="2" creationId="{16FCC657-F1F5-5DF8-71E7-E9C4A6C18AD0}"/>
          </ac:spMkLst>
        </pc:spChg>
        <pc:spChg chg="del mod">
          <ac:chgData name="Ellie Griffiths" userId="7cd6be80fa002c41" providerId="LiveId" clId="{27362B7B-BAD6-4FBF-9F1B-F793033C208F}" dt="2025-01-16T20:41:57.752" v="5393" actId="478"/>
          <ac:spMkLst>
            <pc:docMk/>
            <pc:sldMk cId="141058645" sldId="287"/>
            <ac:spMk id="3" creationId="{233EB7FF-341C-71DB-A4E7-4995EBA6F170}"/>
          </ac:spMkLst>
        </pc:spChg>
        <pc:spChg chg="add del mod">
          <ac:chgData name="Ellie Griffiths" userId="7cd6be80fa002c41" providerId="LiveId" clId="{27362B7B-BAD6-4FBF-9F1B-F793033C208F}" dt="2025-01-16T20:30:27.639" v="5385" actId="478"/>
          <ac:spMkLst>
            <pc:docMk/>
            <pc:sldMk cId="141058645" sldId="287"/>
            <ac:spMk id="5" creationId="{9E24CBCF-A0EA-CC99-2686-E3E75D3AFE77}"/>
          </ac:spMkLst>
        </pc:spChg>
        <pc:spChg chg="add mod">
          <ac:chgData name="Ellie Griffiths" userId="7cd6be80fa002c41" providerId="LiveId" clId="{27362B7B-BAD6-4FBF-9F1B-F793033C208F}" dt="2025-01-16T20:44:20.690" v="5416" actId="255"/>
          <ac:spMkLst>
            <pc:docMk/>
            <pc:sldMk cId="141058645" sldId="287"/>
            <ac:spMk id="7" creationId="{8E5418A9-404C-7C56-6015-83E7B80005D5}"/>
          </ac:spMkLst>
        </pc:spChg>
      </pc:sldChg>
      <pc:sldChg chg="modSp new del mod">
        <pc:chgData name="Ellie Griffiths" userId="7cd6be80fa002c41" providerId="LiveId" clId="{27362B7B-BAD6-4FBF-9F1B-F793033C208F}" dt="2025-01-16T20:29:43.703" v="5361" actId="47"/>
        <pc:sldMkLst>
          <pc:docMk/>
          <pc:sldMk cId="3413983402" sldId="287"/>
        </pc:sldMkLst>
        <pc:spChg chg="mod">
          <ac:chgData name="Ellie Griffiths" userId="7cd6be80fa002c41" providerId="LiveId" clId="{27362B7B-BAD6-4FBF-9F1B-F793033C208F}" dt="2025-01-16T20:29:40.792" v="5360" actId="20577"/>
          <ac:spMkLst>
            <pc:docMk/>
            <pc:sldMk cId="3413983402" sldId="287"/>
            <ac:spMk id="2" creationId="{B7095168-A828-0943-742B-FB133AE76156}"/>
          </ac:spMkLst>
        </pc:spChg>
      </pc:sldChg>
      <pc:sldChg chg="modSp new del mod">
        <pc:chgData name="Ellie Griffiths" userId="7cd6be80fa002c41" providerId="LiveId" clId="{27362B7B-BAD6-4FBF-9F1B-F793033C208F}" dt="2025-01-16T20:29:57.198" v="5367" actId="47"/>
        <pc:sldMkLst>
          <pc:docMk/>
          <pc:sldMk cId="3492737341" sldId="287"/>
        </pc:sldMkLst>
        <pc:spChg chg="mod">
          <ac:chgData name="Ellie Griffiths" userId="7cd6be80fa002c41" providerId="LiveId" clId="{27362B7B-BAD6-4FBF-9F1B-F793033C208F}" dt="2025-01-16T20:29:52.971" v="5366" actId="20577"/>
          <ac:spMkLst>
            <pc:docMk/>
            <pc:sldMk cId="3492737341" sldId="287"/>
            <ac:spMk id="2" creationId="{48ABEF10-5562-BCFD-F7A2-A8FF1868CF8F}"/>
          </ac:spMkLst>
        </pc:spChg>
      </pc:sldChg>
      <pc:sldChg chg="addSp delSp modSp new mod setBg">
        <pc:chgData name="Ellie Griffiths" userId="7cd6be80fa002c41" providerId="LiveId" clId="{27362B7B-BAD6-4FBF-9F1B-F793033C208F}" dt="2025-01-16T20:47:51.308" v="5477" actId="255"/>
        <pc:sldMkLst>
          <pc:docMk/>
          <pc:sldMk cId="1186028252" sldId="288"/>
        </pc:sldMkLst>
        <pc:spChg chg="mod">
          <ac:chgData name="Ellie Griffiths" userId="7cd6be80fa002c41" providerId="LiveId" clId="{27362B7B-BAD6-4FBF-9F1B-F793033C208F}" dt="2025-01-16T20:44:56.237" v="5434" actId="113"/>
          <ac:spMkLst>
            <pc:docMk/>
            <pc:sldMk cId="1186028252" sldId="288"/>
            <ac:spMk id="2" creationId="{E6DC66AD-4C50-274A-3E61-0E4652064FE6}"/>
          </ac:spMkLst>
        </pc:spChg>
        <pc:spChg chg="del">
          <ac:chgData name="Ellie Griffiths" userId="7cd6be80fa002c41" providerId="LiveId" clId="{27362B7B-BAD6-4FBF-9F1B-F793033C208F}" dt="2025-01-16T20:44:44.370" v="5429" actId="478"/>
          <ac:spMkLst>
            <pc:docMk/>
            <pc:sldMk cId="1186028252" sldId="288"/>
            <ac:spMk id="3" creationId="{7839E4BF-FC35-97A5-F3EF-7FDB664C88AB}"/>
          </ac:spMkLst>
        </pc:spChg>
        <pc:spChg chg="add del mod">
          <ac:chgData name="Ellie Griffiths" userId="7cd6be80fa002c41" providerId="LiveId" clId="{27362B7B-BAD6-4FBF-9F1B-F793033C208F}" dt="2025-01-16T20:47:36.265" v="5474" actId="478"/>
          <ac:spMkLst>
            <pc:docMk/>
            <pc:sldMk cId="1186028252" sldId="288"/>
            <ac:spMk id="5" creationId="{67729FD4-CF3B-9F0E-D754-85ACF7164C62}"/>
          </ac:spMkLst>
        </pc:spChg>
        <pc:spChg chg="add mod">
          <ac:chgData name="Ellie Griffiths" userId="7cd6be80fa002c41" providerId="LiveId" clId="{27362B7B-BAD6-4FBF-9F1B-F793033C208F}" dt="2025-01-16T20:47:51.308" v="5477" actId="255"/>
          <ac:spMkLst>
            <pc:docMk/>
            <pc:sldMk cId="1186028252" sldId="288"/>
            <ac:spMk id="6" creationId="{15C9B668-47C4-BE7C-63E2-8FFF0298E213}"/>
          </ac:spMkLst>
        </pc:spChg>
      </pc:sldChg>
      <pc:sldChg chg="modSp new mod setBg">
        <pc:chgData name="Ellie Griffiths" userId="7cd6be80fa002c41" providerId="LiveId" clId="{27362B7B-BAD6-4FBF-9F1B-F793033C208F}" dt="2025-01-16T20:48:03.546" v="5478" actId="255"/>
        <pc:sldMkLst>
          <pc:docMk/>
          <pc:sldMk cId="1654013383" sldId="289"/>
        </pc:sldMkLst>
        <pc:spChg chg="mod">
          <ac:chgData name="Ellie Griffiths" userId="7cd6be80fa002c41" providerId="LiveId" clId="{27362B7B-BAD6-4FBF-9F1B-F793033C208F}" dt="2025-01-16T20:46:35.790" v="5460" actId="113"/>
          <ac:spMkLst>
            <pc:docMk/>
            <pc:sldMk cId="1654013383" sldId="289"/>
            <ac:spMk id="2" creationId="{BCFC6CDD-E01B-6144-EAE6-19ACD2842F39}"/>
          </ac:spMkLst>
        </pc:spChg>
        <pc:spChg chg="mod">
          <ac:chgData name="Ellie Griffiths" userId="7cd6be80fa002c41" providerId="LiveId" clId="{27362B7B-BAD6-4FBF-9F1B-F793033C208F}" dt="2025-01-16T20:48:03.546" v="5478" actId="255"/>
          <ac:spMkLst>
            <pc:docMk/>
            <pc:sldMk cId="1654013383" sldId="289"/>
            <ac:spMk id="3" creationId="{36E10AE1-1999-739E-4B63-10481979356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A97E9D-DAC0-49EC-8013-D564609933A5}"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38E250-EF3B-44BD-B4ED-55B8FBC76501}" type="slidenum">
              <a:rPr lang="en-GB" smtClean="0"/>
              <a:t>‹#›</a:t>
            </a:fld>
            <a:endParaRPr lang="en-GB"/>
          </a:p>
        </p:txBody>
      </p:sp>
    </p:spTree>
    <p:extLst>
      <p:ext uri="{BB962C8B-B14F-4D97-AF65-F5344CB8AC3E}">
        <p14:creationId xmlns:p14="http://schemas.microsoft.com/office/powerpoint/2010/main" val="3175268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a:t>
            </a:fld>
            <a:endParaRPr lang="en-GB"/>
          </a:p>
        </p:txBody>
      </p:sp>
    </p:spTree>
    <p:extLst>
      <p:ext uri="{BB962C8B-B14F-4D97-AF65-F5344CB8AC3E}">
        <p14:creationId xmlns:p14="http://schemas.microsoft.com/office/powerpoint/2010/main" val="3697597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2</a:t>
            </a:fld>
            <a:endParaRPr lang="en-GB"/>
          </a:p>
        </p:txBody>
      </p:sp>
    </p:spTree>
    <p:extLst>
      <p:ext uri="{BB962C8B-B14F-4D97-AF65-F5344CB8AC3E}">
        <p14:creationId xmlns:p14="http://schemas.microsoft.com/office/powerpoint/2010/main" val="105333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5</a:t>
            </a:fld>
            <a:endParaRPr lang="en-GB"/>
          </a:p>
        </p:txBody>
      </p:sp>
    </p:spTree>
    <p:extLst>
      <p:ext uri="{BB962C8B-B14F-4D97-AF65-F5344CB8AC3E}">
        <p14:creationId xmlns:p14="http://schemas.microsoft.com/office/powerpoint/2010/main" val="1487779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7</a:t>
            </a:fld>
            <a:endParaRPr lang="en-GB"/>
          </a:p>
        </p:txBody>
      </p:sp>
    </p:spTree>
    <p:extLst>
      <p:ext uri="{BB962C8B-B14F-4D97-AF65-F5344CB8AC3E}">
        <p14:creationId xmlns:p14="http://schemas.microsoft.com/office/powerpoint/2010/main" val="2189663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9</a:t>
            </a:fld>
            <a:endParaRPr lang="en-GB"/>
          </a:p>
        </p:txBody>
      </p:sp>
    </p:spTree>
    <p:extLst>
      <p:ext uri="{BB962C8B-B14F-4D97-AF65-F5344CB8AC3E}">
        <p14:creationId xmlns:p14="http://schemas.microsoft.com/office/powerpoint/2010/main" val="2654569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10</a:t>
            </a:fld>
            <a:endParaRPr lang="en-GB"/>
          </a:p>
        </p:txBody>
      </p:sp>
    </p:spTree>
    <p:extLst>
      <p:ext uri="{BB962C8B-B14F-4D97-AF65-F5344CB8AC3E}">
        <p14:creationId xmlns:p14="http://schemas.microsoft.com/office/powerpoint/2010/main" val="2432250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11</a:t>
            </a:fld>
            <a:endParaRPr lang="en-GB"/>
          </a:p>
        </p:txBody>
      </p:sp>
    </p:spTree>
    <p:extLst>
      <p:ext uri="{BB962C8B-B14F-4D97-AF65-F5344CB8AC3E}">
        <p14:creationId xmlns:p14="http://schemas.microsoft.com/office/powerpoint/2010/main" val="2584553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12</a:t>
            </a:fld>
            <a:endParaRPr lang="en-GB"/>
          </a:p>
        </p:txBody>
      </p:sp>
    </p:spTree>
    <p:extLst>
      <p:ext uri="{BB962C8B-B14F-4D97-AF65-F5344CB8AC3E}">
        <p14:creationId xmlns:p14="http://schemas.microsoft.com/office/powerpoint/2010/main" val="2468733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13</a:t>
            </a:fld>
            <a:endParaRPr lang="en-GB"/>
          </a:p>
        </p:txBody>
      </p:sp>
    </p:spTree>
    <p:extLst>
      <p:ext uri="{BB962C8B-B14F-4D97-AF65-F5344CB8AC3E}">
        <p14:creationId xmlns:p14="http://schemas.microsoft.com/office/powerpoint/2010/main" val="1482384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15</a:t>
            </a:fld>
            <a:endParaRPr lang="en-GB"/>
          </a:p>
        </p:txBody>
      </p:sp>
    </p:spTree>
    <p:extLst>
      <p:ext uri="{BB962C8B-B14F-4D97-AF65-F5344CB8AC3E}">
        <p14:creationId xmlns:p14="http://schemas.microsoft.com/office/powerpoint/2010/main" val="3631398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20</a:t>
            </a:fld>
            <a:endParaRPr lang="en-GB"/>
          </a:p>
        </p:txBody>
      </p:sp>
    </p:spTree>
    <p:extLst>
      <p:ext uri="{BB962C8B-B14F-4D97-AF65-F5344CB8AC3E}">
        <p14:creationId xmlns:p14="http://schemas.microsoft.com/office/powerpoint/2010/main" val="1735446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21</a:t>
            </a:fld>
            <a:endParaRPr lang="en-GB"/>
          </a:p>
        </p:txBody>
      </p:sp>
    </p:spTree>
    <p:extLst>
      <p:ext uri="{BB962C8B-B14F-4D97-AF65-F5344CB8AC3E}">
        <p14:creationId xmlns:p14="http://schemas.microsoft.com/office/powerpoint/2010/main" val="3687483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23</a:t>
            </a:fld>
            <a:endParaRPr lang="en-GB"/>
          </a:p>
        </p:txBody>
      </p:sp>
    </p:spTree>
    <p:extLst>
      <p:ext uri="{BB962C8B-B14F-4D97-AF65-F5344CB8AC3E}">
        <p14:creationId xmlns:p14="http://schemas.microsoft.com/office/powerpoint/2010/main" val="3118554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8E250-EF3B-44BD-B4ED-55B8FBC76501}" type="slidenum">
              <a:rPr lang="en-GB" smtClean="0"/>
              <a:t>28</a:t>
            </a:fld>
            <a:endParaRPr lang="en-GB"/>
          </a:p>
        </p:txBody>
      </p:sp>
    </p:spTree>
    <p:extLst>
      <p:ext uri="{BB962C8B-B14F-4D97-AF65-F5344CB8AC3E}">
        <p14:creationId xmlns:p14="http://schemas.microsoft.com/office/powerpoint/2010/main" val="3158935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BF07-5988-20AF-5946-AB79AFD5D1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FA3509-AA83-90DF-696D-15D39CFA6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49DAC4-F030-0DC4-B19E-B8E467274D42}"/>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7000DD29-F9DC-49D6-7A1B-8F6BCF522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E92122-B333-962C-DA65-357BD0C7EFE5}"/>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17013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1FDF-C0A4-D6F1-7540-96DDABAA63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DA9C23-9C3E-3BCA-17DF-C09DA71744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3EBFB-90DE-7772-9139-8AECAB26E0D2}"/>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5F0DDCF8-B706-4190-3497-E21C3D320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C449BC-6C47-014F-6545-BDE2BEADE22B}"/>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240374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BEB9B-B6E3-25D0-88D3-CE3124736D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6CEE3A-D4BA-BB54-CB10-FB331377F4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FA9945-9DA3-32CD-AAF1-5EBEC24DF2F7}"/>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18478159-5693-AB3C-D3C3-3200033FC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F23A5-7447-3248-78C1-0589613EF863}"/>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80805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BED6A-213B-7CAC-8849-BB91F5E91A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79B26F-31BD-1AC8-FC38-48AD5A0FDA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FAF111-9645-ACD7-5A50-C35956FD16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9CAD0F-6692-5651-3FB1-DB8D87CB8582}"/>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6" name="Footer Placeholder 5">
            <a:extLst>
              <a:ext uri="{FF2B5EF4-FFF2-40B4-BE49-F238E27FC236}">
                <a16:creationId xmlns:a16="http://schemas.microsoft.com/office/drawing/2014/main" id="{F8B017D6-5165-2731-BDED-5D5B4CD01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BEBA9-EE7D-76C1-3BBD-66FFB6A2DCB7}"/>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132594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120F5-B4E7-D02B-BA13-DED6D2BB52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70C946-395F-AC18-F3DE-6D77436174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655F8F-DDE9-671F-7FE3-627A85C0AA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8C42B9-0089-D89D-A4BE-6D5EB40395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940B4-0FC8-328E-4FA5-2C8EE1D8BD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743CBB-5576-3A11-BCE2-446A8A4838C5}"/>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8" name="Footer Placeholder 7">
            <a:extLst>
              <a:ext uri="{FF2B5EF4-FFF2-40B4-BE49-F238E27FC236}">
                <a16:creationId xmlns:a16="http://schemas.microsoft.com/office/drawing/2014/main" id="{5318538D-3F46-EE8D-A52F-0C30134EF8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B61B56-2D88-3032-8111-E460F8FB4CC1}"/>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70364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F3035-7A12-7679-CFC9-14E0977B32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60D51E-72BA-4F2F-394D-17DF3BED2841}"/>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4" name="Footer Placeholder 3">
            <a:extLst>
              <a:ext uri="{FF2B5EF4-FFF2-40B4-BE49-F238E27FC236}">
                <a16:creationId xmlns:a16="http://schemas.microsoft.com/office/drawing/2014/main" id="{E17892E4-CEFD-64D2-A791-D158ED9C2C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9D85EE-A4B6-C443-E22E-15481F5A34EC}"/>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803249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064547-B174-446C-377B-4479FB90DDF8}"/>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3" name="Footer Placeholder 2">
            <a:extLst>
              <a:ext uri="{FF2B5EF4-FFF2-40B4-BE49-F238E27FC236}">
                <a16:creationId xmlns:a16="http://schemas.microsoft.com/office/drawing/2014/main" id="{546A8A14-CA97-EEA0-0C53-759B6AD9AC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E74176-0012-B630-CCE4-395B32060844}"/>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199896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1C38C-C41D-7E18-D58A-CBF8A3AD76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F482DE-AF97-310C-6DAD-A8FA2EF8B3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475779-1404-7352-2A59-26A0CEECD3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EE1741-CF34-9D94-936E-383CBED05783}"/>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6" name="Footer Placeholder 5">
            <a:extLst>
              <a:ext uri="{FF2B5EF4-FFF2-40B4-BE49-F238E27FC236}">
                <a16:creationId xmlns:a16="http://schemas.microsoft.com/office/drawing/2014/main" id="{A9975007-9AC7-C2A3-2CD3-AB262E1832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914D76-376F-F7AB-F5DA-02666F53CE45}"/>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4182570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EA3CF-D2EE-3486-5D79-F2A21585D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1B3860-6003-DE56-FCE8-2F21BA66F3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04C9B7-796A-4655-E728-CAA1CAC5A7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74A97A-BFE4-E47F-2DA3-B25185561197}"/>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6" name="Footer Placeholder 5">
            <a:extLst>
              <a:ext uri="{FF2B5EF4-FFF2-40B4-BE49-F238E27FC236}">
                <a16:creationId xmlns:a16="http://schemas.microsoft.com/office/drawing/2014/main" id="{CC7B91DF-1B75-383E-22A2-A7FCD94B52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C2B74-90C0-4943-A99A-80CB97A64356}"/>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955519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0E96-097C-B277-06C5-5F43F10101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4B5350-DF95-8FA6-AC6D-7A7FD26934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534BEE-D6AC-5512-8E02-88D10C484C5D}"/>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D16B1FAD-98D7-4CA1-E689-1754ECB866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B98BCB-FEFA-F502-5C5A-A9774EFC3F65}"/>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97938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1FFD85-B0DE-F450-688C-2BFA5F6F4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A9370C-F99F-AC09-D66A-6F55825160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524323-04A8-F3B9-F78E-3956053B2FC8}"/>
              </a:ext>
            </a:extLst>
          </p:cNvPr>
          <p:cNvSpPr>
            <a:spLocks noGrp="1"/>
          </p:cNvSpPr>
          <p:nvPr>
            <p:ph type="dt" sz="half" idx="10"/>
          </p:nvPr>
        </p:nvSpPr>
        <p:spPr/>
        <p:txBody>
          <a:body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3F2819BF-5657-7E80-5E02-3479846999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7CD15-39AD-04D8-34C9-68267F775FA2}"/>
              </a:ext>
            </a:extLst>
          </p:cNvPr>
          <p:cNvSpPr>
            <a:spLocks noGrp="1"/>
          </p:cNvSpPr>
          <p:nvPr>
            <p:ph type="sldNum" sz="quarter" idx="12"/>
          </p:nvPr>
        </p:nvSpPr>
        <p:spPr/>
        <p:txBody>
          <a:bodyPr/>
          <a:lstStyle/>
          <a:p>
            <a:fld id="{AF36E860-B240-4AE2-8044-51214BA04E55}" type="slidenum">
              <a:rPr lang="en-GB" smtClean="0"/>
              <a:t>‹#›</a:t>
            </a:fld>
            <a:endParaRPr lang="en-GB"/>
          </a:p>
        </p:txBody>
      </p:sp>
    </p:spTree>
    <p:extLst>
      <p:ext uri="{BB962C8B-B14F-4D97-AF65-F5344CB8AC3E}">
        <p14:creationId xmlns:p14="http://schemas.microsoft.com/office/powerpoint/2010/main" val="3258108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88E642-3B35-BF52-77D6-19F1682C7D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D425AC-1E43-A2CD-D5DB-96215CA983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694F22-D409-4C03-DCA8-1EDE42634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E291A5-9D1D-491B-BC98-4336F38B788E}" type="datetimeFigureOut">
              <a:rPr lang="en-GB" smtClean="0"/>
              <a:t>15/01/2025</a:t>
            </a:fld>
            <a:endParaRPr lang="en-GB"/>
          </a:p>
        </p:txBody>
      </p:sp>
      <p:sp>
        <p:nvSpPr>
          <p:cNvPr id="5" name="Footer Placeholder 4">
            <a:extLst>
              <a:ext uri="{FF2B5EF4-FFF2-40B4-BE49-F238E27FC236}">
                <a16:creationId xmlns:a16="http://schemas.microsoft.com/office/drawing/2014/main" id="{D21DB3FE-2877-B323-C2F0-52EFA9E303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D107B02-70BE-0240-0E4F-8A4B65CF84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36E860-B240-4AE2-8044-51214BA04E55}" type="slidenum">
              <a:rPr lang="en-GB" smtClean="0"/>
              <a:t>‹#›</a:t>
            </a:fld>
            <a:endParaRPr lang="en-GB"/>
          </a:p>
        </p:txBody>
      </p:sp>
    </p:spTree>
    <p:extLst>
      <p:ext uri="{BB962C8B-B14F-4D97-AF65-F5344CB8AC3E}">
        <p14:creationId xmlns:p14="http://schemas.microsoft.com/office/powerpoint/2010/main" val="27737052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8.jpe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jpeg"/></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3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teachertoolkit.co.uk/2017/03/01/fragile-do-not-drop-afl-inside/" TargetMode="External"/><Relationship Id="rId3" Type="http://schemas.openxmlformats.org/officeDocument/2006/relationships/hyperlink" Target="https://www.sec-ed.co.uk/content/best-practice/create-a-questioning-classroom-five-practical-questioning-techniques/" TargetMode="External"/><Relationship Id="rId7" Type="http://schemas.openxmlformats.org/officeDocument/2006/relationships/hyperlink" Target="https://michiganassessmentconsortium.org/wp-content/uploads/Formative-Assessment-and-Design-of-Instructional-Systems.pdf" TargetMode="External"/><Relationship Id="rId2" Type="http://schemas.openxmlformats.org/officeDocument/2006/relationships/hyperlink" Target="https://www.bbc.co.uk/bitesize/guides/zxpc2hv/revision/5" TargetMode="External"/><Relationship Id="rId1" Type="http://schemas.openxmlformats.org/officeDocument/2006/relationships/slideLayout" Target="../slideLayouts/slideLayout2.xml"/><Relationship Id="rId6" Type="http://schemas.openxmlformats.org/officeDocument/2006/relationships/hyperlink" Target="https://daisychristodoulou.com/2017/01/making-good-progress-the-future-of-assessment-for-learning/" TargetMode="External"/><Relationship Id="rId5" Type="http://schemas.openxmlformats.org/officeDocument/2006/relationships/hyperlink" Target="https://cambridge-community.org.uk/professional-development/gswafl/index.html#:~:text=Assessment%20for%20learning%20(AFL)%20is,learn%20and%20to%20what%20standard" TargetMode="External"/><Relationship Id="rId4" Type="http://schemas.openxmlformats.org/officeDocument/2006/relationships/hyperlink" Target="https://www.teachingenglish.org.uk/professional-development/teachers/assessing-learning/articles/assessment-learning" TargetMode="External"/><Relationship Id="rId9" Type="http://schemas.openxmlformats.org/officeDocument/2006/relationships/hyperlink" Target="https://learningspy.co.uk/myths/afl-might-wrong/"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teacherhead.com/2021/09/26/inside-the-black-box-classic-education-gold-from-wiliam-and-black/" TargetMode="External"/><Relationship Id="rId3" Type="http://schemas.openxmlformats.org/officeDocument/2006/relationships/hyperlink" Target="https://files.eric.ed.gov/fulltext/ED543063.pdf" TargetMode="External"/><Relationship Id="rId7" Type="http://schemas.openxmlformats.org/officeDocument/2006/relationships/hyperlink" Target="https://www.prosperoteaching.com/blog/2023/01/live-marking-a-time-saving-solution-for-teachers" TargetMode="External"/><Relationship Id="rId2" Type="http://schemas.openxmlformats.org/officeDocument/2006/relationships/hyperlink" Target="https://theeducationhub.org.nz/how-to-transform-teaching-through-assessment-for-learning/" TargetMode="External"/><Relationship Id="rId1" Type="http://schemas.openxmlformats.org/officeDocument/2006/relationships/slideLayout" Target="../slideLayouts/slideLayout2.xml"/><Relationship Id="rId6" Type="http://schemas.openxmlformats.org/officeDocument/2006/relationships/hyperlink" Target="https://www.nfer.ac.uk/assessment-hub/an-introduction-to-formative-and-summative-assessment/" TargetMode="External"/><Relationship Id="rId11" Type="http://schemas.openxmlformats.org/officeDocument/2006/relationships/hyperlink" Target="https://hwb.gov.wales/api/storage/19bc948b-8a3f-41e0-944a-7bf2cadf7d18/professional-standards-for-teaching-and-leadership-interactive-pdf-for-pc.pdf" TargetMode="External"/><Relationship Id="rId5" Type="http://schemas.openxmlformats.org/officeDocument/2006/relationships/hyperlink" Target="https://ndna.org.uk/wp-content/uploads/2022/07/Wales-Cynefin-Curriculum-for-Wales-Factsheet.pdf" TargetMode="External"/><Relationship Id="rId10" Type="http://schemas.openxmlformats.org/officeDocument/2006/relationships/hyperlink" Target="https://www.waldenu.edu/online-masters-programs/ms-in-education/resource/teaching-strategies-sparking-curiosity-in-learning" TargetMode="External"/><Relationship Id="rId4" Type="http://schemas.openxmlformats.org/officeDocument/2006/relationships/hyperlink" Target="https://www.teachertoolkit.co.uk/2024/09/30/guide-to-feedback/" TargetMode="External"/><Relationship Id="rId9" Type="http://schemas.openxmlformats.org/officeDocument/2006/relationships/hyperlink" Target="https://www.open.edu/openlearn/education-development/assessment-secondary-science/content-section-4.1#:~:text=Involving%20students%20in%20the%20assessment,that%20they%20will%20work%20toward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gov.wales/supporting-progression-language-learning-assessment-curriculum-wales-summary-html" TargetMode="External"/><Relationship Id="rId2" Type="http://schemas.openxmlformats.org/officeDocument/2006/relationships/hyperlink" Target="https://hwb.gov.wales/curriculum-for-wales/humanities/descriptions-of-learn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01697-CCE4-6FF3-B96F-4C34CE285242}"/>
              </a:ext>
            </a:extLst>
          </p:cNvPr>
          <p:cNvSpPr>
            <a:spLocks noGrp="1"/>
          </p:cNvSpPr>
          <p:nvPr>
            <p:ph type="ctrTitle"/>
          </p:nvPr>
        </p:nvSpPr>
        <p:spPr>
          <a:xfrm>
            <a:off x="1524000" y="1117944"/>
            <a:ext cx="9144000" cy="2387600"/>
          </a:xfrm>
        </p:spPr>
        <p:txBody>
          <a:bodyPr/>
          <a:lstStyle/>
          <a:p>
            <a:r>
              <a:rPr lang="en-US" sz="2400" u="sng" dirty="0">
                <a:solidFill>
                  <a:srgbClr val="000000"/>
                </a:solidFill>
                <a:effectLst/>
                <a:latin typeface="Ink Free" panose="03080402000500000000" pitchFamily="66" charset="0"/>
                <a:ea typeface="Times New Roman" panose="02020603050405020304" pitchFamily="18" charset="0"/>
                <a:cs typeface="Cavolini" panose="020B0502040204020203" pitchFamily="66" charset="0"/>
              </a:rPr>
              <a:t>A presentation of the critical evaluation of how Assessment for Learning can be </a:t>
            </a:r>
            <a:r>
              <a:rPr lang="en-US" sz="2400" u="sng" dirty="0" err="1">
                <a:solidFill>
                  <a:srgbClr val="000000"/>
                </a:solidFill>
                <a:effectLst/>
                <a:latin typeface="Ink Free" panose="03080402000500000000" pitchFamily="66" charset="0"/>
                <a:ea typeface="Times New Roman" panose="02020603050405020304" pitchFamily="18" charset="0"/>
                <a:cs typeface="Cavolini" panose="020B0502040204020203" pitchFamily="66" charset="0"/>
              </a:rPr>
              <a:t>utilised</a:t>
            </a:r>
            <a:r>
              <a:rPr lang="en-US" sz="2400" u="sng" dirty="0">
                <a:solidFill>
                  <a:srgbClr val="000000"/>
                </a:solidFill>
                <a:effectLst/>
                <a:latin typeface="Ink Free" panose="03080402000500000000" pitchFamily="66" charset="0"/>
                <a:ea typeface="Times New Roman" panose="02020603050405020304" pitchFamily="18" charset="0"/>
                <a:cs typeface="Cavolini" panose="020B0502040204020203" pitchFamily="66" charset="0"/>
              </a:rPr>
              <a:t> in a learning episode to aid progression across a chosen area of learning and experience. </a:t>
            </a:r>
            <a:br>
              <a:rPr lang="en-GB" sz="1800" dirty="0">
                <a:effectLst/>
                <a:latin typeface="Ink Free" panose="03080402000500000000" pitchFamily="66" charset="0"/>
                <a:ea typeface="Times New Roman" panose="02020603050405020304" pitchFamily="18" charset="0"/>
                <a:cs typeface="Cavolini" panose="020B0502040204020203" pitchFamily="66" charset="0"/>
              </a:rPr>
            </a:br>
            <a:endParaRPr lang="en-GB" dirty="0">
              <a:latin typeface="Ink Free" panose="03080402000500000000" pitchFamily="66" charset="0"/>
              <a:cs typeface="Cavolini" panose="020B0502040204020203" pitchFamily="66" charset="0"/>
            </a:endParaRPr>
          </a:p>
        </p:txBody>
      </p:sp>
      <p:sp>
        <p:nvSpPr>
          <p:cNvPr id="3" name="Subtitle 2">
            <a:extLst>
              <a:ext uri="{FF2B5EF4-FFF2-40B4-BE49-F238E27FC236}">
                <a16:creationId xmlns:a16="http://schemas.microsoft.com/office/drawing/2014/main" id="{C660BFAA-E5F5-2BD0-B1C0-39E050375C51}"/>
              </a:ext>
            </a:extLst>
          </p:cNvPr>
          <p:cNvSpPr>
            <a:spLocks noGrp="1"/>
          </p:cNvSpPr>
          <p:nvPr>
            <p:ph type="subTitle" idx="1"/>
          </p:nvPr>
        </p:nvSpPr>
        <p:spPr>
          <a:xfrm>
            <a:off x="0" y="3295026"/>
            <a:ext cx="9144000" cy="1655762"/>
          </a:xfrm>
        </p:spPr>
        <p:txBody>
          <a:bodyPr>
            <a:normAutofit/>
          </a:bodyPr>
          <a:lstStyle/>
          <a:p>
            <a:r>
              <a:rPr lang="en-GB" dirty="0">
                <a:latin typeface="Abadi Extra Light" panose="020F0502020204030204" pitchFamily="34" charset="0"/>
              </a:rPr>
              <a:t>Ellie Jayne Griffiths</a:t>
            </a:r>
          </a:p>
          <a:p>
            <a:r>
              <a:rPr lang="en-GB" dirty="0">
                <a:latin typeface="Abadi Extra Light" panose="020F0502020204030204" pitchFamily="34" charset="0"/>
              </a:rPr>
              <a:t>BA2 – Group C</a:t>
            </a:r>
          </a:p>
          <a:p>
            <a:r>
              <a:rPr lang="en-GB" dirty="0">
                <a:latin typeface="Abadi Extra Light" panose="020F0502020204030204" pitchFamily="34" charset="0"/>
              </a:rPr>
              <a:t>Student Number: 2305336</a:t>
            </a:r>
          </a:p>
        </p:txBody>
      </p:sp>
      <p:pic>
        <p:nvPicPr>
          <p:cNvPr id="1028" name="Picture 4" descr="Pic School Children PNG Transparent Background, Free Download #28314 -  FreeIconsPNG">
            <a:extLst>
              <a:ext uri="{FF2B5EF4-FFF2-40B4-BE49-F238E27FC236}">
                <a16:creationId xmlns:a16="http://schemas.microsoft.com/office/drawing/2014/main" id="{A3B2F497-8AFC-70AE-C7FD-D34EE57FC6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140" y="3501529"/>
            <a:ext cx="5367925" cy="18885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AAE046-033C-FADB-2C7B-890AF1511F7D}"/>
              </a:ext>
            </a:extLst>
          </p:cNvPr>
          <p:cNvSpPr txBox="1"/>
          <p:nvPr/>
        </p:nvSpPr>
        <p:spPr>
          <a:xfrm>
            <a:off x="6528619" y="5274672"/>
            <a:ext cx="3254478" cy="215444"/>
          </a:xfrm>
          <a:prstGeom prst="rect">
            <a:avLst/>
          </a:prstGeom>
          <a:noFill/>
        </p:spPr>
        <p:txBody>
          <a:bodyPr wrap="square" rtlCol="0">
            <a:spAutoFit/>
          </a:bodyPr>
          <a:lstStyle/>
          <a:p>
            <a:r>
              <a:rPr lang="en-GB" sz="800" dirty="0"/>
              <a:t>Credit: (</a:t>
            </a:r>
            <a:r>
              <a:rPr lang="en-GB" sz="800" dirty="0" err="1"/>
              <a:t>FreeIconsPNG</a:t>
            </a:r>
            <a:r>
              <a:rPr lang="en-GB" sz="800" dirty="0"/>
              <a:t>, N.D.) </a:t>
            </a:r>
          </a:p>
        </p:txBody>
      </p:sp>
    </p:spTree>
    <p:extLst>
      <p:ext uri="{BB962C8B-B14F-4D97-AF65-F5344CB8AC3E}">
        <p14:creationId xmlns:p14="http://schemas.microsoft.com/office/powerpoint/2010/main" val="2843576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F55F7-515C-B90C-CA09-ABAAD708E4DD}"/>
              </a:ext>
            </a:extLst>
          </p:cNvPr>
          <p:cNvSpPr>
            <a:spLocks noGrp="1"/>
          </p:cNvSpPr>
          <p:nvPr>
            <p:ph type="title"/>
          </p:nvPr>
        </p:nvSpPr>
        <p:spPr/>
        <p:txBody>
          <a:bodyPr/>
          <a:lstStyle/>
          <a:p>
            <a:pPr algn="ctr"/>
            <a:r>
              <a:rPr lang="en-GB" b="1" u="sng" dirty="0">
                <a:latin typeface="Ink Free" panose="03080402000500000000" pitchFamily="66" charset="0"/>
              </a:rPr>
              <a:t>Throughout this presentation…</a:t>
            </a:r>
          </a:p>
        </p:txBody>
      </p:sp>
      <p:sp>
        <p:nvSpPr>
          <p:cNvPr id="3" name="Content Placeholder 2">
            <a:extLst>
              <a:ext uri="{FF2B5EF4-FFF2-40B4-BE49-F238E27FC236}">
                <a16:creationId xmlns:a16="http://schemas.microsoft.com/office/drawing/2014/main" id="{58DE0F61-D57E-FF1F-DC23-568CF83EB5CA}"/>
              </a:ext>
            </a:extLst>
          </p:cNvPr>
          <p:cNvSpPr>
            <a:spLocks noGrp="1"/>
          </p:cNvSpPr>
          <p:nvPr>
            <p:ph idx="1"/>
          </p:nvPr>
        </p:nvSpPr>
        <p:spPr>
          <a:xfrm>
            <a:off x="838200" y="1825626"/>
            <a:ext cx="10515600" cy="2274426"/>
          </a:xfrm>
        </p:spPr>
        <p:txBody>
          <a:bodyPr>
            <a:normAutofit lnSpcReduction="10000"/>
          </a:bodyPr>
          <a:lstStyle/>
          <a:p>
            <a:pPr marL="0" indent="0" algn="ctr">
              <a:buNone/>
            </a:pPr>
            <a:r>
              <a:rPr lang="en-GB" sz="3200" dirty="0">
                <a:latin typeface="Abadi Extra Light" panose="020B0204020104020204" pitchFamily="34" charset="0"/>
                <a:cs typeface="Times New Roman" panose="02020603050405020304" pitchFamily="18" charset="0"/>
              </a:rPr>
              <a:t>D</a:t>
            </a:r>
            <a:r>
              <a:rPr lang="en-GB" sz="3200" dirty="0">
                <a:effectLst/>
                <a:latin typeface="Abadi Extra Light" panose="020B0204020104020204" pitchFamily="34" charset="0"/>
                <a:ea typeface="Aptos" panose="020B0004020202020204" pitchFamily="34" charset="0"/>
                <a:cs typeface="Times New Roman" panose="02020603050405020304" pitchFamily="18" charset="0"/>
              </a:rPr>
              <a:t>iscussing and critically evaluating Assessment for Learning Strategies used throughout a planned session based on the AOLE</a:t>
            </a:r>
          </a:p>
          <a:p>
            <a:pPr marL="0" indent="0">
              <a:buNone/>
            </a:pPr>
            <a:endParaRPr lang="en-GB" dirty="0">
              <a:latin typeface="Abadi Extra Light" panose="020B0204020104020204" pitchFamily="34" charset="0"/>
            </a:endParaRPr>
          </a:p>
          <a:p>
            <a:pPr marL="0" indent="0" algn="ctr">
              <a:buNone/>
            </a:pPr>
            <a:r>
              <a:rPr lang="en-GB" dirty="0"/>
              <a:t>	</a:t>
            </a:r>
          </a:p>
        </p:txBody>
      </p:sp>
      <p:sp>
        <p:nvSpPr>
          <p:cNvPr id="4" name="TextBox 3">
            <a:extLst>
              <a:ext uri="{FF2B5EF4-FFF2-40B4-BE49-F238E27FC236}">
                <a16:creationId xmlns:a16="http://schemas.microsoft.com/office/drawing/2014/main" id="{C6E1A9BB-B6E7-6D68-983E-0D26A6A7F2F2}"/>
              </a:ext>
            </a:extLst>
          </p:cNvPr>
          <p:cNvSpPr txBox="1"/>
          <p:nvPr/>
        </p:nvSpPr>
        <p:spPr>
          <a:xfrm>
            <a:off x="3466205" y="3311660"/>
            <a:ext cx="5191432" cy="923330"/>
          </a:xfrm>
          <a:prstGeom prst="rect">
            <a:avLst/>
          </a:prstGeom>
          <a:noFill/>
        </p:spPr>
        <p:txBody>
          <a:bodyPr wrap="square" rtlCol="0">
            <a:spAutoFit/>
          </a:bodyPr>
          <a:lstStyle/>
          <a:p>
            <a:pPr algn="ctr"/>
            <a:r>
              <a:rPr lang="en-GB" sz="5400" dirty="0">
                <a:latin typeface="Ink Free" panose="03080402000500000000" pitchFamily="66" charset="0"/>
              </a:rPr>
              <a:t>HUMANITIES</a:t>
            </a:r>
          </a:p>
        </p:txBody>
      </p:sp>
      <p:pic>
        <p:nvPicPr>
          <p:cNvPr id="2050" name="Picture 2" descr="Queen Victoria Visits The Black Country - Fun Kids - the UK's children's  radio station">
            <a:extLst>
              <a:ext uri="{FF2B5EF4-FFF2-40B4-BE49-F238E27FC236}">
                <a16:creationId xmlns:a16="http://schemas.microsoft.com/office/drawing/2014/main" id="{6A15A396-7C47-864A-C397-C55BFA9242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7291" y="3259676"/>
            <a:ext cx="1474839" cy="31308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174B74-24F3-62CB-F9EB-695FD4FF5CF5}"/>
              </a:ext>
            </a:extLst>
          </p:cNvPr>
          <p:cNvSpPr txBox="1"/>
          <p:nvPr/>
        </p:nvSpPr>
        <p:spPr>
          <a:xfrm>
            <a:off x="1917291" y="6390537"/>
            <a:ext cx="2507225" cy="230832"/>
          </a:xfrm>
          <a:prstGeom prst="rect">
            <a:avLst/>
          </a:prstGeom>
          <a:noFill/>
        </p:spPr>
        <p:txBody>
          <a:bodyPr wrap="square" rtlCol="0">
            <a:spAutoFit/>
          </a:bodyPr>
          <a:lstStyle/>
          <a:p>
            <a:r>
              <a:rPr lang="en-GB" sz="900" dirty="0"/>
              <a:t>Credit:(</a:t>
            </a:r>
            <a:r>
              <a:rPr lang="en-GB" sz="900" dirty="0" err="1"/>
              <a:t>FunKids</a:t>
            </a:r>
            <a:r>
              <a:rPr lang="en-GB" sz="900" dirty="0"/>
              <a:t>, N.D.)</a:t>
            </a:r>
          </a:p>
        </p:txBody>
      </p:sp>
      <p:pic>
        <p:nvPicPr>
          <p:cNvPr id="2052" name="Picture 4" descr="Free Animated Christmas PNG, Vector, PSD, and Clipart With Transparent  Background for Free Download | Pngtree">
            <a:extLst>
              <a:ext uri="{FF2B5EF4-FFF2-40B4-BE49-F238E27FC236}">
                <a16:creationId xmlns:a16="http://schemas.microsoft.com/office/drawing/2014/main" id="{8ED9D08D-19BF-AC65-E777-5E7FEE19DF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030" y="3259676"/>
            <a:ext cx="3063875" cy="30638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860C0D1-21D2-24C2-6FBE-F72DF5B0BA5F}"/>
              </a:ext>
            </a:extLst>
          </p:cNvPr>
          <p:cNvSpPr txBox="1"/>
          <p:nvPr/>
        </p:nvSpPr>
        <p:spPr>
          <a:xfrm>
            <a:off x="8591268" y="6208135"/>
            <a:ext cx="2393489" cy="230832"/>
          </a:xfrm>
          <a:prstGeom prst="rect">
            <a:avLst/>
          </a:prstGeom>
          <a:noFill/>
        </p:spPr>
        <p:txBody>
          <a:bodyPr wrap="square" rtlCol="0">
            <a:spAutoFit/>
          </a:bodyPr>
          <a:lstStyle/>
          <a:p>
            <a:r>
              <a:rPr lang="en-GB" sz="900" dirty="0"/>
              <a:t>Credit: (</a:t>
            </a:r>
            <a:r>
              <a:rPr lang="en-GB" sz="900" dirty="0" err="1"/>
              <a:t>PNGTree</a:t>
            </a:r>
            <a:r>
              <a:rPr lang="en-GB" sz="900" dirty="0"/>
              <a:t>, N.D.)</a:t>
            </a:r>
          </a:p>
        </p:txBody>
      </p:sp>
    </p:spTree>
    <p:extLst>
      <p:ext uri="{BB962C8B-B14F-4D97-AF65-F5344CB8AC3E}">
        <p14:creationId xmlns:p14="http://schemas.microsoft.com/office/powerpoint/2010/main" val="1199240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BEE5-0451-54B4-4EBA-32BEFD2F7F2E}"/>
              </a:ext>
            </a:extLst>
          </p:cNvPr>
          <p:cNvSpPr>
            <a:spLocks noGrp="1"/>
          </p:cNvSpPr>
          <p:nvPr>
            <p:ph type="title"/>
          </p:nvPr>
        </p:nvSpPr>
        <p:spPr/>
        <p:txBody>
          <a:bodyPr>
            <a:normAutofit/>
          </a:bodyPr>
          <a:lstStyle/>
          <a:p>
            <a:pPr algn="ctr"/>
            <a:r>
              <a:rPr lang="en-GB" sz="6000" b="1" u="sng" dirty="0">
                <a:latin typeface="Ink Free" panose="03080402000500000000" pitchFamily="66" charset="0"/>
              </a:rPr>
              <a:t>This lesson was planned for…</a:t>
            </a:r>
          </a:p>
        </p:txBody>
      </p:sp>
      <p:sp>
        <p:nvSpPr>
          <p:cNvPr id="4" name="TextBox 3">
            <a:extLst>
              <a:ext uri="{FF2B5EF4-FFF2-40B4-BE49-F238E27FC236}">
                <a16:creationId xmlns:a16="http://schemas.microsoft.com/office/drawing/2014/main" id="{C58BE3AA-186D-7160-14B0-43920FC62336}"/>
              </a:ext>
            </a:extLst>
          </p:cNvPr>
          <p:cNvSpPr txBox="1"/>
          <p:nvPr/>
        </p:nvSpPr>
        <p:spPr>
          <a:xfrm>
            <a:off x="2991464" y="1690688"/>
            <a:ext cx="5405284" cy="4247317"/>
          </a:xfrm>
          <a:prstGeom prst="rect">
            <a:avLst/>
          </a:prstGeom>
          <a:noFill/>
        </p:spPr>
        <p:txBody>
          <a:bodyPr wrap="square" rtlCol="0">
            <a:spAutoFit/>
          </a:bodyPr>
          <a:lstStyle/>
          <a:p>
            <a:pPr marL="571500" indent="-571500" algn="ctr">
              <a:buFont typeface="Arial" panose="020B0604020202020204" pitchFamily="34" charset="0"/>
              <a:buChar char="•"/>
            </a:pPr>
            <a:r>
              <a:rPr lang="en-GB" sz="5400" dirty="0">
                <a:latin typeface="Ink Free" panose="03080402000500000000" pitchFamily="66" charset="0"/>
              </a:rPr>
              <a:t>Year 3 Class</a:t>
            </a:r>
          </a:p>
          <a:p>
            <a:pPr marL="571500" indent="-571500" algn="ctr">
              <a:buFont typeface="Arial" panose="020B0604020202020204" pitchFamily="34" charset="0"/>
              <a:buChar char="•"/>
            </a:pPr>
            <a:r>
              <a:rPr lang="en-GB" sz="5400" dirty="0">
                <a:latin typeface="Ink Free" panose="03080402000500000000" pitchFamily="66" charset="0"/>
              </a:rPr>
              <a:t>29 Children</a:t>
            </a:r>
          </a:p>
          <a:p>
            <a:pPr marL="571500" indent="-571500" algn="ctr">
              <a:buFont typeface="Arial" panose="020B0604020202020204" pitchFamily="34" charset="0"/>
              <a:buChar char="•"/>
            </a:pPr>
            <a:r>
              <a:rPr lang="en-GB" sz="5400" dirty="0">
                <a:latin typeface="Ink Free" panose="03080402000500000000" pitchFamily="66" charset="0"/>
              </a:rPr>
              <a:t>Mixed ability</a:t>
            </a:r>
          </a:p>
          <a:p>
            <a:pPr marL="571500" indent="-571500" algn="ctr">
              <a:buFont typeface="Arial" panose="020B0604020202020204" pitchFamily="34" charset="0"/>
              <a:buChar char="•"/>
            </a:pPr>
            <a:r>
              <a:rPr lang="en-GB" sz="5400" dirty="0">
                <a:latin typeface="Ink Free" panose="03080402000500000000" pitchFamily="66" charset="0"/>
              </a:rPr>
              <a:t>One TA &amp; One teacher</a:t>
            </a:r>
          </a:p>
        </p:txBody>
      </p:sp>
      <p:pic>
        <p:nvPicPr>
          <p:cNvPr id="3074" name="Picture 2" descr="Download Joyful Friends High Five | Wallpapers.com">
            <a:extLst>
              <a:ext uri="{FF2B5EF4-FFF2-40B4-BE49-F238E27FC236}">
                <a16:creationId xmlns:a16="http://schemas.microsoft.com/office/drawing/2014/main" id="{45622E17-7089-5920-1E12-2F457516D3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0983" y="3429000"/>
            <a:ext cx="3430075" cy="305335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eacher's Helper Clip Art - Teacher's Helper Vector Image">
            <a:extLst>
              <a:ext uri="{FF2B5EF4-FFF2-40B4-BE49-F238E27FC236}">
                <a16:creationId xmlns:a16="http://schemas.microsoft.com/office/drawing/2014/main" id="{B39557FE-6CE3-D916-F1EB-50FD0E685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1438" y="2428607"/>
            <a:ext cx="1455788" cy="31773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3D9C2C-EC1E-EE62-951F-571A8CDFE176}"/>
              </a:ext>
            </a:extLst>
          </p:cNvPr>
          <p:cNvSpPr txBox="1"/>
          <p:nvPr/>
        </p:nvSpPr>
        <p:spPr>
          <a:xfrm>
            <a:off x="8485239" y="6597445"/>
            <a:ext cx="2762864" cy="230832"/>
          </a:xfrm>
          <a:prstGeom prst="rect">
            <a:avLst/>
          </a:prstGeom>
          <a:noFill/>
        </p:spPr>
        <p:txBody>
          <a:bodyPr wrap="square" rtlCol="0">
            <a:spAutoFit/>
          </a:bodyPr>
          <a:lstStyle/>
          <a:p>
            <a:r>
              <a:rPr lang="en-GB" sz="900" dirty="0"/>
              <a:t>Credit: (Wallpapers.com, N.D.)</a:t>
            </a:r>
          </a:p>
        </p:txBody>
      </p:sp>
      <p:sp>
        <p:nvSpPr>
          <p:cNvPr id="6" name="TextBox 5">
            <a:extLst>
              <a:ext uri="{FF2B5EF4-FFF2-40B4-BE49-F238E27FC236}">
                <a16:creationId xmlns:a16="http://schemas.microsoft.com/office/drawing/2014/main" id="{7C33B91C-B796-A93A-9243-3DA1502B8256}"/>
              </a:ext>
            </a:extLst>
          </p:cNvPr>
          <p:cNvSpPr txBox="1"/>
          <p:nvPr/>
        </p:nvSpPr>
        <p:spPr>
          <a:xfrm>
            <a:off x="1051438" y="5801032"/>
            <a:ext cx="2124381" cy="230832"/>
          </a:xfrm>
          <a:prstGeom prst="rect">
            <a:avLst/>
          </a:prstGeom>
          <a:noFill/>
        </p:spPr>
        <p:txBody>
          <a:bodyPr wrap="square" rtlCol="0">
            <a:spAutoFit/>
          </a:bodyPr>
          <a:lstStyle/>
          <a:p>
            <a:r>
              <a:rPr lang="en-GB" sz="900" dirty="0"/>
              <a:t>Credit: (</a:t>
            </a:r>
            <a:r>
              <a:rPr lang="en-GB" sz="900" dirty="0" err="1"/>
              <a:t>MyCuteGraphics</a:t>
            </a:r>
            <a:r>
              <a:rPr lang="en-GB" sz="900" dirty="0"/>
              <a:t>, N.D.)</a:t>
            </a:r>
          </a:p>
        </p:txBody>
      </p:sp>
    </p:spTree>
    <p:extLst>
      <p:ext uri="{BB962C8B-B14F-4D97-AF65-F5344CB8AC3E}">
        <p14:creationId xmlns:p14="http://schemas.microsoft.com/office/powerpoint/2010/main" val="316082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AA839-8B58-A397-6DD6-1AB696BDF554}"/>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Aim Of Chosen Strategies</a:t>
            </a:r>
          </a:p>
        </p:txBody>
      </p:sp>
      <p:cxnSp>
        <p:nvCxnSpPr>
          <p:cNvPr id="5" name="Straight Arrow Connector 4">
            <a:extLst>
              <a:ext uri="{FF2B5EF4-FFF2-40B4-BE49-F238E27FC236}">
                <a16:creationId xmlns:a16="http://schemas.microsoft.com/office/drawing/2014/main" id="{1EF5F8BF-FE49-FB06-D924-22EA20B33B1B}"/>
              </a:ext>
            </a:extLst>
          </p:cNvPr>
          <p:cNvCxnSpPr/>
          <p:nvPr/>
        </p:nvCxnSpPr>
        <p:spPr>
          <a:xfrm flipH="1">
            <a:off x="2576052" y="1690688"/>
            <a:ext cx="737419" cy="1249157"/>
          </a:xfrm>
          <a:prstGeom prst="straightConnector1">
            <a:avLst/>
          </a:prstGeom>
          <a:ln>
            <a:tailEnd type="triangle"/>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cxnSp>
      <p:sp>
        <p:nvSpPr>
          <p:cNvPr id="6" name="TextBox 5">
            <a:extLst>
              <a:ext uri="{FF2B5EF4-FFF2-40B4-BE49-F238E27FC236}">
                <a16:creationId xmlns:a16="http://schemas.microsoft.com/office/drawing/2014/main" id="{CFC77372-7531-565B-6990-24F3686B31C3}"/>
              </a:ext>
            </a:extLst>
          </p:cNvPr>
          <p:cNvSpPr txBox="1"/>
          <p:nvPr/>
        </p:nvSpPr>
        <p:spPr>
          <a:xfrm>
            <a:off x="1386349" y="3079332"/>
            <a:ext cx="2723535" cy="369332"/>
          </a:xfrm>
          <a:prstGeom prst="rect">
            <a:avLst/>
          </a:prstGeom>
          <a:noFill/>
        </p:spPr>
        <p:txBody>
          <a:bodyPr wrap="square" rtlCol="0">
            <a:spAutoFit/>
          </a:bodyPr>
          <a:lstStyle/>
          <a:p>
            <a:r>
              <a:rPr lang="en-GB" dirty="0"/>
              <a:t>Suitable for all children</a:t>
            </a:r>
          </a:p>
        </p:txBody>
      </p:sp>
      <p:cxnSp>
        <p:nvCxnSpPr>
          <p:cNvPr id="8" name="Straight Arrow Connector 7">
            <a:extLst>
              <a:ext uri="{FF2B5EF4-FFF2-40B4-BE49-F238E27FC236}">
                <a16:creationId xmlns:a16="http://schemas.microsoft.com/office/drawing/2014/main" id="{E4CFA017-DA4D-A2F4-8C80-9FF0A6C47D60}"/>
              </a:ext>
            </a:extLst>
          </p:cNvPr>
          <p:cNvCxnSpPr>
            <a:cxnSpLocks/>
          </p:cNvCxnSpPr>
          <p:nvPr/>
        </p:nvCxnSpPr>
        <p:spPr>
          <a:xfrm>
            <a:off x="6076335" y="1690688"/>
            <a:ext cx="0" cy="1388644"/>
          </a:xfrm>
          <a:prstGeom prst="straightConnector1">
            <a:avLst/>
          </a:prstGeom>
          <a:ln>
            <a:tailEnd type="triangle"/>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cxnSp>
      <p:sp>
        <p:nvSpPr>
          <p:cNvPr id="11" name="TextBox 10">
            <a:extLst>
              <a:ext uri="{FF2B5EF4-FFF2-40B4-BE49-F238E27FC236}">
                <a16:creationId xmlns:a16="http://schemas.microsoft.com/office/drawing/2014/main" id="{F12E8424-DF85-B9D3-7E52-38E94A369A74}"/>
              </a:ext>
            </a:extLst>
          </p:cNvPr>
          <p:cNvSpPr txBox="1"/>
          <p:nvPr/>
        </p:nvSpPr>
        <p:spPr>
          <a:xfrm>
            <a:off x="4547419" y="3279387"/>
            <a:ext cx="3097161" cy="338554"/>
          </a:xfrm>
          <a:prstGeom prst="rect">
            <a:avLst/>
          </a:prstGeom>
          <a:noFill/>
        </p:spPr>
        <p:txBody>
          <a:bodyPr wrap="square" rtlCol="0">
            <a:spAutoFit/>
          </a:bodyPr>
          <a:lstStyle/>
          <a:p>
            <a:r>
              <a:rPr lang="en-GB" sz="1600" dirty="0"/>
              <a:t>Aid Progression Throughout Task</a:t>
            </a:r>
          </a:p>
        </p:txBody>
      </p:sp>
      <p:cxnSp>
        <p:nvCxnSpPr>
          <p:cNvPr id="13" name="Straight Arrow Connector 12">
            <a:extLst>
              <a:ext uri="{FF2B5EF4-FFF2-40B4-BE49-F238E27FC236}">
                <a16:creationId xmlns:a16="http://schemas.microsoft.com/office/drawing/2014/main" id="{24F3B89C-521E-3686-F72E-8968C5B4912D}"/>
              </a:ext>
            </a:extLst>
          </p:cNvPr>
          <p:cNvCxnSpPr/>
          <p:nvPr/>
        </p:nvCxnSpPr>
        <p:spPr>
          <a:xfrm>
            <a:off x="8652387" y="1690688"/>
            <a:ext cx="806245" cy="1180331"/>
          </a:xfrm>
          <a:prstGeom prst="straightConnector1">
            <a:avLst/>
          </a:prstGeom>
          <a:ln>
            <a:tailEnd type="triangle"/>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cxnSp>
      <p:sp>
        <p:nvSpPr>
          <p:cNvPr id="14" name="TextBox 13">
            <a:extLst>
              <a:ext uri="{FF2B5EF4-FFF2-40B4-BE49-F238E27FC236}">
                <a16:creationId xmlns:a16="http://schemas.microsoft.com/office/drawing/2014/main" id="{C52ED2EF-DF12-A3FD-AB38-57488F516125}"/>
              </a:ext>
            </a:extLst>
          </p:cNvPr>
          <p:cNvSpPr txBox="1"/>
          <p:nvPr/>
        </p:nvSpPr>
        <p:spPr>
          <a:xfrm>
            <a:off x="8652387" y="3136612"/>
            <a:ext cx="2871019" cy="584775"/>
          </a:xfrm>
          <a:prstGeom prst="rect">
            <a:avLst/>
          </a:prstGeom>
          <a:noFill/>
        </p:spPr>
        <p:txBody>
          <a:bodyPr wrap="square" rtlCol="0">
            <a:spAutoFit/>
          </a:bodyPr>
          <a:lstStyle/>
          <a:p>
            <a:r>
              <a:rPr lang="en-GB" sz="1600" dirty="0"/>
              <a:t>Ensure classroom assistant can easily support</a:t>
            </a:r>
          </a:p>
        </p:txBody>
      </p:sp>
      <p:cxnSp>
        <p:nvCxnSpPr>
          <p:cNvPr id="16" name="Straight Arrow Connector 15">
            <a:extLst>
              <a:ext uri="{FF2B5EF4-FFF2-40B4-BE49-F238E27FC236}">
                <a16:creationId xmlns:a16="http://schemas.microsoft.com/office/drawing/2014/main" id="{9C6230E4-0447-DEC5-9C1C-4D82E2FA39D7}"/>
              </a:ext>
            </a:extLst>
          </p:cNvPr>
          <p:cNvCxnSpPr>
            <a:cxnSpLocks/>
          </p:cNvCxnSpPr>
          <p:nvPr/>
        </p:nvCxnSpPr>
        <p:spPr>
          <a:xfrm flipH="1">
            <a:off x="3470787" y="3735765"/>
            <a:ext cx="540775" cy="1296023"/>
          </a:xfrm>
          <a:prstGeom prst="straightConnector1">
            <a:avLst/>
          </a:prstGeom>
          <a:ln>
            <a:tailEnd type="triangle"/>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553D0032-0CC6-C09A-76D5-DBDF25E4ECD3}"/>
              </a:ext>
            </a:extLst>
          </p:cNvPr>
          <p:cNvSpPr txBox="1"/>
          <p:nvPr/>
        </p:nvSpPr>
        <p:spPr>
          <a:xfrm>
            <a:off x="1720646" y="5031788"/>
            <a:ext cx="4198374" cy="338554"/>
          </a:xfrm>
          <a:prstGeom prst="rect">
            <a:avLst/>
          </a:prstGeom>
          <a:noFill/>
        </p:spPr>
        <p:txBody>
          <a:bodyPr wrap="square" rtlCol="0">
            <a:spAutoFit/>
          </a:bodyPr>
          <a:lstStyle/>
          <a:p>
            <a:r>
              <a:rPr lang="en-GB" sz="1600" dirty="0"/>
              <a:t>Ensure class teacher can easily support</a:t>
            </a:r>
          </a:p>
        </p:txBody>
      </p:sp>
      <p:cxnSp>
        <p:nvCxnSpPr>
          <p:cNvPr id="19" name="Straight Arrow Connector 18">
            <a:extLst>
              <a:ext uri="{FF2B5EF4-FFF2-40B4-BE49-F238E27FC236}">
                <a16:creationId xmlns:a16="http://schemas.microsoft.com/office/drawing/2014/main" id="{7D829CF0-C275-E7C6-6573-C3871F0EF4C2}"/>
              </a:ext>
            </a:extLst>
          </p:cNvPr>
          <p:cNvCxnSpPr>
            <a:cxnSpLocks/>
          </p:cNvCxnSpPr>
          <p:nvPr/>
        </p:nvCxnSpPr>
        <p:spPr>
          <a:xfrm>
            <a:off x="8121445" y="3735765"/>
            <a:ext cx="609600" cy="1172912"/>
          </a:xfrm>
          <a:prstGeom prst="straightConnector1">
            <a:avLst/>
          </a:prstGeom>
          <a:ln>
            <a:tailEnd type="triangle"/>
          </a:ln>
          <a:effectLst>
            <a:outerShdw blurRad="50800" dist="38100" dir="2700000" algn="tl" rotWithShape="0">
              <a:prstClr val="black">
                <a:alpha val="40000"/>
              </a:prstClr>
            </a:outerShdw>
          </a:effectLst>
        </p:spPr>
        <p:style>
          <a:lnRef idx="2">
            <a:schemeClr val="dk1"/>
          </a:lnRef>
          <a:fillRef idx="0">
            <a:schemeClr val="dk1"/>
          </a:fillRef>
          <a:effectRef idx="1">
            <a:schemeClr val="dk1"/>
          </a:effectRef>
          <a:fontRef idx="minor">
            <a:schemeClr val="tx1"/>
          </a:fontRef>
        </p:style>
      </p:cxnSp>
      <p:sp>
        <p:nvSpPr>
          <p:cNvPr id="23" name="TextBox 22">
            <a:extLst>
              <a:ext uri="{FF2B5EF4-FFF2-40B4-BE49-F238E27FC236}">
                <a16:creationId xmlns:a16="http://schemas.microsoft.com/office/drawing/2014/main" id="{863F33B0-21BC-2C87-4282-D97706FA0856}"/>
              </a:ext>
            </a:extLst>
          </p:cNvPr>
          <p:cNvSpPr txBox="1"/>
          <p:nvPr/>
        </p:nvSpPr>
        <p:spPr>
          <a:xfrm>
            <a:off x="7644580" y="4908677"/>
            <a:ext cx="3709220" cy="584775"/>
          </a:xfrm>
          <a:prstGeom prst="rect">
            <a:avLst/>
          </a:prstGeom>
          <a:noFill/>
        </p:spPr>
        <p:txBody>
          <a:bodyPr wrap="square" rtlCol="0">
            <a:spAutoFit/>
          </a:bodyPr>
          <a:lstStyle/>
          <a:p>
            <a:r>
              <a:rPr lang="en-GB" sz="1600" dirty="0"/>
              <a:t>Suits the children with ALN throughout the class</a:t>
            </a:r>
          </a:p>
        </p:txBody>
      </p:sp>
      <p:pic>
        <p:nvPicPr>
          <p:cNvPr id="4102" name="Picture 6" descr="target archery - Clip Art Library">
            <a:extLst>
              <a:ext uri="{FF2B5EF4-FFF2-40B4-BE49-F238E27FC236}">
                <a16:creationId xmlns:a16="http://schemas.microsoft.com/office/drawing/2014/main" id="{C053AC36-1D32-8BA3-B95C-3499AF0E5E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952" y="240650"/>
            <a:ext cx="1895164" cy="1895164"/>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EA2150A3-8E2A-DB12-8825-BC17E9AD807C}"/>
              </a:ext>
            </a:extLst>
          </p:cNvPr>
          <p:cNvSpPr txBox="1"/>
          <p:nvPr/>
        </p:nvSpPr>
        <p:spPr>
          <a:xfrm>
            <a:off x="936526" y="2165437"/>
            <a:ext cx="1728015" cy="215444"/>
          </a:xfrm>
          <a:prstGeom prst="rect">
            <a:avLst/>
          </a:prstGeom>
          <a:noFill/>
        </p:spPr>
        <p:txBody>
          <a:bodyPr wrap="square" rtlCol="0">
            <a:spAutoFit/>
          </a:bodyPr>
          <a:lstStyle/>
          <a:p>
            <a:r>
              <a:rPr lang="en-GB" sz="800" dirty="0"/>
              <a:t>Credit: (Clipart Library, N.D.)</a:t>
            </a:r>
          </a:p>
        </p:txBody>
      </p:sp>
    </p:spTree>
    <p:extLst>
      <p:ext uri="{BB962C8B-B14F-4D97-AF65-F5344CB8AC3E}">
        <p14:creationId xmlns:p14="http://schemas.microsoft.com/office/powerpoint/2010/main" val="592257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D00B37-A502-E3F5-D4CE-F0EB0ED6E0E3}"/>
              </a:ext>
            </a:extLst>
          </p:cNvPr>
          <p:cNvSpPr txBox="1"/>
          <p:nvPr/>
        </p:nvSpPr>
        <p:spPr>
          <a:xfrm>
            <a:off x="1966452" y="2507226"/>
            <a:ext cx="8957187" cy="1200329"/>
          </a:xfrm>
          <a:prstGeom prst="rect">
            <a:avLst/>
          </a:prstGeom>
          <a:noFill/>
        </p:spPr>
        <p:txBody>
          <a:bodyPr wrap="square" rtlCol="0">
            <a:spAutoFit/>
          </a:bodyPr>
          <a:lstStyle/>
          <a:p>
            <a:pPr algn="ctr"/>
            <a:r>
              <a:rPr lang="en-GB" sz="7200" b="1" dirty="0">
                <a:latin typeface="Ink Free" panose="03080402000500000000" pitchFamily="66" charset="0"/>
              </a:rPr>
              <a:t>Let’s Go Back…..</a:t>
            </a:r>
          </a:p>
        </p:txBody>
      </p:sp>
      <p:pic>
        <p:nvPicPr>
          <p:cNvPr id="5122" name="Picture 2" descr="Curly Arrow PNGs for Free Download">
            <a:extLst>
              <a:ext uri="{FF2B5EF4-FFF2-40B4-BE49-F238E27FC236}">
                <a16:creationId xmlns:a16="http://schemas.microsoft.com/office/drawing/2014/main" id="{E0617AE5-E8A3-03C4-8FC8-8A77E3B08D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7646" y="2821859"/>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DA36E52-D5DD-6E75-BED3-4EE0E7AB0BD4}"/>
              </a:ext>
            </a:extLst>
          </p:cNvPr>
          <p:cNvSpPr txBox="1"/>
          <p:nvPr/>
        </p:nvSpPr>
        <p:spPr>
          <a:xfrm>
            <a:off x="5948516" y="6631859"/>
            <a:ext cx="2989007"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3808839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8D44C0-F097-F0B3-6140-E85DE6C5487B}"/>
              </a:ext>
            </a:extLst>
          </p:cNvPr>
          <p:cNvSpPr txBox="1"/>
          <p:nvPr/>
        </p:nvSpPr>
        <p:spPr>
          <a:xfrm>
            <a:off x="2959512" y="1961542"/>
            <a:ext cx="5830529" cy="1446550"/>
          </a:xfrm>
          <a:prstGeom prst="rect">
            <a:avLst/>
          </a:prstGeom>
          <a:noFill/>
        </p:spPr>
        <p:txBody>
          <a:bodyPr wrap="square" rtlCol="0">
            <a:spAutoFit/>
          </a:bodyPr>
          <a:lstStyle/>
          <a:p>
            <a:pPr algn="ctr"/>
            <a:r>
              <a:rPr lang="en-GB" sz="4400" b="1" dirty="0">
                <a:effectLst>
                  <a:outerShdw blurRad="38100" dist="38100" dir="2700000" algn="tl">
                    <a:srgbClr val="000000">
                      <a:alpha val="43137"/>
                    </a:srgbClr>
                  </a:outerShdw>
                </a:effectLst>
                <a:latin typeface="Ink Free" panose="03080402000500000000" pitchFamily="66" charset="0"/>
              </a:rPr>
              <a:t>Year 3’s Previous Learning…</a:t>
            </a:r>
          </a:p>
        </p:txBody>
      </p:sp>
      <p:pic>
        <p:nvPicPr>
          <p:cNvPr id="6146" name="Picture 2" descr="Victoria | Biography, Family Tree, Children, Successor, &amp; Facts | Britannica">
            <a:extLst>
              <a:ext uri="{FF2B5EF4-FFF2-40B4-BE49-F238E27FC236}">
                <a16:creationId xmlns:a16="http://schemas.microsoft.com/office/drawing/2014/main" id="{ECD67CDA-180A-463F-A17E-E2DAC95B8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607" y="169053"/>
            <a:ext cx="2408905" cy="336888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EFBAF0-EAD8-CCA2-8DC0-CC5EB8023322}"/>
              </a:ext>
            </a:extLst>
          </p:cNvPr>
          <p:cNvSpPr txBox="1"/>
          <p:nvPr/>
        </p:nvSpPr>
        <p:spPr>
          <a:xfrm>
            <a:off x="1042219" y="3520382"/>
            <a:ext cx="2585884" cy="215444"/>
          </a:xfrm>
          <a:prstGeom prst="rect">
            <a:avLst/>
          </a:prstGeom>
          <a:noFill/>
        </p:spPr>
        <p:txBody>
          <a:bodyPr wrap="square" rtlCol="0">
            <a:spAutoFit/>
          </a:bodyPr>
          <a:lstStyle/>
          <a:p>
            <a:r>
              <a:rPr lang="en-GB" sz="800" dirty="0"/>
              <a:t>Credit: (Britannica, 2024)</a:t>
            </a:r>
          </a:p>
        </p:txBody>
      </p:sp>
      <p:pic>
        <p:nvPicPr>
          <p:cNvPr id="6148" name="Picture 4" descr="Enjoy Gower — Gower Peninsula">
            <a:extLst>
              <a:ext uri="{FF2B5EF4-FFF2-40B4-BE49-F238E27FC236}">
                <a16:creationId xmlns:a16="http://schemas.microsoft.com/office/drawing/2014/main" id="{1E0E848A-BA0E-DB74-05D9-1F454E06A8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8103" y="3960407"/>
            <a:ext cx="4585740" cy="286329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EA0A87F-4CF8-72C3-2E0E-A706C9864F0E}"/>
              </a:ext>
            </a:extLst>
          </p:cNvPr>
          <p:cNvSpPr txBox="1"/>
          <p:nvPr/>
        </p:nvSpPr>
        <p:spPr>
          <a:xfrm>
            <a:off x="3726423" y="6413697"/>
            <a:ext cx="997372" cy="338554"/>
          </a:xfrm>
          <a:prstGeom prst="rect">
            <a:avLst/>
          </a:prstGeom>
          <a:noFill/>
        </p:spPr>
        <p:txBody>
          <a:bodyPr wrap="square" rtlCol="0">
            <a:spAutoFit/>
          </a:bodyPr>
          <a:lstStyle/>
          <a:p>
            <a:r>
              <a:rPr lang="en-GB" sz="800" dirty="0"/>
              <a:t>Credit: (Enjoy Gower, 2024)</a:t>
            </a:r>
          </a:p>
        </p:txBody>
      </p:sp>
      <p:pic>
        <p:nvPicPr>
          <p:cNvPr id="6150" name="Picture 6" descr="The Victorian Market (1890-1941) — Swansea Indoor Market">
            <a:extLst>
              <a:ext uri="{FF2B5EF4-FFF2-40B4-BE49-F238E27FC236}">
                <a16:creationId xmlns:a16="http://schemas.microsoft.com/office/drawing/2014/main" id="{DFB33F4A-ADAF-45C0-6073-ABFC8AA68C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0244" y="34301"/>
            <a:ext cx="3011963" cy="371847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106C144-4423-DD8D-FC0C-8742CA9774DE}"/>
              </a:ext>
            </a:extLst>
          </p:cNvPr>
          <p:cNvSpPr txBox="1"/>
          <p:nvPr/>
        </p:nvSpPr>
        <p:spPr>
          <a:xfrm>
            <a:off x="10003516" y="3716162"/>
            <a:ext cx="1966451" cy="215444"/>
          </a:xfrm>
          <a:prstGeom prst="rect">
            <a:avLst/>
          </a:prstGeom>
          <a:noFill/>
        </p:spPr>
        <p:txBody>
          <a:bodyPr wrap="square" rtlCol="0">
            <a:spAutoFit/>
          </a:bodyPr>
          <a:lstStyle/>
          <a:p>
            <a:r>
              <a:rPr lang="en-GB" sz="800" dirty="0"/>
              <a:t>Credit: (Swansea Indoor Market, N.D.))</a:t>
            </a:r>
          </a:p>
        </p:txBody>
      </p:sp>
    </p:spTree>
    <p:extLst>
      <p:ext uri="{BB962C8B-B14F-4D97-AF65-F5344CB8AC3E}">
        <p14:creationId xmlns:p14="http://schemas.microsoft.com/office/powerpoint/2010/main" val="3921922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D4704-B178-205E-3611-69007B1386C4}"/>
              </a:ext>
            </a:extLst>
          </p:cNvPr>
          <p:cNvSpPr>
            <a:spLocks noGrp="1"/>
          </p:cNvSpPr>
          <p:nvPr>
            <p:ph type="title"/>
          </p:nvPr>
        </p:nvSpPr>
        <p:spPr>
          <a:xfrm>
            <a:off x="838200" y="2428253"/>
            <a:ext cx="10515600" cy="1325563"/>
          </a:xfrm>
        </p:spPr>
        <p:txBody>
          <a:bodyPr>
            <a:noAutofit/>
          </a:bodyPr>
          <a:lstStyle/>
          <a:p>
            <a:pPr algn="ctr"/>
            <a:r>
              <a:rPr lang="en-GB" sz="4000" b="1" dirty="0">
                <a:latin typeface="Ink Free" panose="03080402000500000000" pitchFamily="66" charset="0"/>
              </a:rPr>
              <a:t>Learning Intention:</a:t>
            </a:r>
            <a:r>
              <a:rPr lang="en-GB" sz="4000" b="1" dirty="0">
                <a:effectLst/>
                <a:latin typeface="Ink Free" panose="03080402000500000000" pitchFamily="66" charset="0"/>
                <a:ea typeface="Aptos" panose="020B0004020202020204" pitchFamily="34" charset="0"/>
                <a:cs typeface="Times New Roman" panose="02020603050405020304" pitchFamily="18" charset="0"/>
              </a:rPr>
              <a:t> ‘To understand the differences between a Victorian and Modern Christmas’</a:t>
            </a:r>
            <a:r>
              <a:rPr lang="en-GB" sz="4000" b="1" dirty="0">
                <a:latin typeface="Ink Free" panose="03080402000500000000" pitchFamily="66" charset="0"/>
              </a:rPr>
              <a:t> </a:t>
            </a:r>
          </a:p>
        </p:txBody>
      </p:sp>
      <p:pic>
        <p:nvPicPr>
          <p:cNvPr id="7170" name="Picture 2" descr="Black Border PNGs for Free Download">
            <a:extLst>
              <a:ext uri="{FF2B5EF4-FFF2-40B4-BE49-F238E27FC236}">
                <a16:creationId xmlns:a16="http://schemas.microsoft.com/office/drawing/2014/main" id="{622EE97F-6911-D07A-E692-0BB1F1DCEA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626" y="345543"/>
            <a:ext cx="11430000" cy="61107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69C5CD-85B4-A134-2666-69D5085ACFCA}"/>
              </a:ext>
            </a:extLst>
          </p:cNvPr>
          <p:cNvSpPr txBox="1"/>
          <p:nvPr/>
        </p:nvSpPr>
        <p:spPr>
          <a:xfrm>
            <a:off x="4790661" y="6619461"/>
            <a:ext cx="3727174" cy="215444"/>
          </a:xfrm>
          <a:prstGeom prst="rect">
            <a:avLst/>
          </a:prstGeom>
          <a:noFill/>
        </p:spPr>
        <p:txBody>
          <a:bodyPr wrap="square" rtlCol="0">
            <a:spAutoFit/>
          </a:bodyPr>
          <a:lstStyle/>
          <a:p>
            <a:pPr algn="ctr"/>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3172588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5D3D-0A2F-B7A7-7B14-D3BDDE7E253F}"/>
              </a:ext>
            </a:extLst>
          </p:cNvPr>
          <p:cNvSpPr>
            <a:spLocks noGrp="1"/>
          </p:cNvSpPr>
          <p:nvPr>
            <p:ph type="title"/>
          </p:nvPr>
        </p:nvSpPr>
        <p:spPr>
          <a:xfrm>
            <a:off x="838200" y="129208"/>
            <a:ext cx="10515600" cy="1325563"/>
          </a:xfrm>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The Lesson Plan</a:t>
            </a:r>
          </a:p>
        </p:txBody>
      </p:sp>
      <p:pic>
        <p:nvPicPr>
          <p:cNvPr id="5" name="Picture 4">
            <a:extLst>
              <a:ext uri="{FF2B5EF4-FFF2-40B4-BE49-F238E27FC236}">
                <a16:creationId xmlns:a16="http://schemas.microsoft.com/office/drawing/2014/main" id="{0B0F85A5-7801-7A4B-E0AC-2072F4633B13}"/>
              </a:ext>
            </a:extLst>
          </p:cNvPr>
          <p:cNvPicPr>
            <a:picLocks noChangeAspect="1"/>
          </p:cNvPicPr>
          <p:nvPr/>
        </p:nvPicPr>
        <p:blipFill>
          <a:blip r:embed="rId2"/>
          <a:stretch>
            <a:fillRect/>
          </a:stretch>
        </p:blipFill>
        <p:spPr>
          <a:xfrm>
            <a:off x="1530626" y="1062522"/>
            <a:ext cx="9823174" cy="5795478"/>
          </a:xfrm>
          <a:prstGeom prst="rect">
            <a:avLst/>
          </a:prstGeom>
        </p:spPr>
      </p:pic>
    </p:spTree>
    <p:extLst>
      <p:ext uri="{BB962C8B-B14F-4D97-AF65-F5344CB8AC3E}">
        <p14:creationId xmlns:p14="http://schemas.microsoft.com/office/powerpoint/2010/main" val="3845989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76E2-6822-E27B-9ED8-2C828C7A2A58}"/>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The Lesson Plan</a:t>
            </a:r>
          </a:p>
        </p:txBody>
      </p:sp>
      <p:pic>
        <p:nvPicPr>
          <p:cNvPr id="5" name="Picture 4">
            <a:extLst>
              <a:ext uri="{FF2B5EF4-FFF2-40B4-BE49-F238E27FC236}">
                <a16:creationId xmlns:a16="http://schemas.microsoft.com/office/drawing/2014/main" id="{E1D80825-37C6-C0A5-F92F-81E5A4660B77}"/>
              </a:ext>
            </a:extLst>
          </p:cNvPr>
          <p:cNvPicPr>
            <a:picLocks noChangeAspect="1"/>
          </p:cNvPicPr>
          <p:nvPr/>
        </p:nvPicPr>
        <p:blipFill>
          <a:blip r:embed="rId3"/>
          <a:stretch>
            <a:fillRect/>
          </a:stretch>
        </p:blipFill>
        <p:spPr>
          <a:xfrm>
            <a:off x="1033164" y="1699946"/>
            <a:ext cx="10125671" cy="1167324"/>
          </a:xfrm>
          <a:prstGeom prst="rect">
            <a:avLst/>
          </a:prstGeom>
        </p:spPr>
      </p:pic>
      <p:pic>
        <p:nvPicPr>
          <p:cNvPr id="7" name="Picture 6">
            <a:extLst>
              <a:ext uri="{FF2B5EF4-FFF2-40B4-BE49-F238E27FC236}">
                <a16:creationId xmlns:a16="http://schemas.microsoft.com/office/drawing/2014/main" id="{428A83E1-F554-7FED-BB9B-08E819A8F568}"/>
              </a:ext>
            </a:extLst>
          </p:cNvPr>
          <p:cNvPicPr>
            <a:picLocks noChangeAspect="1"/>
          </p:cNvPicPr>
          <p:nvPr/>
        </p:nvPicPr>
        <p:blipFill>
          <a:blip r:embed="rId4"/>
          <a:stretch>
            <a:fillRect/>
          </a:stretch>
        </p:blipFill>
        <p:spPr>
          <a:xfrm>
            <a:off x="1033165" y="2876528"/>
            <a:ext cx="10125670" cy="3514336"/>
          </a:xfrm>
          <a:prstGeom prst="rect">
            <a:avLst/>
          </a:prstGeom>
        </p:spPr>
      </p:pic>
    </p:spTree>
    <p:extLst>
      <p:ext uri="{BB962C8B-B14F-4D97-AF65-F5344CB8AC3E}">
        <p14:creationId xmlns:p14="http://schemas.microsoft.com/office/powerpoint/2010/main" val="3853684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2D808-96C5-32C3-426F-6AE3F2CD1C9A}"/>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The Lesson Plan</a:t>
            </a:r>
          </a:p>
        </p:txBody>
      </p:sp>
      <p:pic>
        <p:nvPicPr>
          <p:cNvPr id="5" name="Picture 4">
            <a:extLst>
              <a:ext uri="{FF2B5EF4-FFF2-40B4-BE49-F238E27FC236}">
                <a16:creationId xmlns:a16="http://schemas.microsoft.com/office/drawing/2014/main" id="{410CCDCD-5268-DEB2-3A9C-61E08FE683AE}"/>
              </a:ext>
            </a:extLst>
          </p:cNvPr>
          <p:cNvPicPr>
            <a:picLocks noChangeAspect="1"/>
          </p:cNvPicPr>
          <p:nvPr/>
        </p:nvPicPr>
        <p:blipFill>
          <a:blip r:embed="rId3"/>
          <a:stretch>
            <a:fillRect/>
          </a:stretch>
        </p:blipFill>
        <p:spPr>
          <a:xfrm>
            <a:off x="56307" y="1828767"/>
            <a:ext cx="12079386" cy="3439005"/>
          </a:xfrm>
          <a:prstGeom prst="rect">
            <a:avLst/>
          </a:prstGeom>
        </p:spPr>
      </p:pic>
    </p:spTree>
    <p:extLst>
      <p:ext uri="{BB962C8B-B14F-4D97-AF65-F5344CB8AC3E}">
        <p14:creationId xmlns:p14="http://schemas.microsoft.com/office/powerpoint/2010/main" val="3262535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010796-8EE1-CFF7-90D5-9D130B8E6402}"/>
              </a:ext>
            </a:extLst>
          </p:cNvPr>
          <p:cNvSpPr txBox="1"/>
          <p:nvPr/>
        </p:nvSpPr>
        <p:spPr>
          <a:xfrm>
            <a:off x="2110408" y="2484782"/>
            <a:ext cx="7971183"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Ink Free" panose="03080402000500000000" pitchFamily="66" charset="0"/>
              </a:rPr>
              <a:t>APK </a:t>
            </a:r>
            <a:r>
              <a:rPr lang="en-GB" sz="4000" b="1" dirty="0">
                <a:effectLst>
                  <a:outerShdw blurRad="38100" dist="38100" dir="2700000" algn="tl">
                    <a:srgbClr val="000000">
                      <a:alpha val="43137"/>
                    </a:srgbClr>
                  </a:outerShdw>
                </a:effectLst>
                <a:latin typeface="Ink Free" panose="03080402000500000000" pitchFamily="66" charset="0"/>
                <a:sym typeface="Wingdings" panose="05000000000000000000" pitchFamily="2" charset="2"/>
              </a:rPr>
              <a:t> FOCUS TASK HOT SEAT</a:t>
            </a:r>
            <a:endParaRPr lang="en-GB" sz="4000" b="1" dirty="0">
              <a:effectLst>
                <a:outerShdw blurRad="38100" dist="38100" dir="2700000" algn="tl">
                  <a:srgbClr val="000000">
                    <a:alpha val="43137"/>
                  </a:srgbClr>
                </a:outerShdw>
              </a:effectLst>
              <a:latin typeface="Ink Free" panose="03080402000500000000" pitchFamily="66" charset="0"/>
            </a:endParaRPr>
          </a:p>
        </p:txBody>
      </p:sp>
      <p:pic>
        <p:nvPicPr>
          <p:cNvPr id="7" name="Picture 2" descr="Curly Arrow PNGs for Free Download">
            <a:extLst>
              <a:ext uri="{FF2B5EF4-FFF2-40B4-BE49-F238E27FC236}">
                <a16:creationId xmlns:a16="http://schemas.microsoft.com/office/drawing/2014/main" id="{7FEC30C9-C54F-2085-42D4-1AD129E02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8377" y="240441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8D6DD04-B742-3427-0D3B-3B69651BB585}"/>
              </a:ext>
            </a:extLst>
          </p:cNvPr>
          <p:cNvSpPr txBox="1"/>
          <p:nvPr/>
        </p:nvSpPr>
        <p:spPr>
          <a:xfrm>
            <a:off x="5421742" y="6642556"/>
            <a:ext cx="2989007"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1774421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E4374-BCE5-E49B-F628-AA5B573754E3}"/>
              </a:ext>
            </a:extLst>
          </p:cNvPr>
          <p:cNvSpPr>
            <a:spLocks noGrp="1"/>
          </p:cNvSpPr>
          <p:nvPr>
            <p:ph type="title"/>
          </p:nvPr>
        </p:nvSpPr>
        <p:spPr>
          <a:xfrm>
            <a:off x="838200" y="2766218"/>
            <a:ext cx="10515600" cy="1325563"/>
          </a:xfrm>
          <a:solidFill>
            <a:schemeClr val="bg1">
              <a:lumMod val="85000"/>
            </a:schemeClr>
          </a:solidFill>
        </p:spPr>
        <p:txBody>
          <a:bodyPr>
            <a:noAutofit/>
          </a:bodyPr>
          <a:lstStyle/>
          <a:p>
            <a:pPr algn="ctr"/>
            <a:r>
              <a:rPr lang="en-GB" sz="9600" b="1" dirty="0">
                <a:effectLst>
                  <a:outerShdw blurRad="38100" dist="38100" dir="2700000" algn="tl">
                    <a:srgbClr val="000000">
                      <a:alpha val="43137"/>
                    </a:srgbClr>
                  </a:outerShdw>
                </a:effectLst>
                <a:latin typeface="Ink Free" panose="03080402000500000000" pitchFamily="66" charset="0"/>
              </a:rPr>
              <a:t>‘Cynefin’</a:t>
            </a:r>
          </a:p>
        </p:txBody>
      </p:sp>
      <p:pic>
        <p:nvPicPr>
          <p:cNvPr id="8194" name="Picture 2" descr="Cartoon House Clipart Images | Free Download | PNG Transparent Background -  Pngtree">
            <a:extLst>
              <a:ext uri="{FF2B5EF4-FFF2-40B4-BE49-F238E27FC236}">
                <a16:creationId xmlns:a16="http://schemas.microsoft.com/office/drawing/2014/main" id="{74211C64-E39D-6A24-0292-02D6361FB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022" y="540025"/>
            <a:ext cx="3043031" cy="30430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CB4CE1-D1BB-855E-941F-1BBAB896B103}"/>
              </a:ext>
            </a:extLst>
          </p:cNvPr>
          <p:cNvSpPr txBox="1"/>
          <p:nvPr/>
        </p:nvSpPr>
        <p:spPr>
          <a:xfrm>
            <a:off x="2221395" y="3061945"/>
            <a:ext cx="1401417" cy="215444"/>
          </a:xfrm>
          <a:prstGeom prst="rect">
            <a:avLst/>
          </a:prstGeom>
          <a:noFill/>
        </p:spPr>
        <p:txBody>
          <a:bodyPr wrap="square" rtlCol="0">
            <a:spAutoFit/>
          </a:bodyPr>
          <a:lstStyle/>
          <a:p>
            <a:r>
              <a:rPr lang="en-GB" sz="800" dirty="0"/>
              <a:t>Credit: (</a:t>
            </a:r>
            <a:r>
              <a:rPr lang="en-GB" sz="800" dirty="0" err="1"/>
              <a:t>PNGTree</a:t>
            </a:r>
            <a:r>
              <a:rPr lang="en-GB" sz="800" dirty="0"/>
              <a:t>, N.D.)</a:t>
            </a:r>
          </a:p>
        </p:txBody>
      </p:sp>
      <p:pic>
        <p:nvPicPr>
          <p:cNvPr id="8196" name="Picture 4" descr="Morgans Hotel - Luxury Boutique Hotel In Swansea City Centre">
            <a:extLst>
              <a:ext uri="{FF2B5EF4-FFF2-40B4-BE49-F238E27FC236}">
                <a16:creationId xmlns:a16="http://schemas.microsoft.com/office/drawing/2014/main" id="{7A54CB89-3AEA-93D5-D5F1-B9CCAD4C43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4532" y="3710640"/>
            <a:ext cx="4440318" cy="283879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0B3BB3-DF55-4F02-CFDA-14A7C389AE7D}"/>
              </a:ext>
            </a:extLst>
          </p:cNvPr>
          <p:cNvSpPr txBox="1"/>
          <p:nvPr/>
        </p:nvSpPr>
        <p:spPr>
          <a:xfrm>
            <a:off x="8517834" y="6549437"/>
            <a:ext cx="2027584" cy="215444"/>
          </a:xfrm>
          <a:prstGeom prst="rect">
            <a:avLst/>
          </a:prstGeom>
          <a:noFill/>
        </p:spPr>
        <p:txBody>
          <a:bodyPr wrap="square" rtlCol="0">
            <a:spAutoFit/>
          </a:bodyPr>
          <a:lstStyle/>
          <a:p>
            <a:r>
              <a:rPr lang="en-GB" sz="800" dirty="0"/>
              <a:t>Credit: (Morgans Hotel Swansea, N.D.)</a:t>
            </a:r>
          </a:p>
        </p:txBody>
      </p:sp>
      <p:pic>
        <p:nvPicPr>
          <p:cNvPr id="8198" name="Picture 6" descr="Happy Children PNGs for Free Download">
            <a:extLst>
              <a:ext uri="{FF2B5EF4-FFF2-40B4-BE49-F238E27FC236}">
                <a16:creationId xmlns:a16="http://schemas.microsoft.com/office/drawing/2014/main" id="{ADF684B5-0EF5-0BEB-1CCD-6A60609930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50" y="395354"/>
            <a:ext cx="5029200" cy="23920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FB577ED-179C-F4A7-F333-CE783C40703C}"/>
              </a:ext>
            </a:extLst>
          </p:cNvPr>
          <p:cNvSpPr txBox="1"/>
          <p:nvPr/>
        </p:nvSpPr>
        <p:spPr>
          <a:xfrm rot="10800000" flipV="1">
            <a:off x="8356324" y="2443052"/>
            <a:ext cx="2795381" cy="215444"/>
          </a:xfrm>
          <a:prstGeom prst="rect">
            <a:avLst/>
          </a:prstGeom>
          <a:noFill/>
        </p:spPr>
        <p:txBody>
          <a:bodyPr wrap="square">
            <a:spAutoFit/>
          </a:bodyPr>
          <a:lstStyle/>
          <a:p>
            <a:r>
              <a:rPr lang="en-GB" sz="800" dirty="0"/>
              <a:t>Credit: (</a:t>
            </a:r>
            <a:r>
              <a:rPr lang="en-GB" sz="800" dirty="0" err="1"/>
              <a:t>Vecteezy</a:t>
            </a:r>
            <a:r>
              <a:rPr lang="en-GB" sz="800" dirty="0"/>
              <a:t>, N.D.)</a:t>
            </a:r>
          </a:p>
        </p:txBody>
      </p:sp>
      <p:sp>
        <p:nvSpPr>
          <p:cNvPr id="8" name="TextBox 7">
            <a:extLst>
              <a:ext uri="{FF2B5EF4-FFF2-40B4-BE49-F238E27FC236}">
                <a16:creationId xmlns:a16="http://schemas.microsoft.com/office/drawing/2014/main" id="{06A5E2C2-B99E-7B3B-3987-3B98E5C0A494}"/>
              </a:ext>
            </a:extLst>
          </p:cNvPr>
          <p:cNvSpPr txBox="1"/>
          <p:nvPr/>
        </p:nvSpPr>
        <p:spPr>
          <a:xfrm>
            <a:off x="3120887" y="6518414"/>
            <a:ext cx="1938130" cy="215444"/>
          </a:xfrm>
          <a:prstGeom prst="rect">
            <a:avLst/>
          </a:prstGeom>
          <a:noFill/>
        </p:spPr>
        <p:txBody>
          <a:bodyPr wrap="square" rtlCol="0">
            <a:spAutoFit/>
          </a:bodyPr>
          <a:lstStyle/>
          <a:p>
            <a:r>
              <a:rPr lang="en-GB" sz="800" dirty="0"/>
              <a:t>Credit: (</a:t>
            </a:r>
            <a:r>
              <a:rPr lang="en-GB" sz="800" dirty="0" err="1"/>
              <a:t>Creazilla</a:t>
            </a:r>
            <a:r>
              <a:rPr lang="en-GB" sz="800" dirty="0"/>
              <a:t>, N.D.)</a:t>
            </a:r>
          </a:p>
        </p:txBody>
      </p:sp>
      <p:pic>
        <p:nvPicPr>
          <p:cNvPr id="8202" name="Picture 10" descr="Dragon">
            <a:extLst>
              <a:ext uri="{FF2B5EF4-FFF2-40B4-BE49-F238E27FC236}">
                <a16:creationId xmlns:a16="http://schemas.microsoft.com/office/drawing/2014/main" id="{D8D69715-8727-37BE-A170-491B36903F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9630" y="3659755"/>
            <a:ext cx="2398704" cy="2889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535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59B9A7-87A9-66FC-5CE9-122E6729E1BA}"/>
              </a:ext>
            </a:extLst>
          </p:cNvPr>
          <p:cNvSpPr txBox="1"/>
          <p:nvPr/>
        </p:nvSpPr>
        <p:spPr>
          <a:xfrm>
            <a:off x="2160104" y="2385391"/>
            <a:ext cx="7871792" cy="1200329"/>
          </a:xfrm>
          <a:prstGeom prst="rect">
            <a:avLst/>
          </a:prstGeom>
          <a:noFill/>
        </p:spPr>
        <p:txBody>
          <a:bodyPr wrap="square" rtlCol="0">
            <a:spAutoFit/>
          </a:bodyPr>
          <a:lstStyle/>
          <a:p>
            <a:pPr algn="ctr"/>
            <a:r>
              <a:rPr lang="en-GB" sz="7200" b="1" dirty="0">
                <a:effectLst>
                  <a:outerShdw blurRad="38100" dist="38100" dir="2700000" algn="tl">
                    <a:srgbClr val="000000">
                      <a:alpha val="43137"/>
                    </a:srgbClr>
                  </a:outerShdw>
                </a:effectLst>
                <a:latin typeface="Ink Free" panose="03080402000500000000" pitchFamily="66" charset="0"/>
              </a:rPr>
              <a:t>The Literature…</a:t>
            </a:r>
          </a:p>
        </p:txBody>
      </p:sp>
      <p:pic>
        <p:nvPicPr>
          <p:cNvPr id="5" name="Picture 2" descr="Curly Arrow PNGs for Free Download">
            <a:extLst>
              <a:ext uri="{FF2B5EF4-FFF2-40B4-BE49-F238E27FC236}">
                <a16:creationId xmlns:a16="http://schemas.microsoft.com/office/drawing/2014/main" id="{EF2E6A0E-35A5-182D-2AD4-7EC716C2C8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8377" y="240441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12A111F-0659-E2E9-40D2-35CCD8713775}"/>
              </a:ext>
            </a:extLst>
          </p:cNvPr>
          <p:cNvSpPr txBox="1"/>
          <p:nvPr/>
        </p:nvSpPr>
        <p:spPr>
          <a:xfrm>
            <a:off x="5421742" y="6642556"/>
            <a:ext cx="2989007"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4129501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DBEE37-F484-8682-2BC1-E3F20DFE73D5}"/>
              </a:ext>
            </a:extLst>
          </p:cNvPr>
          <p:cNvSpPr txBox="1"/>
          <p:nvPr/>
        </p:nvSpPr>
        <p:spPr>
          <a:xfrm>
            <a:off x="765313" y="1028343"/>
            <a:ext cx="4124739" cy="4801314"/>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latin typeface="Ink Free" panose="03080402000500000000" pitchFamily="66" charset="0"/>
              </a:rPr>
              <a:t>Formative Assessment</a:t>
            </a:r>
          </a:p>
          <a:p>
            <a:pPr algn="ctr"/>
            <a:r>
              <a:rPr lang="en-GB" kern="100" dirty="0">
                <a:effectLst/>
                <a:latin typeface="Ink Free" panose="03080402000500000000" pitchFamily="66" charset="0"/>
                <a:ea typeface="Aptos" panose="020B0004020202020204" pitchFamily="34" charset="0"/>
                <a:cs typeface="Times New Roman" panose="02020603050405020304" pitchFamily="18" charset="0"/>
              </a:rPr>
              <a:t>Formative assessment takes place on a more frequent basis, with children experiencing it throughout day to day life in school. Formative assessment assesses for gaps in children's learning and is helpful to plan ahead for children’s next steps (National Foundation for Educational Research, N.D). Some types of formative assessment include, live marking and independent work, giving the teacher an opportunity to change any future work to suit the child's individual learning needs (Westbridge Academy, 2025).</a:t>
            </a:r>
          </a:p>
          <a:p>
            <a:pPr algn="ctr"/>
            <a:endParaRPr lang="en-GB" b="1" u="sng" dirty="0">
              <a:effectLst>
                <a:outerShdw blurRad="38100" dist="38100" dir="2700000" algn="tl">
                  <a:srgbClr val="000000">
                    <a:alpha val="43137"/>
                  </a:srgbClr>
                </a:outerShdw>
              </a:effectLst>
              <a:latin typeface="Ink Free" panose="03080402000500000000" pitchFamily="66" charset="0"/>
            </a:endParaRPr>
          </a:p>
          <a:p>
            <a:pPr algn="ctr"/>
            <a:endParaRPr lang="en-GB" dirty="0"/>
          </a:p>
        </p:txBody>
      </p:sp>
      <p:sp>
        <p:nvSpPr>
          <p:cNvPr id="5" name="TextBox 4">
            <a:extLst>
              <a:ext uri="{FF2B5EF4-FFF2-40B4-BE49-F238E27FC236}">
                <a16:creationId xmlns:a16="http://schemas.microsoft.com/office/drawing/2014/main" id="{BFA903AC-5872-5AE3-8E07-4E9498BCFC87}"/>
              </a:ext>
            </a:extLst>
          </p:cNvPr>
          <p:cNvSpPr txBox="1"/>
          <p:nvPr/>
        </p:nvSpPr>
        <p:spPr>
          <a:xfrm>
            <a:off x="6967330" y="1073426"/>
            <a:ext cx="3766931" cy="2862322"/>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latin typeface="Ink Free" panose="03080402000500000000" pitchFamily="66" charset="0"/>
              </a:rPr>
              <a:t>Summative Assessment</a:t>
            </a:r>
          </a:p>
          <a:p>
            <a:pPr algn="ctr"/>
            <a:r>
              <a:rPr lang="en-GB" sz="1800" kern="100" dirty="0">
                <a:effectLst/>
                <a:latin typeface="Ink Free" panose="03080402000500000000" pitchFamily="66" charset="0"/>
                <a:ea typeface="Aptos" panose="020B0004020202020204" pitchFamily="34" charset="0"/>
                <a:cs typeface="Times New Roman" panose="02020603050405020304" pitchFamily="18" charset="0"/>
              </a:rPr>
              <a:t>Summative assessment shows what a pupil has achieved over a period of time. This could include an end of topic assessment/project or, a national test at the end of the year. </a:t>
            </a:r>
            <a:r>
              <a:rPr lang="en-GB" kern="100" dirty="0">
                <a:latin typeface="Ink Free" panose="03080402000500000000" pitchFamily="66" charset="0"/>
                <a:ea typeface="Aptos" panose="020B0004020202020204" pitchFamily="34" charset="0"/>
                <a:cs typeface="Times New Roman" panose="02020603050405020304" pitchFamily="18" charset="0"/>
              </a:rPr>
              <a:t>A summative assessment may also take place at the end of a learning episode.</a:t>
            </a:r>
            <a:endParaRPr lang="en-GB" sz="1800" kern="100" dirty="0">
              <a:effectLst/>
              <a:latin typeface="Ink Free" panose="03080402000500000000" pitchFamily="66" charset="0"/>
              <a:ea typeface="Aptos" panose="020B0004020202020204" pitchFamily="34" charset="0"/>
              <a:cs typeface="Times New Roman" panose="02020603050405020304" pitchFamily="18" charset="0"/>
            </a:endParaRPr>
          </a:p>
          <a:p>
            <a:pPr algn="ctr"/>
            <a:endParaRPr lang="en-GB" dirty="0">
              <a:latin typeface="Ink Free" panose="03080402000500000000" pitchFamily="66" charset="0"/>
            </a:endParaRPr>
          </a:p>
        </p:txBody>
      </p:sp>
      <p:sp>
        <p:nvSpPr>
          <p:cNvPr id="6" name="TextBox 5">
            <a:extLst>
              <a:ext uri="{FF2B5EF4-FFF2-40B4-BE49-F238E27FC236}">
                <a16:creationId xmlns:a16="http://schemas.microsoft.com/office/drawing/2014/main" id="{8AB0BDD1-5D2B-C9F9-926A-251296F3FD4A}"/>
              </a:ext>
            </a:extLst>
          </p:cNvPr>
          <p:cNvSpPr txBox="1"/>
          <p:nvPr/>
        </p:nvSpPr>
        <p:spPr>
          <a:xfrm>
            <a:off x="3273286" y="248334"/>
            <a:ext cx="5645427" cy="646331"/>
          </a:xfrm>
          <a:prstGeom prst="rect">
            <a:avLst/>
          </a:prstGeom>
          <a:noFill/>
        </p:spPr>
        <p:txBody>
          <a:bodyPr wrap="square" rtlCol="0">
            <a:spAutoFit/>
          </a:bodyPr>
          <a:lstStyle/>
          <a:p>
            <a:pPr algn="ctr"/>
            <a:r>
              <a:rPr lang="en-GB" sz="3600" b="1" u="sng" dirty="0">
                <a:effectLst>
                  <a:outerShdw blurRad="38100" dist="38100" dir="2700000" algn="tl">
                    <a:srgbClr val="000000">
                      <a:alpha val="43137"/>
                    </a:srgbClr>
                  </a:outerShdw>
                </a:effectLst>
                <a:latin typeface="Ink Free" panose="03080402000500000000" pitchFamily="66" charset="0"/>
              </a:rPr>
              <a:t>Types Of Assessment</a:t>
            </a:r>
          </a:p>
        </p:txBody>
      </p:sp>
      <p:pic>
        <p:nvPicPr>
          <p:cNvPr id="10242" name="Picture 2" descr="Cartoon Thinking Woman PNG Child, Face , Head Caharacter - Photo #15231 -  Pngcore - Millions of light PNG Images &amp; Backgrounds free Download">
            <a:extLst>
              <a:ext uri="{FF2B5EF4-FFF2-40B4-BE49-F238E27FC236}">
                <a16:creationId xmlns:a16="http://schemas.microsoft.com/office/drawing/2014/main" id="{BC4CEB17-FD48-E058-C749-FC97FBF61F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6621" y="3838268"/>
            <a:ext cx="3324501" cy="30197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F9A516-8A92-9203-FE10-525DCE1359FD}"/>
              </a:ext>
            </a:extLst>
          </p:cNvPr>
          <p:cNvSpPr txBox="1"/>
          <p:nvPr/>
        </p:nvSpPr>
        <p:spPr>
          <a:xfrm>
            <a:off x="6771861" y="6592868"/>
            <a:ext cx="2146852" cy="215444"/>
          </a:xfrm>
          <a:prstGeom prst="rect">
            <a:avLst/>
          </a:prstGeom>
          <a:noFill/>
        </p:spPr>
        <p:txBody>
          <a:bodyPr wrap="square" rtlCol="0">
            <a:spAutoFit/>
          </a:bodyPr>
          <a:lstStyle/>
          <a:p>
            <a:r>
              <a:rPr lang="en-GB" sz="800" dirty="0"/>
              <a:t>Credit: (</a:t>
            </a:r>
            <a:r>
              <a:rPr lang="en-GB" sz="800" dirty="0" err="1"/>
              <a:t>PNGCore</a:t>
            </a:r>
            <a:r>
              <a:rPr lang="en-GB" sz="800" dirty="0"/>
              <a:t>, 2025)</a:t>
            </a:r>
          </a:p>
        </p:txBody>
      </p:sp>
    </p:spTree>
    <p:extLst>
      <p:ext uri="{BB962C8B-B14F-4D97-AF65-F5344CB8AC3E}">
        <p14:creationId xmlns:p14="http://schemas.microsoft.com/office/powerpoint/2010/main" val="940502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EAD7D-EEA5-E0FE-9A09-1A2E3E031167}"/>
              </a:ext>
            </a:extLst>
          </p:cNvPr>
          <p:cNvSpPr>
            <a:spLocks noGrp="1"/>
          </p:cNvSpPr>
          <p:nvPr>
            <p:ph type="title"/>
          </p:nvPr>
        </p:nvSpPr>
        <p:spPr>
          <a:solidFill>
            <a:schemeClr val="bg1">
              <a:lumMod val="85000"/>
            </a:schemeClr>
          </a:solidFill>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Conflicting Opinions</a:t>
            </a:r>
          </a:p>
        </p:txBody>
      </p:sp>
      <p:pic>
        <p:nvPicPr>
          <p:cNvPr id="12290" name="Picture 2" descr="Inside the Black Box'. Classic Education Gold from Wiliam and Black. –  teacherhead">
            <a:extLst>
              <a:ext uri="{FF2B5EF4-FFF2-40B4-BE49-F238E27FC236}">
                <a16:creationId xmlns:a16="http://schemas.microsoft.com/office/drawing/2014/main" id="{BFF1E5E9-F24E-D66B-F036-F48973C2D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0797" y="1221600"/>
            <a:ext cx="1705928" cy="23896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43A7A0-0184-B3E6-C1A1-49E4D86F9A1D}"/>
              </a:ext>
            </a:extLst>
          </p:cNvPr>
          <p:cNvSpPr txBox="1"/>
          <p:nvPr/>
        </p:nvSpPr>
        <p:spPr>
          <a:xfrm>
            <a:off x="1519300" y="3611228"/>
            <a:ext cx="1808922" cy="215444"/>
          </a:xfrm>
          <a:prstGeom prst="rect">
            <a:avLst/>
          </a:prstGeom>
          <a:noFill/>
        </p:spPr>
        <p:txBody>
          <a:bodyPr wrap="square" rtlCol="0">
            <a:spAutoFit/>
          </a:bodyPr>
          <a:lstStyle/>
          <a:p>
            <a:r>
              <a:rPr lang="en-GB" sz="800" dirty="0"/>
              <a:t>Credit: (</a:t>
            </a:r>
            <a:r>
              <a:rPr lang="en-GB" sz="800" dirty="0" err="1"/>
              <a:t>TeacherHead</a:t>
            </a:r>
            <a:r>
              <a:rPr lang="en-GB" sz="800" dirty="0"/>
              <a:t>, 2021)</a:t>
            </a:r>
            <a:endParaRPr lang="en-GB" dirty="0"/>
          </a:p>
        </p:txBody>
      </p:sp>
      <p:sp>
        <p:nvSpPr>
          <p:cNvPr id="8" name="TextBox 7">
            <a:extLst>
              <a:ext uri="{FF2B5EF4-FFF2-40B4-BE49-F238E27FC236}">
                <a16:creationId xmlns:a16="http://schemas.microsoft.com/office/drawing/2014/main" id="{AF1B3D14-D38F-16B1-2172-24699F3E5346}"/>
              </a:ext>
            </a:extLst>
          </p:cNvPr>
          <p:cNvSpPr txBox="1"/>
          <p:nvPr/>
        </p:nvSpPr>
        <p:spPr>
          <a:xfrm>
            <a:off x="3379719" y="1252453"/>
            <a:ext cx="4932294" cy="2393732"/>
          </a:xfrm>
          <a:prstGeom prst="rect">
            <a:avLst/>
          </a:prstGeom>
          <a:noFill/>
        </p:spPr>
        <p:txBody>
          <a:bodyPr wrap="square">
            <a:spAutoFit/>
          </a:bodyPr>
          <a:lstStyle/>
          <a:p>
            <a:pPr>
              <a:lnSpc>
                <a:spcPct val="107000"/>
              </a:lnSpc>
              <a:spcAft>
                <a:spcPts val="800"/>
              </a:spcAft>
            </a:pPr>
            <a:r>
              <a:rPr lang="en-GB" sz="1400" kern="100" dirty="0">
                <a:effectLst/>
                <a:latin typeface="Ink Free" panose="03080402000500000000" pitchFamily="66" charset="0"/>
                <a:ea typeface="Aptos" panose="020B0004020202020204" pitchFamily="34" charset="0"/>
                <a:cs typeface="Times New Roman" panose="02020603050405020304" pitchFamily="18" charset="0"/>
              </a:rPr>
              <a:t>(</a:t>
            </a:r>
            <a:r>
              <a:rPr lang="en-GB" sz="1400" kern="100" dirty="0" err="1">
                <a:effectLst/>
                <a:latin typeface="Ink Free" panose="03080402000500000000" pitchFamily="66" charset="0"/>
                <a:ea typeface="Aptos" panose="020B0004020202020204" pitchFamily="34" charset="0"/>
                <a:cs typeface="Times New Roman" panose="02020603050405020304" pitchFamily="18" charset="0"/>
              </a:rPr>
              <a:t>Black.P</a:t>
            </a:r>
            <a:r>
              <a:rPr lang="en-GB" sz="1400" kern="100" dirty="0">
                <a:effectLst/>
                <a:latin typeface="Ink Free" panose="03080402000500000000" pitchFamily="66" charset="0"/>
                <a:ea typeface="Aptos" panose="020B0004020202020204" pitchFamily="34" charset="0"/>
                <a:cs typeface="Times New Roman" panose="02020603050405020304" pitchFamily="18" charset="0"/>
              </a:rPr>
              <a:t>.. </a:t>
            </a:r>
            <a:r>
              <a:rPr lang="en-GB" sz="1400" kern="100" dirty="0" err="1">
                <a:effectLst/>
                <a:latin typeface="Ink Free" panose="03080402000500000000" pitchFamily="66" charset="0"/>
                <a:ea typeface="Aptos" panose="020B0004020202020204" pitchFamily="34" charset="0"/>
                <a:cs typeface="Times New Roman" panose="02020603050405020304" pitchFamily="18" charset="0"/>
              </a:rPr>
              <a:t>William.D</a:t>
            </a:r>
            <a:r>
              <a:rPr lang="en-GB" sz="1400" kern="100" dirty="0">
                <a:effectLst/>
                <a:latin typeface="Ink Free" panose="03080402000500000000" pitchFamily="66" charset="0"/>
                <a:ea typeface="Aptos" panose="020B0004020202020204" pitchFamily="34" charset="0"/>
                <a:cs typeface="Times New Roman" panose="02020603050405020304" pitchFamily="18" charset="0"/>
              </a:rPr>
              <a:t>. and Kings College London, 1998) In 1998, Dylan William and Paul Black published their theory of “Inside the black box”, to the world, and explained that their theory was that formative assessment was the correct way to move forward within primary schools. William and Blacks argument was that they believed they had captured evidence that formative assessment raises children's standards of work, there was room to improve generally throughout schools and that there was room to improve formative assessment standards also. </a:t>
            </a:r>
          </a:p>
        </p:txBody>
      </p:sp>
      <p:pic>
        <p:nvPicPr>
          <p:cNvPr id="12292" name="Picture 4" descr="D Royce SADLER | Emeritus Professor | BSc, BEd, MLitt, PhD | Griffith  University, Brisbane | Research profile">
            <a:extLst>
              <a:ext uri="{FF2B5EF4-FFF2-40B4-BE49-F238E27FC236}">
                <a16:creationId xmlns:a16="http://schemas.microsoft.com/office/drawing/2014/main" id="{AA2928F2-036C-EE60-53CD-78735663FC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4729" y="3948049"/>
            <a:ext cx="2438523" cy="24385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832D309-0458-4FB1-982A-A919F1005C26}"/>
              </a:ext>
            </a:extLst>
          </p:cNvPr>
          <p:cNvSpPr txBox="1"/>
          <p:nvPr/>
        </p:nvSpPr>
        <p:spPr>
          <a:xfrm>
            <a:off x="293434" y="3890278"/>
            <a:ext cx="8557177" cy="3170099"/>
          </a:xfrm>
          <a:prstGeom prst="rect">
            <a:avLst/>
          </a:prstGeom>
          <a:noFill/>
        </p:spPr>
        <p:txBody>
          <a:bodyPr wrap="square" rtlCol="0">
            <a:spAutoFit/>
          </a:bodyPr>
          <a:lstStyle/>
          <a:p>
            <a:r>
              <a:rPr lang="en-GB" sz="1400" kern="100" dirty="0" err="1">
                <a:effectLst/>
                <a:latin typeface="Ink Free" panose="03080402000500000000" pitchFamily="66" charset="0"/>
                <a:ea typeface="Aptos" panose="020B0004020202020204" pitchFamily="34" charset="0"/>
                <a:cs typeface="Times New Roman" panose="02020603050405020304" pitchFamily="18" charset="0"/>
              </a:rPr>
              <a:t>D.Royce</a:t>
            </a:r>
            <a:r>
              <a:rPr lang="en-GB" sz="1400" kern="100" dirty="0">
                <a:effectLst/>
                <a:latin typeface="Ink Free" panose="03080402000500000000" pitchFamily="66" charset="0"/>
                <a:ea typeface="Aptos" panose="020B0004020202020204" pitchFamily="34" charset="0"/>
                <a:cs typeface="Times New Roman" panose="02020603050405020304" pitchFamily="18" charset="0"/>
              </a:rPr>
              <a:t> Sadler created a theory of assessment whereby he believed that children could not get to an end goal, without the expected end goal being presented to them, he also believed that feedback only becomes feedback when it is used to close the gap in </a:t>
            </a:r>
            <a:r>
              <a:rPr lang="en-GB" sz="1400" kern="100" dirty="0" err="1">
                <a:effectLst/>
                <a:latin typeface="Ink Free" panose="03080402000500000000" pitchFamily="66" charset="0"/>
                <a:ea typeface="Aptos" panose="020B0004020202020204" pitchFamily="34" charset="0"/>
                <a:cs typeface="Times New Roman" panose="02020603050405020304" pitchFamily="18" charset="0"/>
              </a:rPr>
              <a:t>childrens</a:t>
            </a:r>
            <a:r>
              <a:rPr lang="en-GB" sz="1400" kern="100" dirty="0">
                <a:effectLst/>
                <a:latin typeface="Ink Free" panose="03080402000500000000" pitchFamily="66" charset="0"/>
                <a:ea typeface="Aptos" panose="020B0004020202020204" pitchFamily="34" charset="0"/>
                <a:cs typeface="Times New Roman" panose="02020603050405020304" pitchFamily="18" charset="0"/>
              </a:rPr>
              <a:t> learning (Heritage. M , 2010). In his article ‘Formative assessment and the design of instructional systems’, Sadler explains he has researched “judgments about the quality of student work: who makes the judgments, how they are made, how they may be refined, and how they may be put to use in bringing about improvement” (Sadler, 1989). Sadler claims that the research leading to this article concludes that it is vital that students should be told how they are progressing, by having a knowledge of results. He states Improvement can, of course, occur if the teacher provides detailed remedial advice and the student follows it through. He states improvement “maintains the learner's dependence on the teacher. The alternative approach which is described and advocated in this article is for students to develop skills in evaluating the quality of their own work, especially during the process of production”, meaning that Sadler believes, children lead by example, and their best work will be delivered with the knowledge of their current results, and an end goal to work towards. </a:t>
            </a:r>
          </a:p>
          <a:p>
            <a:endParaRPr lang="en-GB" dirty="0"/>
          </a:p>
        </p:txBody>
      </p:sp>
      <p:sp>
        <p:nvSpPr>
          <p:cNvPr id="10" name="TextBox 9">
            <a:extLst>
              <a:ext uri="{FF2B5EF4-FFF2-40B4-BE49-F238E27FC236}">
                <a16:creationId xmlns:a16="http://schemas.microsoft.com/office/drawing/2014/main" id="{C150EDD1-EF67-BADD-3E58-181DF0B9749F}"/>
              </a:ext>
            </a:extLst>
          </p:cNvPr>
          <p:cNvSpPr txBox="1"/>
          <p:nvPr/>
        </p:nvSpPr>
        <p:spPr>
          <a:xfrm>
            <a:off x="9312965" y="6386572"/>
            <a:ext cx="2130287" cy="215444"/>
          </a:xfrm>
          <a:prstGeom prst="rect">
            <a:avLst/>
          </a:prstGeom>
          <a:noFill/>
        </p:spPr>
        <p:txBody>
          <a:bodyPr wrap="square" rtlCol="0">
            <a:spAutoFit/>
          </a:bodyPr>
          <a:lstStyle/>
          <a:p>
            <a:r>
              <a:rPr lang="en-GB" sz="800" dirty="0"/>
              <a:t>Credit: (ResearchGate, N.D)</a:t>
            </a:r>
          </a:p>
        </p:txBody>
      </p:sp>
    </p:spTree>
    <p:extLst>
      <p:ext uri="{BB962C8B-B14F-4D97-AF65-F5344CB8AC3E}">
        <p14:creationId xmlns:p14="http://schemas.microsoft.com/office/powerpoint/2010/main" val="3691393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840AB-822A-F544-3B26-5C29E2B46096}"/>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Conflicting Opinions</a:t>
            </a:r>
          </a:p>
        </p:txBody>
      </p:sp>
      <p:pic>
        <p:nvPicPr>
          <p:cNvPr id="13314" name="Picture 2" descr="Welcome - Daisy Christodoulou">
            <a:extLst>
              <a:ext uri="{FF2B5EF4-FFF2-40B4-BE49-F238E27FC236}">
                <a16:creationId xmlns:a16="http://schemas.microsoft.com/office/drawing/2014/main" id="{50E90398-9C6E-A46A-4EB9-683741D4CC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83" y="1356690"/>
            <a:ext cx="3029365" cy="243943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05E5D5F-72D8-EC27-CB40-1BA8AAEA0AC5}"/>
              </a:ext>
            </a:extLst>
          </p:cNvPr>
          <p:cNvSpPr txBox="1"/>
          <p:nvPr/>
        </p:nvSpPr>
        <p:spPr>
          <a:xfrm>
            <a:off x="301487" y="3758600"/>
            <a:ext cx="2392017" cy="215444"/>
          </a:xfrm>
          <a:prstGeom prst="rect">
            <a:avLst/>
          </a:prstGeom>
          <a:noFill/>
        </p:spPr>
        <p:txBody>
          <a:bodyPr wrap="square" rtlCol="0">
            <a:spAutoFit/>
          </a:bodyPr>
          <a:lstStyle/>
          <a:p>
            <a:r>
              <a:rPr lang="en-GB" sz="800" dirty="0"/>
              <a:t>Credit: (DaisyChristodolou.com, N.D.)</a:t>
            </a:r>
          </a:p>
        </p:txBody>
      </p:sp>
      <p:sp>
        <p:nvSpPr>
          <p:cNvPr id="5" name="TextBox 4">
            <a:extLst>
              <a:ext uri="{FF2B5EF4-FFF2-40B4-BE49-F238E27FC236}">
                <a16:creationId xmlns:a16="http://schemas.microsoft.com/office/drawing/2014/main" id="{90256B38-C104-70A5-4804-CDCB6C0366B1}"/>
              </a:ext>
            </a:extLst>
          </p:cNvPr>
          <p:cNvSpPr txBox="1"/>
          <p:nvPr/>
        </p:nvSpPr>
        <p:spPr>
          <a:xfrm>
            <a:off x="3210339" y="1451113"/>
            <a:ext cx="5267739" cy="3170099"/>
          </a:xfrm>
          <a:prstGeom prst="rect">
            <a:avLst/>
          </a:prstGeom>
          <a:noFill/>
        </p:spPr>
        <p:txBody>
          <a:bodyPr wrap="square" rtlCol="0">
            <a:spAutoFit/>
          </a:bodyPr>
          <a:lstStyle/>
          <a:p>
            <a:r>
              <a:rPr lang="en-GB" sz="1400" kern="100" dirty="0">
                <a:effectLst/>
                <a:latin typeface="Ink Free" panose="03080402000500000000" pitchFamily="66" charset="0"/>
                <a:ea typeface="Aptos" panose="020B0004020202020204" pitchFamily="34" charset="0"/>
                <a:cs typeface="Times New Roman" panose="02020603050405020304" pitchFamily="18" charset="0"/>
              </a:rPr>
              <a:t>An author who also agrees with Sadler, is Daisy Christodoulou. (Christodoulou. D., 2017) She has an argument that explains, although there is a huge amount of evidence that proves that giving feedback works, “what matters is not just the act of giving feedback, but the type and quality of the feedback”. She argues that although you can tell a child what they need to improve on, if they are not given the correct steps on how to do so, the feedback is  “Pointless” . (Christodoulou. D., 2017) . An example of this, was when a learner in the class was consistently misspelling the word ‘Christmas’, so I asked them to show me where they could see the word ‘Christmas’ in the room, they pointed out several different resources and also in the learning objective, they then were able to use the strategy and own initiative to support their learning.</a:t>
            </a:r>
          </a:p>
          <a:p>
            <a:endParaRPr lang="en-GB" dirty="0"/>
          </a:p>
        </p:txBody>
      </p:sp>
      <p:pic>
        <p:nvPicPr>
          <p:cNvPr id="13316" name="Picture 4" descr="About – David Didau">
            <a:extLst>
              <a:ext uri="{FF2B5EF4-FFF2-40B4-BE49-F238E27FC236}">
                <a16:creationId xmlns:a16="http://schemas.microsoft.com/office/drawing/2014/main" id="{67DDCC88-7CFD-7AB8-0ABF-144170F05F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1975" y="4106010"/>
            <a:ext cx="3673180" cy="24564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83134C2-0C9C-4CB6-0143-64DB5D8558EC}"/>
              </a:ext>
            </a:extLst>
          </p:cNvPr>
          <p:cNvSpPr txBox="1"/>
          <p:nvPr/>
        </p:nvSpPr>
        <p:spPr>
          <a:xfrm>
            <a:off x="676845" y="4687898"/>
            <a:ext cx="7083287" cy="1446550"/>
          </a:xfrm>
          <a:prstGeom prst="rect">
            <a:avLst/>
          </a:prstGeom>
          <a:noFill/>
        </p:spPr>
        <p:txBody>
          <a:bodyPr wrap="square" rtlCol="0">
            <a:spAutoFit/>
          </a:bodyPr>
          <a:lstStyle/>
          <a:p>
            <a:r>
              <a:rPr lang="en-GB" sz="1400" kern="100" dirty="0">
                <a:effectLst/>
                <a:latin typeface="Ink Free" panose="03080402000500000000" pitchFamily="66" charset="0"/>
                <a:ea typeface="Aptos" panose="020B0004020202020204" pitchFamily="34" charset="0"/>
                <a:cs typeface="Times New Roman" panose="02020603050405020304" pitchFamily="18" charset="0"/>
              </a:rPr>
              <a:t>However, author (</a:t>
            </a:r>
            <a:r>
              <a:rPr lang="en-GB" sz="1400" kern="100" dirty="0" err="1">
                <a:effectLst/>
                <a:latin typeface="Ink Free" panose="03080402000500000000" pitchFamily="66" charset="0"/>
                <a:ea typeface="Aptos" panose="020B0004020202020204" pitchFamily="34" charset="0"/>
                <a:cs typeface="Times New Roman" panose="02020603050405020304" pitchFamily="18" charset="0"/>
              </a:rPr>
              <a:t>Didau</a:t>
            </a:r>
            <a:r>
              <a:rPr lang="en-GB" sz="1400" kern="100" dirty="0">
                <a:effectLst/>
                <a:latin typeface="Ink Free" panose="03080402000500000000" pitchFamily="66" charset="0"/>
                <a:ea typeface="Aptos" panose="020B0004020202020204" pitchFamily="34" charset="0"/>
                <a:cs typeface="Times New Roman" panose="02020603050405020304" pitchFamily="18" charset="0"/>
              </a:rPr>
              <a:t>. D, N.D), is against the idea of formative assessment, explaining that although it is important for teachers to be aware of where their students are at in their learning, there is no way pupils can be given feedback to improve from a single lesson. He states that “from just one lesson, you can’t see learning, only performance”. He concludes his thoughts by claiming that, and I quote “The big idea of AFL is wrong”.</a:t>
            </a:r>
          </a:p>
          <a:p>
            <a:endParaRPr lang="en-GB" dirty="0"/>
          </a:p>
        </p:txBody>
      </p:sp>
      <p:sp>
        <p:nvSpPr>
          <p:cNvPr id="7" name="TextBox 6">
            <a:extLst>
              <a:ext uri="{FF2B5EF4-FFF2-40B4-BE49-F238E27FC236}">
                <a16:creationId xmlns:a16="http://schemas.microsoft.com/office/drawing/2014/main" id="{50F0B684-6A1E-E980-0866-B85BF597DDF4}"/>
              </a:ext>
            </a:extLst>
          </p:cNvPr>
          <p:cNvSpPr txBox="1"/>
          <p:nvPr/>
        </p:nvSpPr>
        <p:spPr>
          <a:xfrm>
            <a:off x="8090452" y="6562449"/>
            <a:ext cx="3120887" cy="215444"/>
          </a:xfrm>
          <a:prstGeom prst="rect">
            <a:avLst/>
          </a:prstGeom>
          <a:noFill/>
        </p:spPr>
        <p:txBody>
          <a:bodyPr wrap="square" rtlCol="0">
            <a:spAutoFit/>
          </a:bodyPr>
          <a:lstStyle/>
          <a:p>
            <a:r>
              <a:rPr lang="en-GB" sz="800" dirty="0"/>
              <a:t>Credit: (David </a:t>
            </a:r>
            <a:r>
              <a:rPr lang="en-GB" sz="800" dirty="0" err="1"/>
              <a:t>Didau</a:t>
            </a:r>
            <a:r>
              <a:rPr lang="en-GB" sz="800" dirty="0"/>
              <a:t>, N.D.)</a:t>
            </a:r>
          </a:p>
        </p:txBody>
      </p:sp>
    </p:spTree>
    <p:extLst>
      <p:ext uri="{BB962C8B-B14F-4D97-AF65-F5344CB8AC3E}">
        <p14:creationId xmlns:p14="http://schemas.microsoft.com/office/powerpoint/2010/main" val="3350701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5AA5-33FB-EC03-18E7-7A48D2C7333B}"/>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New Curriculum and Assessment For Learning</a:t>
            </a:r>
          </a:p>
        </p:txBody>
      </p:sp>
      <p:pic>
        <p:nvPicPr>
          <p:cNvPr id="14338" name="Picture 2" descr="Wales' new curriculum and assessment arrangements are being built on  progression – this is how it's happening | Education Wales">
            <a:extLst>
              <a:ext uri="{FF2B5EF4-FFF2-40B4-BE49-F238E27FC236}">
                <a16:creationId xmlns:a16="http://schemas.microsoft.com/office/drawing/2014/main" id="{69B6C305-E2FD-D1A0-01A4-7005CE6022E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028" b="95556" l="10000" r="90000">
                        <a14:foregroundMark x1="39271" y1="9028" x2="44688" y2="10000"/>
                        <a14:foregroundMark x1="36458" y1="90417" x2="46250" y2="96944"/>
                        <a14:foregroundMark x1="46250" y1="96944" x2="56875" y2="95556"/>
                        <a14:foregroundMark x1="56875" y1="95556" x2="62917" y2="91111"/>
                      </a14:backgroundRemoval>
                    </a14:imgEffect>
                  </a14:imgLayer>
                </a14:imgProps>
              </a:ext>
              <a:ext uri="{28A0092B-C50C-407E-A947-70E740481C1C}">
                <a14:useLocalDpi xmlns:a14="http://schemas.microsoft.com/office/drawing/2010/main" val="0"/>
              </a:ext>
            </a:extLst>
          </a:blip>
          <a:srcRect/>
          <a:stretch>
            <a:fillRect/>
          </a:stretch>
        </p:blipFill>
        <p:spPr bwMode="auto">
          <a:xfrm>
            <a:off x="-463826" y="1690688"/>
            <a:ext cx="5844209" cy="43831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AFFEE1-4C82-38EB-EDA1-4E762608CB57}"/>
              </a:ext>
            </a:extLst>
          </p:cNvPr>
          <p:cNvSpPr txBox="1"/>
          <p:nvPr/>
        </p:nvSpPr>
        <p:spPr>
          <a:xfrm>
            <a:off x="4401178" y="1929284"/>
            <a:ext cx="7556361" cy="769441"/>
          </a:xfrm>
          <a:prstGeom prst="rect">
            <a:avLst/>
          </a:prstGeom>
          <a:noFill/>
        </p:spPr>
        <p:txBody>
          <a:bodyPr wrap="square" rtlCol="0">
            <a:spAutoFit/>
          </a:bodyPr>
          <a:lstStyle/>
          <a:p>
            <a:r>
              <a:rPr lang="en-GB" sz="2800" b="1" u="sng" dirty="0">
                <a:effectLst>
                  <a:outerShdw blurRad="38100" dist="38100" dir="2700000" algn="tl">
                    <a:srgbClr val="000000">
                      <a:alpha val="43137"/>
                    </a:srgbClr>
                  </a:outerShdw>
                </a:effectLst>
                <a:latin typeface="Ink Free" panose="03080402000500000000" pitchFamily="66" charset="0"/>
              </a:rPr>
              <a:t>2008 AFL </a:t>
            </a:r>
            <a:r>
              <a:rPr lang="en-GB" sz="4400" b="1" u="sng" dirty="0">
                <a:effectLst>
                  <a:outerShdw blurRad="38100" dist="38100" dir="2700000" algn="tl">
                    <a:srgbClr val="000000">
                      <a:alpha val="43137"/>
                    </a:srgbClr>
                  </a:outerShdw>
                </a:effectLst>
                <a:latin typeface="Ink Free" panose="03080402000500000000" pitchFamily="66" charset="0"/>
              </a:rPr>
              <a:t>Vs</a:t>
            </a:r>
            <a:r>
              <a:rPr lang="en-GB" sz="2800" b="1" u="sng" dirty="0">
                <a:effectLst>
                  <a:outerShdw blurRad="38100" dist="38100" dir="2700000" algn="tl">
                    <a:srgbClr val="000000">
                      <a:alpha val="43137"/>
                    </a:srgbClr>
                  </a:outerShdw>
                </a:effectLst>
                <a:latin typeface="Ink Free" panose="03080402000500000000" pitchFamily="66" charset="0"/>
              </a:rPr>
              <a:t> New Curriculum For Wales AFL</a:t>
            </a:r>
          </a:p>
        </p:txBody>
      </p:sp>
      <p:sp>
        <p:nvSpPr>
          <p:cNvPr id="5" name="TextBox 4">
            <a:extLst>
              <a:ext uri="{FF2B5EF4-FFF2-40B4-BE49-F238E27FC236}">
                <a16:creationId xmlns:a16="http://schemas.microsoft.com/office/drawing/2014/main" id="{02769CB0-B657-3A59-5544-CDC77B0469B6}"/>
              </a:ext>
            </a:extLst>
          </p:cNvPr>
          <p:cNvSpPr txBox="1"/>
          <p:nvPr/>
        </p:nvSpPr>
        <p:spPr>
          <a:xfrm>
            <a:off x="4561952" y="2803490"/>
            <a:ext cx="6933362" cy="3816429"/>
          </a:xfrm>
          <a:prstGeom prst="rect">
            <a:avLst/>
          </a:prstGeom>
          <a:noFill/>
        </p:spPr>
        <p:txBody>
          <a:bodyPr wrap="square" rtlCol="0">
            <a:spAutoFit/>
          </a:bodyPr>
          <a:lstStyle/>
          <a:p>
            <a:pPr algn="ctr"/>
            <a:r>
              <a:rPr lang="en-GB" sz="1600" kern="100" dirty="0">
                <a:effectLst/>
                <a:latin typeface="Ink Free" panose="03080402000500000000" pitchFamily="66" charset="0"/>
                <a:ea typeface="Aptos" panose="020B0004020202020204" pitchFamily="34" charset="0"/>
                <a:cs typeface="Times New Roman" panose="02020603050405020304" pitchFamily="18" charset="0"/>
              </a:rPr>
              <a:t>(Welsh Government, 2022), explain that Assessment for learning has evolved in recent years, and has been a pinnacle part of learning throughout Welsh schools since 2008. (The open university, 2025) describe that assessment for learning is important as it encourages children to critically examine their work and learn areas that they should attempt to improve upon throughout their work. However, (Welsh Government, 2022) also state that “AfL methods were underdeveloped in certain schools and the quality of AfL practice varied between settings.”. (Welsh Government, 2022) According to the Welsh Government, the conclusion of the study resulted in the term ‘Assessment For Learning’, being used far less throughout the New Curriculum for Wales, but the term ‘learner progression’, became more acceptable. Although the term ‘Assessment For Learning’, is not used as an official term, the study explains that the principles and the phrase are still widely used throughout recent practice and research.</a:t>
            </a:r>
            <a:r>
              <a:rPr lang="en-GB" sz="1600" u="sng" kern="100" dirty="0">
                <a:effectLst/>
                <a:latin typeface="Ink Free" panose="03080402000500000000" pitchFamily="66" charset="0"/>
                <a:ea typeface="Aptos" panose="020B0004020202020204" pitchFamily="34" charset="0"/>
                <a:cs typeface="Times New Roman" panose="02020603050405020304" pitchFamily="18" charset="0"/>
              </a:rPr>
              <a:t> </a:t>
            </a:r>
            <a:endParaRPr lang="en-GB" sz="1600" kern="100" dirty="0">
              <a:effectLst/>
              <a:latin typeface="Ink Free" panose="03080402000500000000" pitchFamily="66" charset="0"/>
              <a:ea typeface="Aptos" panose="020B000402020202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D70D1D9C-5D60-66A8-0C51-240EAACC0739}"/>
              </a:ext>
            </a:extLst>
          </p:cNvPr>
          <p:cNvSpPr txBox="1"/>
          <p:nvPr/>
        </p:nvSpPr>
        <p:spPr>
          <a:xfrm>
            <a:off x="1446963" y="6023716"/>
            <a:ext cx="2954215" cy="215444"/>
          </a:xfrm>
          <a:prstGeom prst="rect">
            <a:avLst/>
          </a:prstGeom>
          <a:noFill/>
        </p:spPr>
        <p:txBody>
          <a:bodyPr wrap="square" rtlCol="0">
            <a:spAutoFit/>
          </a:bodyPr>
          <a:lstStyle/>
          <a:p>
            <a:r>
              <a:rPr lang="en-GB" sz="800" dirty="0"/>
              <a:t>Credit: (Welsh Government, 2018)</a:t>
            </a:r>
          </a:p>
        </p:txBody>
      </p:sp>
    </p:spTree>
    <p:extLst>
      <p:ext uri="{BB962C8B-B14F-4D97-AF65-F5344CB8AC3E}">
        <p14:creationId xmlns:p14="http://schemas.microsoft.com/office/powerpoint/2010/main" val="2092020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6A084-9BDB-451B-DFB5-334D8F242E2B}"/>
              </a:ext>
            </a:extLst>
          </p:cNvPr>
          <p:cNvSpPr>
            <a:spLocks noGrp="1"/>
          </p:cNvSpPr>
          <p:nvPr>
            <p:ph type="title"/>
          </p:nvPr>
        </p:nvSpPr>
        <p:spPr/>
        <p:txBody>
          <a:bodyPr/>
          <a:lstStyle/>
          <a:p>
            <a:pPr algn="ctr"/>
            <a:r>
              <a:rPr lang="en-GB" b="1" u="sng" dirty="0" err="1">
                <a:effectLst>
                  <a:outerShdw blurRad="38100" dist="38100" dir="2700000" algn="tl">
                    <a:srgbClr val="000000">
                      <a:alpha val="43137"/>
                    </a:srgbClr>
                  </a:outerShdw>
                </a:effectLst>
                <a:latin typeface="Ink Free" panose="03080402000500000000" pitchFamily="66" charset="0"/>
              </a:rPr>
              <a:t>Dr.</a:t>
            </a:r>
            <a:r>
              <a:rPr lang="en-GB" b="1" u="sng" dirty="0">
                <a:effectLst>
                  <a:outerShdw blurRad="38100" dist="38100" dir="2700000" algn="tl">
                    <a:srgbClr val="000000">
                      <a:alpha val="43137"/>
                    </a:srgbClr>
                  </a:outerShdw>
                </a:effectLst>
                <a:latin typeface="Ink Free" panose="03080402000500000000" pitchFamily="66" charset="0"/>
              </a:rPr>
              <a:t> Vicki Hargraves</a:t>
            </a:r>
          </a:p>
        </p:txBody>
      </p:sp>
      <p:pic>
        <p:nvPicPr>
          <p:cNvPr id="15362" name="Picture 2" descr="About Me | Vicki Hargraves' Blog">
            <a:extLst>
              <a:ext uri="{FF2B5EF4-FFF2-40B4-BE49-F238E27FC236}">
                <a16:creationId xmlns:a16="http://schemas.microsoft.com/office/drawing/2014/main" id="{1C166E37-A354-E66A-1795-3D1795182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679" y="2136913"/>
            <a:ext cx="4028660" cy="302149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6D5769-0AE2-1D1C-8A2D-4CCF33F11940}"/>
              </a:ext>
            </a:extLst>
          </p:cNvPr>
          <p:cNvSpPr txBox="1"/>
          <p:nvPr/>
        </p:nvSpPr>
        <p:spPr>
          <a:xfrm>
            <a:off x="725557" y="5059017"/>
            <a:ext cx="2415208" cy="215444"/>
          </a:xfrm>
          <a:prstGeom prst="rect">
            <a:avLst/>
          </a:prstGeom>
          <a:noFill/>
        </p:spPr>
        <p:txBody>
          <a:bodyPr wrap="square" rtlCol="0">
            <a:spAutoFit/>
          </a:bodyPr>
          <a:lstStyle/>
          <a:p>
            <a:r>
              <a:rPr lang="en-GB" sz="800" dirty="0"/>
              <a:t>Credit: (Vicki Hargraves Blog, N.D)</a:t>
            </a:r>
          </a:p>
        </p:txBody>
      </p:sp>
      <p:sp>
        <p:nvSpPr>
          <p:cNvPr id="5" name="TextBox 4">
            <a:extLst>
              <a:ext uri="{FF2B5EF4-FFF2-40B4-BE49-F238E27FC236}">
                <a16:creationId xmlns:a16="http://schemas.microsoft.com/office/drawing/2014/main" id="{79324267-6BB4-9B46-319E-7492A21CBB53}"/>
              </a:ext>
            </a:extLst>
          </p:cNvPr>
          <p:cNvSpPr txBox="1"/>
          <p:nvPr/>
        </p:nvSpPr>
        <p:spPr>
          <a:xfrm>
            <a:off x="4754217" y="2619876"/>
            <a:ext cx="6510130" cy="2308324"/>
          </a:xfrm>
          <a:prstGeom prst="rect">
            <a:avLst/>
          </a:prstGeom>
          <a:noFill/>
        </p:spPr>
        <p:txBody>
          <a:bodyPr wrap="square" rtlCol="0">
            <a:spAutoFit/>
          </a:bodyPr>
          <a:lstStyle/>
          <a:p>
            <a:pPr algn="ctr"/>
            <a:r>
              <a:rPr lang="en-GB" sz="1800" kern="100" dirty="0">
                <a:effectLst/>
                <a:latin typeface="Ink Free" panose="03080402000500000000" pitchFamily="66" charset="0"/>
                <a:ea typeface="Aptos" panose="020B0004020202020204" pitchFamily="34" charset="0"/>
                <a:cs typeface="Times New Roman" panose="02020603050405020304" pitchFamily="18" charset="0"/>
              </a:rPr>
              <a:t>(Hargraves.V., 2018) In her own words, Dr Vicki Hargraves explains that she believes that assessment for learning is critical towards giving children a positive learning experience. She has confidence in that assessment for learning can change the course of children's education and if used in planning can be extremely effective in enhancing learning, skills and experiences whilst also building positive relationships with students. </a:t>
            </a:r>
          </a:p>
          <a:p>
            <a:pPr algn="ctr"/>
            <a:endParaRPr lang="en-GB" dirty="0">
              <a:latin typeface="Ink Free" panose="03080402000500000000" pitchFamily="66" charset="0"/>
            </a:endParaRPr>
          </a:p>
        </p:txBody>
      </p:sp>
    </p:spTree>
    <p:extLst>
      <p:ext uri="{BB962C8B-B14F-4D97-AF65-F5344CB8AC3E}">
        <p14:creationId xmlns:p14="http://schemas.microsoft.com/office/powerpoint/2010/main" val="2549772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CF35-D6F3-3093-836D-C475F8D733E4}"/>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Assessment For Learning and Professional Standards</a:t>
            </a:r>
          </a:p>
        </p:txBody>
      </p:sp>
      <p:pic>
        <p:nvPicPr>
          <p:cNvPr id="16386" name="Picture 2" descr="Diagram to illustrate the professional standards for teaching and leadership in Wales, adapted from Welsh Government (2018a)">
            <a:extLst>
              <a:ext uri="{FF2B5EF4-FFF2-40B4-BE49-F238E27FC236}">
                <a16:creationId xmlns:a16="http://schemas.microsoft.com/office/drawing/2014/main" id="{E08BE432-064A-9D28-DB16-3B1E73087E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150" y="1690688"/>
            <a:ext cx="4710112" cy="462657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FE5326F-D994-A676-C508-F27419F3C9EA}"/>
              </a:ext>
            </a:extLst>
          </p:cNvPr>
          <p:cNvSpPr txBox="1"/>
          <p:nvPr/>
        </p:nvSpPr>
        <p:spPr>
          <a:xfrm>
            <a:off x="944217" y="6317265"/>
            <a:ext cx="3498574" cy="215444"/>
          </a:xfrm>
          <a:prstGeom prst="rect">
            <a:avLst/>
          </a:prstGeom>
          <a:noFill/>
        </p:spPr>
        <p:txBody>
          <a:bodyPr wrap="square" rtlCol="0">
            <a:spAutoFit/>
          </a:bodyPr>
          <a:lstStyle/>
          <a:p>
            <a:r>
              <a:rPr lang="en-GB" sz="800" dirty="0"/>
              <a:t>Credit: (Research Gate, 2022)</a:t>
            </a:r>
          </a:p>
        </p:txBody>
      </p:sp>
      <p:sp>
        <p:nvSpPr>
          <p:cNvPr id="5" name="TextBox 4">
            <a:extLst>
              <a:ext uri="{FF2B5EF4-FFF2-40B4-BE49-F238E27FC236}">
                <a16:creationId xmlns:a16="http://schemas.microsoft.com/office/drawing/2014/main" id="{DCE9DED5-C58B-8F93-0E77-C97FF086AE15}"/>
              </a:ext>
            </a:extLst>
          </p:cNvPr>
          <p:cNvSpPr txBox="1"/>
          <p:nvPr/>
        </p:nvSpPr>
        <p:spPr>
          <a:xfrm>
            <a:off x="5377068" y="2633869"/>
            <a:ext cx="6440557" cy="2308324"/>
          </a:xfrm>
          <a:prstGeom prst="rect">
            <a:avLst/>
          </a:prstGeom>
          <a:noFill/>
        </p:spPr>
        <p:txBody>
          <a:bodyPr wrap="square" rtlCol="0">
            <a:spAutoFit/>
          </a:bodyPr>
          <a:lstStyle/>
          <a:p>
            <a:pPr algn="ctr"/>
            <a:r>
              <a:rPr lang="en-GB" sz="1800" kern="100" dirty="0">
                <a:effectLst/>
                <a:latin typeface="Ink Free" panose="03080402000500000000" pitchFamily="66" charset="0"/>
                <a:ea typeface="Aptos" panose="020B0004020202020204" pitchFamily="34" charset="0"/>
                <a:cs typeface="Times New Roman" panose="02020603050405020304" pitchFamily="18" charset="0"/>
              </a:rPr>
              <a:t>Assessment For Learning presents some links to the five professional standards for teaching and leadership, for example, innovation may be used when creating and choosing AFL strategies that work throughout your classroom, collaboration may also be used in this instance, when working with your colleagues to choose what Assessment for learning strategies to prioritise and identify to suit your class. </a:t>
            </a:r>
          </a:p>
          <a:p>
            <a:pPr algn="ctr"/>
            <a:endParaRPr lang="en-GB" dirty="0"/>
          </a:p>
        </p:txBody>
      </p:sp>
    </p:spTree>
    <p:extLst>
      <p:ext uri="{BB962C8B-B14F-4D97-AF65-F5344CB8AC3E}">
        <p14:creationId xmlns:p14="http://schemas.microsoft.com/office/powerpoint/2010/main" val="1102091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02BB2-EA18-7321-AA3D-99612AEE04B6}"/>
              </a:ext>
            </a:extLst>
          </p:cNvPr>
          <p:cNvSpPr>
            <a:spLocks noGrp="1"/>
          </p:cNvSpPr>
          <p:nvPr>
            <p:ph type="title"/>
          </p:nvPr>
        </p:nvSpPr>
        <p:spPr>
          <a:xfrm>
            <a:off x="838200" y="136525"/>
            <a:ext cx="10515600" cy="1325563"/>
          </a:xfrm>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The Reason Behind The Lesson</a:t>
            </a:r>
          </a:p>
        </p:txBody>
      </p:sp>
      <p:sp>
        <p:nvSpPr>
          <p:cNvPr id="6" name="TextBox 5">
            <a:extLst>
              <a:ext uri="{FF2B5EF4-FFF2-40B4-BE49-F238E27FC236}">
                <a16:creationId xmlns:a16="http://schemas.microsoft.com/office/drawing/2014/main" id="{7FD9EACD-379D-988C-8D23-D928915598CD}"/>
              </a:ext>
            </a:extLst>
          </p:cNvPr>
          <p:cNvSpPr txBox="1"/>
          <p:nvPr/>
        </p:nvSpPr>
        <p:spPr>
          <a:xfrm>
            <a:off x="3786808" y="1350572"/>
            <a:ext cx="4432852" cy="3139321"/>
          </a:xfrm>
          <a:prstGeom prst="rect">
            <a:avLst/>
          </a:prstGeom>
          <a:noFill/>
        </p:spPr>
        <p:txBody>
          <a:bodyPr wrap="square" rtlCol="0">
            <a:spAutoFit/>
          </a:bodyPr>
          <a:lstStyle/>
          <a:p>
            <a:pPr algn="ctr"/>
            <a:r>
              <a:rPr lang="en-GB" sz="2000" kern="100" dirty="0">
                <a:effectLst/>
                <a:latin typeface="Ink Free" panose="03080402000500000000" pitchFamily="66" charset="0"/>
                <a:ea typeface="Aptos" panose="020B0004020202020204" pitchFamily="34" charset="0"/>
                <a:cs typeface="Times New Roman" panose="02020603050405020304" pitchFamily="18" charset="0"/>
              </a:rPr>
              <a:t>The AOLE I have chosen to base my lesson on is humanities. As previously stated, this area of learning was based on the topic that the learners had been focusing on the previous weeks. At the beginning of the learning episode, the children's knowledge on a Victorian Christmas Vs a modern Christmas was limited. </a:t>
            </a:r>
          </a:p>
          <a:p>
            <a:pPr algn="ctr"/>
            <a:endParaRPr lang="en-GB" dirty="0"/>
          </a:p>
        </p:txBody>
      </p:sp>
      <p:pic>
        <p:nvPicPr>
          <p:cNvPr id="17410" name="Picture 2" descr="BBC - History - British History in depth: Ten Ages of Christmas">
            <a:extLst>
              <a:ext uri="{FF2B5EF4-FFF2-40B4-BE49-F238E27FC236}">
                <a16:creationId xmlns:a16="http://schemas.microsoft.com/office/drawing/2014/main" id="{EB4FC8B3-9CD6-0D98-4268-4E2AE1219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649" y="1334408"/>
            <a:ext cx="3333750" cy="22288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07849BD-5456-CE61-86E0-39A4F1863346}"/>
              </a:ext>
            </a:extLst>
          </p:cNvPr>
          <p:cNvSpPr txBox="1"/>
          <p:nvPr/>
        </p:nvSpPr>
        <p:spPr>
          <a:xfrm>
            <a:off x="1162877" y="3563258"/>
            <a:ext cx="2623931" cy="215444"/>
          </a:xfrm>
          <a:prstGeom prst="rect">
            <a:avLst/>
          </a:prstGeom>
          <a:noFill/>
        </p:spPr>
        <p:txBody>
          <a:bodyPr wrap="square" rtlCol="0">
            <a:spAutoFit/>
          </a:bodyPr>
          <a:lstStyle/>
          <a:p>
            <a:r>
              <a:rPr lang="en-GB" sz="800" dirty="0"/>
              <a:t>Credit: (BBC,2011)</a:t>
            </a:r>
            <a:endParaRPr lang="en-GB" dirty="0"/>
          </a:p>
        </p:txBody>
      </p:sp>
      <p:pic>
        <p:nvPicPr>
          <p:cNvPr id="17412" name="Picture 4" descr="Cartoon Thinking Woman PNG Child, Face , Head Caharacter - Photo #15231 -  Pngcore - Millions of light PNG Images &amp; Backgrounds free Download">
            <a:extLst>
              <a:ext uri="{FF2B5EF4-FFF2-40B4-BE49-F238E27FC236}">
                <a16:creationId xmlns:a16="http://schemas.microsoft.com/office/drawing/2014/main" id="{797ACB16-6ECC-4A4B-3CEC-DDD2E17C5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4969" y="310161"/>
            <a:ext cx="2290831" cy="208082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Victoria | Biography, Family Tree, Children, Successor, &amp; Facts | Britannica">
            <a:extLst>
              <a:ext uri="{FF2B5EF4-FFF2-40B4-BE49-F238E27FC236}">
                <a16:creationId xmlns:a16="http://schemas.microsoft.com/office/drawing/2014/main" id="{E20BE491-7E8C-4BF1-62AD-1159E4A789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81069" y="2973285"/>
            <a:ext cx="2408905" cy="336888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62B5605-7A83-1B9F-CFAC-A1421EBB3916}"/>
              </a:ext>
            </a:extLst>
          </p:cNvPr>
          <p:cNvSpPr txBox="1"/>
          <p:nvPr/>
        </p:nvSpPr>
        <p:spPr>
          <a:xfrm>
            <a:off x="9066972" y="6342165"/>
            <a:ext cx="6097656" cy="215444"/>
          </a:xfrm>
          <a:prstGeom prst="rect">
            <a:avLst/>
          </a:prstGeom>
          <a:noFill/>
        </p:spPr>
        <p:txBody>
          <a:bodyPr wrap="square">
            <a:spAutoFit/>
          </a:bodyPr>
          <a:lstStyle/>
          <a:p>
            <a:r>
              <a:rPr lang="en-GB" sz="800" dirty="0"/>
              <a:t>Credit: (Britannica, 2024)</a:t>
            </a:r>
          </a:p>
        </p:txBody>
      </p:sp>
      <p:pic>
        <p:nvPicPr>
          <p:cNvPr id="17416" name="Picture 8" descr="Victoria Park, Swansea | Coflein">
            <a:extLst>
              <a:ext uri="{FF2B5EF4-FFF2-40B4-BE49-F238E27FC236}">
                <a16:creationId xmlns:a16="http://schemas.microsoft.com/office/drawing/2014/main" id="{48CC4064-4937-8881-825E-FC8088D00E9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58524" y="4183596"/>
            <a:ext cx="3960830" cy="24630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B9670E4-443B-8D6D-953A-26403AC36119}"/>
              </a:ext>
            </a:extLst>
          </p:cNvPr>
          <p:cNvSpPr txBox="1"/>
          <p:nvPr/>
        </p:nvSpPr>
        <p:spPr>
          <a:xfrm>
            <a:off x="3295860" y="6591063"/>
            <a:ext cx="1939332" cy="215444"/>
          </a:xfrm>
          <a:prstGeom prst="rect">
            <a:avLst/>
          </a:prstGeom>
          <a:noFill/>
        </p:spPr>
        <p:txBody>
          <a:bodyPr wrap="square" rtlCol="0">
            <a:spAutoFit/>
          </a:bodyPr>
          <a:lstStyle/>
          <a:p>
            <a:r>
              <a:rPr lang="en-GB" sz="800" dirty="0"/>
              <a:t>Credit: (</a:t>
            </a:r>
            <a:r>
              <a:rPr lang="en-GB" sz="800" dirty="0" err="1"/>
              <a:t>Coflein</a:t>
            </a:r>
            <a:r>
              <a:rPr lang="en-GB" sz="800" dirty="0"/>
              <a:t>, 2022)</a:t>
            </a:r>
          </a:p>
        </p:txBody>
      </p:sp>
    </p:spTree>
    <p:extLst>
      <p:ext uri="{BB962C8B-B14F-4D97-AF65-F5344CB8AC3E}">
        <p14:creationId xmlns:p14="http://schemas.microsoft.com/office/powerpoint/2010/main" val="2547174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6B5B-7567-60AD-C14D-E6CAE1FDD31A}"/>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 Aims Of Progression</a:t>
            </a:r>
          </a:p>
        </p:txBody>
      </p:sp>
      <p:sp>
        <p:nvSpPr>
          <p:cNvPr id="5" name="TextBox 4">
            <a:extLst>
              <a:ext uri="{FF2B5EF4-FFF2-40B4-BE49-F238E27FC236}">
                <a16:creationId xmlns:a16="http://schemas.microsoft.com/office/drawing/2014/main" id="{898AA87D-4CA9-6C6F-0ED4-3E2A42442173}"/>
              </a:ext>
            </a:extLst>
          </p:cNvPr>
          <p:cNvSpPr txBox="1"/>
          <p:nvPr/>
        </p:nvSpPr>
        <p:spPr>
          <a:xfrm>
            <a:off x="-99390" y="3331934"/>
            <a:ext cx="3279912" cy="923330"/>
          </a:xfrm>
          <a:prstGeom prst="rect">
            <a:avLst/>
          </a:prstGeom>
          <a:noFill/>
        </p:spPr>
        <p:txBody>
          <a:bodyPr wrap="square" rtlCol="0">
            <a:spAutoFit/>
          </a:bodyPr>
          <a:lstStyle/>
          <a:p>
            <a:pPr algn="ctr"/>
            <a:r>
              <a:rPr lang="en-GB" dirty="0">
                <a:latin typeface="Ink Free" panose="03080402000500000000" pitchFamily="66" charset="0"/>
                <a:ea typeface="Aptos" panose="020B0004020202020204" pitchFamily="34" charset="0"/>
                <a:cs typeface="Times New Roman" panose="02020603050405020304" pitchFamily="18" charset="0"/>
              </a:rPr>
              <a:t>Ensure</a:t>
            </a:r>
            <a:r>
              <a:rPr lang="en-GB" sz="1800" dirty="0">
                <a:effectLst/>
                <a:latin typeface="Ink Free" panose="03080402000500000000" pitchFamily="66" charset="0"/>
                <a:ea typeface="Aptos" panose="020B0004020202020204" pitchFamily="34" charset="0"/>
                <a:cs typeface="Times New Roman" panose="02020603050405020304" pitchFamily="18" charset="0"/>
              </a:rPr>
              <a:t> that the learners could explain which traditions were Victorian or modern</a:t>
            </a:r>
            <a:endParaRPr lang="en-GB" dirty="0">
              <a:latin typeface="Ink Free" panose="03080402000500000000" pitchFamily="66" charset="0"/>
            </a:endParaRPr>
          </a:p>
        </p:txBody>
      </p:sp>
      <p:pic>
        <p:nvPicPr>
          <p:cNvPr id="6" name="Picture 2" descr="Curly Arrow PNGs for Free Download">
            <a:extLst>
              <a:ext uri="{FF2B5EF4-FFF2-40B4-BE49-F238E27FC236}">
                <a16:creationId xmlns:a16="http://schemas.microsoft.com/office/drawing/2014/main" id="{E96310BA-F985-0CFC-EF61-A2DA260C33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1935" y="2873776"/>
            <a:ext cx="1480930" cy="148093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2C35710-9A45-94CE-103C-DD593D54582A}"/>
              </a:ext>
            </a:extLst>
          </p:cNvPr>
          <p:cNvSpPr txBox="1"/>
          <p:nvPr/>
        </p:nvSpPr>
        <p:spPr>
          <a:xfrm>
            <a:off x="4785693" y="2943940"/>
            <a:ext cx="2703444" cy="1477328"/>
          </a:xfrm>
          <a:prstGeom prst="rect">
            <a:avLst/>
          </a:prstGeom>
          <a:noFill/>
        </p:spPr>
        <p:txBody>
          <a:bodyPr wrap="square" rtlCol="0">
            <a:spAutoFit/>
          </a:bodyPr>
          <a:lstStyle/>
          <a:p>
            <a:pPr algn="ctr"/>
            <a:r>
              <a:rPr lang="en-GB" sz="1800" dirty="0">
                <a:effectLst/>
                <a:latin typeface="Ink Free" panose="03080402000500000000" pitchFamily="66" charset="0"/>
                <a:ea typeface="Aptos" panose="020B0004020202020204" pitchFamily="34" charset="0"/>
                <a:cs typeface="Times New Roman" panose="02020603050405020304" pitchFamily="18" charset="0"/>
              </a:rPr>
              <a:t>Ensure </a:t>
            </a:r>
            <a:r>
              <a:rPr lang="en-GB" dirty="0">
                <a:latin typeface="Ink Free" panose="03080402000500000000" pitchFamily="66" charset="0"/>
                <a:ea typeface="Aptos" panose="020B0004020202020204" pitchFamily="34" charset="0"/>
                <a:cs typeface="Times New Roman" panose="02020603050405020304" pitchFamily="18" charset="0"/>
              </a:rPr>
              <a:t>learners know </a:t>
            </a:r>
            <a:r>
              <a:rPr lang="en-GB" sz="1800" dirty="0">
                <a:effectLst/>
                <a:latin typeface="Ink Free" panose="03080402000500000000" pitchFamily="66" charset="0"/>
                <a:ea typeface="Aptos" panose="020B0004020202020204" pitchFamily="34" charset="0"/>
                <a:cs typeface="Times New Roman" panose="02020603050405020304" pitchFamily="18" charset="0"/>
              </a:rPr>
              <a:t>which traditions were originally Victorian, but we still undertake in modern life today</a:t>
            </a:r>
            <a:endParaRPr lang="en-GB" dirty="0">
              <a:latin typeface="Ink Free" panose="03080402000500000000" pitchFamily="66" charset="0"/>
            </a:endParaRPr>
          </a:p>
        </p:txBody>
      </p:sp>
      <p:pic>
        <p:nvPicPr>
          <p:cNvPr id="8" name="Picture 2" descr="Curly Arrow PNGs for Free Download">
            <a:extLst>
              <a:ext uri="{FF2B5EF4-FFF2-40B4-BE49-F238E27FC236}">
                <a16:creationId xmlns:a16="http://schemas.microsoft.com/office/drawing/2014/main" id="{6F47604F-BAE5-FD8F-0B3A-1508BCB730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7722" y="2953024"/>
            <a:ext cx="1480930" cy="148093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B9F04C5-A113-E64D-61B4-C4C3E1F05015}"/>
              </a:ext>
            </a:extLst>
          </p:cNvPr>
          <p:cNvSpPr txBox="1"/>
          <p:nvPr/>
        </p:nvSpPr>
        <p:spPr>
          <a:xfrm>
            <a:off x="8928652" y="2873776"/>
            <a:ext cx="3263348" cy="2585323"/>
          </a:xfrm>
          <a:prstGeom prst="rect">
            <a:avLst/>
          </a:prstGeom>
          <a:noFill/>
        </p:spPr>
        <p:txBody>
          <a:bodyPr wrap="square" rtlCol="0">
            <a:spAutoFit/>
          </a:bodyPr>
          <a:lstStyle/>
          <a:p>
            <a:r>
              <a:rPr lang="en-GB" dirty="0">
                <a:latin typeface="Ink Free" panose="03080402000500000000" pitchFamily="66" charset="0"/>
                <a:ea typeface="Aptos" panose="020B0004020202020204" pitchFamily="34" charset="0"/>
                <a:cs typeface="Times New Roman" panose="02020603050405020304" pitchFamily="18" charset="0"/>
              </a:rPr>
              <a:t>Ensure children know some </a:t>
            </a:r>
            <a:r>
              <a:rPr lang="en-GB" sz="1800" dirty="0">
                <a:effectLst/>
                <a:latin typeface="Ink Free" panose="03080402000500000000" pitchFamily="66" charset="0"/>
                <a:ea typeface="Aptos" panose="020B0004020202020204" pitchFamily="34" charset="0"/>
                <a:cs typeface="Times New Roman" panose="02020603050405020304" pitchFamily="18" charset="0"/>
              </a:rPr>
              <a:t>significant facts about the creation of Christmas traditions, the aim was for the learners to be able to explain how life has changed since the Victorian era, understand simple facts and be able to make comparisons between the eras</a:t>
            </a:r>
            <a:endParaRPr lang="en-GB" dirty="0">
              <a:latin typeface="Ink Free" panose="03080402000500000000" pitchFamily="66" charset="0"/>
            </a:endParaRPr>
          </a:p>
        </p:txBody>
      </p:sp>
      <p:sp>
        <p:nvSpPr>
          <p:cNvPr id="12" name="TextBox 11">
            <a:extLst>
              <a:ext uri="{FF2B5EF4-FFF2-40B4-BE49-F238E27FC236}">
                <a16:creationId xmlns:a16="http://schemas.microsoft.com/office/drawing/2014/main" id="{55788CF8-3361-14A2-69FB-2B43467F71B5}"/>
              </a:ext>
            </a:extLst>
          </p:cNvPr>
          <p:cNvSpPr txBox="1"/>
          <p:nvPr/>
        </p:nvSpPr>
        <p:spPr>
          <a:xfrm>
            <a:off x="3448556" y="6642556"/>
            <a:ext cx="2989007"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pic>
        <p:nvPicPr>
          <p:cNvPr id="13" name="Picture 6" descr="target archery - Clip Art Library">
            <a:extLst>
              <a:ext uri="{FF2B5EF4-FFF2-40B4-BE49-F238E27FC236}">
                <a16:creationId xmlns:a16="http://schemas.microsoft.com/office/drawing/2014/main" id="{CC2BB0BC-B934-E295-E9B8-CEE1CB1E76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984" y="280407"/>
            <a:ext cx="1895164" cy="189516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92DD61B-D1D1-0679-EDAC-2C36ED15CAA7}"/>
              </a:ext>
            </a:extLst>
          </p:cNvPr>
          <p:cNvSpPr txBox="1"/>
          <p:nvPr/>
        </p:nvSpPr>
        <p:spPr>
          <a:xfrm>
            <a:off x="819979" y="2221289"/>
            <a:ext cx="6202016" cy="215444"/>
          </a:xfrm>
          <a:prstGeom prst="rect">
            <a:avLst/>
          </a:prstGeom>
          <a:noFill/>
        </p:spPr>
        <p:txBody>
          <a:bodyPr wrap="square">
            <a:spAutoFit/>
          </a:bodyPr>
          <a:lstStyle/>
          <a:p>
            <a:r>
              <a:rPr lang="en-GB" sz="800" dirty="0">
                <a:latin typeface="Ink Free" panose="03080402000500000000" pitchFamily="66" charset="0"/>
              </a:rPr>
              <a:t>Credit: (Clipart Library, N.D.)</a:t>
            </a:r>
          </a:p>
        </p:txBody>
      </p:sp>
      <p:sp>
        <p:nvSpPr>
          <p:cNvPr id="17" name="TextBox 16">
            <a:extLst>
              <a:ext uri="{FF2B5EF4-FFF2-40B4-BE49-F238E27FC236}">
                <a16:creationId xmlns:a16="http://schemas.microsoft.com/office/drawing/2014/main" id="{454E94C5-FAAE-74A7-8E37-6537D9965C03}"/>
              </a:ext>
            </a:extLst>
          </p:cNvPr>
          <p:cNvSpPr txBox="1"/>
          <p:nvPr/>
        </p:nvSpPr>
        <p:spPr>
          <a:xfrm>
            <a:off x="7598465" y="6621642"/>
            <a:ext cx="6202016" cy="215444"/>
          </a:xfrm>
          <a:prstGeom prst="rect">
            <a:avLst/>
          </a:prstGeom>
          <a:noFill/>
        </p:spPr>
        <p:txBody>
          <a:bodyPr wrap="square">
            <a:spAutoFit/>
          </a:bodyPr>
          <a:lstStyle/>
          <a:p>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4140917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DFFE-C602-3741-1F3D-FD89A8179216}"/>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Progression Step Two</a:t>
            </a:r>
          </a:p>
        </p:txBody>
      </p:sp>
      <p:cxnSp>
        <p:nvCxnSpPr>
          <p:cNvPr id="5" name="Straight Arrow Connector 4">
            <a:extLst>
              <a:ext uri="{FF2B5EF4-FFF2-40B4-BE49-F238E27FC236}">
                <a16:creationId xmlns:a16="http://schemas.microsoft.com/office/drawing/2014/main" id="{34FE9159-C0A0-EE27-B252-57ABDB0A782B}"/>
              </a:ext>
            </a:extLst>
          </p:cNvPr>
          <p:cNvCxnSpPr/>
          <p:nvPr/>
        </p:nvCxnSpPr>
        <p:spPr>
          <a:xfrm flipH="1">
            <a:off x="2564295" y="1346542"/>
            <a:ext cx="735496" cy="78519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F1FE6240-83B6-D706-6CB4-28C2939122E2}"/>
              </a:ext>
            </a:extLst>
          </p:cNvPr>
          <p:cNvSpPr txBox="1"/>
          <p:nvPr/>
        </p:nvSpPr>
        <p:spPr>
          <a:xfrm>
            <a:off x="848139" y="2131733"/>
            <a:ext cx="3230218" cy="4832092"/>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latin typeface="Ink Free" panose="03080402000500000000" pitchFamily="66" charset="0"/>
                <a:ea typeface="Aptos" panose="020B0004020202020204" pitchFamily="34" charset="0"/>
                <a:cs typeface="Times New Roman" panose="02020603050405020304" pitchFamily="18" charset="0"/>
              </a:rPr>
              <a:t>Statement Of What Matters</a:t>
            </a:r>
          </a:p>
          <a:p>
            <a:pPr algn="ctr"/>
            <a:endParaRPr lang="en-GB" u="sng" dirty="0">
              <a:effectLst/>
              <a:latin typeface="Ink Free" panose="03080402000500000000" pitchFamily="66" charset="0"/>
              <a:ea typeface="Aptos" panose="020B0004020202020204" pitchFamily="34" charset="0"/>
              <a:cs typeface="Times New Roman" panose="02020603050405020304" pitchFamily="18" charset="0"/>
            </a:endParaRPr>
          </a:p>
          <a:p>
            <a:pPr algn="ctr"/>
            <a:r>
              <a:rPr lang="en-GB" sz="1600" dirty="0">
                <a:effectLst/>
                <a:latin typeface="Ink Free" panose="03080402000500000000" pitchFamily="66" charset="0"/>
                <a:ea typeface="Aptos" panose="020B0004020202020204" pitchFamily="34" charset="0"/>
                <a:cs typeface="Times New Roman" panose="02020603050405020304" pitchFamily="18" charset="0"/>
              </a:rPr>
              <a:t>“</a:t>
            </a:r>
            <a:r>
              <a:rPr lang="en-GB" sz="16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Enquiry, exploration and investigation inspire curiosity about the world, it’s past, present and future” (Welsh Government , 2022).</a:t>
            </a:r>
          </a:p>
          <a:p>
            <a:pPr algn="ctr"/>
            <a:endParaRPr lang="en-GB" sz="1600" dirty="0">
              <a:solidFill>
                <a:srgbClr val="1F1F1F"/>
              </a:solidFill>
              <a:latin typeface="Ink Free" panose="03080402000500000000" pitchFamily="66" charset="0"/>
              <a:cs typeface="Times New Roman" panose="02020603050405020304" pitchFamily="18" charset="0"/>
            </a:endParaRPr>
          </a:p>
          <a:p>
            <a:pPr algn="ctr"/>
            <a:endParaRPr lang="en-GB" sz="1600" dirty="0">
              <a:solidFill>
                <a:srgbClr val="1F1F1F"/>
              </a:solidFill>
              <a:latin typeface="Ink Free" panose="03080402000500000000" pitchFamily="66" charset="0"/>
              <a:cs typeface="Times New Roman" panose="02020603050405020304" pitchFamily="18" charset="0"/>
            </a:endParaRPr>
          </a:p>
          <a:p>
            <a:pPr algn="ctr"/>
            <a:r>
              <a:rPr lang="en-GB" sz="16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“the learners journey through this area will encourage enquiry, and discovery” (Welsh Government, 2022)</a:t>
            </a:r>
          </a:p>
          <a:p>
            <a:pPr algn="ctr"/>
            <a:endParaRPr lang="en-GB" sz="1600" dirty="0">
              <a:solidFill>
                <a:srgbClr val="1F1F1F"/>
              </a:solidFill>
              <a:latin typeface="Ink Free" panose="03080402000500000000" pitchFamily="66" charset="0"/>
              <a:ea typeface="Arial" panose="020B0604020202020204" pitchFamily="34" charset="0"/>
              <a:cs typeface="Times New Roman" panose="02020603050405020304" pitchFamily="18" charset="0"/>
            </a:endParaRPr>
          </a:p>
          <a:p>
            <a:pPr algn="ctr"/>
            <a:r>
              <a:rPr lang="en-GB" sz="16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“Events and human experiences are complex, and are perceived, interpreted and represented in different ways” (Welsh Government, 2022)</a:t>
            </a:r>
            <a:endParaRPr lang="en-GB" sz="1600" dirty="0">
              <a:latin typeface="Ink Free" panose="03080402000500000000" pitchFamily="66" charset="0"/>
            </a:endParaRPr>
          </a:p>
        </p:txBody>
      </p:sp>
      <p:cxnSp>
        <p:nvCxnSpPr>
          <p:cNvPr id="10" name="Straight Arrow Connector 9">
            <a:extLst>
              <a:ext uri="{FF2B5EF4-FFF2-40B4-BE49-F238E27FC236}">
                <a16:creationId xmlns:a16="http://schemas.microsoft.com/office/drawing/2014/main" id="{213CEF4B-5DE2-6FDA-5464-D42E6897EC63}"/>
              </a:ext>
            </a:extLst>
          </p:cNvPr>
          <p:cNvCxnSpPr>
            <a:cxnSpLocks/>
          </p:cNvCxnSpPr>
          <p:nvPr/>
        </p:nvCxnSpPr>
        <p:spPr>
          <a:xfrm>
            <a:off x="6149008" y="1346542"/>
            <a:ext cx="0" cy="91739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1AB21999-8705-91D5-DB5D-3E8EA7FC2E94}"/>
              </a:ext>
            </a:extLst>
          </p:cNvPr>
          <p:cNvSpPr txBox="1"/>
          <p:nvPr/>
        </p:nvSpPr>
        <p:spPr>
          <a:xfrm>
            <a:off x="4846982" y="2302773"/>
            <a:ext cx="2604052" cy="369332"/>
          </a:xfrm>
          <a:prstGeom prst="rect">
            <a:avLst/>
          </a:prstGeom>
          <a:noFill/>
        </p:spPr>
        <p:txBody>
          <a:bodyPr wrap="square" rtlCol="0">
            <a:spAutoFit/>
          </a:bodyPr>
          <a:lstStyle/>
          <a:p>
            <a:r>
              <a:rPr lang="en-GB" b="1" u="sng" dirty="0">
                <a:effectLst>
                  <a:outerShdw blurRad="38100" dist="38100" dir="2700000" algn="tl">
                    <a:srgbClr val="000000">
                      <a:alpha val="43137"/>
                    </a:srgbClr>
                  </a:outerShdw>
                </a:effectLst>
                <a:latin typeface="Ink Free" panose="03080402000500000000" pitchFamily="66" charset="0"/>
              </a:rPr>
              <a:t>Descriptions Of Learning</a:t>
            </a:r>
          </a:p>
        </p:txBody>
      </p:sp>
      <p:sp>
        <p:nvSpPr>
          <p:cNvPr id="13" name="TextBox 12">
            <a:extLst>
              <a:ext uri="{FF2B5EF4-FFF2-40B4-BE49-F238E27FC236}">
                <a16:creationId xmlns:a16="http://schemas.microsoft.com/office/drawing/2014/main" id="{7801D9E3-0CC8-3A95-08B5-F0AC92850561}"/>
              </a:ext>
            </a:extLst>
          </p:cNvPr>
          <p:cNvSpPr txBox="1"/>
          <p:nvPr/>
        </p:nvSpPr>
        <p:spPr>
          <a:xfrm>
            <a:off x="4441135" y="2985567"/>
            <a:ext cx="3309730" cy="2585323"/>
          </a:xfrm>
          <a:prstGeom prst="rect">
            <a:avLst/>
          </a:prstGeom>
          <a:noFill/>
        </p:spPr>
        <p:txBody>
          <a:bodyPr wrap="square" rtlCol="0">
            <a:spAutoFit/>
          </a:bodyPr>
          <a:lstStyle/>
          <a:p>
            <a:pPr algn="ctr"/>
            <a:r>
              <a:rPr lang="en-GB" sz="18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“Human societies are complex and diverse, and shaped by humans actions and beliefs” (Welsh Government, 2022)</a:t>
            </a:r>
          </a:p>
          <a:p>
            <a:pPr algn="ctr"/>
            <a:endParaRPr lang="en-GB" sz="18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endParaRPr>
          </a:p>
          <a:p>
            <a:pPr algn="ctr"/>
            <a:r>
              <a:rPr lang="en-GB" dirty="0">
                <a:solidFill>
                  <a:srgbClr val="1F1F1F"/>
                </a:solidFill>
                <a:latin typeface="Ink Free" panose="03080402000500000000" pitchFamily="66" charset="0"/>
                <a:cs typeface="Times New Roman" panose="02020603050405020304" pitchFamily="18" charset="0"/>
              </a:rPr>
              <a:t> </a:t>
            </a:r>
            <a:r>
              <a:rPr lang="en-GB" sz="18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“I can recognise the difference between facts and beliefs” (Welsh Government, 2022).</a:t>
            </a:r>
          </a:p>
          <a:p>
            <a:pPr algn="ctr"/>
            <a:endParaRPr lang="en-GB" dirty="0">
              <a:solidFill>
                <a:srgbClr val="1F1F1F"/>
              </a:solidFill>
              <a:latin typeface="Ink Free" panose="03080402000500000000" pitchFamily="66" charset="0"/>
              <a:cs typeface="Times New Roman" panose="02020603050405020304" pitchFamily="18" charset="0"/>
            </a:endParaRPr>
          </a:p>
        </p:txBody>
      </p:sp>
      <p:cxnSp>
        <p:nvCxnSpPr>
          <p:cNvPr id="15" name="Straight Arrow Connector 14">
            <a:extLst>
              <a:ext uri="{FF2B5EF4-FFF2-40B4-BE49-F238E27FC236}">
                <a16:creationId xmlns:a16="http://schemas.microsoft.com/office/drawing/2014/main" id="{FC87975D-B4BC-6758-8712-77B72D58A4F2}"/>
              </a:ext>
            </a:extLst>
          </p:cNvPr>
          <p:cNvCxnSpPr>
            <a:cxnSpLocks/>
          </p:cNvCxnSpPr>
          <p:nvPr/>
        </p:nvCxnSpPr>
        <p:spPr>
          <a:xfrm>
            <a:off x="8845826" y="1412644"/>
            <a:ext cx="616226" cy="85129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291181AF-F11B-5A19-8A8A-7088CAD97135}"/>
              </a:ext>
            </a:extLst>
          </p:cNvPr>
          <p:cNvSpPr txBox="1"/>
          <p:nvPr/>
        </p:nvSpPr>
        <p:spPr>
          <a:xfrm>
            <a:off x="8219659" y="2305429"/>
            <a:ext cx="2604052" cy="369332"/>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latin typeface="Ink Free" panose="03080402000500000000" pitchFamily="66" charset="0"/>
              </a:rPr>
              <a:t>Progression Steps</a:t>
            </a:r>
          </a:p>
        </p:txBody>
      </p:sp>
      <p:sp>
        <p:nvSpPr>
          <p:cNvPr id="18" name="TextBox 17">
            <a:extLst>
              <a:ext uri="{FF2B5EF4-FFF2-40B4-BE49-F238E27FC236}">
                <a16:creationId xmlns:a16="http://schemas.microsoft.com/office/drawing/2014/main" id="{44EF192A-7A53-9379-693E-A705AC366A9A}"/>
              </a:ext>
            </a:extLst>
          </p:cNvPr>
          <p:cNvSpPr txBox="1"/>
          <p:nvPr/>
        </p:nvSpPr>
        <p:spPr>
          <a:xfrm>
            <a:off x="8113643" y="2847067"/>
            <a:ext cx="3140766" cy="3139321"/>
          </a:xfrm>
          <a:prstGeom prst="rect">
            <a:avLst/>
          </a:prstGeom>
          <a:noFill/>
        </p:spPr>
        <p:txBody>
          <a:bodyPr wrap="square" rtlCol="0">
            <a:spAutoFit/>
          </a:bodyPr>
          <a:lstStyle/>
          <a:p>
            <a:pPr algn="ctr"/>
            <a:r>
              <a:rPr lang="en-GB" sz="18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“I can recognise similarities and differences between people’s lives, both in the past and present”. (Welsh Government, 2022).</a:t>
            </a:r>
          </a:p>
          <a:p>
            <a:pPr algn="ctr"/>
            <a:endParaRPr lang="en-GB" dirty="0">
              <a:solidFill>
                <a:srgbClr val="1F1F1F"/>
              </a:solidFill>
              <a:latin typeface="Ink Free" panose="03080402000500000000" pitchFamily="66" charset="0"/>
              <a:cs typeface="Times New Roman" panose="02020603050405020304" pitchFamily="18" charset="0"/>
            </a:endParaRPr>
          </a:p>
          <a:p>
            <a:pPr algn="ctr"/>
            <a:r>
              <a:rPr lang="en-GB" sz="1800" dirty="0">
                <a:solidFill>
                  <a:srgbClr val="1F1F1F"/>
                </a:solidFill>
                <a:effectLst/>
                <a:latin typeface="Ink Free" panose="03080402000500000000" pitchFamily="66" charset="0"/>
                <a:ea typeface="Arial" panose="020B0604020202020204" pitchFamily="34" charset="0"/>
                <a:cs typeface="Times New Roman" panose="02020603050405020304" pitchFamily="18" charset="0"/>
              </a:rPr>
              <a:t>“I can recognise similarities and differences between people’s lives, both in the past and present” (Welsh Government, 2022).</a:t>
            </a:r>
            <a:endParaRPr lang="en-GB" dirty="0">
              <a:latin typeface="Ink Free" panose="03080402000500000000" pitchFamily="66" charset="0"/>
            </a:endParaRPr>
          </a:p>
        </p:txBody>
      </p:sp>
    </p:spTree>
    <p:extLst>
      <p:ext uri="{BB962C8B-B14F-4D97-AF65-F5344CB8AC3E}">
        <p14:creationId xmlns:p14="http://schemas.microsoft.com/office/powerpoint/2010/main" val="850218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2775-DFB8-0AB8-82F4-A4B07A14CB69}"/>
              </a:ext>
            </a:extLst>
          </p:cNvPr>
          <p:cNvSpPr>
            <a:spLocks noGrp="1"/>
          </p:cNvSpPr>
          <p:nvPr>
            <p:ph type="title"/>
          </p:nvPr>
        </p:nvSpPr>
        <p:spPr>
          <a:solidFill>
            <a:schemeClr val="bg1">
              <a:lumMod val="85000"/>
            </a:schemeClr>
          </a:solidFill>
        </p:spPr>
        <p:txBody>
          <a:bodyPr>
            <a:normAutofit/>
          </a:bodyPr>
          <a:lstStyle/>
          <a:p>
            <a:pPr algn="ctr"/>
            <a:r>
              <a:rPr lang="en-GB" sz="4800" b="1" u="sng" dirty="0">
                <a:effectLst>
                  <a:outerShdw blurRad="38100" dist="38100" dir="2700000" algn="tl">
                    <a:srgbClr val="000000">
                      <a:alpha val="43137"/>
                    </a:srgbClr>
                  </a:outerShdw>
                </a:effectLst>
                <a:latin typeface="Ink Free" panose="03080402000500000000" pitchFamily="66" charset="0"/>
              </a:rPr>
              <a:t>The Strategies</a:t>
            </a:r>
          </a:p>
        </p:txBody>
      </p:sp>
      <p:sp>
        <p:nvSpPr>
          <p:cNvPr id="5" name="TextBox 4">
            <a:extLst>
              <a:ext uri="{FF2B5EF4-FFF2-40B4-BE49-F238E27FC236}">
                <a16:creationId xmlns:a16="http://schemas.microsoft.com/office/drawing/2014/main" id="{2A2A11B0-A5A2-590C-22C6-E640D0831866}"/>
              </a:ext>
            </a:extLst>
          </p:cNvPr>
          <p:cNvSpPr txBox="1"/>
          <p:nvPr/>
        </p:nvSpPr>
        <p:spPr>
          <a:xfrm>
            <a:off x="278296" y="2191029"/>
            <a:ext cx="3578086"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highlight>
                  <a:srgbClr val="FFCCFF"/>
                </a:highlight>
                <a:latin typeface="Ink Free" panose="03080402000500000000" pitchFamily="66" charset="0"/>
              </a:rPr>
              <a:t>Secret Notes</a:t>
            </a:r>
          </a:p>
        </p:txBody>
      </p:sp>
      <p:pic>
        <p:nvPicPr>
          <p:cNvPr id="18434" name="Picture 2" descr="Shushing PNG Transparent Images Free Download | Vector Files | Pngtree">
            <a:extLst>
              <a:ext uri="{FF2B5EF4-FFF2-40B4-BE49-F238E27FC236}">
                <a16:creationId xmlns:a16="http://schemas.microsoft.com/office/drawing/2014/main" id="{F7AE6699-3765-A0E5-2E00-1667591796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430" y="2898915"/>
            <a:ext cx="2315818" cy="2315818"/>
          </a:xfrm>
          <a:prstGeom prst="rect">
            <a:avLst/>
          </a:prstGeom>
          <a:ln>
            <a:solidFill>
              <a:srgbClr val="FFCCFF"/>
            </a:solid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33F617-9641-3C56-D9C6-1B83BF5AB635}"/>
              </a:ext>
            </a:extLst>
          </p:cNvPr>
          <p:cNvSpPr txBox="1"/>
          <p:nvPr/>
        </p:nvSpPr>
        <p:spPr>
          <a:xfrm>
            <a:off x="1510748" y="6529414"/>
            <a:ext cx="1868557" cy="215444"/>
          </a:xfrm>
          <a:prstGeom prst="rect">
            <a:avLst/>
          </a:prstGeom>
          <a:noFill/>
        </p:spPr>
        <p:txBody>
          <a:bodyPr wrap="square" rtlCol="0">
            <a:spAutoFit/>
          </a:bodyPr>
          <a:lstStyle/>
          <a:p>
            <a:r>
              <a:rPr lang="en-GB" sz="800" dirty="0"/>
              <a:t>Credit: (</a:t>
            </a:r>
            <a:r>
              <a:rPr lang="en-GB" sz="800" dirty="0" err="1"/>
              <a:t>PNGTree</a:t>
            </a:r>
            <a:r>
              <a:rPr lang="en-GB" sz="800" dirty="0"/>
              <a:t>, N.D.)</a:t>
            </a:r>
          </a:p>
        </p:txBody>
      </p:sp>
      <p:pic>
        <p:nvPicPr>
          <p:cNvPr id="18436" name="Picture 4" descr="Live On Air Neon Glow Sign Stock Footage Video (100% Royalty-free)  1064894914 | Shutterstock">
            <a:extLst>
              <a:ext uri="{FF2B5EF4-FFF2-40B4-BE49-F238E27FC236}">
                <a16:creationId xmlns:a16="http://schemas.microsoft.com/office/drawing/2014/main" id="{02AACF39-6249-A260-7C54-2F5543EC37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65613" y="3201643"/>
            <a:ext cx="3578826" cy="20130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6803F8-43D0-1C21-4115-289C9F65B863}"/>
              </a:ext>
            </a:extLst>
          </p:cNvPr>
          <p:cNvSpPr txBox="1"/>
          <p:nvPr/>
        </p:nvSpPr>
        <p:spPr>
          <a:xfrm>
            <a:off x="4177747" y="2191029"/>
            <a:ext cx="4154557"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highlight>
                  <a:srgbClr val="FFFF99"/>
                </a:highlight>
                <a:latin typeface="Ink Free" panose="03080402000500000000" pitchFamily="66" charset="0"/>
              </a:rPr>
              <a:t>Live Marking</a:t>
            </a:r>
          </a:p>
        </p:txBody>
      </p:sp>
      <p:pic>
        <p:nvPicPr>
          <p:cNvPr id="18438" name="Picture 6">
            <a:extLst>
              <a:ext uri="{FF2B5EF4-FFF2-40B4-BE49-F238E27FC236}">
                <a16:creationId xmlns:a16="http://schemas.microsoft.com/office/drawing/2014/main" id="{E5980C6D-DE4C-B431-4F1B-AFE7EDD679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61140" y="2898915"/>
            <a:ext cx="1792660" cy="27211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E0458FD-DEDC-D27F-E488-B8505E32CCA5}"/>
              </a:ext>
            </a:extLst>
          </p:cNvPr>
          <p:cNvSpPr txBox="1"/>
          <p:nvPr/>
        </p:nvSpPr>
        <p:spPr>
          <a:xfrm>
            <a:off x="8710294" y="2191029"/>
            <a:ext cx="2829339" cy="707886"/>
          </a:xfrm>
          <a:prstGeom prst="rect">
            <a:avLst/>
          </a:prstGeom>
          <a:solidFill>
            <a:srgbClr val="C9DCE9"/>
          </a:solidFill>
          <a:ln>
            <a:noFill/>
          </a:ln>
        </p:spPr>
        <p:txBody>
          <a:bodyPr wrap="square" rtlCol="0">
            <a:spAutoFit/>
          </a:bodyPr>
          <a:lstStyle/>
          <a:p>
            <a:pPr algn="ctr"/>
            <a:r>
              <a:rPr lang="en-GB" sz="4000" b="1" dirty="0">
                <a:effectLst>
                  <a:outerShdw blurRad="38100" dist="38100" dir="2700000" algn="tl">
                    <a:srgbClr val="000000">
                      <a:alpha val="43137"/>
                    </a:srgbClr>
                  </a:outerShdw>
                </a:effectLst>
                <a:latin typeface="Ink Free" panose="03080402000500000000" pitchFamily="66" charset="0"/>
              </a:rPr>
              <a:t>Hot Seating</a:t>
            </a:r>
          </a:p>
        </p:txBody>
      </p:sp>
      <p:sp>
        <p:nvSpPr>
          <p:cNvPr id="9" name="TextBox 8">
            <a:extLst>
              <a:ext uri="{FF2B5EF4-FFF2-40B4-BE49-F238E27FC236}">
                <a16:creationId xmlns:a16="http://schemas.microsoft.com/office/drawing/2014/main" id="{A90B4D63-224B-821F-4334-83A0B796427B}"/>
              </a:ext>
            </a:extLst>
          </p:cNvPr>
          <p:cNvSpPr txBox="1"/>
          <p:nvPr/>
        </p:nvSpPr>
        <p:spPr>
          <a:xfrm>
            <a:off x="9784922" y="6546076"/>
            <a:ext cx="1792660" cy="215444"/>
          </a:xfrm>
          <a:prstGeom prst="rect">
            <a:avLst/>
          </a:prstGeom>
          <a:noFill/>
        </p:spPr>
        <p:txBody>
          <a:bodyPr wrap="square" rtlCol="0">
            <a:spAutoFit/>
          </a:bodyPr>
          <a:lstStyle/>
          <a:p>
            <a:r>
              <a:rPr lang="en-GB" sz="800" dirty="0"/>
              <a:t>Credit: (Wallpapers.com, N.D.)</a:t>
            </a:r>
          </a:p>
        </p:txBody>
      </p:sp>
      <p:sp>
        <p:nvSpPr>
          <p:cNvPr id="10" name="TextBox 9">
            <a:extLst>
              <a:ext uri="{FF2B5EF4-FFF2-40B4-BE49-F238E27FC236}">
                <a16:creationId xmlns:a16="http://schemas.microsoft.com/office/drawing/2014/main" id="{DD1B2314-F8DA-13D6-ED16-530405E5DCD9}"/>
              </a:ext>
            </a:extLst>
          </p:cNvPr>
          <p:cNvSpPr txBox="1"/>
          <p:nvPr/>
        </p:nvSpPr>
        <p:spPr>
          <a:xfrm>
            <a:off x="5645426" y="6546076"/>
            <a:ext cx="1958009" cy="215444"/>
          </a:xfrm>
          <a:prstGeom prst="rect">
            <a:avLst/>
          </a:prstGeom>
          <a:noFill/>
        </p:spPr>
        <p:txBody>
          <a:bodyPr wrap="square" rtlCol="0">
            <a:spAutoFit/>
          </a:bodyPr>
          <a:lstStyle/>
          <a:p>
            <a:r>
              <a:rPr lang="en-GB" sz="800" dirty="0"/>
              <a:t>Credit: (Shutterstock, 2021)</a:t>
            </a:r>
          </a:p>
        </p:txBody>
      </p:sp>
    </p:spTree>
    <p:extLst>
      <p:ext uri="{BB962C8B-B14F-4D97-AF65-F5344CB8AC3E}">
        <p14:creationId xmlns:p14="http://schemas.microsoft.com/office/powerpoint/2010/main" val="1767316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6D786-2267-29B0-EECE-8A18CF8D1E54}"/>
              </a:ext>
            </a:extLst>
          </p:cNvPr>
          <p:cNvSpPr>
            <a:spLocks noGrp="1"/>
          </p:cNvSpPr>
          <p:nvPr>
            <p:ph type="title"/>
          </p:nvPr>
        </p:nvSpPr>
        <p:spPr>
          <a:solidFill>
            <a:schemeClr val="bg1">
              <a:lumMod val="85000"/>
            </a:schemeClr>
          </a:solidFill>
        </p:spPr>
        <p:txBody>
          <a:bodyPr/>
          <a:lstStyle/>
          <a:p>
            <a:pPr algn="ctr"/>
            <a:r>
              <a:rPr lang="en-GB" b="1" u="sng" dirty="0">
                <a:effectLst>
                  <a:outerShdw blurRad="38100" dist="38100" dir="2700000" algn="tl">
                    <a:srgbClr val="000000">
                      <a:alpha val="43137"/>
                    </a:srgbClr>
                  </a:outerShdw>
                </a:effectLst>
                <a:highlight>
                  <a:srgbClr val="FFCCFF"/>
                </a:highlight>
                <a:latin typeface="Ink Free" panose="03080402000500000000" pitchFamily="66" charset="0"/>
              </a:rPr>
              <a:t>Secret Notes</a:t>
            </a:r>
          </a:p>
        </p:txBody>
      </p:sp>
      <p:pic>
        <p:nvPicPr>
          <p:cNvPr id="20482" name="Picture 2" descr="Shhh (#2) - Openclipart">
            <a:extLst>
              <a:ext uri="{FF2B5EF4-FFF2-40B4-BE49-F238E27FC236}">
                <a16:creationId xmlns:a16="http://schemas.microsoft.com/office/drawing/2014/main" id="{A4DC5450-5988-C907-AD5E-BD3E17CF5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365" y="159027"/>
            <a:ext cx="1833173" cy="19553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F56832E-18BF-4B02-44E1-8C68A36C776A}"/>
              </a:ext>
            </a:extLst>
          </p:cNvPr>
          <p:cNvSpPr txBox="1"/>
          <p:nvPr/>
        </p:nvSpPr>
        <p:spPr>
          <a:xfrm>
            <a:off x="1202634" y="2114412"/>
            <a:ext cx="2027583" cy="215444"/>
          </a:xfrm>
          <a:prstGeom prst="rect">
            <a:avLst/>
          </a:prstGeom>
          <a:noFill/>
        </p:spPr>
        <p:txBody>
          <a:bodyPr wrap="square" rtlCol="0">
            <a:spAutoFit/>
          </a:bodyPr>
          <a:lstStyle/>
          <a:p>
            <a:r>
              <a:rPr lang="en-GB" sz="800" dirty="0"/>
              <a:t>Credit: (</a:t>
            </a:r>
            <a:r>
              <a:rPr lang="en-GB" sz="800" dirty="0" err="1"/>
              <a:t>OpenClipArt</a:t>
            </a:r>
            <a:r>
              <a:rPr lang="en-GB" sz="800" dirty="0"/>
              <a:t>, 2018)</a:t>
            </a:r>
          </a:p>
        </p:txBody>
      </p:sp>
      <p:pic>
        <p:nvPicPr>
          <p:cNvPr id="20484" name="Picture 4" descr="Free note sticky note wall vector">
            <a:extLst>
              <a:ext uri="{FF2B5EF4-FFF2-40B4-BE49-F238E27FC236}">
                <a16:creationId xmlns:a16="http://schemas.microsoft.com/office/drawing/2014/main" id="{4A4BD851-6543-2B6B-9B28-6247617E1C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018" y="227157"/>
            <a:ext cx="1468739" cy="18872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BA0376-5027-15F1-695F-B36FCFBDD9FB}"/>
              </a:ext>
            </a:extLst>
          </p:cNvPr>
          <p:cNvSpPr txBox="1"/>
          <p:nvPr/>
        </p:nvSpPr>
        <p:spPr>
          <a:xfrm>
            <a:off x="9620018" y="2135457"/>
            <a:ext cx="1928191" cy="215444"/>
          </a:xfrm>
          <a:prstGeom prst="rect">
            <a:avLst/>
          </a:prstGeom>
          <a:noFill/>
        </p:spPr>
        <p:txBody>
          <a:bodyPr wrap="square" rtlCol="0">
            <a:spAutoFit/>
          </a:bodyPr>
          <a:lstStyle/>
          <a:p>
            <a:r>
              <a:rPr lang="en-GB" sz="800" dirty="0"/>
              <a:t>Credit: (</a:t>
            </a:r>
            <a:r>
              <a:rPr lang="en-GB" sz="800" dirty="0" err="1"/>
              <a:t>PixaBay</a:t>
            </a:r>
            <a:r>
              <a:rPr lang="en-GB" sz="800" dirty="0"/>
              <a:t>, N.D.)</a:t>
            </a:r>
          </a:p>
        </p:txBody>
      </p:sp>
      <p:sp>
        <p:nvSpPr>
          <p:cNvPr id="6" name="TextBox 5">
            <a:extLst>
              <a:ext uri="{FF2B5EF4-FFF2-40B4-BE49-F238E27FC236}">
                <a16:creationId xmlns:a16="http://schemas.microsoft.com/office/drawing/2014/main" id="{46D1F42D-138D-A12B-3C55-B1862AE765DB}"/>
              </a:ext>
            </a:extLst>
          </p:cNvPr>
          <p:cNvSpPr txBox="1"/>
          <p:nvPr/>
        </p:nvSpPr>
        <p:spPr>
          <a:xfrm>
            <a:off x="805069" y="2417800"/>
            <a:ext cx="2425148" cy="369332"/>
          </a:xfrm>
          <a:prstGeom prst="rect">
            <a:avLst/>
          </a:prstGeom>
          <a:solidFill>
            <a:srgbClr val="FFCCFF"/>
          </a:solidFill>
        </p:spPr>
        <p:txBody>
          <a:bodyPr wrap="square" rtlCol="0">
            <a:spAutoFit/>
          </a:bodyPr>
          <a:lstStyle/>
          <a:p>
            <a:pPr algn="ctr"/>
            <a:r>
              <a:rPr lang="en-GB" b="1" u="sng" dirty="0">
                <a:effectLst>
                  <a:outerShdw blurRad="38100" dist="38100" dir="2700000" algn="tl">
                    <a:srgbClr val="000000">
                      <a:alpha val="43137"/>
                    </a:srgbClr>
                  </a:outerShdw>
                </a:effectLst>
                <a:highlight>
                  <a:srgbClr val="FFCCFF"/>
                </a:highlight>
                <a:latin typeface="Ink Free" panose="03080402000500000000" pitchFamily="66" charset="0"/>
              </a:rPr>
              <a:t>How  It Works</a:t>
            </a:r>
          </a:p>
        </p:txBody>
      </p:sp>
      <p:sp>
        <p:nvSpPr>
          <p:cNvPr id="7" name="TextBox 6">
            <a:extLst>
              <a:ext uri="{FF2B5EF4-FFF2-40B4-BE49-F238E27FC236}">
                <a16:creationId xmlns:a16="http://schemas.microsoft.com/office/drawing/2014/main" id="{5FCFD20A-E731-92A1-0C98-00E11E0CC520}"/>
              </a:ext>
            </a:extLst>
          </p:cNvPr>
          <p:cNvSpPr txBox="1"/>
          <p:nvPr/>
        </p:nvSpPr>
        <p:spPr>
          <a:xfrm>
            <a:off x="631134" y="2971799"/>
            <a:ext cx="2773018" cy="3816429"/>
          </a:xfrm>
          <a:prstGeom prst="rect">
            <a:avLst/>
          </a:prstGeom>
          <a:solidFill>
            <a:srgbClr val="FFCCFF"/>
          </a:solidFill>
        </p:spPr>
        <p:txBody>
          <a:bodyPr wrap="square" rtlCol="0">
            <a:spAutoFit/>
          </a:bodyPr>
          <a:lstStyle/>
          <a:p>
            <a:r>
              <a:rPr lang="en-GB" sz="1100" dirty="0">
                <a:effectLst/>
                <a:highlight>
                  <a:srgbClr val="FFCCFF"/>
                </a:highlight>
                <a:latin typeface="Ink Free" panose="03080402000500000000" pitchFamily="66" charset="0"/>
                <a:ea typeface="Aptos" panose="020B0004020202020204" pitchFamily="34" charset="0"/>
                <a:cs typeface="Times New Roman" panose="02020603050405020304" pitchFamily="18" charset="0"/>
              </a:rPr>
              <a:t>The first Assessment for learning strategy of the lesson was secret notes. Secret notes is a type of formative assessment that is helpful to gage the </a:t>
            </a:r>
            <a:r>
              <a:rPr lang="en-GB" sz="1100" dirty="0" err="1">
                <a:effectLst/>
                <a:highlight>
                  <a:srgbClr val="FFCCFF"/>
                </a:highlight>
                <a:latin typeface="Ink Free" panose="03080402000500000000" pitchFamily="66" charset="0"/>
                <a:ea typeface="Aptos" panose="020B0004020202020204" pitchFamily="34" charset="0"/>
                <a:cs typeface="Times New Roman" panose="02020603050405020304" pitchFamily="18" charset="0"/>
              </a:rPr>
              <a:t>childrens</a:t>
            </a:r>
            <a:r>
              <a:rPr lang="en-GB" sz="1100" dirty="0">
                <a:effectLst/>
                <a:highlight>
                  <a:srgbClr val="FFCCFF"/>
                </a:highlight>
                <a:latin typeface="Ink Free" panose="03080402000500000000" pitchFamily="66" charset="0"/>
                <a:ea typeface="Aptos" panose="020B0004020202020204" pitchFamily="34" charset="0"/>
                <a:cs typeface="Times New Roman" panose="02020603050405020304" pitchFamily="18" charset="0"/>
              </a:rPr>
              <a:t> previous knowledge on a topic. Before the children came into the classroom, I had placed a post it note on each of their desks. The session began by asking the children, to write down something they already know about a Victorian Christmas. Learners should then fold up their secret notes. These notes were to be kept anonymous. I then planned to play an upbeat Christmas song, whilst the children passed their notes around the classroom around 3 times. Learners were to stay seated whilst doing this. They then open up the notes, read what’s on it and the teacher chooses a few children with their hand up to read what their note says This process reoccurs around 3 times, so the notes have been passed throughout the class.</a:t>
            </a:r>
            <a:endParaRPr lang="en-GB" sz="1100" dirty="0">
              <a:highlight>
                <a:srgbClr val="FFCCFF"/>
              </a:highlight>
              <a:latin typeface="Ink Free" panose="03080402000500000000" pitchFamily="66" charset="0"/>
            </a:endParaRPr>
          </a:p>
        </p:txBody>
      </p:sp>
      <p:sp>
        <p:nvSpPr>
          <p:cNvPr id="8" name="TextBox 7">
            <a:extLst>
              <a:ext uri="{FF2B5EF4-FFF2-40B4-BE49-F238E27FC236}">
                <a16:creationId xmlns:a16="http://schemas.microsoft.com/office/drawing/2014/main" id="{9220A2A9-23C1-A445-625F-39659A595B32}"/>
              </a:ext>
            </a:extLst>
          </p:cNvPr>
          <p:cNvSpPr txBox="1"/>
          <p:nvPr/>
        </p:nvSpPr>
        <p:spPr>
          <a:xfrm>
            <a:off x="4803913" y="2417800"/>
            <a:ext cx="2584174" cy="369332"/>
          </a:xfrm>
          <a:prstGeom prst="rect">
            <a:avLst/>
          </a:prstGeom>
          <a:solidFill>
            <a:srgbClr val="FFCCFF"/>
          </a:solidFill>
        </p:spPr>
        <p:txBody>
          <a:bodyPr wrap="square" rtlCol="0">
            <a:spAutoFit/>
          </a:bodyPr>
          <a:lstStyle/>
          <a:p>
            <a:pPr algn="ctr"/>
            <a:r>
              <a:rPr lang="en-GB" b="1" u="sng" dirty="0">
                <a:effectLst>
                  <a:outerShdw blurRad="38100" dist="38100" dir="2700000" algn="tl">
                    <a:srgbClr val="000000">
                      <a:alpha val="43137"/>
                    </a:srgbClr>
                  </a:outerShdw>
                </a:effectLst>
                <a:highlight>
                  <a:srgbClr val="FFCCFF"/>
                </a:highlight>
                <a:latin typeface="Ink Free" panose="03080402000500000000" pitchFamily="66" charset="0"/>
              </a:rPr>
              <a:t>Why?</a:t>
            </a:r>
          </a:p>
        </p:txBody>
      </p:sp>
      <p:sp>
        <p:nvSpPr>
          <p:cNvPr id="9" name="TextBox 8">
            <a:extLst>
              <a:ext uri="{FF2B5EF4-FFF2-40B4-BE49-F238E27FC236}">
                <a16:creationId xmlns:a16="http://schemas.microsoft.com/office/drawing/2014/main" id="{DB500C79-A846-31A2-0138-908E24463777}"/>
              </a:ext>
            </a:extLst>
          </p:cNvPr>
          <p:cNvSpPr txBox="1"/>
          <p:nvPr/>
        </p:nvSpPr>
        <p:spPr>
          <a:xfrm>
            <a:off x="4843669" y="2971798"/>
            <a:ext cx="2504661" cy="3108543"/>
          </a:xfrm>
          <a:prstGeom prst="rect">
            <a:avLst/>
          </a:prstGeom>
          <a:solidFill>
            <a:srgbClr val="FFCCFF"/>
          </a:solidFill>
        </p:spPr>
        <p:txBody>
          <a:bodyPr wrap="square" rtlCol="0">
            <a:spAutoFit/>
          </a:bodyPr>
          <a:lstStyle/>
          <a:p>
            <a:r>
              <a:rPr lang="en-GB" sz="1400" dirty="0">
                <a:effectLst/>
                <a:highlight>
                  <a:srgbClr val="FFCCFF"/>
                </a:highlight>
                <a:latin typeface="Ink Free" panose="03080402000500000000" pitchFamily="66" charset="0"/>
                <a:ea typeface="Aptos" panose="020B0004020202020204" pitchFamily="34" charset="0"/>
                <a:cs typeface="Times New Roman" panose="02020603050405020304" pitchFamily="18" charset="0"/>
              </a:rPr>
              <a:t>My reasoning for picking this AFL strategy, was that it suited all abilities throughout the classroom, and it was simple for the teaching assistant and myself to aid the children whilst writing the note initially. Few children in the class struggle with the presentation of their writing, so this decision was made based on my previous knowledge of the learners and their abilities. </a:t>
            </a:r>
            <a:endParaRPr lang="en-GB" sz="1400" dirty="0">
              <a:highlight>
                <a:srgbClr val="FFCCFF"/>
              </a:highlight>
              <a:latin typeface="Ink Free" panose="03080402000500000000" pitchFamily="66" charset="0"/>
            </a:endParaRPr>
          </a:p>
        </p:txBody>
      </p:sp>
      <p:sp>
        <p:nvSpPr>
          <p:cNvPr id="10" name="TextBox 9">
            <a:extLst>
              <a:ext uri="{FF2B5EF4-FFF2-40B4-BE49-F238E27FC236}">
                <a16:creationId xmlns:a16="http://schemas.microsoft.com/office/drawing/2014/main" id="{B8772CA2-ECDB-5B1A-1CB6-3EB8A9600FE3}"/>
              </a:ext>
            </a:extLst>
          </p:cNvPr>
          <p:cNvSpPr txBox="1"/>
          <p:nvPr/>
        </p:nvSpPr>
        <p:spPr>
          <a:xfrm>
            <a:off x="8285923" y="2602466"/>
            <a:ext cx="3101008" cy="369332"/>
          </a:xfrm>
          <a:prstGeom prst="rect">
            <a:avLst/>
          </a:prstGeom>
          <a:solidFill>
            <a:srgbClr val="FFCCFF"/>
          </a:solidFill>
        </p:spPr>
        <p:txBody>
          <a:bodyPr wrap="square" rtlCol="0">
            <a:spAutoFit/>
          </a:bodyPr>
          <a:lstStyle/>
          <a:p>
            <a:r>
              <a:rPr lang="en-GB" b="1" u="sng" dirty="0">
                <a:effectLst>
                  <a:outerShdw blurRad="38100" dist="38100" dir="2700000" algn="tl">
                    <a:srgbClr val="000000">
                      <a:alpha val="43137"/>
                    </a:srgbClr>
                  </a:outerShdw>
                </a:effectLst>
                <a:latin typeface="Ink Free" panose="03080402000500000000" pitchFamily="66" charset="0"/>
              </a:rPr>
              <a:t>Is It  a Positive Strategy?</a:t>
            </a:r>
          </a:p>
        </p:txBody>
      </p:sp>
      <p:sp>
        <p:nvSpPr>
          <p:cNvPr id="11" name="TextBox 10">
            <a:extLst>
              <a:ext uri="{FF2B5EF4-FFF2-40B4-BE49-F238E27FC236}">
                <a16:creationId xmlns:a16="http://schemas.microsoft.com/office/drawing/2014/main" id="{98EF77C3-A674-F798-3A93-B4FD552FB2B7}"/>
              </a:ext>
            </a:extLst>
          </p:cNvPr>
          <p:cNvSpPr txBox="1"/>
          <p:nvPr/>
        </p:nvSpPr>
        <p:spPr>
          <a:xfrm>
            <a:off x="8358809" y="3051313"/>
            <a:ext cx="2912165" cy="3231654"/>
          </a:xfrm>
          <a:prstGeom prst="rect">
            <a:avLst/>
          </a:prstGeom>
          <a:solidFill>
            <a:srgbClr val="FFCCFF"/>
          </a:solidFill>
        </p:spPr>
        <p:txBody>
          <a:bodyPr wrap="square" rtlCol="0">
            <a:spAutoFit/>
          </a:bodyPr>
          <a:lstStyle/>
          <a:p>
            <a:r>
              <a:rPr lang="en-GB" sz="1200" dirty="0">
                <a:effectLst/>
                <a:latin typeface="Ink Free" panose="03080402000500000000" pitchFamily="66" charset="0"/>
                <a:ea typeface="Aptos" panose="020B0004020202020204" pitchFamily="34" charset="0"/>
                <a:cs typeface="Times New Roman" panose="02020603050405020304" pitchFamily="18" charset="0"/>
              </a:rPr>
              <a:t>I can see that secret notes is a positive strategy to incorporate throughout the lesson, as it gives the teacher and teaching assistant an idea of the prior knowledge and understanding of the learners, it is also a fun and interactive way to incorporate assessment for learning into a short lesson. However, based on my experience within this class and after using this strategy, I can see how caution needs to be taken when completing it. The strategy could be worrying for some students, if they do not believe their friends will be able to understand their presentation, or if  they believe their idea could be different in comparison to everyone else’s.</a:t>
            </a:r>
            <a:endParaRPr lang="en-GB" sz="1200" dirty="0">
              <a:latin typeface="Ink Free" panose="03080402000500000000" pitchFamily="66" charset="0"/>
            </a:endParaRPr>
          </a:p>
        </p:txBody>
      </p:sp>
    </p:spTree>
    <p:extLst>
      <p:ext uri="{BB962C8B-B14F-4D97-AF65-F5344CB8AC3E}">
        <p14:creationId xmlns:p14="http://schemas.microsoft.com/office/powerpoint/2010/main" val="2847149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A3F8E-172D-0486-901F-3A03F5324947}"/>
              </a:ext>
            </a:extLst>
          </p:cNvPr>
          <p:cNvSpPr>
            <a:spLocks noGrp="1"/>
          </p:cNvSpPr>
          <p:nvPr>
            <p:ph type="title"/>
          </p:nvPr>
        </p:nvSpPr>
        <p:spPr>
          <a:xfrm>
            <a:off x="1880152" y="463266"/>
            <a:ext cx="8431696" cy="985011"/>
          </a:xfrm>
          <a:solidFill>
            <a:srgbClr val="FFCCFF"/>
          </a:solidFill>
        </p:spPr>
        <p:txBody>
          <a:bodyPr/>
          <a:lstStyle/>
          <a:p>
            <a:pPr algn="ctr"/>
            <a:r>
              <a:rPr lang="en-GB" b="1" u="sng" dirty="0">
                <a:effectLst>
                  <a:outerShdw blurRad="38100" dist="38100" dir="2700000" algn="tl">
                    <a:srgbClr val="000000">
                      <a:alpha val="43137"/>
                    </a:srgbClr>
                  </a:outerShdw>
                </a:effectLst>
                <a:highlight>
                  <a:srgbClr val="FFCCFF"/>
                </a:highlight>
                <a:latin typeface="Ink Free" panose="03080402000500000000" pitchFamily="66" charset="0"/>
              </a:rPr>
              <a:t>Secret Notes: Who Disagrees?</a:t>
            </a:r>
          </a:p>
        </p:txBody>
      </p:sp>
      <p:pic>
        <p:nvPicPr>
          <p:cNvPr id="21506" name="Picture 2" descr="Animated People PNGs for Free Download">
            <a:extLst>
              <a:ext uri="{FF2B5EF4-FFF2-40B4-BE49-F238E27FC236}">
                <a16:creationId xmlns:a16="http://schemas.microsoft.com/office/drawing/2014/main" id="{78AE2114-A297-0A3C-5FD7-7CBCDE306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21" y="1690688"/>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329630-3B3F-55AE-76A1-DEF696B2FD88}"/>
              </a:ext>
            </a:extLst>
          </p:cNvPr>
          <p:cNvSpPr txBox="1"/>
          <p:nvPr/>
        </p:nvSpPr>
        <p:spPr>
          <a:xfrm>
            <a:off x="1331844" y="5527288"/>
            <a:ext cx="4204252"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sp>
        <p:nvSpPr>
          <p:cNvPr id="5" name="TextBox 4">
            <a:extLst>
              <a:ext uri="{FF2B5EF4-FFF2-40B4-BE49-F238E27FC236}">
                <a16:creationId xmlns:a16="http://schemas.microsoft.com/office/drawing/2014/main" id="{A08F4086-BA74-D249-05FA-EED946CD5CCC}"/>
              </a:ext>
            </a:extLst>
          </p:cNvPr>
          <p:cNvSpPr txBox="1"/>
          <p:nvPr/>
        </p:nvSpPr>
        <p:spPr>
          <a:xfrm>
            <a:off x="4094922" y="1868557"/>
            <a:ext cx="7543800" cy="3416320"/>
          </a:xfrm>
          <a:prstGeom prst="rect">
            <a:avLst/>
          </a:prstGeom>
          <a:solidFill>
            <a:srgbClr val="FFCCFF"/>
          </a:solidFill>
        </p:spPr>
        <p:txBody>
          <a:bodyPr wrap="square" rtlCol="0">
            <a:spAutoFit/>
          </a:bodyPr>
          <a:lstStyle/>
          <a:p>
            <a:pPr algn="ct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highlight>
                  <a:srgbClr val="FFCCFF"/>
                </a:highlight>
                <a:latin typeface="Ink Free" panose="03080402000500000000" pitchFamily="66" charset="0"/>
                <a:ea typeface="Aptos" panose="020B0004020202020204" pitchFamily="34" charset="0"/>
                <a:cs typeface="Times New Roman" panose="02020603050405020304" pitchFamily="18" charset="0"/>
              </a:rPr>
              <a:t>(Dabbell J, 2017) Teacher and author John Dabell, believes that formative assessment could be I quote “dead”. He claims that he has always pushed for active and real time assessment, and instead of JUST finding out what pupils know, for formative assessment to be carried out correctly you must know “what the pupils know, what they partly know and what they do not know”. Although the secret notes strategy, does not allow you to individually assess a pupil, I can understand how some children may feel more confident to share their ideas anonymously. (Freeman M, Blayney P and Ginns.P., 2006) Mark Freeman, Paul Blayney and Paul Ginns explain in their journal “Anonymity and in class learning: The case for electronic response systems”, claim that they believe most students prefer answering questions during class time, anonymously. </a:t>
            </a:r>
            <a:endParaRPr lang="en-GB" dirty="0">
              <a:highlight>
                <a:srgbClr val="FFCCFF"/>
              </a:highlight>
              <a:latin typeface="Ink Free" panose="03080402000500000000" pitchFamily="66" charset="0"/>
            </a:endParaRPr>
          </a:p>
        </p:txBody>
      </p:sp>
    </p:spTree>
    <p:extLst>
      <p:ext uri="{BB962C8B-B14F-4D97-AF65-F5344CB8AC3E}">
        <p14:creationId xmlns:p14="http://schemas.microsoft.com/office/powerpoint/2010/main" val="818706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94BAB-5981-BAD9-FEAC-EA5676AF8EB8}"/>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Examples Of The Learners Secret Notes</a:t>
            </a:r>
          </a:p>
        </p:txBody>
      </p:sp>
      <p:pic>
        <p:nvPicPr>
          <p:cNvPr id="5" name="Picture 4">
            <a:extLst>
              <a:ext uri="{FF2B5EF4-FFF2-40B4-BE49-F238E27FC236}">
                <a16:creationId xmlns:a16="http://schemas.microsoft.com/office/drawing/2014/main" id="{5FBF0826-9FB3-B4E5-4D07-62C7D5CEE25E}"/>
              </a:ext>
            </a:extLst>
          </p:cNvPr>
          <p:cNvPicPr>
            <a:picLocks noChangeAspect="1"/>
          </p:cNvPicPr>
          <p:nvPr/>
        </p:nvPicPr>
        <p:blipFill>
          <a:blip r:embed="rId2"/>
          <a:stretch>
            <a:fillRect/>
          </a:stretch>
        </p:blipFill>
        <p:spPr>
          <a:xfrm rot="5400000">
            <a:off x="-212139" y="1717229"/>
            <a:ext cx="2913511" cy="2192432"/>
          </a:xfrm>
          <a:prstGeom prst="rect">
            <a:avLst/>
          </a:prstGeom>
          <a:ln>
            <a:noFill/>
          </a:ln>
          <a:effectLst>
            <a:softEdge rad="112500"/>
          </a:effectLst>
        </p:spPr>
      </p:pic>
      <p:pic>
        <p:nvPicPr>
          <p:cNvPr id="7" name="Picture 6">
            <a:extLst>
              <a:ext uri="{FF2B5EF4-FFF2-40B4-BE49-F238E27FC236}">
                <a16:creationId xmlns:a16="http://schemas.microsoft.com/office/drawing/2014/main" id="{1B673A36-736F-AB08-73EA-75FA54ED9277}"/>
              </a:ext>
            </a:extLst>
          </p:cNvPr>
          <p:cNvPicPr>
            <a:picLocks noChangeAspect="1"/>
          </p:cNvPicPr>
          <p:nvPr/>
        </p:nvPicPr>
        <p:blipFill>
          <a:blip r:embed="rId3"/>
          <a:stretch>
            <a:fillRect/>
          </a:stretch>
        </p:blipFill>
        <p:spPr>
          <a:xfrm rot="5400000">
            <a:off x="2638252" y="1731542"/>
            <a:ext cx="2930074" cy="2192433"/>
          </a:xfrm>
          <a:prstGeom prst="rect">
            <a:avLst/>
          </a:prstGeom>
          <a:ln>
            <a:noFill/>
          </a:ln>
          <a:effectLst>
            <a:softEdge rad="112500"/>
          </a:effectLst>
        </p:spPr>
      </p:pic>
      <p:pic>
        <p:nvPicPr>
          <p:cNvPr id="9" name="Picture 8">
            <a:extLst>
              <a:ext uri="{FF2B5EF4-FFF2-40B4-BE49-F238E27FC236}">
                <a16:creationId xmlns:a16="http://schemas.microsoft.com/office/drawing/2014/main" id="{F3D2E62F-F15A-8D87-4984-A1E86BB0467D}"/>
              </a:ext>
            </a:extLst>
          </p:cNvPr>
          <p:cNvPicPr>
            <a:picLocks noChangeAspect="1"/>
          </p:cNvPicPr>
          <p:nvPr/>
        </p:nvPicPr>
        <p:blipFill>
          <a:blip r:embed="rId4"/>
          <a:stretch>
            <a:fillRect/>
          </a:stretch>
        </p:blipFill>
        <p:spPr>
          <a:xfrm rot="5400000">
            <a:off x="5586116" y="1740767"/>
            <a:ext cx="3024366" cy="2268274"/>
          </a:xfrm>
          <a:prstGeom prst="rect">
            <a:avLst/>
          </a:prstGeom>
          <a:ln>
            <a:noFill/>
          </a:ln>
          <a:effectLst>
            <a:softEdge rad="112500"/>
          </a:effectLst>
        </p:spPr>
      </p:pic>
      <p:pic>
        <p:nvPicPr>
          <p:cNvPr id="10" name="Picture 9">
            <a:extLst>
              <a:ext uri="{FF2B5EF4-FFF2-40B4-BE49-F238E27FC236}">
                <a16:creationId xmlns:a16="http://schemas.microsoft.com/office/drawing/2014/main" id="{5BEFA55E-FC87-BD1F-DD8F-20C46DF37247}"/>
              </a:ext>
            </a:extLst>
          </p:cNvPr>
          <p:cNvPicPr>
            <a:picLocks noChangeAspect="1"/>
          </p:cNvPicPr>
          <p:nvPr/>
        </p:nvPicPr>
        <p:blipFill>
          <a:blip r:embed="rId5"/>
          <a:stretch>
            <a:fillRect/>
          </a:stretch>
        </p:blipFill>
        <p:spPr>
          <a:xfrm rot="5400000">
            <a:off x="8869876" y="1734345"/>
            <a:ext cx="2929091" cy="2185844"/>
          </a:xfrm>
          <a:prstGeom prst="rect">
            <a:avLst/>
          </a:prstGeom>
          <a:ln>
            <a:noFill/>
          </a:ln>
          <a:effectLst>
            <a:softEdge rad="112500"/>
          </a:effectLst>
        </p:spPr>
      </p:pic>
      <p:pic>
        <p:nvPicPr>
          <p:cNvPr id="12" name="Picture 11">
            <a:extLst>
              <a:ext uri="{FF2B5EF4-FFF2-40B4-BE49-F238E27FC236}">
                <a16:creationId xmlns:a16="http://schemas.microsoft.com/office/drawing/2014/main" id="{96BEA7A4-8468-EADB-B7E6-5A3D35D7875A}"/>
              </a:ext>
            </a:extLst>
          </p:cNvPr>
          <p:cNvPicPr>
            <a:picLocks noChangeAspect="1"/>
          </p:cNvPicPr>
          <p:nvPr/>
        </p:nvPicPr>
        <p:blipFill>
          <a:blip r:embed="rId6"/>
          <a:stretch>
            <a:fillRect/>
          </a:stretch>
        </p:blipFill>
        <p:spPr>
          <a:xfrm rot="5400000">
            <a:off x="7359384" y="4253419"/>
            <a:ext cx="2778851" cy="2067159"/>
          </a:xfrm>
          <a:prstGeom prst="rect">
            <a:avLst/>
          </a:prstGeom>
          <a:ln>
            <a:noFill/>
          </a:ln>
          <a:effectLst>
            <a:softEdge rad="112500"/>
          </a:effectLst>
        </p:spPr>
      </p:pic>
      <p:pic>
        <p:nvPicPr>
          <p:cNvPr id="14" name="Picture 13">
            <a:extLst>
              <a:ext uri="{FF2B5EF4-FFF2-40B4-BE49-F238E27FC236}">
                <a16:creationId xmlns:a16="http://schemas.microsoft.com/office/drawing/2014/main" id="{B13974A4-CCFA-0E09-C713-6EC64C77833B}"/>
              </a:ext>
            </a:extLst>
          </p:cNvPr>
          <p:cNvPicPr>
            <a:picLocks noChangeAspect="1"/>
          </p:cNvPicPr>
          <p:nvPr/>
        </p:nvPicPr>
        <p:blipFill>
          <a:blip r:embed="rId7"/>
          <a:stretch>
            <a:fillRect/>
          </a:stretch>
        </p:blipFill>
        <p:spPr>
          <a:xfrm rot="5400000">
            <a:off x="4362702" y="4232779"/>
            <a:ext cx="2772062" cy="2115227"/>
          </a:xfrm>
          <a:prstGeom prst="rect">
            <a:avLst/>
          </a:prstGeom>
          <a:ln>
            <a:noFill/>
          </a:ln>
          <a:effectLst>
            <a:softEdge rad="112500"/>
          </a:effectLst>
        </p:spPr>
      </p:pic>
      <p:pic>
        <p:nvPicPr>
          <p:cNvPr id="16" name="Picture 15" descr="A note with a drawing on it&#10;&#10;Description automatically generated">
            <a:extLst>
              <a:ext uri="{FF2B5EF4-FFF2-40B4-BE49-F238E27FC236}">
                <a16:creationId xmlns:a16="http://schemas.microsoft.com/office/drawing/2014/main" id="{2A33BFC5-9C18-CC9D-0250-5413321B6A9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9841364" y="4247889"/>
            <a:ext cx="2748224" cy="2061168"/>
          </a:xfrm>
          <a:prstGeom prst="rect">
            <a:avLst/>
          </a:prstGeom>
          <a:ln>
            <a:noFill/>
          </a:ln>
          <a:effectLst>
            <a:softEdge rad="112500"/>
          </a:effectLst>
        </p:spPr>
      </p:pic>
      <p:pic>
        <p:nvPicPr>
          <p:cNvPr id="18" name="Picture 17" descr="A yellow post-it note with writing on it&#10;&#10;Description automatically generated">
            <a:extLst>
              <a:ext uri="{FF2B5EF4-FFF2-40B4-BE49-F238E27FC236}">
                <a16:creationId xmlns:a16="http://schemas.microsoft.com/office/drawing/2014/main" id="{82AFAF90-F930-5646-67F6-D5F455F09C4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400000">
            <a:off x="1248023" y="4250869"/>
            <a:ext cx="2772061" cy="2079046"/>
          </a:xfrm>
          <a:prstGeom prst="rect">
            <a:avLst/>
          </a:prstGeom>
          <a:ln>
            <a:noFill/>
          </a:ln>
          <a:effectLst>
            <a:softEdge rad="112500"/>
          </a:effectLst>
        </p:spPr>
      </p:pic>
    </p:spTree>
    <p:extLst>
      <p:ext uri="{BB962C8B-B14F-4D97-AF65-F5344CB8AC3E}">
        <p14:creationId xmlns:p14="http://schemas.microsoft.com/office/powerpoint/2010/main" val="4144366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A247-CE3B-7FF9-E79E-0D32B8718ADA}"/>
              </a:ext>
            </a:extLst>
          </p:cNvPr>
          <p:cNvSpPr>
            <a:spLocks noGrp="1"/>
          </p:cNvSpPr>
          <p:nvPr>
            <p:ph type="title"/>
          </p:nvPr>
        </p:nvSpPr>
        <p:spPr>
          <a:xfrm>
            <a:off x="3760305" y="427383"/>
            <a:ext cx="7838661" cy="1004888"/>
          </a:xfrm>
          <a:solidFill>
            <a:srgbClr val="FFFF99"/>
          </a:solidFill>
        </p:spPr>
        <p:txBody>
          <a:bodyPr>
            <a:normAutofit/>
          </a:bodyPr>
          <a:lstStyle/>
          <a:p>
            <a:pPr algn="ctr"/>
            <a:r>
              <a:rPr lang="en-GB" sz="6000" b="1" u="sng" dirty="0">
                <a:effectLst>
                  <a:outerShdw blurRad="38100" dist="38100" dir="2700000" algn="tl">
                    <a:srgbClr val="000000">
                      <a:alpha val="43137"/>
                    </a:srgbClr>
                  </a:outerShdw>
                </a:effectLst>
                <a:highlight>
                  <a:srgbClr val="FFFF99"/>
                </a:highlight>
                <a:latin typeface="Ink Free" panose="03080402000500000000" pitchFamily="66" charset="0"/>
              </a:rPr>
              <a:t>Live Marking</a:t>
            </a:r>
          </a:p>
        </p:txBody>
      </p:sp>
      <p:pic>
        <p:nvPicPr>
          <p:cNvPr id="4" name="Picture 4" descr="Live On Air Neon Glow Sign Stock Footage Video (100% Royalty-free)  1064894914 | Shutterstock">
            <a:extLst>
              <a:ext uri="{FF2B5EF4-FFF2-40B4-BE49-F238E27FC236}">
                <a16:creationId xmlns:a16="http://schemas.microsoft.com/office/drawing/2014/main" id="{C05847A6-9EC8-42B6-2BF0-372789598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17" y="120513"/>
            <a:ext cx="3578826" cy="20130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3DA2E5-0159-37CB-A1FD-BFC52AECE175}"/>
              </a:ext>
            </a:extLst>
          </p:cNvPr>
          <p:cNvSpPr txBox="1"/>
          <p:nvPr/>
        </p:nvSpPr>
        <p:spPr>
          <a:xfrm>
            <a:off x="72517" y="2031894"/>
            <a:ext cx="1958009" cy="215444"/>
          </a:xfrm>
          <a:prstGeom prst="rect">
            <a:avLst/>
          </a:prstGeom>
          <a:noFill/>
        </p:spPr>
        <p:txBody>
          <a:bodyPr wrap="square" rtlCol="0">
            <a:spAutoFit/>
          </a:bodyPr>
          <a:lstStyle/>
          <a:p>
            <a:r>
              <a:rPr lang="en-GB" sz="800" dirty="0"/>
              <a:t>Credit: (Shutterstock, 2021)</a:t>
            </a:r>
          </a:p>
        </p:txBody>
      </p:sp>
      <p:sp>
        <p:nvSpPr>
          <p:cNvPr id="9" name="TextBox 8">
            <a:extLst>
              <a:ext uri="{FF2B5EF4-FFF2-40B4-BE49-F238E27FC236}">
                <a16:creationId xmlns:a16="http://schemas.microsoft.com/office/drawing/2014/main" id="{24B0CEF7-782A-364D-12E2-D6A102CDFDC4}"/>
              </a:ext>
            </a:extLst>
          </p:cNvPr>
          <p:cNvSpPr txBox="1"/>
          <p:nvPr/>
        </p:nvSpPr>
        <p:spPr>
          <a:xfrm>
            <a:off x="1002195" y="2461641"/>
            <a:ext cx="1719470" cy="377687"/>
          </a:xfrm>
          <a:prstGeom prst="rect">
            <a:avLst/>
          </a:prstGeom>
          <a:solidFill>
            <a:srgbClr val="FFFF99"/>
          </a:solidFill>
        </p:spPr>
        <p:txBody>
          <a:bodyPr wrap="square" rtlCol="0">
            <a:spAutoFit/>
          </a:bodyPr>
          <a:lstStyle/>
          <a:p>
            <a:r>
              <a:rPr lang="en-GB" b="1" u="sng" dirty="0">
                <a:effectLst>
                  <a:outerShdw blurRad="38100" dist="38100" dir="2700000" algn="tl">
                    <a:srgbClr val="000000">
                      <a:alpha val="43137"/>
                    </a:srgbClr>
                  </a:outerShdw>
                </a:effectLst>
                <a:latin typeface="Ink Free" panose="03080402000500000000" pitchFamily="66" charset="0"/>
              </a:rPr>
              <a:t>How It Works</a:t>
            </a:r>
          </a:p>
        </p:txBody>
      </p:sp>
      <p:sp>
        <p:nvSpPr>
          <p:cNvPr id="10" name="TextBox 9">
            <a:extLst>
              <a:ext uri="{FF2B5EF4-FFF2-40B4-BE49-F238E27FC236}">
                <a16:creationId xmlns:a16="http://schemas.microsoft.com/office/drawing/2014/main" id="{D4E38F8C-7C32-4307-497F-097F0238A6A4}"/>
              </a:ext>
            </a:extLst>
          </p:cNvPr>
          <p:cNvSpPr txBox="1"/>
          <p:nvPr/>
        </p:nvSpPr>
        <p:spPr>
          <a:xfrm>
            <a:off x="559905" y="3167366"/>
            <a:ext cx="2663686" cy="3046988"/>
          </a:xfrm>
          <a:prstGeom prst="rect">
            <a:avLst/>
          </a:prstGeom>
          <a:solidFill>
            <a:srgbClr val="FFFF99"/>
          </a:solidFill>
        </p:spPr>
        <p:txBody>
          <a:bodyPr wrap="square" rtlCol="0">
            <a:spAutoFit/>
          </a:bodyPr>
          <a:lstStyle/>
          <a:p>
            <a:r>
              <a:rPr lang="en-GB" sz="1200" dirty="0">
                <a:effectLst/>
                <a:latin typeface="Ink Free" panose="03080402000500000000" pitchFamily="66" charset="0"/>
                <a:ea typeface="Aptos" panose="020B0004020202020204" pitchFamily="34" charset="0"/>
                <a:cs typeface="Times New Roman" panose="02020603050405020304" pitchFamily="18" charset="0"/>
              </a:rPr>
              <a:t>The second strategy used throughout the lesson was live marking. (Prospero, 2023), tells us that live marking is “a method of providing effective feedback on student work whilst they are still in the process of completing it”. In my lesson plan, live marking was used throughout the focus task to ensure that the children were on the right track and to assess which learners needed some extra support. It was also planned for the teaching assistant in the room to undertake this assessment strategy with the children at the same time.</a:t>
            </a:r>
            <a:endParaRPr lang="en-GB" sz="1200" dirty="0">
              <a:latin typeface="Ink Free" panose="03080402000500000000" pitchFamily="66" charset="0"/>
            </a:endParaRPr>
          </a:p>
        </p:txBody>
      </p:sp>
      <p:sp>
        <p:nvSpPr>
          <p:cNvPr id="12" name="TextBox 11">
            <a:extLst>
              <a:ext uri="{FF2B5EF4-FFF2-40B4-BE49-F238E27FC236}">
                <a16:creationId xmlns:a16="http://schemas.microsoft.com/office/drawing/2014/main" id="{34C93FBD-3136-AA79-CEC6-54795CF9B9E5}"/>
              </a:ext>
            </a:extLst>
          </p:cNvPr>
          <p:cNvSpPr txBox="1"/>
          <p:nvPr/>
        </p:nvSpPr>
        <p:spPr>
          <a:xfrm>
            <a:off x="8953498" y="3167366"/>
            <a:ext cx="2754797" cy="3646255"/>
          </a:xfrm>
          <a:prstGeom prst="rect">
            <a:avLst/>
          </a:prstGeom>
          <a:solidFill>
            <a:srgbClr val="FFFF99"/>
          </a:solidFill>
        </p:spPr>
        <p:txBody>
          <a:bodyPr wrap="square" rtlCol="0">
            <a:spAutoFit/>
          </a:bodyPr>
          <a:lstStyle/>
          <a:p>
            <a:pPr>
              <a:lnSpc>
                <a:spcPct val="107000"/>
              </a:lnSpc>
              <a:spcAft>
                <a:spcPts val="800"/>
              </a:spcAft>
            </a:pPr>
            <a:r>
              <a:rPr lang="en-GB" sz="1200" kern="100" dirty="0">
                <a:effectLst/>
                <a:latin typeface="Ink Free" panose="03080402000500000000" pitchFamily="66" charset="0"/>
                <a:ea typeface="Aptos" panose="020B0004020202020204" pitchFamily="34" charset="0"/>
                <a:cs typeface="Times New Roman" panose="02020603050405020304" pitchFamily="18" charset="0"/>
              </a:rPr>
              <a:t>For the class I was working with, I believe that live marking is an effective strategy to move their learning forward. The class is of a mixed ability, and as Prospero teaching states, live marking ensures that children are on the right track as, and when. The children of a lower ability in the class, for example were able to correct their mistakes with a teachers helping hand. The children of a mediate and higher ability enjoy the independence of completing the focus task, but I believe that they feel supported and they are encouraged to understand that mistakes are okay, and that the teaching and support staff are there to help them. </a:t>
            </a:r>
          </a:p>
        </p:txBody>
      </p:sp>
      <p:sp>
        <p:nvSpPr>
          <p:cNvPr id="13" name="TextBox 12">
            <a:extLst>
              <a:ext uri="{FF2B5EF4-FFF2-40B4-BE49-F238E27FC236}">
                <a16:creationId xmlns:a16="http://schemas.microsoft.com/office/drawing/2014/main" id="{32BDC996-C788-9808-531C-7388F7D1312B}"/>
              </a:ext>
            </a:extLst>
          </p:cNvPr>
          <p:cNvSpPr txBox="1"/>
          <p:nvPr/>
        </p:nvSpPr>
        <p:spPr>
          <a:xfrm>
            <a:off x="5158409" y="2474843"/>
            <a:ext cx="1918252" cy="369332"/>
          </a:xfrm>
          <a:prstGeom prst="rect">
            <a:avLst/>
          </a:prstGeom>
          <a:solidFill>
            <a:srgbClr val="FFFF99"/>
          </a:solidFill>
        </p:spPr>
        <p:txBody>
          <a:bodyPr wrap="square" rtlCol="0">
            <a:spAutoFit/>
          </a:bodyPr>
          <a:lstStyle/>
          <a:p>
            <a:pPr algn="ctr"/>
            <a:r>
              <a:rPr lang="en-GB" b="1" u="sng" dirty="0">
                <a:effectLst>
                  <a:outerShdw blurRad="38100" dist="38100" dir="2700000" algn="tl">
                    <a:srgbClr val="000000">
                      <a:alpha val="43137"/>
                    </a:srgbClr>
                  </a:outerShdw>
                </a:effectLst>
                <a:highlight>
                  <a:srgbClr val="FFFF99"/>
                </a:highlight>
                <a:latin typeface="Ink Free" panose="03080402000500000000" pitchFamily="66" charset="0"/>
              </a:rPr>
              <a:t>Why?</a:t>
            </a:r>
          </a:p>
        </p:txBody>
      </p:sp>
      <p:sp>
        <p:nvSpPr>
          <p:cNvPr id="15" name="TextBox 14">
            <a:extLst>
              <a:ext uri="{FF2B5EF4-FFF2-40B4-BE49-F238E27FC236}">
                <a16:creationId xmlns:a16="http://schemas.microsoft.com/office/drawing/2014/main" id="{51FFE80D-898A-BABA-B401-E7B3BDAA0C0D}"/>
              </a:ext>
            </a:extLst>
          </p:cNvPr>
          <p:cNvSpPr txBox="1"/>
          <p:nvPr/>
        </p:nvSpPr>
        <p:spPr>
          <a:xfrm>
            <a:off x="4669734" y="3167366"/>
            <a:ext cx="2852531" cy="3477875"/>
          </a:xfrm>
          <a:prstGeom prst="rect">
            <a:avLst/>
          </a:prstGeom>
          <a:solidFill>
            <a:srgbClr val="FFFF99"/>
          </a:solidFill>
        </p:spPr>
        <p:txBody>
          <a:bodyPr wrap="square" rtlCol="0">
            <a:spAutoFit/>
          </a:bodyPr>
          <a:lstStyle/>
          <a:p>
            <a:r>
              <a:rPr lang="en-GB" sz="1100" dirty="0">
                <a:effectLst/>
                <a:latin typeface="Ink Free" panose="03080402000500000000" pitchFamily="66" charset="0"/>
                <a:ea typeface="Aptos" panose="020B0004020202020204" pitchFamily="34" charset="0"/>
                <a:cs typeface="Times New Roman" panose="02020603050405020304" pitchFamily="18" charset="0"/>
              </a:rPr>
              <a:t>(Prospero, 2023), </a:t>
            </a:r>
            <a:r>
              <a:rPr lang="en-GB" sz="1100" dirty="0" err="1">
                <a:effectLst/>
                <a:latin typeface="Ink Free" panose="03080402000500000000" pitchFamily="66" charset="0"/>
                <a:ea typeface="Aptos" panose="020B0004020202020204" pitchFamily="34" charset="0"/>
                <a:cs typeface="Times New Roman" panose="02020603050405020304" pitchFamily="18" charset="0"/>
              </a:rPr>
              <a:t>Prosepero</a:t>
            </a:r>
            <a:r>
              <a:rPr lang="en-GB" sz="1100" dirty="0">
                <a:effectLst/>
                <a:latin typeface="Ink Free" panose="03080402000500000000" pitchFamily="66" charset="0"/>
                <a:ea typeface="Aptos" panose="020B0004020202020204" pitchFamily="34" charset="0"/>
                <a:cs typeface="Times New Roman" panose="02020603050405020304" pitchFamily="18" charset="0"/>
              </a:rPr>
              <a:t> teaching also explain that they believe live marking is a positive assessment for learning strategy, as it open doors for providing real time, effective written and verbal feedback, catered to each individual. They state that they are of the opinion that, live marking can also be used for whole class and immediate feedback. For example, if a teacher comes across a common mistake within their pupils work, this can be addressed as a whole class instead of to each individual child, therefore saving teachers time, and pupils learning time. However, educator Ross Morrison explains that he believes live marking is NOT an effective strategy to use inside the classroom. He believes that there should be a bigger push on formative assessment, as it does not support pupil progress enough. </a:t>
            </a:r>
            <a:endParaRPr lang="en-GB" sz="1100" dirty="0">
              <a:latin typeface="Ink Free" panose="03080402000500000000" pitchFamily="66" charset="0"/>
            </a:endParaRPr>
          </a:p>
        </p:txBody>
      </p:sp>
      <p:sp>
        <p:nvSpPr>
          <p:cNvPr id="16" name="TextBox 15">
            <a:extLst>
              <a:ext uri="{FF2B5EF4-FFF2-40B4-BE49-F238E27FC236}">
                <a16:creationId xmlns:a16="http://schemas.microsoft.com/office/drawing/2014/main" id="{DEF46A58-412C-B6DC-C0A0-88EC01D72904}"/>
              </a:ext>
            </a:extLst>
          </p:cNvPr>
          <p:cNvSpPr txBox="1"/>
          <p:nvPr/>
        </p:nvSpPr>
        <p:spPr>
          <a:xfrm>
            <a:off x="8844995" y="2461641"/>
            <a:ext cx="2971801" cy="369332"/>
          </a:xfrm>
          <a:prstGeom prst="rect">
            <a:avLst/>
          </a:prstGeom>
          <a:solidFill>
            <a:srgbClr val="FFFF99"/>
          </a:solidFill>
        </p:spPr>
        <p:txBody>
          <a:bodyPr wrap="square" rtlCol="0">
            <a:spAutoFit/>
          </a:bodyPr>
          <a:lstStyle/>
          <a:p>
            <a:pPr algn="ctr"/>
            <a:r>
              <a:rPr lang="en-GB" b="1" u="sng" dirty="0">
                <a:effectLst>
                  <a:outerShdw blurRad="38100" dist="38100" dir="2700000" algn="tl">
                    <a:srgbClr val="000000">
                      <a:alpha val="43137"/>
                    </a:srgbClr>
                  </a:outerShdw>
                </a:effectLst>
                <a:latin typeface="Ink Free" panose="03080402000500000000" pitchFamily="66" charset="0"/>
              </a:rPr>
              <a:t>Is It A Positive Strategy?</a:t>
            </a:r>
          </a:p>
        </p:txBody>
      </p:sp>
    </p:spTree>
    <p:extLst>
      <p:ext uri="{BB962C8B-B14F-4D97-AF65-F5344CB8AC3E}">
        <p14:creationId xmlns:p14="http://schemas.microsoft.com/office/powerpoint/2010/main" val="1761906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787FF-AF08-3305-05A5-79A900EEB015}"/>
              </a:ext>
            </a:extLst>
          </p:cNvPr>
          <p:cNvSpPr>
            <a:spLocks noGrp="1"/>
          </p:cNvSpPr>
          <p:nvPr>
            <p:ph type="title"/>
          </p:nvPr>
        </p:nvSpPr>
        <p:spPr>
          <a:solidFill>
            <a:schemeClr val="bg1">
              <a:lumMod val="85000"/>
            </a:schemeClr>
          </a:solidFill>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Hot Seating</a:t>
            </a:r>
          </a:p>
        </p:txBody>
      </p:sp>
      <p:sp>
        <p:nvSpPr>
          <p:cNvPr id="5" name="TextBox 4">
            <a:extLst>
              <a:ext uri="{FF2B5EF4-FFF2-40B4-BE49-F238E27FC236}">
                <a16:creationId xmlns:a16="http://schemas.microsoft.com/office/drawing/2014/main" id="{71DC5D4B-5FFA-8E03-B611-1CF0D15544D4}"/>
              </a:ext>
            </a:extLst>
          </p:cNvPr>
          <p:cNvSpPr txBox="1"/>
          <p:nvPr/>
        </p:nvSpPr>
        <p:spPr>
          <a:xfrm>
            <a:off x="447261" y="1690688"/>
            <a:ext cx="3269974" cy="369332"/>
          </a:xfrm>
          <a:prstGeom prst="rect">
            <a:avLst/>
          </a:prstGeom>
          <a:solidFill>
            <a:srgbClr val="C5D3FF"/>
          </a:solidFill>
        </p:spPr>
        <p:txBody>
          <a:bodyPr wrap="square" rtlCol="0">
            <a:spAutoFit/>
          </a:bodyPr>
          <a:lstStyle/>
          <a:p>
            <a:pPr algn="ctr"/>
            <a:r>
              <a:rPr lang="en-GB" dirty="0">
                <a:latin typeface="Ink Free" panose="03080402000500000000" pitchFamily="66" charset="0"/>
              </a:rPr>
              <a:t>How It Works</a:t>
            </a:r>
          </a:p>
        </p:txBody>
      </p:sp>
      <p:sp>
        <p:nvSpPr>
          <p:cNvPr id="6" name="TextBox 5">
            <a:extLst>
              <a:ext uri="{FF2B5EF4-FFF2-40B4-BE49-F238E27FC236}">
                <a16:creationId xmlns:a16="http://schemas.microsoft.com/office/drawing/2014/main" id="{E285D1D6-46E4-7773-4137-CA0204BB0F16}"/>
              </a:ext>
            </a:extLst>
          </p:cNvPr>
          <p:cNvSpPr txBox="1"/>
          <p:nvPr/>
        </p:nvSpPr>
        <p:spPr>
          <a:xfrm>
            <a:off x="447261" y="2256183"/>
            <a:ext cx="3269974" cy="3970318"/>
          </a:xfrm>
          <a:prstGeom prst="rect">
            <a:avLst/>
          </a:prstGeom>
          <a:solidFill>
            <a:srgbClr val="C5D3FF"/>
          </a:solidFill>
        </p:spPr>
        <p:txBody>
          <a:bodyPr wrap="square" rtlCol="0">
            <a:spAutoFit/>
          </a:bodyPr>
          <a:lstStyle/>
          <a:p>
            <a:r>
              <a:rPr lang="en-GB" sz="1800" dirty="0">
                <a:effectLst/>
                <a:latin typeface="Ink Free" panose="03080402000500000000" pitchFamily="66" charset="0"/>
                <a:ea typeface="Aptos" panose="020B0004020202020204" pitchFamily="34" charset="0"/>
                <a:cs typeface="Times New Roman" panose="02020603050405020304" pitchFamily="18" charset="0"/>
              </a:rPr>
              <a:t>The aim of the this strategy was to assess and understand the level of knowledge that the children have gained over the session. (BBC, N.D); express that hot seating is an exercise to “deepen understanding”. The children had to act as a person from the Victorian era, they could choose their Victorian name, whether they wanted to be a king or a queen and the facts they chose to speak about.</a:t>
            </a:r>
            <a:endParaRPr lang="en-GB" dirty="0">
              <a:latin typeface="Ink Free" panose="03080402000500000000" pitchFamily="66" charset="0"/>
            </a:endParaRPr>
          </a:p>
        </p:txBody>
      </p:sp>
      <p:sp>
        <p:nvSpPr>
          <p:cNvPr id="7" name="TextBox 6">
            <a:extLst>
              <a:ext uri="{FF2B5EF4-FFF2-40B4-BE49-F238E27FC236}">
                <a16:creationId xmlns:a16="http://schemas.microsoft.com/office/drawing/2014/main" id="{42F7ED7F-4775-B856-FFB9-684806ED2926}"/>
              </a:ext>
            </a:extLst>
          </p:cNvPr>
          <p:cNvSpPr txBox="1"/>
          <p:nvPr/>
        </p:nvSpPr>
        <p:spPr>
          <a:xfrm>
            <a:off x="4749247" y="1690688"/>
            <a:ext cx="2993335" cy="369332"/>
          </a:xfrm>
          <a:prstGeom prst="rect">
            <a:avLst/>
          </a:prstGeom>
          <a:solidFill>
            <a:srgbClr val="C5D3FF"/>
          </a:solidFill>
        </p:spPr>
        <p:txBody>
          <a:bodyPr wrap="square" rtlCol="0">
            <a:spAutoFit/>
          </a:bodyPr>
          <a:lstStyle/>
          <a:p>
            <a:pPr algn="ctr"/>
            <a:r>
              <a:rPr lang="en-GB" dirty="0">
                <a:latin typeface="Ink Free" panose="03080402000500000000" pitchFamily="66" charset="0"/>
              </a:rPr>
              <a:t>Why?</a:t>
            </a:r>
          </a:p>
        </p:txBody>
      </p:sp>
      <p:sp>
        <p:nvSpPr>
          <p:cNvPr id="8" name="TextBox 7">
            <a:extLst>
              <a:ext uri="{FF2B5EF4-FFF2-40B4-BE49-F238E27FC236}">
                <a16:creationId xmlns:a16="http://schemas.microsoft.com/office/drawing/2014/main" id="{C4935AD8-2C7D-77C0-7EEA-810FDD80DDE7}"/>
              </a:ext>
            </a:extLst>
          </p:cNvPr>
          <p:cNvSpPr txBox="1"/>
          <p:nvPr/>
        </p:nvSpPr>
        <p:spPr>
          <a:xfrm>
            <a:off x="4749248" y="2166730"/>
            <a:ext cx="2993335" cy="4247317"/>
          </a:xfrm>
          <a:prstGeom prst="rect">
            <a:avLst/>
          </a:prstGeom>
          <a:solidFill>
            <a:srgbClr val="C5D3FF"/>
          </a:solidFill>
        </p:spPr>
        <p:txBody>
          <a:bodyPr wrap="square" rtlCol="0">
            <a:spAutoFit/>
          </a:bodyPr>
          <a:lstStyle/>
          <a:p>
            <a:r>
              <a:rPr lang="en-GB" sz="1800" dirty="0">
                <a:effectLst/>
                <a:latin typeface="Ink Free" panose="03080402000500000000" pitchFamily="66" charset="0"/>
                <a:ea typeface="Aptos" panose="020B0004020202020204" pitchFamily="34" charset="0"/>
                <a:cs typeface="Times New Roman" panose="02020603050405020304" pitchFamily="18" charset="0"/>
              </a:rPr>
              <a:t>Hot seating often involves other learners asking questions, however I felt the students in this particular class, would prefer to share their own knowledge, rather than be put on the spot to answer an unknown question from another child. (Bromley.M, 2023), explain that hot seating is a way of encouraging critical thinking as students analyse and synthesise their learning.</a:t>
            </a:r>
            <a:endParaRPr lang="en-GB" dirty="0">
              <a:latin typeface="Ink Free" panose="03080402000500000000" pitchFamily="66" charset="0"/>
            </a:endParaRPr>
          </a:p>
        </p:txBody>
      </p:sp>
      <p:sp>
        <p:nvSpPr>
          <p:cNvPr id="11" name="TextBox 10">
            <a:extLst>
              <a:ext uri="{FF2B5EF4-FFF2-40B4-BE49-F238E27FC236}">
                <a16:creationId xmlns:a16="http://schemas.microsoft.com/office/drawing/2014/main" id="{90632099-BA2C-2204-4C36-1DCADA252A08}"/>
              </a:ext>
            </a:extLst>
          </p:cNvPr>
          <p:cNvSpPr txBox="1"/>
          <p:nvPr/>
        </p:nvSpPr>
        <p:spPr>
          <a:xfrm>
            <a:off x="8666921" y="1690688"/>
            <a:ext cx="2961861" cy="369332"/>
          </a:xfrm>
          <a:prstGeom prst="rect">
            <a:avLst/>
          </a:prstGeom>
          <a:solidFill>
            <a:srgbClr val="C5D3FF"/>
          </a:solidFill>
        </p:spPr>
        <p:txBody>
          <a:bodyPr wrap="square" rtlCol="0">
            <a:spAutoFit/>
          </a:bodyPr>
          <a:lstStyle/>
          <a:p>
            <a:r>
              <a:rPr lang="en-GB" dirty="0">
                <a:latin typeface="Ink Free" panose="03080402000500000000" pitchFamily="66" charset="0"/>
              </a:rPr>
              <a:t>Is It A Positive Strategy?</a:t>
            </a:r>
          </a:p>
        </p:txBody>
      </p:sp>
      <p:sp>
        <p:nvSpPr>
          <p:cNvPr id="12" name="TextBox 11">
            <a:extLst>
              <a:ext uri="{FF2B5EF4-FFF2-40B4-BE49-F238E27FC236}">
                <a16:creationId xmlns:a16="http://schemas.microsoft.com/office/drawing/2014/main" id="{2C8FF2A4-A45A-4CD2-C1E4-A4917C77814C}"/>
              </a:ext>
            </a:extLst>
          </p:cNvPr>
          <p:cNvSpPr txBox="1"/>
          <p:nvPr/>
        </p:nvSpPr>
        <p:spPr>
          <a:xfrm>
            <a:off x="8666921" y="2166730"/>
            <a:ext cx="2961861" cy="4293483"/>
          </a:xfrm>
          <a:prstGeom prst="rect">
            <a:avLst/>
          </a:prstGeom>
          <a:solidFill>
            <a:srgbClr val="C9DCE9"/>
          </a:solidFill>
        </p:spPr>
        <p:txBody>
          <a:bodyPr wrap="square" rtlCol="0">
            <a:spAutoFit/>
          </a:bodyPr>
          <a:lstStyle/>
          <a:p>
            <a:r>
              <a:rPr lang="en-GB" sz="1500" kern="100" dirty="0">
                <a:effectLst/>
                <a:latin typeface="Ink Free" panose="03080402000500000000" pitchFamily="66" charset="0"/>
                <a:ea typeface="Aptos" panose="020B0004020202020204" pitchFamily="34" charset="0"/>
                <a:cs typeface="Times New Roman" panose="02020603050405020304" pitchFamily="18" charset="0"/>
              </a:rPr>
              <a:t>I am aware that this strategy of assessment for learning may present some aspects to be cautious with. For example, some children may feel uncomfortable taking part in this task as it involves speaking in front of the class. If a child did not feel comfortable, they would not have to take part, and a different assessment for learning strategy would be implemented. For instance, I would ask the children who did not want to take part, to verbally express the facts they have learnt, during a quieter part of the day. </a:t>
            </a:r>
          </a:p>
          <a:p>
            <a:endParaRPr lang="en-GB" dirty="0"/>
          </a:p>
        </p:txBody>
      </p:sp>
      <p:pic>
        <p:nvPicPr>
          <p:cNvPr id="13" name="Picture 6">
            <a:extLst>
              <a:ext uri="{FF2B5EF4-FFF2-40B4-BE49-F238E27FC236}">
                <a16:creationId xmlns:a16="http://schemas.microsoft.com/office/drawing/2014/main" id="{D349663F-F5F6-BF78-1B3C-1E05F95A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9768" y="97025"/>
            <a:ext cx="994933" cy="1510229"/>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descr="Fire Cartoon PNGs for Free Download">
            <a:extLst>
              <a:ext uri="{FF2B5EF4-FFF2-40B4-BE49-F238E27FC236}">
                <a16:creationId xmlns:a16="http://schemas.microsoft.com/office/drawing/2014/main" id="{C2DD6216-FC6D-BBA9-3213-1C72C331FD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210" y="-44418"/>
            <a:ext cx="2961861" cy="148093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4271261D-3232-1FE9-F9E3-185AD7EFCC58}"/>
              </a:ext>
            </a:extLst>
          </p:cNvPr>
          <p:cNvSpPr txBox="1"/>
          <p:nvPr/>
        </p:nvSpPr>
        <p:spPr>
          <a:xfrm>
            <a:off x="939176" y="1264822"/>
            <a:ext cx="1699591" cy="215444"/>
          </a:xfrm>
          <a:prstGeom prst="rect">
            <a:avLst/>
          </a:prstGeom>
          <a:noFill/>
        </p:spPr>
        <p:txBody>
          <a:bodyPr wrap="square" rtlCol="0">
            <a:spAutoFit/>
          </a:bodyPr>
          <a:lstStyle/>
          <a:p>
            <a:r>
              <a:rPr lang="en-GB" sz="800" dirty="0"/>
              <a:t>Credit: (</a:t>
            </a:r>
            <a:r>
              <a:rPr lang="en-GB" sz="800" dirty="0" err="1"/>
              <a:t>PNGTree</a:t>
            </a:r>
            <a:r>
              <a:rPr lang="en-GB" sz="800" dirty="0"/>
              <a:t>, N.D.)</a:t>
            </a:r>
          </a:p>
        </p:txBody>
      </p:sp>
      <p:sp>
        <p:nvSpPr>
          <p:cNvPr id="15" name="TextBox 14">
            <a:extLst>
              <a:ext uri="{FF2B5EF4-FFF2-40B4-BE49-F238E27FC236}">
                <a16:creationId xmlns:a16="http://schemas.microsoft.com/office/drawing/2014/main" id="{5E2B6A51-837D-C090-9AC8-F56F78F5A858}"/>
              </a:ext>
            </a:extLst>
          </p:cNvPr>
          <p:cNvSpPr txBox="1"/>
          <p:nvPr/>
        </p:nvSpPr>
        <p:spPr>
          <a:xfrm>
            <a:off x="4040105" y="1468754"/>
            <a:ext cx="1792660" cy="215444"/>
          </a:xfrm>
          <a:prstGeom prst="rect">
            <a:avLst/>
          </a:prstGeom>
          <a:noFill/>
        </p:spPr>
        <p:txBody>
          <a:bodyPr wrap="square" rtlCol="0">
            <a:spAutoFit/>
          </a:bodyPr>
          <a:lstStyle/>
          <a:p>
            <a:r>
              <a:rPr lang="en-GB" sz="800" dirty="0"/>
              <a:t>Credit: (Wallpapers.com, N.D.)</a:t>
            </a:r>
          </a:p>
        </p:txBody>
      </p:sp>
    </p:spTree>
    <p:extLst>
      <p:ext uri="{BB962C8B-B14F-4D97-AF65-F5344CB8AC3E}">
        <p14:creationId xmlns:p14="http://schemas.microsoft.com/office/powerpoint/2010/main" val="188044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EFD91-56E7-4E3B-357B-2A4AA63CFB3D}"/>
              </a:ext>
            </a:extLst>
          </p:cNvPr>
          <p:cNvSpPr>
            <a:spLocks noGrp="1"/>
          </p:cNvSpPr>
          <p:nvPr>
            <p:ph type="title"/>
          </p:nvPr>
        </p:nvSpPr>
        <p:spPr/>
        <p:txBody>
          <a:bodyPr/>
          <a:lstStyle/>
          <a:p>
            <a:pPr algn="ctr"/>
            <a:r>
              <a:rPr lang="en-GB" b="1" u="sng" dirty="0">
                <a:latin typeface="Ink Free" panose="03080402000500000000" pitchFamily="66" charset="0"/>
              </a:rPr>
              <a:t>Examples Of The Completed Focus Task</a:t>
            </a:r>
          </a:p>
        </p:txBody>
      </p:sp>
      <p:pic>
        <p:nvPicPr>
          <p:cNvPr id="5" name="Picture 4">
            <a:extLst>
              <a:ext uri="{FF2B5EF4-FFF2-40B4-BE49-F238E27FC236}">
                <a16:creationId xmlns:a16="http://schemas.microsoft.com/office/drawing/2014/main" id="{F2CC2ADC-9FDD-A5C2-E90F-E859126F9C04}"/>
              </a:ext>
            </a:extLst>
          </p:cNvPr>
          <p:cNvPicPr>
            <a:picLocks noChangeAspect="1"/>
          </p:cNvPicPr>
          <p:nvPr/>
        </p:nvPicPr>
        <p:blipFill>
          <a:blip r:embed="rId2"/>
          <a:stretch>
            <a:fillRect/>
          </a:stretch>
        </p:blipFill>
        <p:spPr>
          <a:xfrm>
            <a:off x="0" y="1560855"/>
            <a:ext cx="2738057" cy="4193902"/>
          </a:xfrm>
          <a:prstGeom prst="rect">
            <a:avLst/>
          </a:prstGeom>
          <a:ln>
            <a:noFill/>
          </a:ln>
          <a:effectLst>
            <a:softEdge rad="112500"/>
          </a:effectLst>
        </p:spPr>
      </p:pic>
      <p:pic>
        <p:nvPicPr>
          <p:cNvPr id="9" name="Picture 8">
            <a:extLst>
              <a:ext uri="{FF2B5EF4-FFF2-40B4-BE49-F238E27FC236}">
                <a16:creationId xmlns:a16="http://schemas.microsoft.com/office/drawing/2014/main" id="{50105E99-0588-BB71-E759-995B7471536B}"/>
              </a:ext>
            </a:extLst>
          </p:cNvPr>
          <p:cNvPicPr>
            <a:picLocks noChangeAspect="1"/>
          </p:cNvPicPr>
          <p:nvPr/>
        </p:nvPicPr>
        <p:blipFill>
          <a:blip r:embed="rId3"/>
          <a:stretch>
            <a:fillRect/>
          </a:stretch>
        </p:blipFill>
        <p:spPr>
          <a:xfrm>
            <a:off x="3117697" y="1560855"/>
            <a:ext cx="2601118" cy="4193902"/>
          </a:xfrm>
          <a:prstGeom prst="rect">
            <a:avLst/>
          </a:prstGeom>
          <a:ln>
            <a:noFill/>
          </a:ln>
          <a:effectLst>
            <a:softEdge rad="112500"/>
          </a:effectLst>
        </p:spPr>
      </p:pic>
      <p:pic>
        <p:nvPicPr>
          <p:cNvPr id="11" name="Picture 10">
            <a:extLst>
              <a:ext uri="{FF2B5EF4-FFF2-40B4-BE49-F238E27FC236}">
                <a16:creationId xmlns:a16="http://schemas.microsoft.com/office/drawing/2014/main" id="{A13116FB-B501-4A49-9B8E-BBD6FD896572}"/>
              </a:ext>
            </a:extLst>
          </p:cNvPr>
          <p:cNvPicPr>
            <a:picLocks noChangeAspect="1"/>
          </p:cNvPicPr>
          <p:nvPr/>
        </p:nvPicPr>
        <p:blipFill>
          <a:blip r:embed="rId4"/>
          <a:stretch>
            <a:fillRect/>
          </a:stretch>
        </p:blipFill>
        <p:spPr>
          <a:xfrm>
            <a:off x="5936451" y="1560855"/>
            <a:ext cx="2763123" cy="4193902"/>
          </a:xfrm>
          <a:prstGeom prst="rect">
            <a:avLst/>
          </a:prstGeom>
          <a:ln>
            <a:noFill/>
          </a:ln>
          <a:effectLst>
            <a:softEdge rad="112500"/>
          </a:effectLst>
        </p:spPr>
      </p:pic>
      <p:pic>
        <p:nvPicPr>
          <p:cNvPr id="13" name="Picture 12">
            <a:extLst>
              <a:ext uri="{FF2B5EF4-FFF2-40B4-BE49-F238E27FC236}">
                <a16:creationId xmlns:a16="http://schemas.microsoft.com/office/drawing/2014/main" id="{D2BED7EF-2E8A-6391-174D-EEE1A0C0693D}"/>
              </a:ext>
            </a:extLst>
          </p:cNvPr>
          <p:cNvPicPr>
            <a:picLocks noChangeAspect="1"/>
          </p:cNvPicPr>
          <p:nvPr/>
        </p:nvPicPr>
        <p:blipFill>
          <a:blip r:embed="rId5"/>
          <a:stretch>
            <a:fillRect/>
          </a:stretch>
        </p:blipFill>
        <p:spPr>
          <a:xfrm>
            <a:off x="8917211" y="1495329"/>
            <a:ext cx="2738058" cy="4193902"/>
          </a:xfrm>
          <a:prstGeom prst="rect">
            <a:avLst/>
          </a:prstGeom>
          <a:ln>
            <a:noFill/>
          </a:ln>
          <a:effectLst>
            <a:softEdge rad="112500"/>
          </a:effectLst>
        </p:spPr>
      </p:pic>
    </p:spTree>
    <p:extLst>
      <p:ext uri="{BB962C8B-B14F-4D97-AF65-F5344CB8AC3E}">
        <p14:creationId xmlns:p14="http://schemas.microsoft.com/office/powerpoint/2010/main" val="9275110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A8D6-41CB-B2BA-1472-C2FF5450408E}"/>
              </a:ext>
            </a:extLst>
          </p:cNvPr>
          <p:cNvSpPr>
            <a:spLocks noGrp="1"/>
          </p:cNvSpPr>
          <p:nvPr>
            <p:ph type="title"/>
          </p:nvPr>
        </p:nvSpPr>
        <p:spPr>
          <a:xfrm>
            <a:off x="1157909" y="365125"/>
            <a:ext cx="10515600" cy="1325563"/>
          </a:xfrm>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My Conclusion</a:t>
            </a:r>
          </a:p>
        </p:txBody>
      </p:sp>
      <p:sp>
        <p:nvSpPr>
          <p:cNvPr id="4" name="TextBox 3">
            <a:extLst>
              <a:ext uri="{FF2B5EF4-FFF2-40B4-BE49-F238E27FC236}">
                <a16:creationId xmlns:a16="http://schemas.microsoft.com/office/drawing/2014/main" id="{503FAF51-A6C0-2C8E-FBCD-05DAC56A3060}"/>
              </a:ext>
            </a:extLst>
          </p:cNvPr>
          <p:cNvSpPr txBox="1"/>
          <p:nvPr/>
        </p:nvSpPr>
        <p:spPr>
          <a:xfrm>
            <a:off x="3545784" y="2257219"/>
            <a:ext cx="7881730" cy="4328557"/>
          </a:xfrm>
          <a:prstGeom prst="rect">
            <a:avLst/>
          </a:prstGeom>
          <a:noFill/>
        </p:spPr>
        <p:txBody>
          <a:bodyPr wrap="square" rtlCol="0">
            <a:spAutoFit/>
          </a:bodyPr>
          <a:lstStyle/>
          <a:p>
            <a:pPr algn="ctr">
              <a:lnSpc>
                <a:spcPct val="107000"/>
              </a:lnSpc>
              <a:spcAft>
                <a:spcPts val="800"/>
              </a:spcAft>
            </a:pPr>
            <a:r>
              <a:rPr lang="en-GB" sz="1400" kern="100" dirty="0">
                <a:effectLst/>
                <a:latin typeface="Ink Free" panose="03080402000500000000" pitchFamily="66" charset="0"/>
                <a:ea typeface="Aptos" panose="020B0004020202020204" pitchFamily="34" charset="0"/>
                <a:cs typeface="Times New Roman" panose="02020603050405020304" pitchFamily="18" charset="0"/>
              </a:rPr>
              <a:t>To conclude, based on the theory, ability and strengths of the year 3 class, I believe these strategies would have a positive impact upon the children's learning , and would be a positive way to consolidate what the pupils had learnt over the course of the learning episode. The secret notes strategy opens up doors for those children who may not always want to speak in front of the class to contribute to the class discussion as in their own way. I also feel that this year 3 class greatly benefit from live marking, as they are on board and enjoy getting consistent feedback on their work to improve as they go along. However, when using assessment for learning strategies throughout more lessons in the future, I will deeply consider the strategy of hot seating, and the children that I have in front of me. Although a lot of children within this class are happy to contribute speaking in front of the class individually, I understand that this is may not be the best strategy to get the best summative assessment from all learners in the room. The back up strategy of speaking 1:1 with a teacher makes some children feel a lot more comfortable, however it may contribute to people who want to speak in front of the class, choosing to speak 1:1 instead, as it is the “easier option”. I am looking forward to identifying different assessment for learning strategies that underpin and develop this Year 3 class and their learning.</a:t>
            </a:r>
          </a:p>
          <a:p>
            <a:pPr algn="ct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ctr"/>
            <a:endParaRPr lang="en-GB" dirty="0"/>
          </a:p>
        </p:txBody>
      </p:sp>
      <p:pic>
        <p:nvPicPr>
          <p:cNvPr id="24578" name="Picture 2" descr="A cartoon girl is raising her hand in the air 47553410 Vector Art at  Vecteezy">
            <a:extLst>
              <a:ext uri="{FF2B5EF4-FFF2-40B4-BE49-F238E27FC236}">
                <a16:creationId xmlns:a16="http://schemas.microsoft.com/office/drawing/2014/main" id="{8B7C9EEE-9EAD-60D7-1C21-95C05608F5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280" y="1876864"/>
            <a:ext cx="2910509" cy="38497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2722C1-FC0A-D404-8092-EFFDDBAF8CBB}"/>
              </a:ext>
            </a:extLst>
          </p:cNvPr>
          <p:cNvSpPr txBox="1"/>
          <p:nvPr/>
        </p:nvSpPr>
        <p:spPr>
          <a:xfrm>
            <a:off x="574811" y="5726649"/>
            <a:ext cx="2539448" cy="215444"/>
          </a:xfrm>
          <a:prstGeom prst="rect">
            <a:avLst/>
          </a:prstGeom>
          <a:noFill/>
        </p:spPr>
        <p:txBody>
          <a:bodyPr wrap="square" rtlCol="0">
            <a:spAutoFit/>
          </a:bodyPr>
          <a:lstStyle/>
          <a:p>
            <a:r>
              <a:rPr lang="en-GB" sz="800" dirty="0"/>
              <a:t>Credit: (</a:t>
            </a:r>
            <a:r>
              <a:rPr lang="en-GB" sz="800" dirty="0" err="1"/>
              <a:t>Vecteezy</a:t>
            </a:r>
            <a:r>
              <a:rPr lang="en-GB" sz="800" dirty="0"/>
              <a:t>, N.D.)</a:t>
            </a:r>
          </a:p>
        </p:txBody>
      </p:sp>
    </p:spTree>
    <p:extLst>
      <p:ext uri="{BB962C8B-B14F-4D97-AF65-F5344CB8AC3E}">
        <p14:creationId xmlns:p14="http://schemas.microsoft.com/office/powerpoint/2010/main" val="1254226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CC657-F1F5-5DF8-71E7-E9C4A6C18AD0}"/>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References</a:t>
            </a:r>
          </a:p>
        </p:txBody>
      </p:sp>
      <p:sp>
        <p:nvSpPr>
          <p:cNvPr id="7" name="Content Placeholder 6">
            <a:extLst>
              <a:ext uri="{FF2B5EF4-FFF2-40B4-BE49-F238E27FC236}">
                <a16:creationId xmlns:a16="http://schemas.microsoft.com/office/drawing/2014/main" id="{8E5418A9-404C-7C56-6015-83E7B80005D5}"/>
              </a:ext>
            </a:extLst>
          </p:cNvPr>
          <p:cNvSpPr>
            <a:spLocks noGrp="1"/>
          </p:cNvSpPr>
          <p:nvPr>
            <p:ph idx="1"/>
          </p:nvPr>
        </p:nvSpPr>
        <p:spPr>
          <a:xfrm>
            <a:off x="261730" y="1606965"/>
            <a:ext cx="10515600" cy="4351338"/>
          </a:xfrm>
        </p:spPr>
        <p:txBody>
          <a:bodyPr>
            <a:normAutofit fontScale="25000" lnSpcReduction="20000"/>
          </a:bodyPr>
          <a:lstStyle/>
          <a:p>
            <a:pPr marL="0" indent="0">
              <a:lnSpc>
                <a:spcPct val="107000"/>
              </a:lnSpc>
              <a:spcAft>
                <a:spcPts val="800"/>
              </a:spcAft>
              <a:buNone/>
            </a:pPr>
            <a:r>
              <a:rPr lang="en-GB" sz="4400" kern="100" dirty="0">
                <a:effectLst/>
                <a:ea typeface="Aptos" panose="020B0004020202020204" pitchFamily="34" charset="0"/>
                <a:cs typeface="Times New Roman" panose="02020603050405020304" pitchFamily="18" charset="0"/>
              </a:rPr>
              <a:t>Assessment Reform Group. (1999) </a:t>
            </a:r>
            <a:r>
              <a:rPr lang="en-GB" sz="4400" i="1" kern="100" dirty="0">
                <a:effectLst/>
                <a:ea typeface="Aptos" panose="020B0004020202020204" pitchFamily="34" charset="0"/>
                <a:cs typeface="Times New Roman" panose="02020603050405020304" pitchFamily="18" charset="0"/>
              </a:rPr>
              <a:t>Assessment for learning : beyond the black box</a:t>
            </a:r>
            <a:r>
              <a:rPr lang="en-GB" sz="4400" kern="100" dirty="0">
                <a:effectLst/>
                <a:ea typeface="Aptos" panose="020B0004020202020204" pitchFamily="34" charset="0"/>
                <a:cs typeface="Times New Roman" panose="02020603050405020304" pitchFamily="18" charset="0"/>
              </a:rPr>
              <a:t>. London: Qualifications and Curriculum Authority. (Accessed: 14 January 2025).</a:t>
            </a:r>
          </a:p>
          <a:p>
            <a:pPr marL="0" indent="0">
              <a:lnSpc>
                <a:spcPct val="107000"/>
              </a:lnSpc>
              <a:spcAft>
                <a:spcPts val="800"/>
              </a:spcAft>
              <a:buNone/>
            </a:pPr>
            <a:r>
              <a:rPr lang="en-GB" sz="4400" kern="100" dirty="0">
                <a:effectLst/>
                <a:ea typeface="Aptos" panose="020B0004020202020204" pitchFamily="34" charset="0"/>
                <a:cs typeface="Times New Roman" panose="02020603050405020304" pitchFamily="18" charset="0"/>
              </a:rPr>
              <a:t>BBC, (No Date Given), </a:t>
            </a:r>
            <a:r>
              <a:rPr lang="en-GB" sz="4400" i="1" kern="100" dirty="0">
                <a:effectLst/>
                <a:ea typeface="Aptos" panose="020B0004020202020204" pitchFamily="34" charset="0"/>
                <a:cs typeface="Times New Roman" panose="02020603050405020304" pitchFamily="18" charset="0"/>
              </a:rPr>
              <a:t>Explorative strategies; Thought-tracking and hot-seating</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2"/>
              </a:rPr>
              <a:t>https://www.bbc.co.uk/bitesize/guides/zxpc2hv/revision/5</a:t>
            </a:r>
            <a:r>
              <a:rPr lang="en-GB" sz="4400" kern="100" dirty="0">
                <a:effectLst/>
                <a:ea typeface="Aptos" panose="020B0004020202020204" pitchFamily="34" charset="0"/>
                <a:cs typeface="Times New Roman" panose="02020603050405020304" pitchFamily="18" charset="0"/>
              </a:rPr>
              <a:t> (Accessed: 15 January 2025). </a:t>
            </a:r>
          </a:p>
          <a:p>
            <a:pPr marL="0" indent="0">
              <a:lnSpc>
                <a:spcPct val="107000"/>
              </a:lnSpc>
              <a:spcAft>
                <a:spcPts val="800"/>
              </a:spcAft>
              <a:buNone/>
            </a:pPr>
            <a:r>
              <a:rPr lang="en-GB" sz="4400" kern="100" dirty="0">
                <a:effectLst/>
                <a:ea typeface="Aptos" panose="020B0004020202020204" pitchFamily="34" charset="0"/>
                <a:cs typeface="Times New Roman" panose="02020603050405020304" pitchFamily="18" charset="0"/>
              </a:rPr>
              <a:t>Black, P., Wiliam, D. and King’s College London. Department of Education and Professional Studies. (1998) </a:t>
            </a:r>
            <a:r>
              <a:rPr lang="en-GB" sz="4400" i="1" kern="100" dirty="0">
                <a:effectLst/>
                <a:ea typeface="Aptos" panose="020B0004020202020204" pitchFamily="34" charset="0"/>
                <a:cs typeface="Times New Roman" panose="02020603050405020304" pitchFamily="18" charset="0"/>
              </a:rPr>
              <a:t>Inside the black box : raising standards through classroom assessment</a:t>
            </a:r>
            <a:r>
              <a:rPr lang="en-GB" sz="4400" kern="100" dirty="0">
                <a:effectLst/>
                <a:ea typeface="Aptos" panose="020B0004020202020204" pitchFamily="34" charset="0"/>
                <a:cs typeface="Times New Roman" panose="02020603050405020304" pitchFamily="18" charset="0"/>
              </a:rPr>
              <a:t>. London: GL Assessment. (Accessed: 14 January 2025).</a:t>
            </a:r>
          </a:p>
          <a:p>
            <a:pPr marL="0" indent="0">
              <a:lnSpc>
                <a:spcPct val="107000"/>
              </a:lnSpc>
              <a:spcAft>
                <a:spcPts val="800"/>
              </a:spcAft>
              <a:buNone/>
            </a:pPr>
            <a:r>
              <a:rPr lang="en-GB" sz="4400" kern="100" dirty="0">
                <a:effectLst/>
                <a:ea typeface="Aptos" panose="020B0004020202020204" pitchFamily="34" charset="0"/>
                <a:cs typeface="Times New Roman" panose="02020603050405020304" pitchFamily="18" charset="0"/>
              </a:rPr>
              <a:t>Bromley.M., (2023), </a:t>
            </a:r>
            <a:r>
              <a:rPr lang="en-GB" sz="4400" i="1" kern="100" dirty="0">
                <a:effectLst/>
                <a:ea typeface="Aptos" panose="020B0004020202020204" pitchFamily="34" charset="0"/>
                <a:cs typeface="Times New Roman" panose="02020603050405020304" pitchFamily="18" charset="0"/>
              </a:rPr>
              <a:t>A questioning classroom: Five practical questioning techniques</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3"/>
              </a:rPr>
              <a:t>https://www.sec-ed.co.uk/content/best-practice/create-a-questioning-classroom-five-practical-questioning-techniques/</a:t>
            </a:r>
            <a:r>
              <a:rPr lang="en-GB" sz="4400" kern="100" dirty="0">
                <a:effectLst/>
                <a:ea typeface="Aptos" panose="020B0004020202020204" pitchFamily="34" charset="0"/>
                <a:cs typeface="Times New Roman" panose="02020603050405020304" pitchFamily="18" charset="0"/>
              </a:rPr>
              <a:t> (Accessed: 15 January 2025). </a:t>
            </a:r>
          </a:p>
          <a:p>
            <a:pPr marL="0" indent="0">
              <a:lnSpc>
                <a:spcPct val="107000"/>
              </a:lnSpc>
              <a:spcAft>
                <a:spcPts val="800"/>
              </a:spcAft>
              <a:buNone/>
            </a:pPr>
            <a:r>
              <a:rPr lang="en-GB" sz="4400" kern="100" dirty="0" err="1">
                <a:effectLst/>
                <a:ea typeface="Aptos" panose="020B0004020202020204" pitchFamily="34" charset="0"/>
                <a:cs typeface="Times New Roman" panose="02020603050405020304" pitchFamily="18" charset="0"/>
              </a:rPr>
              <a:t>Bullock.D</a:t>
            </a:r>
            <a:r>
              <a:rPr lang="en-GB" sz="4400" kern="100" dirty="0">
                <a:effectLst/>
                <a:ea typeface="Aptos" panose="020B0004020202020204" pitchFamily="34" charset="0"/>
                <a:cs typeface="Times New Roman" panose="02020603050405020304" pitchFamily="18" charset="0"/>
              </a:rPr>
              <a:t>. , British Council – Teaching English, (No Date Given), </a:t>
            </a:r>
            <a:r>
              <a:rPr lang="en-GB" sz="4400" i="1" kern="100" dirty="0">
                <a:effectLst/>
                <a:ea typeface="Aptos" panose="020B0004020202020204" pitchFamily="34" charset="0"/>
                <a:cs typeface="Times New Roman" panose="02020603050405020304" pitchFamily="18" charset="0"/>
              </a:rPr>
              <a:t>Assessment For Learning</a:t>
            </a:r>
            <a:r>
              <a:rPr lang="en-GB" sz="4400" kern="100" dirty="0">
                <a:effectLst/>
                <a:ea typeface="Aptos" panose="020B0004020202020204" pitchFamily="34" charset="0"/>
                <a:cs typeface="Times New Roman" panose="02020603050405020304" pitchFamily="18" charset="0"/>
              </a:rPr>
              <a:t> ,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4"/>
              </a:rPr>
              <a:t>https://www.teachingenglish.org.uk/professional-development/teachers/assessing-learning/articles/assessment-learning</a:t>
            </a:r>
            <a:r>
              <a:rPr lang="en-GB" sz="4400" kern="100" dirty="0">
                <a:effectLst/>
                <a:ea typeface="Aptos" panose="020B0004020202020204" pitchFamily="34" charset="0"/>
                <a:cs typeface="Times New Roman" panose="02020603050405020304" pitchFamily="18" charset="0"/>
              </a:rPr>
              <a:t> (Accessed: 11 January 2025).</a:t>
            </a:r>
          </a:p>
          <a:p>
            <a:pPr marL="0" indent="0">
              <a:lnSpc>
                <a:spcPct val="107000"/>
              </a:lnSpc>
              <a:spcAft>
                <a:spcPts val="800"/>
              </a:spcAft>
              <a:buNone/>
            </a:pPr>
            <a:r>
              <a:rPr lang="en-GB" sz="4400" kern="100" dirty="0">
                <a:effectLst/>
                <a:ea typeface="Aptos" panose="020B0004020202020204" pitchFamily="34" charset="0"/>
                <a:cs typeface="Times New Roman" panose="02020603050405020304" pitchFamily="18" charset="0"/>
              </a:rPr>
              <a:t>Cambridge Assessment International Education, (No Date Given), </a:t>
            </a:r>
            <a:r>
              <a:rPr lang="en-GB" sz="4400" i="1" kern="100" dirty="0">
                <a:effectLst/>
                <a:ea typeface="Aptos" panose="020B0004020202020204" pitchFamily="34" charset="0"/>
                <a:cs typeface="Times New Roman" panose="02020603050405020304" pitchFamily="18" charset="0"/>
              </a:rPr>
              <a:t>Getting Started With Assessment For Learning</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5"/>
              </a:rPr>
              <a:t>https://cambridge-community.org.uk/professional-development/gswafl/index.html#:~:text=Assessment%20for%20learning%20(AFL)%20is,learn%20and%20to%20what%20standard</a:t>
            </a:r>
            <a:r>
              <a:rPr lang="en-GB" sz="4400" kern="100" dirty="0">
                <a:effectLst/>
                <a:ea typeface="Aptos" panose="020B0004020202020204" pitchFamily="34" charset="0"/>
                <a:cs typeface="Times New Roman" panose="02020603050405020304" pitchFamily="18" charset="0"/>
              </a:rPr>
              <a:t>. (Accessed:10 January 2025).</a:t>
            </a:r>
          </a:p>
          <a:p>
            <a:pPr marL="0" indent="0">
              <a:lnSpc>
                <a:spcPct val="107000"/>
              </a:lnSpc>
              <a:spcAft>
                <a:spcPts val="800"/>
              </a:spcAft>
              <a:buNone/>
            </a:pPr>
            <a:r>
              <a:rPr lang="en-GB" sz="4400" kern="100" dirty="0" err="1">
                <a:effectLst/>
                <a:ea typeface="Aptos" panose="020B0004020202020204" pitchFamily="34" charset="0"/>
                <a:cs typeface="Times New Roman" panose="02020603050405020304" pitchFamily="18" charset="0"/>
              </a:rPr>
              <a:t>Christodoulou.D</a:t>
            </a:r>
            <a:r>
              <a:rPr lang="en-GB" sz="4400" kern="100" dirty="0">
                <a:effectLst/>
                <a:ea typeface="Aptos" panose="020B0004020202020204" pitchFamily="34" charset="0"/>
                <a:cs typeface="Times New Roman" panose="02020603050405020304" pitchFamily="18" charset="0"/>
              </a:rPr>
              <a:t>., (2017), </a:t>
            </a:r>
            <a:r>
              <a:rPr lang="en-GB" sz="4400" i="1" kern="100" dirty="0">
                <a:effectLst/>
                <a:ea typeface="Aptos" panose="020B0004020202020204" pitchFamily="34" charset="0"/>
                <a:cs typeface="Times New Roman" panose="02020603050405020304" pitchFamily="18" charset="0"/>
              </a:rPr>
              <a:t>Making Good Progress?: The future of Assessment For Learning</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6"/>
              </a:rPr>
              <a:t>https://daisychristodoulou.com/2017/01/making-good-progress-the-future-of-assessment-for-learning/</a:t>
            </a:r>
            <a:r>
              <a:rPr lang="en-GB" sz="4400" kern="100" dirty="0">
                <a:effectLst/>
                <a:ea typeface="Aptos" panose="020B0004020202020204" pitchFamily="34" charset="0"/>
                <a:cs typeface="Times New Roman" panose="02020603050405020304" pitchFamily="18" charset="0"/>
              </a:rPr>
              <a:t> (Accessed: 14 January 2025).</a:t>
            </a:r>
          </a:p>
          <a:p>
            <a:pPr marL="0" indent="0">
              <a:lnSpc>
                <a:spcPct val="107000"/>
              </a:lnSpc>
              <a:spcAft>
                <a:spcPts val="800"/>
              </a:spcAft>
              <a:buNone/>
            </a:pPr>
            <a:r>
              <a:rPr lang="en-GB" sz="4400" kern="100" dirty="0" err="1">
                <a:effectLst/>
                <a:ea typeface="Aptos" panose="020B0004020202020204" pitchFamily="34" charset="0"/>
                <a:cs typeface="Times New Roman" panose="02020603050405020304" pitchFamily="18" charset="0"/>
              </a:rPr>
              <a:t>D.Royce</a:t>
            </a:r>
            <a:r>
              <a:rPr lang="en-GB" sz="4400" kern="100" dirty="0">
                <a:effectLst/>
                <a:ea typeface="Aptos" panose="020B0004020202020204" pitchFamily="34" charset="0"/>
                <a:cs typeface="Times New Roman" panose="02020603050405020304" pitchFamily="18" charset="0"/>
              </a:rPr>
              <a:t> Sadler, (1989), </a:t>
            </a:r>
            <a:r>
              <a:rPr lang="en-GB" sz="4400" i="1" kern="100" dirty="0">
                <a:effectLst/>
                <a:ea typeface="Aptos" panose="020B0004020202020204" pitchFamily="34" charset="0"/>
                <a:cs typeface="Times New Roman" panose="02020603050405020304" pitchFamily="18" charset="0"/>
              </a:rPr>
              <a:t>Formative assessment and the design of instructional systems</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7"/>
              </a:rPr>
              <a:t>https://michiganassessmentconsortium.org/wp-content/uploads/Formative-Assessment-and-Design-of-Instructional-Systems.pdf</a:t>
            </a:r>
            <a:r>
              <a:rPr lang="en-GB" sz="4400" kern="100" dirty="0">
                <a:effectLst/>
                <a:ea typeface="Aptos" panose="020B0004020202020204" pitchFamily="34" charset="0"/>
                <a:cs typeface="Times New Roman" panose="02020603050405020304" pitchFamily="18" charset="0"/>
              </a:rPr>
              <a:t> (Accessed: 13 January 2025). </a:t>
            </a:r>
          </a:p>
          <a:p>
            <a:pPr marL="0" indent="0">
              <a:lnSpc>
                <a:spcPct val="107000"/>
              </a:lnSpc>
              <a:spcAft>
                <a:spcPts val="800"/>
              </a:spcAft>
              <a:buNone/>
            </a:pPr>
            <a:r>
              <a:rPr lang="en-GB" sz="4400" kern="100" dirty="0" err="1">
                <a:effectLst/>
                <a:ea typeface="Aptos" panose="020B0004020202020204" pitchFamily="34" charset="0"/>
                <a:cs typeface="Times New Roman" panose="02020603050405020304" pitchFamily="18" charset="0"/>
              </a:rPr>
              <a:t>Dabell.J</a:t>
            </a:r>
            <a:r>
              <a:rPr lang="en-GB" sz="4400" kern="100" dirty="0">
                <a:effectLst/>
                <a:ea typeface="Aptos" panose="020B0004020202020204" pitchFamily="34" charset="0"/>
                <a:cs typeface="Times New Roman" panose="02020603050405020304" pitchFamily="18" charset="0"/>
              </a:rPr>
              <a:t>., (2017), </a:t>
            </a:r>
            <a:r>
              <a:rPr lang="en-GB" sz="4400" i="1" kern="100" dirty="0">
                <a:effectLst/>
                <a:ea typeface="Aptos" panose="020B0004020202020204" pitchFamily="34" charset="0"/>
                <a:cs typeface="Times New Roman" panose="02020603050405020304" pitchFamily="18" charset="0"/>
              </a:rPr>
              <a:t>Fragile – Do Not Drop – AfL Inside</a:t>
            </a:r>
            <a:r>
              <a:rPr lang="en-GB" sz="4400" kern="100" dirty="0">
                <a:effectLst/>
                <a:ea typeface="Aptos" panose="020B0004020202020204" pitchFamily="34" charset="0"/>
                <a:cs typeface="Times New Roman" panose="02020603050405020304" pitchFamily="18" charset="0"/>
              </a:rPr>
              <a:t>, Available At: </a:t>
            </a:r>
            <a:r>
              <a:rPr lang="en-GB" sz="4400" u="sng" kern="100" dirty="0">
                <a:solidFill>
                  <a:srgbClr val="467886"/>
                </a:solidFill>
                <a:effectLst/>
                <a:ea typeface="Aptos" panose="020B0004020202020204" pitchFamily="34" charset="0"/>
                <a:cs typeface="Times New Roman" panose="02020603050405020304" pitchFamily="18" charset="0"/>
                <a:hlinkClick r:id="rId8"/>
              </a:rPr>
              <a:t>https://www.teachertoolkit.co.uk/2017/03/01/fragile-do-not-drop-afl-inside/</a:t>
            </a:r>
            <a:r>
              <a:rPr lang="en-GB" sz="4400" kern="100" dirty="0">
                <a:effectLst/>
                <a:ea typeface="Aptos" panose="020B0004020202020204" pitchFamily="34" charset="0"/>
                <a:cs typeface="Times New Roman" panose="02020603050405020304" pitchFamily="18" charset="0"/>
              </a:rPr>
              <a:t> (Accessed: 14 January 2025).</a:t>
            </a:r>
          </a:p>
          <a:p>
            <a:pPr marL="0" indent="0">
              <a:lnSpc>
                <a:spcPct val="107000"/>
              </a:lnSpc>
              <a:spcAft>
                <a:spcPts val="800"/>
              </a:spcAft>
              <a:buNone/>
            </a:pPr>
            <a:r>
              <a:rPr lang="en-GB" sz="4400" kern="100" dirty="0" err="1">
                <a:effectLst/>
                <a:ea typeface="Aptos" panose="020B0004020202020204" pitchFamily="34" charset="0"/>
                <a:cs typeface="Times New Roman" panose="02020603050405020304" pitchFamily="18" charset="0"/>
              </a:rPr>
              <a:t>Didau.D</a:t>
            </a:r>
            <a:r>
              <a:rPr lang="en-GB" sz="4400" kern="100" dirty="0">
                <a:effectLst/>
                <a:ea typeface="Aptos" panose="020B0004020202020204" pitchFamily="34" charset="0"/>
                <a:cs typeface="Times New Roman" panose="02020603050405020304" pitchFamily="18" charset="0"/>
              </a:rPr>
              <a:t>., (No Date Given), </a:t>
            </a:r>
            <a:r>
              <a:rPr lang="en-GB" sz="4400" i="1" kern="100" dirty="0">
                <a:effectLst/>
                <a:ea typeface="Aptos" panose="020B0004020202020204" pitchFamily="34" charset="0"/>
                <a:cs typeface="Times New Roman" panose="02020603050405020304" pitchFamily="18" charset="0"/>
              </a:rPr>
              <a:t>Why AfL might be wrong, and what to do about it</a:t>
            </a:r>
            <a:r>
              <a:rPr lang="en-GB" sz="4400" kern="100" dirty="0">
                <a:effectLst/>
                <a:ea typeface="Aptos" panose="020B0004020202020204" pitchFamily="34" charset="0"/>
                <a:cs typeface="Times New Roman" panose="02020603050405020304" pitchFamily="18" charset="0"/>
              </a:rPr>
              <a:t>,</a:t>
            </a:r>
            <a:r>
              <a:rPr lang="en-GB" sz="4400" i="1" kern="100" dirty="0">
                <a:effectLst/>
                <a:ea typeface="Aptos" panose="020B0004020202020204" pitchFamily="34" charset="0"/>
                <a:cs typeface="Times New Roman" panose="02020603050405020304" pitchFamily="18" charset="0"/>
              </a:rPr>
              <a:t> </a:t>
            </a:r>
            <a:r>
              <a:rPr lang="en-GB" sz="4400" kern="100" dirty="0">
                <a:effectLst/>
                <a:ea typeface="Aptos" panose="020B0004020202020204" pitchFamily="34" charset="0"/>
                <a:cs typeface="Times New Roman" panose="02020603050405020304" pitchFamily="18" charset="0"/>
              </a:rPr>
              <a:t>Available At: </a:t>
            </a:r>
            <a:r>
              <a:rPr lang="en-GB" sz="4400" u="sng" kern="100" dirty="0">
                <a:solidFill>
                  <a:srgbClr val="467886"/>
                </a:solidFill>
                <a:effectLst/>
                <a:ea typeface="Aptos" panose="020B0004020202020204" pitchFamily="34" charset="0"/>
                <a:cs typeface="Times New Roman" panose="02020603050405020304" pitchFamily="18" charset="0"/>
                <a:hlinkClick r:id="rId9"/>
              </a:rPr>
              <a:t>https://learningspy.co.uk/myths/afl-might-wrong/</a:t>
            </a:r>
            <a:r>
              <a:rPr lang="en-GB" sz="4400" kern="100" dirty="0">
                <a:effectLst/>
                <a:ea typeface="Aptos" panose="020B0004020202020204" pitchFamily="34" charset="0"/>
                <a:cs typeface="Times New Roman" panose="02020603050405020304" pitchFamily="18" charset="0"/>
              </a:rPr>
              <a:t> (Accessed: 14 January 2025).</a:t>
            </a:r>
          </a:p>
          <a:p>
            <a:endParaRPr lang="en-GB" dirty="0"/>
          </a:p>
        </p:txBody>
      </p:sp>
    </p:spTree>
    <p:extLst>
      <p:ext uri="{BB962C8B-B14F-4D97-AF65-F5344CB8AC3E}">
        <p14:creationId xmlns:p14="http://schemas.microsoft.com/office/powerpoint/2010/main" val="141058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C66AD-4C50-274A-3E61-0E4652064FE6}"/>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References</a:t>
            </a:r>
          </a:p>
        </p:txBody>
      </p:sp>
      <p:sp>
        <p:nvSpPr>
          <p:cNvPr id="6" name="TextBox 5">
            <a:extLst>
              <a:ext uri="{FF2B5EF4-FFF2-40B4-BE49-F238E27FC236}">
                <a16:creationId xmlns:a16="http://schemas.microsoft.com/office/drawing/2014/main" id="{15C9B668-47C4-BE7C-63E2-8FFF0298E213}"/>
              </a:ext>
            </a:extLst>
          </p:cNvPr>
          <p:cNvSpPr txBox="1"/>
          <p:nvPr/>
        </p:nvSpPr>
        <p:spPr>
          <a:xfrm>
            <a:off x="357809" y="1690688"/>
            <a:ext cx="11678478" cy="5150000"/>
          </a:xfrm>
          <a:prstGeom prst="rect">
            <a:avLst/>
          </a:prstGeom>
          <a:noFill/>
        </p:spPr>
        <p:txBody>
          <a:bodyPr wrap="square" rtlCol="0">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Hargraves.V., (2018),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How to transform teaching through Assessment for 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https://theeducationhub.org.nz/how-to-transform-teaching-through-assessment-for-learning/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14 January 2025). </a:t>
            </a:r>
          </a:p>
          <a:p>
            <a:pPr>
              <a:lnSpc>
                <a:spcPct val="107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Heritage.M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Formative Assessment and Next-Generation Assessment Systems: Are We Loosing An Opportunity?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https://files.eric.ed.gov/fulltext/ED543063.pdf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11 January 2025)</a:t>
            </a:r>
          </a:p>
          <a:p>
            <a:pPr>
              <a:lnSpc>
                <a:spcPct val="107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Morrison.R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Is Live Marking Really Cutting Edge?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https://www.teachertoolkit.co.uk/2024/09/30/guide-to-feedback/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15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NDNA Cymru, (No Date Given),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Curriculum For Wales – Cynefin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https://ndna.org.uk/wp-content/uploads/2022/07/Wales-Cynefin-Curriculum-for-Wales-Factsheet.pdf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(Accessed:10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NFER, (No Date Given),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An introduction to formative and summative assessment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https://www.nfer.ac.uk/assessment-hub/an-introduction-to-formative-and-summative-assessment/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11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Prospero Teaching,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Live Marking: A Time-Saving Solution for Teachers?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https://www.prosperoteaching.com/blog/2023/01/live-marking-a-time-saving-solution-for-teachers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15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Sherrington. T.,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‘Inside the Black Box’. Classic Education Gold from Wiliam and Black.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https://teacherhead.com/2021/09/26/inside-the-black-box-classic-education-gold-from-wiliam-and-black/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14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Open University,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Involving Students In Assessment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https://www.open.edu/openlearn/education-development/assessment-secondary-science/content-section-4.1#:~:text=Involving%20students%20in%20the%20assessment,that%20they%20will%20work%20towards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13 January 2025).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Walden University, (No Date Given),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Teaching Strategies: Sparking Curiosity in 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https://www.waldenu.edu/online-masters-programs/ms-in-education/resource/teaching-strategies-sparking-curiosity-in-learning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14 January 2025).</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Professional Standards For Teaching And Leadership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https://hwb.gov.wales/api/storage/19bc948b-8a3f-41e0-944a-7bf2cadf7d18/professional-standards-for-teaching-and-leadership-interactive-pdf-for-pc.pdf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14 January 2025).</a:t>
            </a:r>
          </a:p>
          <a:p>
            <a:endParaRPr lang="en-GB" dirty="0"/>
          </a:p>
        </p:txBody>
      </p:sp>
    </p:spTree>
    <p:extLst>
      <p:ext uri="{BB962C8B-B14F-4D97-AF65-F5344CB8AC3E}">
        <p14:creationId xmlns:p14="http://schemas.microsoft.com/office/powerpoint/2010/main" val="11860282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6CDD-E01B-6144-EAE6-19ACD2842F39}"/>
              </a:ext>
            </a:extLst>
          </p:cNvPr>
          <p:cNvSpPr>
            <a:spLocks noGrp="1"/>
          </p:cNvSpPr>
          <p:nvPr>
            <p:ph type="title"/>
          </p:nvPr>
        </p:nvSpPr>
        <p:spPr/>
        <p:txBody>
          <a:bodyPr/>
          <a:lstStyle/>
          <a:p>
            <a:pPr algn="ctr"/>
            <a:r>
              <a:rPr lang="en-GB" b="1" u="sng" dirty="0">
                <a:effectLst>
                  <a:outerShdw blurRad="38100" dist="38100" dir="2700000" algn="tl">
                    <a:srgbClr val="000000">
                      <a:alpha val="43137"/>
                    </a:srgbClr>
                  </a:outerShdw>
                </a:effectLst>
                <a:latin typeface="Ink Free" panose="03080402000500000000" pitchFamily="66" charset="0"/>
              </a:rPr>
              <a:t>References</a:t>
            </a:r>
          </a:p>
        </p:txBody>
      </p:sp>
      <p:sp>
        <p:nvSpPr>
          <p:cNvPr id="3" name="Content Placeholder 2">
            <a:extLst>
              <a:ext uri="{FF2B5EF4-FFF2-40B4-BE49-F238E27FC236}">
                <a16:creationId xmlns:a16="http://schemas.microsoft.com/office/drawing/2014/main" id="{36E10AE1-1999-739E-4B63-10481979356B}"/>
              </a:ext>
            </a:extLst>
          </p:cNvPr>
          <p:cNvSpPr>
            <a:spLocks noGrp="1"/>
          </p:cNvSpPr>
          <p:nvPr>
            <p:ph idx="1"/>
          </p:nvPr>
        </p:nvSpPr>
        <p:spPr/>
        <p:txBody>
          <a:bodyPr/>
          <a:lstStyle/>
          <a:p>
            <a:pPr marL="0" indent="0">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Curriculum For Wales- Humanities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https://hwb.gov.wales/curriculum-for-wales/humanities/descriptions-of-learning/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14 January 2025).</a:t>
            </a:r>
          </a:p>
          <a:p>
            <a:pPr marL="0" indent="0">
              <a:lnSpc>
                <a:spcPct val="107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Supporting progression in language learning: assessment in the Curriculum for Wales (summary)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https://www.gov.wales/supporting-progression-language-learning-assessment-curriculum-wales-summary-html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11 January 2025).</a:t>
            </a:r>
          </a:p>
          <a:p>
            <a:pPr marL="0" indent="0">
              <a:buNone/>
            </a:pPr>
            <a:endParaRPr lang="en-GB" dirty="0"/>
          </a:p>
        </p:txBody>
      </p:sp>
    </p:spTree>
    <p:extLst>
      <p:ext uri="{BB962C8B-B14F-4D97-AF65-F5344CB8AC3E}">
        <p14:creationId xmlns:p14="http://schemas.microsoft.com/office/powerpoint/2010/main" val="16540133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AE7259-E3F4-24C3-7B75-AB7861CA8769}"/>
              </a:ext>
            </a:extLst>
          </p:cNvPr>
          <p:cNvSpPr txBox="1"/>
          <p:nvPr/>
        </p:nvSpPr>
        <p:spPr>
          <a:xfrm>
            <a:off x="1528969" y="1918252"/>
            <a:ext cx="9134061" cy="2308324"/>
          </a:xfrm>
          <a:prstGeom prst="rect">
            <a:avLst/>
          </a:prstGeom>
          <a:noFill/>
        </p:spPr>
        <p:txBody>
          <a:bodyPr wrap="square" rtlCol="0">
            <a:spAutoFit/>
          </a:bodyPr>
          <a:lstStyle/>
          <a:p>
            <a:pPr algn="ctr"/>
            <a:r>
              <a:rPr lang="en-GB" sz="4800" b="1" dirty="0">
                <a:effectLst>
                  <a:outerShdw blurRad="38100" dist="38100" dir="2700000" algn="tl">
                    <a:srgbClr val="000000">
                      <a:alpha val="43137"/>
                    </a:srgbClr>
                  </a:outerShdw>
                </a:effectLst>
                <a:latin typeface="Ink Free" panose="03080402000500000000" pitchFamily="66" charset="0"/>
              </a:rPr>
              <a:t>Thank You For Listening</a:t>
            </a:r>
          </a:p>
          <a:p>
            <a:pPr algn="ctr"/>
            <a:endParaRPr lang="en-GB" sz="4800" b="1" dirty="0">
              <a:effectLst>
                <a:outerShdw blurRad="38100" dist="38100" dir="2700000" algn="tl">
                  <a:srgbClr val="000000">
                    <a:alpha val="43137"/>
                  </a:srgbClr>
                </a:outerShdw>
              </a:effectLst>
              <a:latin typeface="Ink Free" panose="03080402000500000000" pitchFamily="66" charset="0"/>
            </a:endParaRPr>
          </a:p>
          <a:p>
            <a:pPr algn="ctr"/>
            <a:r>
              <a:rPr lang="en-GB" sz="4800" b="1" dirty="0">
                <a:effectLst>
                  <a:outerShdw blurRad="38100" dist="38100" dir="2700000" algn="tl">
                    <a:srgbClr val="000000">
                      <a:alpha val="43137"/>
                    </a:srgbClr>
                  </a:outerShdw>
                </a:effectLst>
                <a:latin typeface="Ink Free" panose="03080402000500000000" pitchFamily="66" charset="0"/>
              </a:rPr>
              <a:t>What Are Your Questions?</a:t>
            </a:r>
          </a:p>
        </p:txBody>
      </p:sp>
    </p:spTree>
    <p:extLst>
      <p:ext uri="{BB962C8B-B14F-4D97-AF65-F5344CB8AC3E}">
        <p14:creationId xmlns:p14="http://schemas.microsoft.com/office/powerpoint/2010/main" val="4013435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1514</TotalTime>
  <Words>4394</Words>
  <Application>Microsoft Office PowerPoint</Application>
  <PresentationFormat>Widescreen</PresentationFormat>
  <Paragraphs>185</Paragraphs>
  <Slides>34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Abadi Extra Light</vt:lpstr>
      <vt:lpstr>Aptos</vt:lpstr>
      <vt:lpstr>Aptos Display</vt:lpstr>
      <vt:lpstr>Arial</vt:lpstr>
      <vt:lpstr>Ink Free</vt:lpstr>
      <vt:lpstr>Office Theme</vt:lpstr>
      <vt:lpstr>A presentation of the critical evaluation of how Assessment for Learning can be utilised in a learning episode to aid progression across a chosen area of learning and experience.  </vt:lpstr>
      <vt:lpstr>Throughout this presentation…</vt:lpstr>
      <vt:lpstr>This lesson was planned for…</vt:lpstr>
      <vt:lpstr>Aim Of Chosen Strategies</vt:lpstr>
      <vt:lpstr>PowerPoint Presentation</vt:lpstr>
      <vt:lpstr>PowerPoint Presentation</vt:lpstr>
      <vt:lpstr>Learning Intention: ‘To understand the differences between a Victorian and Modern Christmas’ </vt:lpstr>
      <vt:lpstr>The Lesson Plan</vt:lpstr>
      <vt:lpstr>The Lesson Plan</vt:lpstr>
      <vt:lpstr>The Lesson Plan</vt:lpstr>
      <vt:lpstr>PowerPoint Presentation</vt:lpstr>
      <vt:lpstr>‘Cynefin’</vt:lpstr>
      <vt:lpstr>PowerPoint Presentation</vt:lpstr>
      <vt:lpstr>PowerPoint Presentation</vt:lpstr>
      <vt:lpstr>Conflicting Opinions</vt:lpstr>
      <vt:lpstr>Conflicting Opinions</vt:lpstr>
      <vt:lpstr>New Curriculum and Assessment For Learning</vt:lpstr>
      <vt:lpstr>Dr. Vicki Hargraves</vt:lpstr>
      <vt:lpstr>Assessment For Learning and Professional Standards</vt:lpstr>
      <vt:lpstr>The Reason Behind The Lesson</vt:lpstr>
      <vt:lpstr> Aims Of Progression</vt:lpstr>
      <vt:lpstr>Progression Step Two</vt:lpstr>
      <vt:lpstr>The Strategies</vt:lpstr>
      <vt:lpstr>Secret Notes</vt:lpstr>
      <vt:lpstr>Secret Notes: Who Disagrees?</vt:lpstr>
      <vt:lpstr>Examples Of The Learners Secret Notes</vt:lpstr>
      <vt:lpstr>Live Marking</vt:lpstr>
      <vt:lpstr>Hot Seating</vt:lpstr>
      <vt:lpstr>Examples Of The Completed Focus Task</vt:lpstr>
      <vt:lpstr>My Conclusion</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Griffiths</dc:creator>
  <cp:lastModifiedBy>Ellie Griffiths</cp:lastModifiedBy>
  <cp:revision>62</cp:revision>
  <cp:lastPrinted>2025-01-16T22:16:25Z</cp:lastPrinted>
  <dcterms:created xsi:type="dcterms:W3CDTF">2025-01-09T16:00:16Z</dcterms:created>
  <dcterms:modified xsi:type="dcterms:W3CDTF">2025-01-16T22:20:19Z</dcterms:modified>
</cp:coreProperties>
</file>