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DF83CA-40D3-138B-7ED5-0A45193A6D42}" v="461" dt="2026-02-27T14:02:58.650"/>
    <p1510:client id="{7B4EC3F2-1BD5-3613-FFF4-88D61524C1E8}" v="49" dt="2026-02-27T14:25:28.164"/>
    <p1510:client id="{C5262917-59B9-AE25-3048-6F95AC260AE3}" v="3420" dt="2026-02-26T16:33:36.470"/>
    <p1510:client id="{FCEE9902-3746-13ED-C56E-B3625093762D}" v="89" dt="2026-02-26T17:09:56.9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um Hussain (2528506)" userId="S::2528506@student.uwtsd.ac.uk::7721cc5d-06df-44b0-aea8-d8b2bababc18" providerId="AD" clId="Web-{C5262917-59B9-AE25-3048-6F95AC260AE3}"/>
    <pc:docChg chg="modSld">
      <pc:chgData name="Masum Hussain (2528506)" userId="S::2528506@student.uwtsd.ac.uk::7721cc5d-06df-44b0-aea8-d8b2bababc18" providerId="AD" clId="Web-{C5262917-59B9-AE25-3048-6F95AC260AE3}" dt="2026-02-26T16:33:34.376" v="1941" actId="20577"/>
      <pc:docMkLst>
        <pc:docMk/>
      </pc:docMkLst>
      <pc:sldChg chg="addSp delSp modSp">
        <pc:chgData name="Masum Hussain (2528506)" userId="S::2528506@student.uwtsd.ac.uk::7721cc5d-06df-44b0-aea8-d8b2bababc18" providerId="AD" clId="Web-{C5262917-59B9-AE25-3048-6F95AC260AE3}" dt="2026-02-26T16:33:34.376" v="1941" actId="20577"/>
        <pc:sldMkLst>
          <pc:docMk/>
          <pc:sldMk cId="109857222" sldId="256"/>
        </pc:sldMkLst>
        <pc:spChg chg="mod">
          <ac:chgData name="Masum Hussain (2528506)" userId="S::2528506@student.uwtsd.ac.uk::7721cc5d-06df-44b0-aea8-d8b2bababc18" providerId="AD" clId="Web-{C5262917-59B9-AE25-3048-6F95AC260AE3}" dt="2026-02-26T14:41:28.169" v="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sum Hussain (2528506)" userId="S::2528506@student.uwtsd.ac.uk::7721cc5d-06df-44b0-aea8-d8b2bababc18" providerId="AD" clId="Web-{C5262917-59B9-AE25-3048-6F95AC260AE3}" dt="2026-02-26T15:53:19.345" v="982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asum Hussain (2528506)" userId="S::2528506@student.uwtsd.ac.uk::7721cc5d-06df-44b0-aea8-d8b2bababc18" providerId="AD" clId="Web-{C5262917-59B9-AE25-3048-6F95AC260AE3}" dt="2026-02-26T14:57:48.309" v="260"/>
          <ac:spMkLst>
            <pc:docMk/>
            <pc:sldMk cId="109857222" sldId="256"/>
            <ac:spMk id="4" creationId="{9806EEB1-1B7E-2D15-9E86-A0BEE768D8DC}"/>
          </ac:spMkLst>
        </pc:spChg>
        <pc:spChg chg="add del">
          <ac:chgData name="Masum Hussain (2528506)" userId="S::2528506@student.uwtsd.ac.uk::7721cc5d-06df-44b0-aea8-d8b2bababc18" providerId="AD" clId="Web-{C5262917-59B9-AE25-3048-6F95AC260AE3}" dt="2026-02-26T14:58:06.059" v="262"/>
          <ac:spMkLst>
            <pc:docMk/>
            <pc:sldMk cId="109857222" sldId="256"/>
            <ac:spMk id="5" creationId="{27DC5BFC-D363-1642-E863-FD1D106AD82B}"/>
          </ac:spMkLst>
        </pc:spChg>
        <pc:spChg chg="add mod">
          <ac:chgData name="Masum Hussain (2528506)" userId="S::2528506@student.uwtsd.ac.uk::7721cc5d-06df-44b0-aea8-d8b2bababc18" providerId="AD" clId="Web-{C5262917-59B9-AE25-3048-6F95AC260AE3}" dt="2026-02-26T15:04:38.779" v="388" actId="1076"/>
          <ac:spMkLst>
            <pc:docMk/>
            <pc:sldMk cId="109857222" sldId="256"/>
            <ac:spMk id="6" creationId="{14F79EAE-2488-D683-F910-ABF046A34C1E}"/>
          </ac:spMkLst>
        </pc:spChg>
        <pc:spChg chg="add mod">
          <ac:chgData name="Masum Hussain (2528506)" userId="S::2528506@student.uwtsd.ac.uk::7721cc5d-06df-44b0-aea8-d8b2bababc18" providerId="AD" clId="Web-{C5262917-59B9-AE25-3048-6F95AC260AE3}" dt="2026-02-26T16:33:34.376" v="1941" actId="20577"/>
          <ac:spMkLst>
            <pc:docMk/>
            <pc:sldMk cId="109857222" sldId="256"/>
            <ac:spMk id="7" creationId="{135F612F-0C6A-2287-A655-3C31E0EE0728}"/>
          </ac:spMkLst>
        </pc:spChg>
        <pc:spChg chg="add mod">
          <ac:chgData name="Masum Hussain (2528506)" userId="S::2528506@student.uwtsd.ac.uk::7721cc5d-06df-44b0-aea8-d8b2bababc18" providerId="AD" clId="Web-{C5262917-59B9-AE25-3048-6F95AC260AE3}" dt="2026-02-26T16:03:22.083" v="1113" actId="1076"/>
          <ac:spMkLst>
            <pc:docMk/>
            <pc:sldMk cId="109857222" sldId="256"/>
            <ac:spMk id="8" creationId="{87770979-18B9-3BF8-FC5D-46B64DE25EFE}"/>
          </ac:spMkLst>
        </pc:spChg>
        <pc:spChg chg="add del mod">
          <ac:chgData name="Masum Hussain (2528506)" userId="S::2528506@student.uwtsd.ac.uk::7721cc5d-06df-44b0-aea8-d8b2bababc18" providerId="AD" clId="Web-{C5262917-59B9-AE25-3048-6F95AC260AE3}" dt="2026-02-26T15:39:09.251" v="732"/>
          <ac:spMkLst>
            <pc:docMk/>
            <pc:sldMk cId="109857222" sldId="256"/>
            <ac:spMk id="9" creationId="{9DB15811-9A53-0612-1560-C3094595E2C9}"/>
          </ac:spMkLst>
        </pc:spChg>
        <pc:spChg chg="add del">
          <ac:chgData name="Masum Hussain (2528506)" userId="S::2528506@student.uwtsd.ac.uk::7721cc5d-06df-44b0-aea8-d8b2bababc18" providerId="AD" clId="Web-{C5262917-59B9-AE25-3048-6F95AC260AE3}" dt="2026-02-26T15:38:36.017" v="731"/>
          <ac:spMkLst>
            <pc:docMk/>
            <pc:sldMk cId="109857222" sldId="256"/>
            <ac:spMk id="10" creationId="{5ADF2E33-B561-1DF3-AF75-FB9C46233B38}"/>
          </ac:spMkLst>
        </pc:spChg>
        <pc:spChg chg="add mod">
          <ac:chgData name="Masum Hussain (2528506)" userId="S::2528506@student.uwtsd.ac.uk::7721cc5d-06df-44b0-aea8-d8b2bababc18" providerId="AD" clId="Web-{C5262917-59B9-AE25-3048-6F95AC260AE3}" dt="2026-02-26T16:25:35.307" v="1642" actId="1076"/>
          <ac:spMkLst>
            <pc:docMk/>
            <pc:sldMk cId="109857222" sldId="256"/>
            <ac:spMk id="11" creationId="{6154C7E6-2998-EB60-A085-E5F69F505D55}"/>
          </ac:spMkLst>
        </pc:spChg>
        <pc:spChg chg="add mod">
          <ac:chgData name="Masum Hussain (2528506)" userId="S::2528506@student.uwtsd.ac.uk::7721cc5d-06df-44b0-aea8-d8b2bababc18" providerId="AD" clId="Web-{C5262917-59B9-AE25-3048-6F95AC260AE3}" dt="2026-02-26T16:24:20.211" v="1627" actId="1076"/>
          <ac:spMkLst>
            <pc:docMk/>
            <pc:sldMk cId="109857222" sldId="256"/>
            <ac:spMk id="12" creationId="{44B251F3-D57D-329E-1769-0D7011E8B7D5}"/>
          </ac:spMkLst>
        </pc:spChg>
        <pc:spChg chg="add mod">
          <ac:chgData name="Masum Hussain (2528506)" userId="S::2528506@student.uwtsd.ac.uk::7721cc5d-06df-44b0-aea8-d8b2bababc18" providerId="AD" clId="Web-{C5262917-59B9-AE25-3048-6F95AC260AE3}" dt="2026-02-26T16:32:34.561" v="1935" actId="20577"/>
          <ac:spMkLst>
            <pc:docMk/>
            <pc:sldMk cId="109857222" sldId="256"/>
            <ac:spMk id="13" creationId="{8CD9167C-05D5-01EB-E4E2-BD1393A35E4B}"/>
          </ac:spMkLst>
        </pc:spChg>
      </pc:sldChg>
    </pc:docChg>
  </pc:docChgLst>
  <pc:docChgLst>
    <pc:chgData name="Masum Hussain (2528506)" userId="S::2528506@student.uwtsd.ac.uk::7721cc5d-06df-44b0-aea8-d8b2bababc18" providerId="AD" clId="Web-{FCEE9902-3746-13ED-C56E-B3625093762D}"/>
    <pc:docChg chg="modSld">
      <pc:chgData name="Masum Hussain (2528506)" userId="S::2528506@student.uwtsd.ac.uk::7721cc5d-06df-44b0-aea8-d8b2bababc18" providerId="AD" clId="Web-{FCEE9902-3746-13ED-C56E-B3625093762D}" dt="2026-02-26T17:09:55.248" v="58" actId="20577"/>
      <pc:docMkLst>
        <pc:docMk/>
      </pc:docMkLst>
      <pc:sldChg chg="addSp delSp modSp">
        <pc:chgData name="Masum Hussain (2528506)" userId="S::2528506@student.uwtsd.ac.uk::7721cc5d-06df-44b0-aea8-d8b2bababc18" providerId="AD" clId="Web-{FCEE9902-3746-13ED-C56E-B3625093762D}" dt="2026-02-26T17:09:55.248" v="58" actId="20577"/>
        <pc:sldMkLst>
          <pc:docMk/>
          <pc:sldMk cId="109857222" sldId="256"/>
        </pc:sldMkLst>
        <pc:spChg chg="mod">
          <ac:chgData name="Masum Hussain (2528506)" userId="S::2528506@student.uwtsd.ac.uk::7721cc5d-06df-44b0-aea8-d8b2bababc18" providerId="AD" clId="Web-{FCEE9902-3746-13ED-C56E-B3625093762D}" dt="2026-02-26T16:37:38.752" v="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sum Hussain (2528506)" userId="S::2528506@student.uwtsd.ac.uk::7721cc5d-06df-44b0-aea8-d8b2bababc18" providerId="AD" clId="Web-{FCEE9902-3746-13ED-C56E-B3625093762D}" dt="2026-02-26T16:46:30.914" v="30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sum Hussain (2528506)" userId="S::2528506@student.uwtsd.ac.uk::7721cc5d-06df-44b0-aea8-d8b2bababc18" providerId="AD" clId="Web-{FCEE9902-3746-13ED-C56E-B3625093762D}" dt="2026-02-26T16:42:52.085" v="20" actId="1076"/>
          <ac:spMkLst>
            <pc:docMk/>
            <pc:sldMk cId="109857222" sldId="256"/>
            <ac:spMk id="4" creationId="{5824FEFB-BB75-6A9F-608F-844D7EE925E5}"/>
          </ac:spMkLst>
        </pc:spChg>
        <pc:spChg chg="add mod">
          <ac:chgData name="Masum Hussain (2528506)" userId="S::2528506@student.uwtsd.ac.uk::7721cc5d-06df-44b0-aea8-d8b2bababc18" providerId="AD" clId="Web-{FCEE9902-3746-13ED-C56E-B3625093762D}" dt="2026-02-26T17:09:55.248" v="58" actId="20577"/>
          <ac:spMkLst>
            <pc:docMk/>
            <pc:sldMk cId="109857222" sldId="256"/>
            <ac:spMk id="5" creationId="{7A4A8059-4C5C-1988-EA28-2E0D9FF0ED63}"/>
          </ac:spMkLst>
        </pc:spChg>
        <pc:spChg chg="mod">
          <ac:chgData name="Masum Hussain (2528506)" userId="S::2528506@student.uwtsd.ac.uk::7721cc5d-06df-44b0-aea8-d8b2bababc18" providerId="AD" clId="Web-{FCEE9902-3746-13ED-C56E-B3625093762D}" dt="2026-02-26T17:08:10.352" v="43" actId="20577"/>
          <ac:spMkLst>
            <pc:docMk/>
            <pc:sldMk cId="109857222" sldId="256"/>
            <ac:spMk id="6" creationId="{14F79EAE-2488-D683-F910-ABF046A34C1E}"/>
          </ac:spMkLst>
        </pc:spChg>
        <pc:spChg chg="mod">
          <ac:chgData name="Masum Hussain (2528506)" userId="S::2528506@student.uwtsd.ac.uk::7721cc5d-06df-44b0-aea8-d8b2bababc18" providerId="AD" clId="Web-{FCEE9902-3746-13ED-C56E-B3625093762D}" dt="2026-02-26T16:43:31.304" v="22" actId="1076"/>
          <ac:spMkLst>
            <pc:docMk/>
            <pc:sldMk cId="109857222" sldId="256"/>
            <ac:spMk id="7" creationId="{135F612F-0C6A-2287-A655-3C31E0EE0728}"/>
          </ac:spMkLst>
        </pc:spChg>
        <pc:spChg chg="del mod">
          <ac:chgData name="Masum Hussain (2528506)" userId="S::2528506@student.uwtsd.ac.uk::7721cc5d-06df-44b0-aea8-d8b2bababc18" providerId="AD" clId="Web-{FCEE9902-3746-13ED-C56E-B3625093762D}" dt="2026-02-26T16:38:34.518" v="8"/>
          <ac:spMkLst>
            <pc:docMk/>
            <pc:sldMk cId="109857222" sldId="256"/>
            <ac:spMk id="8" creationId="{87770979-18B9-3BF8-FC5D-46B64DE25EFE}"/>
          </ac:spMkLst>
        </pc:spChg>
        <pc:spChg chg="mod">
          <ac:chgData name="Masum Hussain (2528506)" userId="S::2528506@student.uwtsd.ac.uk::7721cc5d-06df-44b0-aea8-d8b2bababc18" providerId="AD" clId="Web-{FCEE9902-3746-13ED-C56E-B3625093762D}" dt="2026-02-26T16:44:24.492" v="25" actId="14100"/>
          <ac:spMkLst>
            <pc:docMk/>
            <pc:sldMk cId="109857222" sldId="256"/>
            <ac:spMk id="12" creationId="{44B251F3-D57D-329E-1769-0D7011E8B7D5}"/>
          </ac:spMkLst>
        </pc:spChg>
        <pc:spChg chg="mod">
          <ac:chgData name="Masum Hussain (2528506)" userId="S::2528506@student.uwtsd.ac.uk::7721cc5d-06df-44b0-aea8-d8b2bababc18" providerId="AD" clId="Web-{FCEE9902-3746-13ED-C56E-B3625093762D}" dt="2026-02-26T16:35:08.015" v="0" actId="1076"/>
          <ac:spMkLst>
            <pc:docMk/>
            <pc:sldMk cId="109857222" sldId="256"/>
            <ac:spMk id="13" creationId="{8CD9167C-05D5-01EB-E4E2-BD1393A35E4B}"/>
          </ac:spMkLst>
        </pc:spChg>
      </pc:sldChg>
    </pc:docChg>
  </pc:docChgLst>
  <pc:docChgLst>
    <pc:chgData name="Masum Hussain (2528506)" userId="S::2528506@student.uwtsd.ac.uk::7721cc5d-06df-44b0-aea8-d8b2bababc18" providerId="AD" clId="Web-{5BDF83CA-40D3-138B-7ED5-0A45193A6D42}"/>
    <pc:docChg chg="modSld">
      <pc:chgData name="Masum Hussain (2528506)" userId="S::2528506@student.uwtsd.ac.uk::7721cc5d-06df-44b0-aea8-d8b2bababc18" providerId="AD" clId="Web-{5BDF83CA-40D3-138B-7ED5-0A45193A6D42}" dt="2026-02-27T14:02:58.650" v="295" actId="20577"/>
      <pc:docMkLst>
        <pc:docMk/>
      </pc:docMkLst>
      <pc:sldChg chg="addSp delSp modSp">
        <pc:chgData name="Masum Hussain (2528506)" userId="S::2528506@student.uwtsd.ac.uk::7721cc5d-06df-44b0-aea8-d8b2bababc18" providerId="AD" clId="Web-{5BDF83CA-40D3-138B-7ED5-0A45193A6D42}" dt="2026-02-27T14:02:58.650" v="295" actId="20577"/>
        <pc:sldMkLst>
          <pc:docMk/>
          <pc:sldMk cId="109857222" sldId="256"/>
        </pc:sldMkLst>
        <pc:spChg chg="mod">
          <ac:chgData name="Masum Hussain (2528506)" userId="S::2528506@student.uwtsd.ac.uk::7721cc5d-06df-44b0-aea8-d8b2bababc18" providerId="AD" clId="Web-{5BDF83CA-40D3-138B-7ED5-0A45193A6D42}" dt="2026-02-27T14:02:58.650" v="29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sum Hussain (2528506)" userId="S::2528506@student.uwtsd.ac.uk::7721cc5d-06df-44b0-aea8-d8b2bababc18" providerId="AD" clId="Web-{5BDF83CA-40D3-138B-7ED5-0A45193A6D42}" dt="2026-02-27T14:00:41.650" v="293" actId="107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Masum Hussain (2528506)" userId="S::2528506@student.uwtsd.ac.uk::7721cc5d-06df-44b0-aea8-d8b2bababc18" providerId="AD" clId="Web-{5BDF83CA-40D3-138B-7ED5-0A45193A6D42}" dt="2026-02-27T14:00:04.009" v="292" actId="20577"/>
          <ac:spMkLst>
            <pc:docMk/>
            <pc:sldMk cId="109857222" sldId="256"/>
            <ac:spMk id="4" creationId="{5824FEFB-BB75-6A9F-608F-844D7EE925E5}"/>
          </ac:spMkLst>
        </pc:spChg>
        <pc:spChg chg="mod">
          <ac:chgData name="Masum Hussain (2528506)" userId="S::2528506@student.uwtsd.ac.uk::7721cc5d-06df-44b0-aea8-d8b2bababc18" providerId="AD" clId="Web-{5BDF83CA-40D3-138B-7ED5-0A45193A6D42}" dt="2026-02-27T14:00:48.634" v="294" actId="20577"/>
          <ac:spMkLst>
            <pc:docMk/>
            <pc:sldMk cId="109857222" sldId="256"/>
            <ac:spMk id="6" creationId="{14F79EAE-2488-D683-F910-ABF046A34C1E}"/>
          </ac:spMkLst>
        </pc:spChg>
        <pc:spChg chg="mod">
          <ac:chgData name="Masum Hussain (2528506)" userId="S::2528506@student.uwtsd.ac.uk::7721cc5d-06df-44b0-aea8-d8b2bababc18" providerId="AD" clId="Web-{5BDF83CA-40D3-138B-7ED5-0A45193A6D42}" dt="2026-02-27T13:51:10.874" v="206" actId="20577"/>
          <ac:spMkLst>
            <pc:docMk/>
            <pc:sldMk cId="109857222" sldId="256"/>
            <ac:spMk id="7" creationId="{135F612F-0C6A-2287-A655-3C31E0EE0728}"/>
          </ac:spMkLst>
        </pc:spChg>
        <pc:spChg chg="mod">
          <ac:chgData name="Masum Hussain (2528506)" userId="S::2528506@student.uwtsd.ac.uk::7721cc5d-06df-44b0-aea8-d8b2bababc18" providerId="AD" clId="Web-{5BDF83CA-40D3-138B-7ED5-0A45193A6D42}" dt="2026-02-27T13:14:19.683" v="65" actId="1076"/>
          <ac:spMkLst>
            <pc:docMk/>
            <pc:sldMk cId="109857222" sldId="256"/>
            <ac:spMk id="11" creationId="{6154C7E6-2998-EB60-A085-E5F69F505D55}"/>
          </ac:spMkLst>
        </pc:spChg>
        <pc:spChg chg="mod">
          <ac:chgData name="Masum Hussain (2528506)" userId="S::2528506@student.uwtsd.ac.uk::7721cc5d-06df-44b0-aea8-d8b2bababc18" providerId="AD" clId="Web-{5BDF83CA-40D3-138B-7ED5-0A45193A6D42}" dt="2026-02-27T13:13:19.618" v="58" actId="1076"/>
          <ac:spMkLst>
            <pc:docMk/>
            <pc:sldMk cId="109857222" sldId="256"/>
            <ac:spMk id="12" creationId="{44B251F3-D57D-329E-1769-0D7011E8B7D5}"/>
          </ac:spMkLst>
        </pc:spChg>
        <pc:spChg chg="mod">
          <ac:chgData name="Masum Hussain (2528506)" userId="S::2528506@student.uwtsd.ac.uk::7721cc5d-06df-44b0-aea8-d8b2bababc18" providerId="AD" clId="Web-{5BDF83CA-40D3-138B-7ED5-0A45193A6D42}" dt="2026-02-27T13:18:00.017" v="126" actId="20577"/>
          <ac:spMkLst>
            <pc:docMk/>
            <pc:sldMk cId="109857222" sldId="256"/>
            <ac:spMk id="13" creationId="{8CD9167C-05D5-01EB-E4E2-BD1393A35E4B}"/>
          </ac:spMkLst>
        </pc:spChg>
        <pc:picChg chg="add mod">
          <ac:chgData name="Masum Hussain (2528506)" userId="S::2528506@student.uwtsd.ac.uk::7721cc5d-06df-44b0-aea8-d8b2bababc18" providerId="AD" clId="Web-{5BDF83CA-40D3-138B-7ED5-0A45193A6D42}" dt="2026-02-27T13:36:41.735" v="176" actId="14100"/>
          <ac:picMkLst>
            <pc:docMk/>
            <pc:sldMk cId="109857222" sldId="256"/>
            <ac:picMk id="8" creationId="{8B87C3E7-B3BD-FF09-263F-CEA99CB2DF6E}"/>
          </ac:picMkLst>
        </pc:picChg>
        <pc:picChg chg="add mod">
          <ac:chgData name="Masum Hussain (2528506)" userId="S::2528506@student.uwtsd.ac.uk::7721cc5d-06df-44b0-aea8-d8b2bababc18" providerId="AD" clId="Web-{5BDF83CA-40D3-138B-7ED5-0A45193A6D42}" dt="2026-02-27T13:38:37.454" v="186" actId="14100"/>
          <ac:picMkLst>
            <pc:docMk/>
            <pc:sldMk cId="109857222" sldId="256"/>
            <ac:picMk id="9" creationId="{077395C3-4F4B-B92F-4E9D-458A014F335C}"/>
          </ac:picMkLst>
        </pc:picChg>
        <pc:picChg chg="add del mod">
          <ac:chgData name="Masum Hussain (2528506)" userId="S::2528506@student.uwtsd.ac.uk::7721cc5d-06df-44b0-aea8-d8b2bababc18" providerId="AD" clId="Web-{5BDF83CA-40D3-138B-7ED5-0A45193A6D42}" dt="2026-02-27T13:35:17.219" v="171"/>
          <ac:picMkLst>
            <pc:docMk/>
            <pc:sldMk cId="109857222" sldId="256"/>
            <ac:picMk id="10" creationId="{EFE9F061-482C-1ACF-25AA-AE26D4731CD8}"/>
          </ac:picMkLst>
        </pc:picChg>
        <pc:picChg chg="add del mod">
          <ac:chgData name="Masum Hussain (2528506)" userId="S::2528506@student.uwtsd.ac.uk::7721cc5d-06df-44b0-aea8-d8b2bababc18" providerId="AD" clId="Web-{5BDF83CA-40D3-138B-7ED5-0A45193A6D42}" dt="2026-02-27T13:36:31.641" v="175"/>
          <ac:picMkLst>
            <pc:docMk/>
            <pc:sldMk cId="109857222" sldId="256"/>
            <ac:picMk id="14" creationId="{FCDBE3E1-8F5F-5607-E88C-A7B28C477557}"/>
          </ac:picMkLst>
        </pc:picChg>
      </pc:sldChg>
    </pc:docChg>
  </pc:docChgLst>
  <pc:docChgLst>
    <pc:chgData name="Masum Hussain (2528506)" userId="S::2528506@student.uwtsd.ac.uk::7721cc5d-06df-44b0-aea8-d8b2bababc18" providerId="AD" clId="Web-{7B4EC3F2-1BD5-3613-FFF4-88D61524C1E8}"/>
    <pc:docChg chg="modSld">
      <pc:chgData name="Masum Hussain (2528506)" userId="S::2528506@student.uwtsd.ac.uk::7721cc5d-06df-44b0-aea8-d8b2bababc18" providerId="AD" clId="Web-{7B4EC3F2-1BD5-3613-FFF4-88D61524C1E8}" dt="2026-02-27T14:25:25.617" v="24" actId="20577"/>
      <pc:docMkLst>
        <pc:docMk/>
      </pc:docMkLst>
      <pc:sldChg chg="modSp">
        <pc:chgData name="Masum Hussain (2528506)" userId="S::2528506@student.uwtsd.ac.uk::7721cc5d-06df-44b0-aea8-d8b2bababc18" providerId="AD" clId="Web-{7B4EC3F2-1BD5-3613-FFF4-88D61524C1E8}" dt="2026-02-27T14:25:25.617" v="24" actId="20577"/>
        <pc:sldMkLst>
          <pc:docMk/>
          <pc:sldMk cId="109857222" sldId="256"/>
        </pc:sldMkLst>
        <pc:spChg chg="mod">
          <ac:chgData name="Masum Hussain (2528506)" userId="S::2528506@student.uwtsd.ac.uk::7721cc5d-06df-44b0-aea8-d8b2bababc18" providerId="AD" clId="Web-{7B4EC3F2-1BD5-3613-FFF4-88D61524C1E8}" dt="2026-02-27T14:23:47.866" v="20" actId="20577"/>
          <ac:spMkLst>
            <pc:docMk/>
            <pc:sldMk cId="109857222" sldId="256"/>
            <ac:spMk id="11" creationId="{6154C7E6-2998-EB60-A085-E5F69F505D55}"/>
          </ac:spMkLst>
        </pc:spChg>
        <pc:spChg chg="mod">
          <ac:chgData name="Masum Hussain (2528506)" userId="S::2528506@student.uwtsd.ac.uk::7721cc5d-06df-44b0-aea8-d8b2bababc18" providerId="AD" clId="Web-{7B4EC3F2-1BD5-3613-FFF4-88D61524C1E8}" dt="2026-02-27T14:22:39.381" v="18" actId="20577"/>
          <ac:spMkLst>
            <pc:docMk/>
            <pc:sldMk cId="109857222" sldId="256"/>
            <ac:spMk id="12" creationId="{44B251F3-D57D-329E-1769-0D7011E8B7D5}"/>
          </ac:spMkLst>
        </pc:spChg>
        <pc:spChg chg="mod">
          <ac:chgData name="Masum Hussain (2528506)" userId="S::2528506@student.uwtsd.ac.uk::7721cc5d-06df-44b0-aea8-d8b2bababc18" providerId="AD" clId="Web-{7B4EC3F2-1BD5-3613-FFF4-88D61524C1E8}" dt="2026-02-27T14:25:25.617" v="24" actId="20577"/>
          <ac:spMkLst>
            <pc:docMk/>
            <pc:sldMk cId="109857222" sldId="256"/>
            <ac:spMk id="13" creationId="{8CD9167C-05D5-01EB-E4E2-BD1393A35E4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2679" y="56011"/>
            <a:ext cx="11774128" cy="93734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How to Share Files with OneDrive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697" y="5671810"/>
            <a:ext cx="11924111" cy="68983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800" dirty="0"/>
              <a:t>As a Student of UWTSD you MUST ALWAYS Remember to use your STUDENT ID and Email Address whenever you use any of </a:t>
            </a:r>
            <a:r>
              <a:rPr lang="en-GB" sz="1800"/>
              <a:t>Microsoft 365 APPs because it is TOTALLY FREE to use as a Student plus it Saves your Work in the </a:t>
            </a:r>
            <a:r>
              <a:rPr lang="en-GB" sz="1800" dirty="0"/>
              <a:t>Cloud and can be accessed </a:t>
            </a:r>
            <a:r>
              <a:rPr lang="en-GB" sz="1800"/>
              <a:t>from ANYWHERE in the WORLD! All you need is a Compatible Device with an Internet Connection!</a:t>
            </a:r>
            <a:endParaRPr lang="en-US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F79EAE-2488-D683-F910-ABF046A34C1E}"/>
              </a:ext>
            </a:extLst>
          </p:cNvPr>
          <p:cNvSpPr txBox="1"/>
          <p:nvPr/>
        </p:nvSpPr>
        <p:spPr>
          <a:xfrm>
            <a:off x="503694" y="6367220"/>
            <a:ext cx="1119752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dirty="0"/>
              <a:t>Microsoft 365 APPs and OneDrive is TOTALLY FREE to use for all Students otherwise a Paid Subscription is Required!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5F612F-0C6A-2287-A655-3C31E0EE0728}"/>
              </a:ext>
            </a:extLst>
          </p:cNvPr>
          <p:cNvSpPr txBox="1"/>
          <p:nvPr/>
        </p:nvSpPr>
        <p:spPr>
          <a:xfrm>
            <a:off x="2922839" y="1002692"/>
            <a:ext cx="63155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There are 3x Methods or Ways to Share Files with OneDrive:</a:t>
            </a:r>
          </a:p>
          <a:p>
            <a:pPr marL="342900" indent="-342900" algn="ctr">
              <a:buFont typeface="Arial"/>
              <a:buChar char="•"/>
            </a:pPr>
            <a:r>
              <a:rPr lang="en-US" sz="16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Method 1 - Using the OneDrive Website (Recommended)</a:t>
            </a:r>
          </a:p>
          <a:p>
            <a:pPr marL="342900" indent="-342900" algn="ctr">
              <a:buFont typeface="Arial"/>
              <a:buChar char="•"/>
            </a:pPr>
            <a:r>
              <a:rPr lang="en-US" sz="16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Method 2 – Using your Laptop, Windows PC or Mac</a:t>
            </a:r>
          </a:p>
          <a:p>
            <a:pPr marL="342900" indent="-342900" algn="ctr">
              <a:buFont typeface="Arial"/>
              <a:buChar char="•"/>
            </a:pPr>
            <a:r>
              <a:rPr lang="en-US" sz="1600" dirty="0">
                <a:solidFill>
                  <a:schemeClr val="accent6"/>
                </a:solidFill>
                <a:latin typeface="Calibri"/>
                <a:ea typeface="Calibri"/>
                <a:cs typeface="Calibri"/>
              </a:rPr>
              <a:t>Method 3 – Directly from Microsoft 365 APPs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54C7E6-2998-EB60-A085-E5F69F505D55}"/>
              </a:ext>
            </a:extLst>
          </p:cNvPr>
          <p:cNvSpPr txBox="1"/>
          <p:nvPr/>
        </p:nvSpPr>
        <p:spPr>
          <a:xfrm>
            <a:off x="129153" y="2273084"/>
            <a:ext cx="4365356" cy="3170099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Method 1 : Using the OneDrive Website 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Sign into OneDrive.com using Student login details then locate the file or folder you wish to share.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Select the file by clicking the Share icon in the top </a:t>
            </a:r>
            <a:r>
              <a:rPr lang="en-GB" sz="1400"/>
              <a:t>right corner of the page and click the Share button.</a:t>
            </a: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/>
              <a:t>Set your Permissions – Who can access the link "Anyone", "People in your Organization" or "Specific Person" then decide if they can "View Only" or "Edit Only."</a:t>
            </a: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Send or Copy Link: To Send enter the Name or Email Address of the Recipient and Click Send.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Copy link to manually paste the link into an email, chat or post.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4B251F3-D57D-329E-1769-0D7011E8B7D5}"/>
              </a:ext>
            </a:extLst>
          </p:cNvPr>
          <p:cNvSpPr txBox="1"/>
          <p:nvPr/>
        </p:nvSpPr>
        <p:spPr>
          <a:xfrm>
            <a:off x="4610746" y="2273084"/>
            <a:ext cx="4378269" cy="2462213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Method 2 :  Using your Laptop, Windows PC or Mac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For Laptops and Windows PCs – Right Click your </a:t>
            </a:r>
            <a:r>
              <a:rPr lang="en-GB" sz="1400"/>
              <a:t>mouse while hovering the cursor over the file you </a:t>
            </a:r>
            <a:r>
              <a:rPr lang="en-GB" sz="1400" dirty="0"/>
              <a:t>wish to share. 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Select Share  then enter the Name or Email Address of the Recipient you wish to send to or copy the link to share link manually via email, chat or post.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For Mac Users – Open Finder  then Right Click the file in your OneDrive Folder and select Share.</a:t>
            </a:r>
          </a:p>
          <a:p>
            <a:pPr marL="285750" indent="-285750">
              <a:buFont typeface="Arial"/>
              <a:buChar char="•"/>
            </a:pPr>
            <a:endParaRPr lang="en-GB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CD9167C-05D5-01EB-E4E2-BD1393A35E4B}"/>
              </a:ext>
            </a:extLst>
          </p:cNvPr>
          <p:cNvSpPr txBox="1"/>
          <p:nvPr/>
        </p:nvSpPr>
        <p:spPr>
          <a:xfrm>
            <a:off x="9118168" y="2273084"/>
            <a:ext cx="2918847" cy="2462213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Method 3 : via Microsoft 365 APPs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If you already have a Microsoft Document (Word, Excel, PowerPoint) open Click the Share Icon in the top right hand corner of the page. 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Enter the Name or Email Address of the Recipient you wish to send to or copy the link to share via email, chat or post.</a:t>
            </a:r>
            <a:endParaRPr lang="en-GB" dirty="0"/>
          </a:p>
          <a:p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24FEFB-BB75-6A9F-608F-844D7EE925E5}"/>
              </a:ext>
            </a:extLst>
          </p:cNvPr>
          <p:cNvSpPr txBox="1"/>
          <p:nvPr/>
        </p:nvSpPr>
        <p:spPr>
          <a:xfrm>
            <a:off x="4610745" y="4907796"/>
            <a:ext cx="7426271" cy="52322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Settings and Permissions Allow you to Control what the Recipient can do with your shared files or folders. You can also Set Passwords for Security Reasons or Set an Expiry </a:t>
            </a:r>
            <a:r>
              <a:rPr lang="en-US" sz="14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Date for Limited Access</a:t>
            </a:r>
            <a:r>
              <a:rPr lang="en-US" sz="14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!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4A8059-4C5C-1988-EA28-2E0D9FF0ED63}"/>
              </a:ext>
            </a:extLst>
          </p:cNvPr>
          <p:cNvSpPr txBox="1"/>
          <p:nvPr/>
        </p:nvSpPr>
        <p:spPr>
          <a:xfrm>
            <a:off x="-4167" y="2290"/>
            <a:ext cx="2260169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Masum Hussain 2528506</a:t>
            </a:r>
          </a:p>
        </p:txBody>
      </p:sp>
      <p:pic>
        <p:nvPicPr>
          <p:cNvPr id="8" name="Picture 7" descr="A close up of a keyboard&#10;&#10;AI-generated content may be incorrect.">
            <a:extLst>
              <a:ext uri="{FF2B5EF4-FFF2-40B4-BE49-F238E27FC236}">
                <a16:creationId xmlns:a16="http://schemas.microsoft.com/office/drawing/2014/main" id="{8B87C3E7-B3BD-FF09-263F-CEA99CB2DF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91" y="928255"/>
            <a:ext cx="2715491" cy="1246910"/>
          </a:xfrm>
          <a:prstGeom prst="rect">
            <a:avLst/>
          </a:prstGeom>
        </p:spPr>
      </p:pic>
      <p:pic>
        <p:nvPicPr>
          <p:cNvPr id="9" name="Picture 8" descr="A cloud computing diagram on a black surface&#10;&#10;AI-generated content may be incorrect.">
            <a:extLst>
              <a:ext uri="{FF2B5EF4-FFF2-40B4-BE49-F238E27FC236}">
                <a16:creationId xmlns:a16="http://schemas.microsoft.com/office/drawing/2014/main" id="{077395C3-4F4B-B92F-4E9D-458A014F3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0982" y="928254"/>
            <a:ext cx="2798618" cy="1246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Share Files with OneDrive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758</cp:revision>
  <dcterms:created xsi:type="dcterms:W3CDTF">2026-02-25T10:35:18Z</dcterms:created>
  <dcterms:modified xsi:type="dcterms:W3CDTF">2026-02-27T14:25:35Z</dcterms:modified>
</cp:coreProperties>
</file>