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2" r:id="rId5"/>
    <p:sldId id="261" r:id="rId6"/>
    <p:sldId id="263" r:id="rId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4542B-8032-E185-DCD5-DB25C14AA574}" v="580" dt="2025-03-28T22:41:29.828"/>
    <p1510:client id="{EB2558C7-572C-045A-9CAB-FFC449FAE72D}" v="1592" dt="2025-03-28T00:02:18.0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09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5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285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061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578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983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79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307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8594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188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787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3A43DF-04A3-4662-88CA-28FDED1CFC09}" type="datetimeFigureOut">
              <a:rPr lang="cs-CZ" smtClean="0"/>
              <a:t>28.03.2025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252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cs-CZ">
                <a:solidFill>
                  <a:srgbClr val="FFFFFF"/>
                </a:solidFill>
              </a:rPr>
              <a:t>The Disappearance of Dr. Diana Hart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>
                <a:solidFill>
                  <a:srgbClr val="FFFFFF"/>
                </a:solidFill>
              </a:rPr>
              <a:t>A  Case </a:t>
            </a:r>
            <a:r>
              <a:rPr lang="cs-CZ" dirty="0" err="1">
                <a:solidFill>
                  <a:srgbClr val="FFFFFF"/>
                </a:solidFill>
              </a:rPr>
              <a:t>Analysis</a:t>
            </a:r>
          </a:p>
        </p:txBody>
      </p:sp>
    </p:spTree>
    <p:extLst>
      <p:ext uri="{BB962C8B-B14F-4D97-AF65-F5344CB8AC3E}">
        <p14:creationId xmlns:p14="http://schemas.microsoft.com/office/powerpoint/2010/main" val="379952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Nadpis 1">
            <a:extLst>
              <a:ext uri="{FF2B5EF4-FFF2-40B4-BE49-F238E27FC236}">
                <a16:creationId xmlns:a16="http://schemas.microsoft.com/office/drawing/2014/main" id="{FE9E92D8-223D-10CB-6FA0-CB8D452A5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4EB1DDA-8AA0-FDCE-CDE3-5A73F40970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/>
            <a:r>
              <a:rPr lang="en-US" sz="1900" dirty="0"/>
              <a:t> </a:t>
            </a:r>
            <a:endParaRPr lang="cs-CZ" dirty="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Dr. Hart's was last seen in this lab on January 5th at  9.30  pm.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dirty="0"/>
              <a:t>Dr.  Diana  Hart, a  42 – year old Senior  AI  Robotics  Engineer  at NovaTech  </a:t>
            </a:r>
            <a:r>
              <a:rPr lang="en-US" sz="1900" dirty="0" err="1"/>
              <a:t>Industries,was</a:t>
            </a:r>
            <a:r>
              <a:rPr lang="en-US" sz="1900" dirty="0"/>
              <a:t> reported missing on January  6th 2025</a:t>
            </a:r>
          </a:p>
        </p:txBody>
      </p:sp>
      <p:pic>
        <p:nvPicPr>
          <p:cNvPr id="5" name="Zástupný symbol obrázku 4" descr="Obsah obrázku Lidská tvář, žena, text, snímek obrazovky&#10;&#10;Obsah vygenerovaný umělou inteligencí může být nesprávný.">
            <a:extLst>
              <a:ext uri="{FF2B5EF4-FFF2-40B4-BE49-F238E27FC236}">
                <a16:creationId xmlns:a16="http://schemas.microsoft.com/office/drawing/2014/main" id="{C3D32235-4F61-4BAC-4E41-9D4B8EBAA1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r="8224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9564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E4367EB-A51E-D67E-46B8-44DCF47A9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Key</a:t>
            </a:r>
            <a:r>
              <a:rPr lang="cs-CZ" dirty="0"/>
              <a:t>  Evidence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917DEA7E-DCC5-D876-0AFF-23FAE55C00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767" y="1782493"/>
            <a:ext cx="5569787" cy="50558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s-CZ" dirty="0"/>
              <a:t>  </a:t>
            </a:r>
            <a:r>
              <a:rPr lang="cs-CZ" dirty="0" err="1"/>
              <a:t>Assistant</a:t>
            </a:r>
            <a:r>
              <a:rPr lang="cs-CZ" dirty="0"/>
              <a:t>  Peter </a:t>
            </a:r>
            <a:r>
              <a:rPr lang="cs-CZ" dirty="0" err="1"/>
              <a:t>Singh</a:t>
            </a:r>
            <a:r>
              <a:rPr lang="cs-CZ" dirty="0"/>
              <a:t> </a:t>
            </a:r>
            <a:r>
              <a:rPr lang="cs-CZ" dirty="0" err="1"/>
              <a:t>finding</a:t>
            </a:r>
            <a:r>
              <a:rPr lang="cs-CZ" dirty="0"/>
              <a:t> office </a:t>
            </a:r>
            <a:r>
              <a:rPr lang="cs-CZ" dirty="0" err="1"/>
              <a:t>deliberately</a:t>
            </a:r>
            <a:r>
              <a:rPr lang="cs-CZ" dirty="0"/>
              <a:t> </a:t>
            </a:r>
            <a:r>
              <a:rPr lang="cs-CZ" dirty="0" err="1"/>
              <a:t>searched</a:t>
            </a:r>
            <a:r>
              <a:rPr lang="cs-CZ" dirty="0"/>
              <a:t> but </a:t>
            </a:r>
            <a:r>
              <a:rPr lang="cs-CZ" dirty="0" err="1"/>
              <a:t>valuable</a:t>
            </a:r>
            <a:r>
              <a:rPr lang="cs-CZ" dirty="0"/>
              <a:t> </a:t>
            </a:r>
            <a:r>
              <a:rPr lang="cs-CZ" dirty="0" err="1"/>
              <a:t>equipment</a:t>
            </a:r>
            <a:r>
              <a:rPr lang="cs-CZ" dirty="0"/>
              <a:t> </a:t>
            </a:r>
            <a:r>
              <a:rPr lang="cs-CZ" dirty="0" err="1"/>
              <a:t>untouhed</a:t>
            </a:r>
            <a:r>
              <a:rPr lang="cs-CZ" dirty="0"/>
              <a:t>.</a:t>
            </a:r>
          </a:p>
          <a:p>
            <a:r>
              <a:rPr lang="cs-CZ" dirty="0" err="1"/>
              <a:t>Assistant</a:t>
            </a:r>
            <a:r>
              <a:rPr lang="cs-CZ" dirty="0"/>
              <a:t>  Peter </a:t>
            </a:r>
            <a:r>
              <a:rPr lang="cs-CZ" dirty="0" err="1"/>
              <a:t>Singh</a:t>
            </a:r>
            <a:r>
              <a:rPr lang="cs-CZ" dirty="0"/>
              <a:t> </a:t>
            </a:r>
            <a:r>
              <a:rPr lang="cs-CZ" dirty="0" err="1"/>
              <a:t>reported</a:t>
            </a:r>
            <a:r>
              <a:rPr lang="cs-CZ" dirty="0"/>
              <a:t> Dr. Hart </a:t>
            </a:r>
            <a:r>
              <a:rPr lang="cs-CZ" dirty="0" err="1"/>
              <a:t>was</a:t>
            </a:r>
            <a:r>
              <a:rPr lang="cs-CZ" dirty="0"/>
              <a:t> </a:t>
            </a:r>
            <a:r>
              <a:rPr lang="cs-CZ" dirty="0" err="1"/>
              <a:t>stressed</a:t>
            </a:r>
            <a:r>
              <a:rPr lang="cs-CZ" dirty="0"/>
              <a:t> </a:t>
            </a:r>
            <a:r>
              <a:rPr lang="cs-CZ" dirty="0" err="1"/>
              <a:t>after</a:t>
            </a:r>
            <a:r>
              <a:rPr lang="cs-CZ" dirty="0"/>
              <a:t> </a:t>
            </a:r>
            <a:r>
              <a:rPr lang="cs-CZ" dirty="0" err="1"/>
              <a:t>meetings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executives</a:t>
            </a:r>
            <a:r>
              <a:rPr lang="cs-CZ" dirty="0"/>
              <a:t>.</a:t>
            </a:r>
          </a:p>
          <a:p>
            <a:r>
              <a:rPr lang="cs-CZ" dirty="0"/>
              <a:t>A </a:t>
            </a:r>
            <a:r>
              <a:rPr lang="cs-CZ" dirty="0" err="1"/>
              <a:t>neighbor</a:t>
            </a:r>
            <a:r>
              <a:rPr lang="cs-CZ" dirty="0"/>
              <a:t>  </a:t>
            </a:r>
            <a:r>
              <a:rPr lang="cs-CZ" dirty="0" err="1"/>
              <a:t>reported</a:t>
            </a:r>
            <a:r>
              <a:rPr lang="cs-CZ" dirty="0"/>
              <a:t>  </a:t>
            </a:r>
            <a:r>
              <a:rPr lang="cs-CZ" dirty="0" err="1"/>
              <a:t>seeing</a:t>
            </a:r>
            <a:r>
              <a:rPr lang="cs-CZ" dirty="0"/>
              <a:t> a </a:t>
            </a:r>
            <a:r>
              <a:rPr lang="cs-CZ" dirty="0" err="1"/>
              <a:t>black</a:t>
            </a:r>
            <a:r>
              <a:rPr lang="cs-CZ" dirty="0"/>
              <a:t> SUW in front </a:t>
            </a:r>
            <a:r>
              <a:rPr lang="cs-CZ" dirty="0" err="1"/>
              <a:t>of</a:t>
            </a:r>
            <a:r>
              <a:rPr lang="cs-CZ" dirty="0"/>
              <a:t> her residence on </a:t>
            </a:r>
            <a:r>
              <a:rPr lang="cs-CZ" dirty="0" err="1"/>
              <a:t>the</a:t>
            </a:r>
            <a:r>
              <a:rPr lang="cs-CZ" dirty="0"/>
              <a:t> night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January</a:t>
            </a:r>
            <a:r>
              <a:rPr lang="cs-CZ" dirty="0"/>
              <a:t>  5th.</a:t>
            </a:r>
          </a:p>
          <a:p>
            <a:r>
              <a:rPr lang="cs-CZ" dirty="0" err="1"/>
              <a:t>Emails</a:t>
            </a:r>
            <a:r>
              <a:rPr lang="cs-CZ" dirty="0"/>
              <a:t> </a:t>
            </a:r>
            <a:r>
              <a:rPr lang="cs-CZ" dirty="0" err="1"/>
              <a:t>revealed</a:t>
            </a:r>
            <a:r>
              <a:rPr lang="cs-CZ" dirty="0"/>
              <a:t> </a:t>
            </a:r>
            <a:r>
              <a:rPr lang="cs-CZ" dirty="0" err="1"/>
              <a:t>disputes</a:t>
            </a:r>
            <a:r>
              <a:rPr lang="cs-CZ" dirty="0"/>
              <a:t> </a:t>
            </a:r>
            <a:r>
              <a:rPr lang="cs-CZ" dirty="0" err="1"/>
              <a:t>ove</a:t>
            </a:r>
            <a:r>
              <a:rPr lang="cs-CZ" dirty="0"/>
              <a:t> </a:t>
            </a:r>
            <a:r>
              <a:rPr lang="cs-CZ" dirty="0" err="1"/>
              <a:t>AI's</a:t>
            </a:r>
            <a:r>
              <a:rPr lang="cs-CZ" dirty="0"/>
              <a:t> </a:t>
            </a:r>
            <a:r>
              <a:rPr lang="cs-CZ" dirty="0" err="1"/>
              <a:t>military</a:t>
            </a:r>
            <a:r>
              <a:rPr lang="cs-CZ" dirty="0"/>
              <a:t>  </a:t>
            </a:r>
            <a:r>
              <a:rPr lang="cs-CZ" dirty="0" err="1"/>
              <a:t>applications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5" name="Zástupný obsah 4" descr="Obsah obrázku snímek obrazovky, interiér, nábytek, umění&#10;&#10;Obsah vygenerovaný umělou inteligencí může být nesprávný.">
            <a:extLst>
              <a:ext uri="{FF2B5EF4-FFF2-40B4-BE49-F238E27FC236}">
                <a16:creationId xmlns:a16="http://schemas.microsoft.com/office/drawing/2014/main" id="{D18C90D2-898C-8081-3862-3C706ABDF10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330352" y="1307858"/>
            <a:ext cx="5857335" cy="4251062"/>
          </a:xfrm>
        </p:spPr>
      </p:pic>
    </p:spTree>
    <p:extLst>
      <p:ext uri="{BB962C8B-B14F-4D97-AF65-F5344CB8AC3E}">
        <p14:creationId xmlns:p14="http://schemas.microsoft.com/office/powerpoint/2010/main" val="10490998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0E8A1E1-CA3C-B4F7-6021-65C12668B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Theories</a:t>
            </a:r>
            <a:r>
              <a:rPr lang="cs-CZ" dirty="0"/>
              <a:t> &amp; </a:t>
            </a:r>
            <a:r>
              <a:rPr lang="cs-CZ" dirty="0" err="1"/>
              <a:t>Conclusions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FDC86876-995A-CBA7-5B26-AA6BC3BF18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600" b="0" err="1"/>
              <a:t>Theories</a:t>
            </a:r>
            <a:endParaRPr lang="cs-CZ" err="1"/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E36A5149-6C7B-0C48-256C-71D31FEB4C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cs-CZ" dirty="0"/>
          </a:p>
          <a:p>
            <a:r>
              <a:rPr lang="cs-CZ" err="1"/>
              <a:t>Corporate</a:t>
            </a:r>
            <a:r>
              <a:rPr lang="cs-CZ" dirty="0"/>
              <a:t> </a:t>
            </a:r>
            <a:r>
              <a:rPr lang="cs-CZ" err="1"/>
              <a:t>Pressure</a:t>
            </a:r>
            <a:r>
              <a:rPr lang="cs-CZ" dirty="0"/>
              <a:t> &amp; </a:t>
            </a:r>
            <a:r>
              <a:rPr lang="cs-CZ" err="1"/>
              <a:t>Forced</a:t>
            </a:r>
            <a:r>
              <a:rPr lang="cs-CZ" dirty="0"/>
              <a:t> </a:t>
            </a:r>
            <a:r>
              <a:rPr lang="cs-CZ" err="1"/>
              <a:t>Disappearance</a:t>
            </a:r>
            <a:endParaRPr lang="cs-CZ"/>
          </a:p>
          <a:p>
            <a:r>
              <a:rPr lang="cs-CZ" dirty="0"/>
              <a:t>Rival  </a:t>
            </a:r>
            <a:r>
              <a:rPr lang="cs-CZ" dirty="0" err="1"/>
              <a:t>Sabotage,professional</a:t>
            </a:r>
            <a:r>
              <a:rPr lang="cs-CZ" dirty="0"/>
              <a:t> </a:t>
            </a:r>
            <a:r>
              <a:rPr lang="cs-CZ" dirty="0" err="1"/>
              <a:t>rivalry</a:t>
            </a:r>
            <a:r>
              <a:rPr lang="cs-CZ" dirty="0"/>
              <a:t> as a motive</a:t>
            </a:r>
          </a:p>
          <a:p>
            <a:r>
              <a:rPr lang="cs-CZ" dirty="0" err="1"/>
              <a:t>Self</a:t>
            </a:r>
            <a:r>
              <a:rPr lang="cs-CZ" dirty="0"/>
              <a:t> – </a:t>
            </a:r>
            <a:r>
              <a:rPr lang="cs-CZ" dirty="0" err="1"/>
              <a:t>Imposed</a:t>
            </a:r>
            <a:r>
              <a:rPr lang="cs-CZ" dirty="0"/>
              <a:t> </a:t>
            </a:r>
            <a:r>
              <a:rPr lang="cs-CZ" dirty="0" err="1"/>
              <a:t>Disappearance</a:t>
            </a:r>
            <a:r>
              <a:rPr lang="cs-CZ" dirty="0"/>
              <a:t>, </a:t>
            </a:r>
            <a:r>
              <a:rPr lang="cs-CZ" dirty="0" err="1"/>
              <a:t>went</a:t>
            </a:r>
            <a:r>
              <a:rPr lang="cs-CZ" dirty="0"/>
              <a:t> </a:t>
            </a:r>
            <a:r>
              <a:rPr lang="cs-CZ" dirty="0" err="1"/>
              <a:t>into</a:t>
            </a:r>
            <a:r>
              <a:rPr lang="cs-CZ" dirty="0"/>
              <a:t> </a:t>
            </a:r>
            <a:r>
              <a:rPr lang="cs-CZ" dirty="0" err="1"/>
              <a:t>hiding</a:t>
            </a:r>
            <a:r>
              <a:rPr lang="cs-CZ" dirty="0"/>
              <a:t> </a:t>
            </a:r>
            <a:r>
              <a:rPr lang="cs-CZ" dirty="0" err="1"/>
              <a:t>after</a:t>
            </a:r>
            <a:r>
              <a:rPr lang="cs-CZ" dirty="0"/>
              <a:t> </a:t>
            </a:r>
            <a:r>
              <a:rPr lang="cs-CZ" dirty="0" err="1"/>
              <a:t>discovering</a:t>
            </a:r>
            <a:r>
              <a:rPr lang="cs-CZ" dirty="0"/>
              <a:t> sensitive </a:t>
            </a:r>
            <a:r>
              <a:rPr lang="cs-CZ" dirty="0" err="1"/>
              <a:t>information</a:t>
            </a:r>
            <a:endParaRPr lang="cs-CZ" dirty="0"/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D3EE614F-C5FC-331E-1518-93BE0444CB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3200" b="0" err="1"/>
              <a:t>Conlusion</a:t>
            </a:r>
            <a:endParaRPr lang="cs-CZ" err="1"/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2B93705A-9337-0B89-0E37-C1BE40BAB82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cs-CZ" sz="3200" dirty="0"/>
          </a:p>
          <a:p>
            <a:r>
              <a:rPr lang="cs-CZ" sz="3200" dirty="0"/>
              <a:t>Evidence </a:t>
            </a:r>
            <a:r>
              <a:rPr lang="cs-CZ" sz="3200" dirty="0" err="1"/>
              <a:t>strongly</a:t>
            </a:r>
            <a:r>
              <a:rPr lang="cs-CZ" sz="3200" dirty="0"/>
              <a:t> </a:t>
            </a:r>
            <a:r>
              <a:rPr lang="cs-CZ" sz="3200" dirty="0" err="1"/>
              <a:t>supports</a:t>
            </a:r>
            <a:r>
              <a:rPr lang="cs-CZ" sz="3200" dirty="0"/>
              <a:t> </a:t>
            </a:r>
            <a:r>
              <a:rPr lang="cs-CZ" sz="3200" dirty="0" err="1"/>
              <a:t>the</a:t>
            </a:r>
            <a:r>
              <a:rPr lang="cs-CZ" sz="3200" dirty="0"/>
              <a:t> </a:t>
            </a:r>
            <a:r>
              <a:rPr lang="cs-CZ" sz="3200" dirty="0" err="1"/>
              <a:t>theory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corporate</a:t>
            </a:r>
            <a:r>
              <a:rPr lang="cs-CZ" sz="3200" dirty="0"/>
              <a:t> </a:t>
            </a:r>
            <a:r>
              <a:rPr lang="cs-CZ" sz="3200" dirty="0" err="1"/>
              <a:t>pressure</a:t>
            </a:r>
          </a:p>
          <a:p>
            <a:r>
              <a:rPr lang="cs-CZ" sz="3200" dirty="0"/>
              <a:t>Dr </a:t>
            </a:r>
            <a:r>
              <a:rPr lang="cs-CZ" sz="3200" dirty="0" err="1"/>
              <a:t>Hart's</a:t>
            </a:r>
            <a:r>
              <a:rPr lang="cs-CZ" sz="3200" dirty="0"/>
              <a:t> </a:t>
            </a:r>
            <a:r>
              <a:rPr lang="cs-CZ" sz="3200" dirty="0" err="1"/>
              <a:t>disappearance</a:t>
            </a:r>
            <a:r>
              <a:rPr lang="cs-CZ" sz="3200" dirty="0"/>
              <a:t> urgent </a:t>
            </a:r>
            <a:r>
              <a:rPr lang="cs-CZ" sz="3200" dirty="0" err="1"/>
              <a:t>need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</a:t>
            </a:r>
            <a:r>
              <a:rPr lang="cs-CZ" sz="3200" dirty="0" err="1"/>
              <a:t>ethical</a:t>
            </a:r>
            <a:r>
              <a:rPr lang="cs-CZ" sz="3200" dirty="0"/>
              <a:t> standart and </a:t>
            </a:r>
            <a:r>
              <a:rPr lang="cs-CZ" sz="3200" dirty="0" err="1"/>
              <a:t>protections</a:t>
            </a:r>
            <a:r>
              <a:rPr lang="cs-CZ" sz="3200" dirty="0"/>
              <a:t> </a:t>
            </a:r>
            <a:r>
              <a:rPr lang="cs-CZ" sz="3200" dirty="0" err="1"/>
              <a:t>for</a:t>
            </a:r>
            <a:r>
              <a:rPr lang="cs-CZ" sz="3200" dirty="0"/>
              <a:t> AI </a:t>
            </a:r>
            <a:r>
              <a:rPr lang="cs-CZ" sz="3200" dirty="0" err="1"/>
              <a:t>researches</a:t>
            </a:r>
            <a:endParaRPr lang="cs-CZ" sz="3200"/>
          </a:p>
        </p:txBody>
      </p:sp>
    </p:spTree>
    <p:extLst>
      <p:ext uri="{BB962C8B-B14F-4D97-AF65-F5344CB8AC3E}">
        <p14:creationId xmlns:p14="http://schemas.microsoft.com/office/powerpoint/2010/main" val="3815378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EA47E22-3F5C-547A-06AF-44ADDBF39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Recommendations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03C6190F-C8E7-4F8D-B905-E16954BA7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 err="1"/>
              <a:t>Investigate</a:t>
            </a:r>
            <a:r>
              <a:rPr lang="cs-CZ" dirty="0"/>
              <a:t>  </a:t>
            </a:r>
            <a:r>
              <a:rPr lang="cs-CZ" dirty="0" err="1"/>
              <a:t>encrypted</a:t>
            </a:r>
            <a:r>
              <a:rPr lang="cs-CZ" dirty="0"/>
              <a:t> </a:t>
            </a:r>
            <a:r>
              <a:rPr lang="cs-CZ" dirty="0" err="1"/>
              <a:t>communications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</a:t>
            </a:r>
            <a:r>
              <a:rPr lang="cs-CZ" dirty="0" err="1"/>
              <a:t>threats</a:t>
            </a:r>
            <a:endParaRPr lang="cs-CZ" dirty="0"/>
          </a:p>
          <a:p>
            <a:r>
              <a:rPr lang="cs-CZ" err="1"/>
              <a:t>Analyze</a:t>
            </a:r>
            <a:r>
              <a:rPr lang="cs-CZ" dirty="0"/>
              <a:t> </a:t>
            </a:r>
            <a:r>
              <a:rPr lang="cs-CZ" err="1"/>
              <a:t>footage</a:t>
            </a:r>
            <a:r>
              <a:rPr lang="cs-CZ" dirty="0"/>
              <a:t> </a:t>
            </a:r>
            <a:r>
              <a:rPr lang="cs-CZ" err="1"/>
              <a:t>near</a:t>
            </a:r>
            <a:r>
              <a:rPr lang="cs-CZ" dirty="0"/>
              <a:t> </a:t>
            </a:r>
            <a:r>
              <a:rPr lang="cs-CZ" err="1"/>
              <a:t>NovaTech</a:t>
            </a:r>
            <a:r>
              <a:rPr lang="cs-CZ" dirty="0"/>
              <a:t> and Dr. </a:t>
            </a:r>
            <a:r>
              <a:rPr lang="cs-CZ" err="1"/>
              <a:t>Hart's</a:t>
            </a:r>
            <a:r>
              <a:rPr lang="cs-CZ" dirty="0"/>
              <a:t>  residence</a:t>
            </a:r>
          </a:p>
          <a:p>
            <a:r>
              <a:rPr lang="cs-CZ" dirty="0" err="1"/>
              <a:t>Establish</a:t>
            </a:r>
            <a:r>
              <a:rPr lang="cs-CZ" dirty="0"/>
              <a:t> </a:t>
            </a:r>
            <a:r>
              <a:rPr lang="cs-CZ" dirty="0" err="1"/>
              <a:t>stronger</a:t>
            </a:r>
            <a:r>
              <a:rPr lang="cs-CZ" dirty="0"/>
              <a:t> </a:t>
            </a:r>
            <a:r>
              <a:rPr lang="cs-CZ" dirty="0" err="1"/>
              <a:t>safeguards</a:t>
            </a:r>
            <a:r>
              <a:rPr lang="cs-CZ" dirty="0"/>
              <a:t> </a:t>
            </a:r>
            <a:r>
              <a:rPr lang="cs-CZ" dirty="0" err="1"/>
              <a:t>for</a:t>
            </a:r>
            <a:r>
              <a:rPr lang="cs-CZ" dirty="0"/>
              <a:t> AI </a:t>
            </a:r>
            <a:r>
              <a:rPr lang="cs-CZ" dirty="0" err="1"/>
              <a:t>researchers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8305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6F8F5B1-1D84-D103-7CC2-F1206E7A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Reference 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B2856070-AFB5-54A4-D253-B89298EA2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cs-CZ" err="1"/>
              <a:t>Floridi</a:t>
            </a:r>
            <a:r>
              <a:rPr lang="cs-CZ" dirty="0"/>
              <a:t>, L. and </a:t>
            </a:r>
            <a:r>
              <a:rPr lang="cs-CZ" err="1"/>
              <a:t>Taddeo</a:t>
            </a:r>
            <a:r>
              <a:rPr lang="cs-CZ" dirty="0"/>
              <a:t>, M.(2018) '</a:t>
            </a:r>
            <a:r>
              <a:rPr lang="cs-CZ" err="1"/>
              <a:t>Ethics</a:t>
            </a:r>
            <a:r>
              <a:rPr lang="cs-CZ" dirty="0"/>
              <a:t> and </a:t>
            </a:r>
            <a:r>
              <a:rPr lang="cs-CZ" err="1"/>
              <a:t>Artificial</a:t>
            </a:r>
            <a:r>
              <a:rPr lang="cs-CZ" dirty="0"/>
              <a:t> </a:t>
            </a:r>
            <a:r>
              <a:rPr lang="cs-CZ" err="1"/>
              <a:t>Intelligence</a:t>
            </a:r>
            <a:r>
              <a:rPr lang="cs-CZ" dirty="0"/>
              <a:t> in </a:t>
            </a:r>
            <a:r>
              <a:rPr lang="cs-CZ" err="1"/>
              <a:t>Defence</a:t>
            </a:r>
            <a:r>
              <a:rPr lang="cs-CZ" dirty="0"/>
              <a:t>: A Framework </a:t>
            </a:r>
            <a:r>
              <a:rPr lang="cs-CZ" err="1"/>
              <a:t>for</a:t>
            </a:r>
            <a:r>
              <a:rPr lang="cs-CZ" dirty="0"/>
              <a:t> </a:t>
            </a:r>
            <a:r>
              <a:rPr lang="cs-CZ" err="1"/>
              <a:t>Responsible</a:t>
            </a:r>
            <a:r>
              <a:rPr lang="cs-CZ" dirty="0"/>
              <a:t> Innovation' ,* </a:t>
            </a:r>
            <a:r>
              <a:rPr lang="cs-CZ" err="1"/>
              <a:t>Journal</a:t>
            </a:r>
            <a:r>
              <a:rPr lang="cs-CZ" dirty="0"/>
              <a:t> </a:t>
            </a:r>
            <a:r>
              <a:rPr lang="cs-CZ" err="1"/>
              <a:t>of</a:t>
            </a:r>
            <a:r>
              <a:rPr lang="cs-CZ" dirty="0"/>
              <a:t> AI </a:t>
            </a:r>
            <a:r>
              <a:rPr lang="cs-CZ" err="1"/>
              <a:t>Ethics</a:t>
            </a:r>
            <a:r>
              <a:rPr lang="cs-CZ"/>
              <a:t>* , 2(1), pp. 1-25.</a:t>
            </a:r>
          </a:p>
          <a:p>
            <a:r>
              <a:rPr lang="cs-CZ" err="1"/>
              <a:t>Vincenze</a:t>
            </a:r>
            <a:r>
              <a:rPr lang="cs-CZ" dirty="0"/>
              <a:t>, M. (2024) '</a:t>
            </a:r>
            <a:r>
              <a:rPr lang="cs-CZ" err="1"/>
              <a:t>Patterns</a:t>
            </a:r>
            <a:r>
              <a:rPr lang="cs-CZ" dirty="0"/>
              <a:t> </a:t>
            </a:r>
            <a:r>
              <a:rPr lang="cs-CZ" err="1"/>
              <a:t>of</a:t>
            </a:r>
            <a:r>
              <a:rPr lang="cs-CZ" dirty="0"/>
              <a:t> </a:t>
            </a:r>
            <a:r>
              <a:rPr lang="cs-CZ" err="1"/>
              <a:t>Corporate</a:t>
            </a:r>
            <a:r>
              <a:rPr lang="cs-CZ" dirty="0"/>
              <a:t> </a:t>
            </a:r>
            <a:r>
              <a:rPr lang="cs-CZ" err="1"/>
              <a:t>Espionage</a:t>
            </a:r>
            <a:r>
              <a:rPr lang="cs-CZ" dirty="0"/>
              <a:t> in </a:t>
            </a:r>
            <a:r>
              <a:rPr lang="cs-CZ" err="1"/>
              <a:t>High-Value</a:t>
            </a:r>
            <a:r>
              <a:rPr lang="cs-CZ" dirty="0"/>
              <a:t> Technology </a:t>
            </a:r>
            <a:r>
              <a:rPr lang="cs-CZ" err="1"/>
              <a:t>Sectors</a:t>
            </a:r>
            <a:r>
              <a:rPr lang="cs-CZ" dirty="0"/>
              <a:t>' ,* </a:t>
            </a:r>
            <a:r>
              <a:rPr lang="cs-CZ" err="1"/>
              <a:t>Journal</a:t>
            </a:r>
            <a:r>
              <a:rPr lang="cs-CZ" dirty="0"/>
              <a:t> </a:t>
            </a:r>
            <a:r>
              <a:rPr lang="cs-CZ" err="1"/>
              <a:t>of</a:t>
            </a:r>
            <a:r>
              <a:rPr lang="cs-CZ" dirty="0"/>
              <a:t> </a:t>
            </a:r>
            <a:r>
              <a:rPr lang="cs-CZ" err="1"/>
              <a:t>Information</a:t>
            </a:r>
            <a:r>
              <a:rPr lang="cs-CZ" dirty="0"/>
              <a:t> </a:t>
            </a:r>
            <a:r>
              <a:rPr lang="cs-CZ" err="1"/>
              <a:t>Security</a:t>
            </a:r>
            <a:r>
              <a:rPr lang="cs-CZ" dirty="0"/>
              <a:t>* , </a:t>
            </a:r>
            <a:r>
              <a:rPr lang="cs-CZ"/>
              <a:t>11(4), pp. 189-202</a:t>
            </a:r>
          </a:p>
          <a:p>
            <a:r>
              <a:rPr lang="cs-CZ" dirty="0" err="1"/>
              <a:t>Johansson,L</a:t>
            </a:r>
            <a:r>
              <a:rPr lang="cs-CZ" dirty="0"/>
              <a:t>. (2023) '</a:t>
            </a:r>
            <a:r>
              <a:rPr lang="cs-CZ" dirty="0" err="1"/>
              <a:t>Autonomous</a:t>
            </a:r>
            <a:r>
              <a:rPr lang="cs-CZ" dirty="0"/>
              <a:t> </a:t>
            </a:r>
            <a:r>
              <a:rPr lang="cs-CZ" dirty="0" err="1"/>
              <a:t>Weapons</a:t>
            </a:r>
            <a:r>
              <a:rPr lang="cs-CZ" dirty="0"/>
              <a:t> Systems: </a:t>
            </a:r>
            <a:r>
              <a:rPr lang="cs-CZ" dirty="0" err="1"/>
              <a:t>Ethical</a:t>
            </a:r>
            <a:r>
              <a:rPr lang="cs-CZ" dirty="0"/>
              <a:t> </a:t>
            </a:r>
            <a:r>
              <a:rPr lang="cs-CZ" dirty="0" err="1"/>
              <a:t>Frameworks</a:t>
            </a:r>
            <a:r>
              <a:rPr lang="cs-CZ" dirty="0"/>
              <a:t> and International </a:t>
            </a:r>
            <a:r>
              <a:rPr lang="cs-CZ" dirty="0" err="1"/>
              <a:t>Governance</a:t>
            </a:r>
            <a:r>
              <a:rPr lang="cs-CZ" dirty="0"/>
              <a:t>' ,*International </a:t>
            </a:r>
            <a:r>
              <a:rPr lang="cs-CZ" dirty="0" err="1"/>
              <a:t>Journal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Military</a:t>
            </a:r>
            <a:r>
              <a:rPr lang="cs-CZ" dirty="0"/>
              <a:t> </a:t>
            </a:r>
            <a:r>
              <a:rPr lang="cs-CZ" dirty="0" err="1"/>
              <a:t>Ethics</a:t>
            </a:r>
            <a:r>
              <a:rPr lang="cs-CZ" dirty="0"/>
              <a:t>* , 14(2), pp. 112-135.</a:t>
            </a:r>
          </a:p>
          <a:p>
            <a:r>
              <a:rPr lang="cs-CZ" dirty="0"/>
              <a:t>Hart, D. (2025) '</a:t>
            </a:r>
            <a:r>
              <a:rPr lang="cs-CZ" dirty="0" err="1"/>
              <a:t>Ethical</a:t>
            </a:r>
            <a:r>
              <a:rPr lang="cs-CZ" dirty="0"/>
              <a:t> </a:t>
            </a:r>
            <a:r>
              <a:rPr lang="cs-CZ" dirty="0" err="1"/>
              <a:t>Risks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AI </a:t>
            </a:r>
            <a:r>
              <a:rPr lang="cs-CZ" dirty="0" err="1"/>
              <a:t>Deployment</a:t>
            </a:r>
            <a:r>
              <a:rPr lang="cs-CZ" dirty="0"/>
              <a:t> in </a:t>
            </a:r>
            <a:r>
              <a:rPr lang="cs-CZ" dirty="0" err="1"/>
              <a:t>Decision-Making</a:t>
            </a:r>
            <a:r>
              <a:rPr lang="cs-CZ" dirty="0"/>
              <a:t> Systems' ,* </a:t>
            </a:r>
            <a:r>
              <a:rPr lang="cs-CZ" dirty="0" err="1"/>
              <a:t>Journalof</a:t>
            </a:r>
            <a:r>
              <a:rPr lang="cs-CZ" dirty="0"/>
              <a:t> </a:t>
            </a:r>
            <a:r>
              <a:rPr lang="cs-CZ" dirty="0" err="1"/>
              <a:t>Artificial</a:t>
            </a:r>
            <a:r>
              <a:rPr lang="cs-CZ" dirty="0"/>
              <a:t> Inteligence and </a:t>
            </a:r>
            <a:r>
              <a:rPr lang="cs-CZ" dirty="0" err="1"/>
              <a:t>Ethics</a:t>
            </a:r>
            <a:r>
              <a:rPr lang="cs-CZ" dirty="0"/>
              <a:t>* , 12(1), pp. 45-62.</a:t>
            </a:r>
          </a:p>
        </p:txBody>
      </p:sp>
    </p:spTree>
    <p:extLst>
      <p:ext uri="{BB962C8B-B14F-4D97-AF65-F5344CB8AC3E}">
        <p14:creationId xmlns:p14="http://schemas.microsoft.com/office/powerpoint/2010/main" val="12375110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Kancelář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Širokoúhlá obrazovka</PresentationFormat>
  <Paragraphs>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The Disappearance of Dr. Diana Hart</vt:lpstr>
      <vt:lpstr>Introduction</vt:lpstr>
      <vt:lpstr>Key  Evidence </vt:lpstr>
      <vt:lpstr>Theories &amp; Conclusions</vt:lpstr>
      <vt:lpstr>Recommendations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609</cp:revision>
  <dcterms:created xsi:type="dcterms:W3CDTF">2025-03-27T21:26:57Z</dcterms:created>
  <dcterms:modified xsi:type="dcterms:W3CDTF">2025-03-28T22:42:16Z</dcterms:modified>
</cp:coreProperties>
</file>