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62" r:id="rId2"/>
    <p:sldId id="264" r:id="rId3"/>
    <p:sldId id="265" r:id="rId4"/>
    <p:sldId id="266"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58" r:id="rId21"/>
    <p:sldId id="257" r:id="rId22"/>
    <p:sldId id="259" r:id="rId23"/>
    <p:sldId id="260" r:id="rId24"/>
    <p:sldId id="261" r:id="rId25"/>
    <p:sldId id="282" r:id="rId26"/>
    <p:sldId id="283" r:id="rId27"/>
    <p:sldId id="284" r:id="rId28"/>
    <p:sldId id="285" r:id="rId29"/>
    <p:sldId id="286" r:id="rId30"/>
    <p:sldId id="287" r:id="rId31"/>
    <p:sldId id="288" r:id="rId32"/>
    <p:sldId id="289" r:id="rId33"/>
    <p:sldId id="290" r:id="rId34"/>
    <p:sldId id="291" r:id="rId35"/>
    <p:sldId id="293" r:id="rId36"/>
    <p:sldId id="263"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742" autoAdjust="0"/>
  </p:normalViewPr>
  <p:slideViewPr>
    <p:cSldViewPr>
      <p:cViewPr varScale="1">
        <p:scale>
          <a:sx n="86" d="100"/>
          <a:sy n="86" d="100"/>
        </p:scale>
        <p:origin x="71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D12B3012-93AC-4EAD-9B6F-2F6990C7195E}"/>
    <pc:docChg chg="undo custSel addSld delSld modSld">
      <pc:chgData name="Paul Tinkler" userId="bcebf29c-73c2-433d-80d2-6bad896374bf" providerId="ADAL" clId="{D12B3012-93AC-4EAD-9B6F-2F6990C7195E}" dt="2018-04-15T21:35:07.742" v="676" actId="20577"/>
      <pc:docMkLst>
        <pc:docMk/>
      </pc:docMkLst>
      <pc:sldChg chg="modSp">
        <pc:chgData name="Paul Tinkler" userId="bcebf29c-73c2-433d-80d2-6bad896374bf" providerId="ADAL" clId="{D12B3012-93AC-4EAD-9B6F-2F6990C7195E}" dt="2018-04-13T13:34:18.958" v="102" actId="1076"/>
        <pc:sldMkLst>
          <pc:docMk/>
          <pc:sldMk cId="830059590" sldId="257"/>
        </pc:sldMkLst>
        <pc:spChg chg="mod">
          <ac:chgData name="Paul Tinkler" userId="bcebf29c-73c2-433d-80d2-6bad896374bf" providerId="ADAL" clId="{D12B3012-93AC-4EAD-9B6F-2F6990C7195E}" dt="2018-04-13T13:30:53.070" v="72" actId="1076"/>
          <ac:spMkLst>
            <pc:docMk/>
            <pc:sldMk cId="830059590" sldId="257"/>
            <ac:spMk id="2" creationId="{00000000-0000-0000-0000-000000000000}"/>
          </ac:spMkLst>
        </pc:spChg>
        <pc:spChg chg="mod">
          <ac:chgData name="Paul Tinkler" userId="bcebf29c-73c2-433d-80d2-6bad896374bf" providerId="ADAL" clId="{D12B3012-93AC-4EAD-9B6F-2F6990C7195E}" dt="2018-04-13T13:31:03.074" v="74" actId="1076"/>
          <ac:spMkLst>
            <pc:docMk/>
            <pc:sldMk cId="830059590" sldId="257"/>
            <ac:spMk id="4" creationId="{00000000-0000-0000-0000-000000000000}"/>
          </ac:spMkLst>
        </pc:spChg>
        <pc:spChg chg="mod">
          <ac:chgData name="Paul Tinkler" userId="bcebf29c-73c2-433d-80d2-6bad896374bf" providerId="ADAL" clId="{D12B3012-93AC-4EAD-9B6F-2F6990C7195E}" dt="2018-04-13T13:31:50.154" v="85" actId="1076"/>
          <ac:spMkLst>
            <pc:docMk/>
            <pc:sldMk cId="830059590" sldId="257"/>
            <ac:spMk id="5" creationId="{00000000-0000-0000-0000-000000000000}"/>
          </ac:spMkLst>
        </pc:spChg>
        <pc:spChg chg="mod">
          <ac:chgData name="Paul Tinkler" userId="bcebf29c-73c2-433d-80d2-6bad896374bf" providerId="ADAL" clId="{D12B3012-93AC-4EAD-9B6F-2F6990C7195E}" dt="2018-04-13T13:32:04.726" v="86" actId="1076"/>
          <ac:spMkLst>
            <pc:docMk/>
            <pc:sldMk cId="830059590" sldId="257"/>
            <ac:spMk id="6" creationId="{00000000-0000-0000-0000-000000000000}"/>
          </ac:spMkLst>
        </pc:spChg>
        <pc:spChg chg="mod">
          <ac:chgData name="Paul Tinkler" userId="bcebf29c-73c2-433d-80d2-6bad896374bf" providerId="ADAL" clId="{D12B3012-93AC-4EAD-9B6F-2F6990C7195E}" dt="2018-04-13T13:33:25.014" v="94" actId="1076"/>
          <ac:spMkLst>
            <pc:docMk/>
            <pc:sldMk cId="830059590" sldId="257"/>
            <ac:spMk id="7" creationId="{00000000-0000-0000-0000-000000000000}"/>
          </ac:spMkLst>
        </pc:spChg>
        <pc:spChg chg="mod">
          <ac:chgData name="Paul Tinkler" userId="bcebf29c-73c2-433d-80d2-6bad896374bf" providerId="ADAL" clId="{D12B3012-93AC-4EAD-9B6F-2F6990C7195E}" dt="2018-04-13T13:33:31.062" v="95" actId="1076"/>
          <ac:spMkLst>
            <pc:docMk/>
            <pc:sldMk cId="830059590" sldId="257"/>
            <ac:spMk id="8" creationId="{00000000-0000-0000-0000-000000000000}"/>
          </ac:spMkLst>
        </pc:spChg>
        <pc:spChg chg="mod">
          <ac:chgData name="Paul Tinkler" userId="bcebf29c-73c2-433d-80d2-6bad896374bf" providerId="ADAL" clId="{D12B3012-93AC-4EAD-9B6F-2F6990C7195E}" dt="2018-04-13T13:34:18.958" v="102" actId="1076"/>
          <ac:spMkLst>
            <pc:docMk/>
            <pc:sldMk cId="830059590" sldId="257"/>
            <ac:spMk id="9" creationId="{00000000-0000-0000-0000-000000000000}"/>
          </ac:spMkLst>
        </pc:spChg>
        <pc:spChg chg="mod">
          <ac:chgData name="Paul Tinkler" userId="bcebf29c-73c2-433d-80d2-6bad896374bf" providerId="ADAL" clId="{D12B3012-93AC-4EAD-9B6F-2F6990C7195E}" dt="2018-04-13T13:31:14.762" v="77" actId="1076"/>
          <ac:spMkLst>
            <pc:docMk/>
            <pc:sldMk cId="830059590" sldId="257"/>
            <ac:spMk id="11" creationId="{00000000-0000-0000-0000-000000000000}"/>
          </ac:spMkLst>
        </pc:spChg>
        <pc:spChg chg="mod">
          <ac:chgData name="Paul Tinkler" userId="bcebf29c-73c2-433d-80d2-6bad896374bf" providerId="ADAL" clId="{D12B3012-93AC-4EAD-9B6F-2F6990C7195E}" dt="2018-04-13T13:31:21.346" v="78" actId="1076"/>
          <ac:spMkLst>
            <pc:docMk/>
            <pc:sldMk cId="830059590" sldId="257"/>
            <ac:spMk id="12" creationId="{00000000-0000-0000-0000-000000000000}"/>
          </ac:spMkLst>
        </pc:spChg>
        <pc:spChg chg="mod">
          <ac:chgData name="Paul Tinkler" userId="bcebf29c-73c2-433d-80d2-6bad896374bf" providerId="ADAL" clId="{D12B3012-93AC-4EAD-9B6F-2F6990C7195E}" dt="2018-04-13T13:33:54.358" v="98" actId="1076"/>
          <ac:spMkLst>
            <pc:docMk/>
            <pc:sldMk cId="830059590" sldId="257"/>
            <ac:spMk id="13" creationId="{00000000-0000-0000-0000-000000000000}"/>
          </ac:spMkLst>
        </pc:spChg>
        <pc:spChg chg="mod">
          <ac:chgData name="Paul Tinkler" userId="bcebf29c-73c2-433d-80d2-6bad896374bf" providerId="ADAL" clId="{D12B3012-93AC-4EAD-9B6F-2F6990C7195E}" dt="2018-04-13T13:34:08.018" v="101" actId="1076"/>
          <ac:spMkLst>
            <pc:docMk/>
            <pc:sldMk cId="830059590" sldId="257"/>
            <ac:spMk id="14" creationId="{00000000-0000-0000-0000-000000000000}"/>
          </ac:spMkLst>
        </pc:spChg>
        <pc:picChg chg="mod">
          <ac:chgData name="Paul Tinkler" userId="bcebf29c-73c2-433d-80d2-6bad896374bf" providerId="ADAL" clId="{D12B3012-93AC-4EAD-9B6F-2F6990C7195E}" dt="2018-04-13T13:33:58.936" v="100" actId="1076"/>
          <ac:picMkLst>
            <pc:docMk/>
            <pc:sldMk cId="830059590" sldId="257"/>
            <ac:picMk id="1026" creationId="{00000000-0000-0000-0000-000000000000}"/>
          </ac:picMkLst>
        </pc:picChg>
      </pc:sldChg>
      <pc:sldChg chg="modSp">
        <pc:chgData name="Paul Tinkler" userId="bcebf29c-73c2-433d-80d2-6bad896374bf" providerId="ADAL" clId="{D12B3012-93AC-4EAD-9B6F-2F6990C7195E}" dt="2018-04-13T15:03:45.193" v="311" actId="207"/>
        <pc:sldMkLst>
          <pc:docMk/>
          <pc:sldMk cId="612488846" sldId="258"/>
        </pc:sldMkLst>
        <pc:spChg chg="mod">
          <ac:chgData name="Paul Tinkler" userId="bcebf29c-73c2-433d-80d2-6bad896374bf" providerId="ADAL" clId="{D12B3012-93AC-4EAD-9B6F-2F6990C7195E}" dt="2018-04-13T15:03:45.193" v="311" actId="207"/>
          <ac:spMkLst>
            <pc:docMk/>
            <pc:sldMk cId="612488846" sldId="258"/>
            <ac:spMk id="3" creationId="{00000000-0000-0000-0000-000000000000}"/>
          </ac:spMkLst>
        </pc:spChg>
      </pc:sldChg>
      <pc:sldChg chg="modSp modAnim">
        <pc:chgData name="Paul Tinkler" userId="bcebf29c-73c2-433d-80d2-6bad896374bf" providerId="ADAL" clId="{D12B3012-93AC-4EAD-9B6F-2F6990C7195E}" dt="2018-04-13T15:04:11.409" v="314" actId="207"/>
        <pc:sldMkLst>
          <pc:docMk/>
          <pc:sldMk cId="2428012171" sldId="259"/>
        </pc:sldMkLst>
        <pc:spChg chg="mod">
          <ac:chgData name="Paul Tinkler" userId="bcebf29c-73c2-433d-80d2-6bad896374bf" providerId="ADAL" clId="{D12B3012-93AC-4EAD-9B6F-2F6990C7195E}" dt="2018-04-13T13:34:43.882" v="105" actId="14100"/>
          <ac:spMkLst>
            <pc:docMk/>
            <pc:sldMk cId="2428012171" sldId="259"/>
            <ac:spMk id="2" creationId="{00000000-0000-0000-0000-000000000000}"/>
          </ac:spMkLst>
        </pc:spChg>
        <pc:spChg chg="mod">
          <ac:chgData name="Paul Tinkler" userId="bcebf29c-73c2-433d-80d2-6bad896374bf" providerId="ADAL" clId="{D12B3012-93AC-4EAD-9B6F-2F6990C7195E}" dt="2018-04-13T15:04:11.409" v="314" actId="207"/>
          <ac:spMkLst>
            <pc:docMk/>
            <pc:sldMk cId="2428012171" sldId="259"/>
            <ac:spMk id="3" creationId="{00000000-0000-0000-0000-000000000000}"/>
          </ac:spMkLst>
        </pc:spChg>
      </pc:sldChg>
      <pc:sldChg chg="modSp">
        <pc:chgData name="Paul Tinkler" userId="bcebf29c-73c2-433d-80d2-6bad896374bf" providerId="ADAL" clId="{D12B3012-93AC-4EAD-9B6F-2F6990C7195E}" dt="2018-04-13T15:05:06.441" v="321" actId="207"/>
        <pc:sldMkLst>
          <pc:docMk/>
          <pc:sldMk cId="560274069" sldId="260"/>
        </pc:sldMkLst>
        <pc:spChg chg="mod">
          <ac:chgData name="Paul Tinkler" userId="bcebf29c-73c2-433d-80d2-6bad896374bf" providerId="ADAL" clId="{D12B3012-93AC-4EAD-9B6F-2F6990C7195E}" dt="2018-04-13T13:35:08.906" v="108" actId="1076"/>
          <ac:spMkLst>
            <pc:docMk/>
            <pc:sldMk cId="560274069" sldId="260"/>
            <ac:spMk id="2" creationId="{00000000-0000-0000-0000-000000000000}"/>
          </ac:spMkLst>
        </pc:spChg>
        <pc:spChg chg="mod">
          <ac:chgData name="Paul Tinkler" userId="bcebf29c-73c2-433d-80d2-6bad896374bf" providerId="ADAL" clId="{D12B3012-93AC-4EAD-9B6F-2F6990C7195E}" dt="2018-04-13T15:05:06.441" v="321" actId="207"/>
          <ac:spMkLst>
            <pc:docMk/>
            <pc:sldMk cId="560274069" sldId="260"/>
            <ac:spMk id="3" creationId="{00000000-0000-0000-0000-000000000000}"/>
          </ac:spMkLst>
        </pc:spChg>
      </pc:sldChg>
      <pc:sldChg chg="modSp">
        <pc:chgData name="Paul Tinkler" userId="bcebf29c-73c2-433d-80d2-6bad896374bf" providerId="ADAL" clId="{D12B3012-93AC-4EAD-9B6F-2F6990C7195E}" dt="2018-04-13T15:05:33.002" v="324" actId="207"/>
        <pc:sldMkLst>
          <pc:docMk/>
          <pc:sldMk cId="2788881612" sldId="261"/>
        </pc:sldMkLst>
        <pc:spChg chg="mod">
          <ac:chgData name="Paul Tinkler" userId="bcebf29c-73c2-433d-80d2-6bad896374bf" providerId="ADAL" clId="{D12B3012-93AC-4EAD-9B6F-2F6990C7195E}" dt="2018-04-13T15:01:55.008" v="308" actId="1076"/>
          <ac:spMkLst>
            <pc:docMk/>
            <pc:sldMk cId="2788881612" sldId="261"/>
            <ac:spMk id="2" creationId="{00000000-0000-0000-0000-000000000000}"/>
          </ac:spMkLst>
        </pc:spChg>
        <pc:spChg chg="mod">
          <ac:chgData name="Paul Tinkler" userId="bcebf29c-73c2-433d-80d2-6bad896374bf" providerId="ADAL" clId="{D12B3012-93AC-4EAD-9B6F-2F6990C7195E}" dt="2018-04-13T15:05:33.002" v="324" actId="207"/>
          <ac:spMkLst>
            <pc:docMk/>
            <pc:sldMk cId="2788881612" sldId="261"/>
            <ac:spMk id="3" creationId="{00000000-0000-0000-0000-000000000000}"/>
          </ac:spMkLst>
        </pc:spChg>
        <pc:spChg chg="mod">
          <ac:chgData name="Paul Tinkler" userId="bcebf29c-73c2-433d-80d2-6bad896374bf" providerId="ADAL" clId="{D12B3012-93AC-4EAD-9B6F-2F6990C7195E}" dt="2018-04-13T15:05:25.564" v="323" actId="207"/>
          <ac:spMkLst>
            <pc:docMk/>
            <pc:sldMk cId="2788881612" sldId="261"/>
            <ac:spMk id="6" creationId="{00000000-0000-0000-0000-000000000000}"/>
          </ac:spMkLst>
        </pc:spChg>
      </pc:sldChg>
      <pc:sldChg chg="modSp">
        <pc:chgData name="Paul Tinkler" userId="bcebf29c-73c2-433d-80d2-6bad896374bf" providerId="ADAL" clId="{D12B3012-93AC-4EAD-9B6F-2F6990C7195E}" dt="2018-04-15T21:35:07.742" v="676" actId="20577"/>
        <pc:sldMkLst>
          <pc:docMk/>
          <pc:sldMk cId="4155795872" sldId="262"/>
        </pc:sldMkLst>
        <pc:spChg chg="mod">
          <ac:chgData name="Paul Tinkler" userId="bcebf29c-73c2-433d-80d2-6bad896374bf" providerId="ADAL" clId="{D12B3012-93AC-4EAD-9B6F-2F6990C7195E}" dt="2018-04-15T21:35:07.742" v="676" actId="20577"/>
          <ac:spMkLst>
            <pc:docMk/>
            <pc:sldMk cId="4155795872" sldId="262"/>
            <ac:spMk id="3074" creationId="{00000000-0000-0000-0000-000000000000}"/>
          </ac:spMkLst>
        </pc:spChg>
      </pc:sldChg>
      <pc:sldChg chg="addSp delSp modSp">
        <pc:chgData name="Paul Tinkler" userId="bcebf29c-73c2-433d-80d2-6bad896374bf" providerId="ADAL" clId="{D12B3012-93AC-4EAD-9B6F-2F6990C7195E}" dt="2018-04-13T13:37:29.966" v="123" actId="1076"/>
        <pc:sldMkLst>
          <pc:docMk/>
          <pc:sldMk cId="3489590008" sldId="263"/>
        </pc:sldMkLst>
        <pc:spChg chg="add del mod">
          <ac:chgData name="Paul Tinkler" userId="bcebf29c-73c2-433d-80d2-6bad896374bf" providerId="ADAL" clId="{D12B3012-93AC-4EAD-9B6F-2F6990C7195E}" dt="2018-04-13T13:37:23.578" v="121" actId="478"/>
          <ac:spMkLst>
            <pc:docMk/>
            <pc:sldMk cId="3489590008" sldId="263"/>
            <ac:spMk id="5" creationId="{7F53539B-3C6F-4387-89AD-A762F56B3CCF}"/>
          </ac:spMkLst>
        </pc:spChg>
        <pc:picChg chg="add mod">
          <ac:chgData name="Paul Tinkler" userId="bcebf29c-73c2-433d-80d2-6bad896374bf" providerId="ADAL" clId="{D12B3012-93AC-4EAD-9B6F-2F6990C7195E}" dt="2018-04-13T13:37:29.966" v="123" actId="1076"/>
          <ac:picMkLst>
            <pc:docMk/>
            <pc:sldMk cId="3489590008" sldId="263"/>
            <ac:picMk id="4" creationId="{6EDC09E4-3B80-4DCD-9023-D4B34773C1A2}"/>
          </ac:picMkLst>
        </pc:picChg>
        <pc:picChg chg="mod">
          <ac:chgData name="Paul Tinkler" userId="bcebf29c-73c2-433d-80d2-6bad896374bf" providerId="ADAL" clId="{D12B3012-93AC-4EAD-9B6F-2F6990C7195E}" dt="2018-04-13T13:36:35.758" v="118" actId="1076"/>
          <ac:picMkLst>
            <pc:docMk/>
            <pc:sldMk cId="3489590008" sldId="263"/>
            <ac:picMk id="62468" creationId="{00000000-0000-0000-0000-000000000000}"/>
          </ac:picMkLst>
        </pc:picChg>
        <pc:picChg chg="del">
          <ac:chgData name="Paul Tinkler" userId="bcebf29c-73c2-433d-80d2-6bad896374bf" providerId="ADAL" clId="{D12B3012-93AC-4EAD-9B6F-2F6990C7195E}" dt="2018-04-13T13:36:15.306" v="115" actId="478"/>
          <ac:picMkLst>
            <pc:docMk/>
            <pc:sldMk cId="3489590008" sldId="263"/>
            <ac:picMk id="62469" creationId="{00000000-0000-0000-0000-000000000000}"/>
          </ac:picMkLst>
        </pc:picChg>
      </pc:sldChg>
      <pc:sldChg chg="addSp delSp modSp add">
        <pc:chgData name="Paul Tinkler" userId="bcebf29c-73c2-433d-80d2-6bad896374bf" providerId="ADAL" clId="{D12B3012-93AC-4EAD-9B6F-2F6990C7195E}" dt="2018-04-13T13:30:25.883" v="70" actId="20577"/>
        <pc:sldMkLst>
          <pc:docMk/>
          <pc:sldMk cId="4090575137" sldId="264"/>
        </pc:sldMkLst>
        <pc:spChg chg="mod">
          <ac:chgData name="Paul Tinkler" userId="bcebf29c-73c2-433d-80d2-6bad896374bf" providerId="ADAL" clId="{D12B3012-93AC-4EAD-9B6F-2F6990C7195E}" dt="2018-04-13T12:34:55.615" v="20" actId="20577"/>
          <ac:spMkLst>
            <pc:docMk/>
            <pc:sldMk cId="4090575137" sldId="264"/>
            <ac:spMk id="2" creationId="{AEEB5314-3CA8-4209-9F4B-373A17107E8E}"/>
          </ac:spMkLst>
        </pc:spChg>
        <pc:spChg chg="add del mod">
          <ac:chgData name="Paul Tinkler" userId="bcebf29c-73c2-433d-80d2-6bad896374bf" providerId="ADAL" clId="{D12B3012-93AC-4EAD-9B6F-2F6990C7195E}" dt="2018-04-13T13:30:25.883" v="70" actId="20577"/>
          <ac:spMkLst>
            <pc:docMk/>
            <pc:sldMk cId="4090575137" sldId="264"/>
            <ac:spMk id="3" creationId="{3440C9B5-DBDF-4BFD-9E01-387F5D399555}"/>
          </ac:spMkLst>
        </pc:spChg>
        <pc:spChg chg="add del mod">
          <ac:chgData name="Paul Tinkler" userId="bcebf29c-73c2-433d-80d2-6bad896374bf" providerId="ADAL" clId="{D12B3012-93AC-4EAD-9B6F-2F6990C7195E}" dt="2018-04-13T12:36:48.779" v="36" actId="931"/>
          <ac:spMkLst>
            <pc:docMk/>
            <pc:sldMk cId="4090575137" sldId="264"/>
            <ac:spMk id="6" creationId="{B4A905CE-5DA0-4D25-BF42-73EAF7402320}"/>
          </ac:spMkLst>
        </pc:spChg>
        <pc:spChg chg="add del mod">
          <ac:chgData name="Paul Tinkler" userId="bcebf29c-73c2-433d-80d2-6bad896374bf" providerId="ADAL" clId="{D12B3012-93AC-4EAD-9B6F-2F6990C7195E}" dt="2018-04-13T12:36:01.706" v="23" actId="478"/>
          <ac:spMkLst>
            <pc:docMk/>
            <pc:sldMk cId="4090575137" sldId="264"/>
            <ac:spMk id="8" creationId="{ED1F4AA5-7D10-477C-84D6-123FC116800B}"/>
          </ac:spMkLst>
        </pc:spChg>
        <pc:spChg chg="add del mod">
          <ac:chgData name="Paul Tinkler" userId="bcebf29c-73c2-433d-80d2-6bad896374bf" providerId="ADAL" clId="{D12B3012-93AC-4EAD-9B6F-2F6990C7195E}" dt="2018-04-13T12:36:45.139" v="35" actId="20577"/>
          <ac:spMkLst>
            <pc:docMk/>
            <pc:sldMk cId="4090575137" sldId="264"/>
            <ac:spMk id="9" creationId="{AFAC3BE6-9071-40B1-BA14-A4D67901FB82}"/>
          </ac:spMkLst>
        </pc:spChg>
        <pc:spChg chg="add del mod">
          <ac:chgData name="Paul Tinkler" userId="bcebf29c-73c2-433d-80d2-6bad896374bf" providerId="ADAL" clId="{D12B3012-93AC-4EAD-9B6F-2F6990C7195E}" dt="2018-04-13T12:37:04.062" v="39" actId="478"/>
          <ac:spMkLst>
            <pc:docMk/>
            <pc:sldMk cId="4090575137" sldId="264"/>
            <ac:spMk id="11" creationId="{174AD617-8F36-4925-B75B-336A8A533FB7}"/>
          </ac:spMkLst>
        </pc:spChg>
        <pc:picChg chg="add del mod">
          <ac:chgData name="Paul Tinkler" userId="bcebf29c-73c2-433d-80d2-6bad896374bf" providerId="ADAL" clId="{D12B3012-93AC-4EAD-9B6F-2F6990C7195E}" dt="2018-04-13T12:36:48.779" v="36" actId="931"/>
          <ac:picMkLst>
            <pc:docMk/>
            <pc:sldMk cId="4090575137" sldId="264"/>
            <ac:picMk id="5" creationId="{F20BB110-05FF-4252-AA66-A52791D27FA2}"/>
          </ac:picMkLst>
        </pc:picChg>
        <pc:picChg chg="add mod">
          <ac:chgData name="Paul Tinkler" userId="bcebf29c-73c2-433d-80d2-6bad896374bf" providerId="ADAL" clId="{D12B3012-93AC-4EAD-9B6F-2F6990C7195E}" dt="2018-04-13T12:36:58.673" v="38" actId="1076"/>
          <ac:picMkLst>
            <pc:docMk/>
            <pc:sldMk cId="4090575137" sldId="264"/>
            <ac:picMk id="10" creationId="{385DA7A4-897F-47EC-B0C3-60A17A987197}"/>
          </ac:picMkLst>
        </pc:picChg>
      </pc:sldChg>
      <pc:sldChg chg="modSp add">
        <pc:chgData name="Paul Tinkler" userId="bcebf29c-73c2-433d-80d2-6bad896374bf" providerId="ADAL" clId="{D12B3012-93AC-4EAD-9B6F-2F6990C7195E}" dt="2018-04-13T14:32:08.286" v="256" actId="207"/>
        <pc:sldMkLst>
          <pc:docMk/>
          <pc:sldMk cId="2996296272" sldId="265"/>
        </pc:sldMkLst>
        <pc:spChg chg="mod">
          <ac:chgData name="Paul Tinkler" userId="bcebf29c-73c2-433d-80d2-6bad896374bf" providerId="ADAL" clId="{D12B3012-93AC-4EAD-9B6F-2F6990C7195E}" dt="2018-04-13T14:15:57.962" v="146" actId="20577"/>
          <ac:spMkLst>
            <pc:docMk/>
            <pc:sldMk cId="2996296272" sldId="265"/>
            <ac:spMk id="2" creationId="{C316A8A2-901F-4A87-AF08-D343940C2738}"/>
          </ac:spMkLst>
        </pc:spChg>
        <pc:spChg chg="mod">
          <ac:chgData name="Paul Tinkler" userId="bcebf29c-73c2-433d-80d2-6bad896374bf" providerId="ADAL" clId="{D12B3012-93AC-4EAD-9B6F-2F6990C7195E}" dt="2018-04-13T14:32:08.286" v="256" actId="207"/>
          <ac:spMkLst>
            <pc:docMk/>
            <pc:sldMk cId="2996296272" sldId="265"/>
            <ac:spMk id="3" creationId="{E51E97AA-0402-438E-A5A9-40EC5D39DA22}"/>
          </ac:spMkLst>
        </pc:spChg>
      </pc:sldChg>
      <pc:sldChg chg="addSp delSp modSp add">
        <pc:chgData name="Paul Tinkler" userId="bcebf29c-73c2-433d-80d2-6bad896374bf" providerId="ADAL" clId="{D12B3012-93AC-4EAD-9B6F-2F6990C7195E}" dt="2018-04-13T14:23:19.966" v="233" actId="207"/>
        <pc:sldMkLst>
          <pc:docMk/>
          <pc:sldMk cId="1676544049" sldId="266"/>
        </pc:sldMkLst>
        <pc:spChg chg="mod">
          <ac:chgData name="Paul Tinkler" userId="bcebf29c-73c2-433d-80d2-6bad896374bf" providerId="ADAL" clId="{D12B3012-93AC-4EAD-9B6F-2F6990C7195E}" dt="2018-04-13T14:23:19.966" v="233" actId="207"/>
          <ac:spMkLst>
            <pc:docMk/>
            <pc:sldMk cId="1676544049" sldId="266"/>
            <ac:spMk id="2" creationId="{DFC328CE-2573-4B93-A38D-96055685C4EA}"/>
          </ac:spMkLst>
        </pc:spChg>
        <pc:spChg chg="mod">
          <ac:chgData name="Paul Tinkler" userId="bcebf29c-73c2-433d-80d2-6bad896374bf" providerId="ADAL" clId="{D12B3012-93AC-4EAD-9B6F-2F6990C7195E}" dt="2018-04-13T14:16:30.732" v="149" actId="207"/>
          <ac:spMkLst>
            <pc:docMk/>
            <pc:sldMk cId="1676544049" sldId="266"/>
            <ac:spMk id="3" creationId="{E283ED55-5EB9-4E53-85D7-D397F15463E1}"/>
          </ac:spMkLst>
        </pc:spChg>
        <pc:spChg chg="add del">
          <ac:chgData name="Paul Tinkler" userId="bcebf29c-73c2-433d-80d2-6bad896374bf" providerId="ADAL" clId="{D12B3012-93AC-4EAD-9B6F-2F6990C7195E}" dt="2018-04-13T14:23:17.539" v="232" actId="207"/>
          <ac:spMkLst>
            <pc:docMk/>
            <pc:sldMk cId="1676544049" sldId="266"/>
            <ac:spMk id="4" creationId="{6BE7466A-2F8E-4D91-B6CE-2DDA45766E47}"/>
          </ac:spMkLst>
        </pc:spChg>
      </pc:sldChg>
      <pc:sldChg chg="modSp add">
        <pc:chgData name="Paul Tinkler" userId="bcebf29c-73c2-433d-80d2-6bad896374bf" providerId="ADAL" clId="{D12B3012-93AC-4EAD-9B6F-2F6990C7195E}" dt="2018-04-13T14:32:33.099" v="257" actId="12"/>
        <pc:sldMkLst>
          <pc:docMk/>
          <pc:sldMk cId="3334664600" sldId="267"/>
        </pc:sldMkLst>
        <pc:spChg chg="mod">
          <ac:chgData name="Paul Tinkler" userId="bcebf29c-73c2-433d-80d2-6bad896374bf" providerId="ADAL" clId="{D12B3012-93AC-4EAD-9B6F-2F6990C7195E}" dt="2018-04-13T14:23:23.778" v="234" actId="12"/>
          <ac:spMkLst>
            <pc:docMk/>
            <pc:sldMk cId="3334664600" sldId="267"/>
            <ac:spMk id="2" creationId="{96A78425-3B73-49F6-86C7-DE9A4E5DA663}"/>
          </ac:spMkLst>
        </pc:spChg>
        <pc:spChg chg="mod">
          <ac:chgData name="Paul Tinkler" userId="bcebf29c-73c2-433d-80d2-6bad896374bf" providerId="ADAL" clId="{D12B3012-93AC-4EAD-9B6F-2F6990C7195E}" dt="2018-04-13T14:32:33.099" v="257" actId="12"/>
          <ac:spMkLst>
            <pc:docMk/>
            <pc:sldMk cId="3334664600" sldId="267"/>
            <ac:spMk id="3" creationId="{8E5FE215-DBBC-42E1-B03F-B480AE99D26D}"/>
          </ac:spMkLst>
        </pc:spChg>
      </pc:sldChg>
      <pc:sldChg chg="modSp add">
        <pc:chgData name="Paul Tinkler" userId="bcebf29c-73c2-433d-80d2-6bad896374bf" providerId="ADAL" clId="{D12B3012-93AC-4EAD-9B6F-2F6990C7195E}" dt="2018-04-13T14:23:27.283" v="235" actId="207"/>
        <pc:sldMkLst>
          <pc:docMk/>
          <pc:sldMk cId="2350481450" sldId="268"/>
        </pc:sldMkLst>
        <pc:spChg chg="mod">
          <ac:chgData name="Paul Tinkler" userId="bcebf29c-73c2-433d-80d2-6bad896374bf" providerId="ADAL" clId="{D12B3012-93AC-4EAD-9B6F-2F6990C7195E}" dt="2018-04-13T14:23:27.283" v="235" actId="207"/>
          <ac:spMkLst>
            <pc:docMk/>
            <pc:sldMk cId="2350481450" sldId="268"/>
            <ac:spMk id="2" creationId="{4EDD16BD-6AF4-42B8-B3C6-60152CF3D560}"/>
          </ac:spMkLst>
        </pc:spChg>
        <pc:spChg chg="mod">
          <ac:chgData name="Paul Tinkler" userId="bcebf29c-73c2-433d-80d2-6bad896374bf" providerId="ADAL" clId="{D12B3012-93AC-4EAD-9B6F-2F6990C7195E}" dt="2018-04-13T14:17:04.265" v="152" actId="207"/>
          <ac:spMkLst>
            <pc:docMk/>
            <pc:sldMk cId="2350481450" sldId="268"/>
            <ac:spMk id="3" creationId="{275E1966-2A8F-4EE3-9D3F-D3CAA1A11C8B}"/>
          </ac:spMkLst>
        </pc:spChg>
      </pc:sldChg>
      <pc:sldChg chg="modSp add">
        <pc:chgData name="Paul Tinkler" userId="bcebf29c-73c2-433d-80d2-6bad896374bf" providerId="ADAL" clId="{D12B3012-93AC-4EAD-9B6F-2F6990C7195E}" dt="2018-04-13T14:32:47.782" v="260" actId="207"/>
        <pc:sldMkLst>
          <pc:docMk/>
          <pc:sldMk cId="2759455174" sldId="269"/>
        </pc:sldMkLst>
        <pc:spChg chg="mod">
          <ac:chgData name="Paul Tinkler" userId="bcebf29c-73c2-433d-80d2-6bad896374bf" providerId="ADAL" clId="{D12B3012-93AC-4EAD-9B6F-2F6990C7195E}" dt="2018-04-13T14:23:31.850" v="236" actId="207"/>
          <ac:spMkLst>
            <pc:docMk/>
            <pc:sldMk cId="2759455174" sldId="269"/>
            <ac:spMk id="2" creationId="{C1AB5309-36D5-4DC8-89F2-E070EA3B0D2A}"/>
          </ac:spMkLst>
        </pc:spChg>
        <pc:spChg chg="mod">
          <ac:chgData name="Paul Tinkler" userId="bcebf29c-73c2-433d-80d2-6bad896374bf" providerId="ADAL" clId="{D12B3012-93AC-4EAD-9B6F-2F6990C7195E}" dt="2018-04-13T14:32:47.782" v="260" actId="207"/>
          <ac:spMkLst>
            <pc:docMk/>
            <pc:sldMk cId="2759455174" sldId="269"/>
            <ac:spMk id="3" creationId="{84FB0067-F931-4F81-A5B0-36E2D13E1B05}"/>
          </ac:spMkLst>
        </pc:spChg>
      </pc:sldChg>
      <pc:sldChg chg="modSp add">
        <pc:chgData name="Paul Tinkler" userId="bcebf29c-73c2-433d-80d2-6bad896374bf" providerId="ADAL" clId="{D12B3012-93AC-4EAD-9B6F-2F6990C7195E}" dt="2018-04-13T14:35:00.967" v="264" actId="207"/>
        <pc:sldMkLst>
          <pc:docMk/>
          <pc:sldMk cId="4288508289" sldId="270"/>
        </pc:sldMkLst>
        <pc:spChg chg="mod">
          <ac:chgData name="Paul Tinkler" userId="bcebf29c-73c2-433d-80d2-6bad896374bf" providerId="ADAL" clId="{D12B3012-93AC-4EAD-9B6F-2F6990C7195E}" dt="2018-04-13T14:23:36.601" v="237" actId="207"/>
          <ac:spMkLst>
            <pc:docMk/>
            <pc:sldMk cId="4288508289" sldId="270"/>
            <ac:spMk id="2" creationId="{9BF6411F-C940-4D0A-83DA-7F690DCE6255}"/>
          </ac:spMkLst>
        </pc:spChg>
        <pc:spChg chg="mod">
          <ac:chgData name="Paul Tinkler" userId="bcebf29c-73c2-433d-80d2-6bad896374bf" providerId="ADAL" clId="{D12B3012-93AC-4EAD-9B6F-2F6990C7195E}" dt="2018-04-13T14:35:00.967" v="264" actId="207"/>
          <ac:spMkLst>
            <pc:docMk/>
            <pc:sldMk cId="4288508289" sldId="270"/>
            <ac:spMk id="3" creationId="{18E1A778-2954-43CA-A8DC-EA801976FBEB}"/>
          </ac:spMkLst>
        </pc:spChg>
      </pc:sldChg>
      <pc:sldChg chg="modSp add">
        <pc:chgData name="Paul Tinkler" userId="bcebf29c-73c2-433d-80d2-6bad896374bf" providerId="ADAL" clId="{D12B3012-93AC-4EAD-9B6F-2F6990C7195E}" dt="2018-04-13T14:23:40.760" v="238" actId="207"/>
        <pc:sldMkLst>
          <pc:docMk/>
          <pc:sldMk cId="3002292255" sldId="271"/>
        </pc:sldMkLst>
        <pc:spChg chg="mod">
          <ac:chgData name="Paul Tinkler" userId="bcebf29c-73c2-433d-80d2-6bad896374bf" providerId="ADAL" clId="{D12B3012-93AC-4EAD-9B6F-2F6990C7195E}" dt="2018-04-13T14:23:40.760" v="238" actId="207"/>
          <ac:spMkLst>
            <pc:docMk/>
            <pc:sldMk cId="3002292255" sldId="271"/>
            <ac:spMk id="2" creationId="{67039A53-DD2A-41AC-9053-3EFF080CDA87}"/>
          </ac:spMkLst>
        </pc:spChg>
        <pc:spChg chg="mod">
          <ac:chgData name="Paul Tinkler" userId="bcebf29c-73c2-433d-80d2-6bad896374bf" providerId="ADAL" clId="{D12B3012-93AC-4EAD-9B6F-2F6990C7195E}" dt="2018-04-13T14:17:57.546" v="156" actId="207"/>
          <ac:spMkLst>
            <pc:docMk/>
            <pc:sldMk cId="3002292255" sldId="271"/>
            <ac:spMk id="3" creationId="{4DE42FFD-296E-4A04-B735-5DDA072621C9}"/>
          </ac:spMkLst>
        </pc:spChg>
      </pc:sldChg>
      <pc:sldChg chg="modSp add">
        <pc:chgData name="Paul Tinkler" userId="bcebf29c-73c2-433d-80d2-6bad896374bf" providerId="ADAL" clId="{D12B3012-93AC-4EAD-9B6F-2F6990C7195E}" dt="2018-04-13T14:35:42.984" v="268" actId="207"/>
        <pc:sldMkLst>
          <pc:docMk/>
          <pc:sldMk cId="359584518" sldId="272"/>
        </pc:sldMkLst>
        <pc:spChg chg="mod">
          <ac:chgData name="Paul Tinkler" userId="bcebf29c-73c2-433d-80d2-6bad896374bf" providerId="ADAL" clId="{D12B3012-93AC-4EAD-9B6F-2F6990C7195E}" dt="2018-04-13T14:23:44.804" v="239" actId="207"/>
          <ac:spMkLst>
            <pc:docMk/>
            <pc:sldMk cId="359584518" sldId="272"/>
            <ac:spMk id="2" creationId="{46FA0805-047C-40CF-854D-FC664DCB791F}"/>
          </ac:spMkLst>
        </pc:spChg>
        <pc:spChg chg="mod">
          <ac:chgData name="Paul Tinkler" userId="bcebf29c-73c2-433d-80d2-6bad896374bf" providerId="ADAL" clId="{D12B3012-93AC-4EAD-9B6F-2F6990C7195E}" dt="2018-04-13T14:35:42.984" v="268" actId="207"/>
          <ac:spMkLst>
            <pc:docMk/>
            <pc:sldMk cId="359584518" sldId="272"/>
            <ac:spMk id="3" creationId="{4FD41811-96A4-46C6-BDBC-24603CE5895B}"/>
          </ac:spMkLst>
        </pc:spChg>
      </pc:sldChg>
      <pc:sldChg chg="modSp add">
        <pc:chgData name="Paul Tinkler" userId="bcebf29c-73c2-433d-80d2-6bad896374bf" providerId="ADAL" clId="{D12B3012-93AC-4EAD-9B6F-2F6990C7195E}" dt="2018-04-13T14:23:49.080" v="240" actId="207"/>
        <pc:sldMkLst>
          <pc:docMk/>
          <pc:sldMk cId="4055267431" sldId="273"/>
        </pc:sldMkLst>
        <pc:spChg chg="mod">
          <ac:chgData name="Paul Tinkler" userId="bcebf29c-73c2-433d-80d2-6bad896374bf" providerId="ADAL" clId="{D12B3012-93AC-4EAD-9B6F-2F6990C7195E}" dt="2018-04-13T14:23:49.080" v="240" actId="207"/>
          <ac:spMkLst>
            <pc:docMk/>
            <pc:sldMk cId="4055267431" sldId="273"/>
            <ac:spMk id="2" creationId="{925859BB-97D7-4E55-95FF-4A797764FB36}"/>
          </ac:spMkLst>
        </pc:spChg>
        <pc:spChg chg="mod">
          <ac:chgData name="Paul Tinkler" userId="bcebf29c-73c2-433d-80d2-6bad896374bf" providerId="ADAL" clId="{D12B3012-93AC-4EAD-9B6F-2F6990C7195E}" dt="2018-04-13T14:18:29.381" v="159" actId="207"/>
          <ac:spMkLst>
            <pc:docMk/>
            <pc:sldMk cId="4055267431" sldId="273"/>
            <ac:spMk id="3" creationId="{6F13C4C1-E3E9-4251-BAF6-62BAE543F17F}"/>
          </ac:spMkLst>
        </pc:spChg>
      </pc:sldChg>
      <pc:sldChg chg="modSp add">
        <pc:chgData name="Paul Tinkler" userId="bcebf29c-73c2-433d-80d2-6bad896374bf" providerId="ADAL" clId="{D12B3012-93AC-4EAD-9B6F-2F6990C7195E}" dt="2018-04-13T14:36:25.601" v="272" actId="207"/>
        <pc:sldMkLst>
          <pc:docMk/>
          <pc:sldMk cId="1066771729" sldId="274"/>
        </pc:sldMkLst>
        <pc:spChg chg="mod">
          <ac:chgData name="Paul Tinkler" userId="bcebf29c-73c2-433d-80d2-6bad896374bf" providerId="ADAL" clId="{D12B3012-93AC-4EAD-9B6F-2F6990C7195E}" dt="2018-04-13T14:23:52.890" v="241" actId="207"/>
          <ac:spMkLst>
            <pc:docMk/>
            <pc:sldMk cId="1066771729" sldId="274"/>
            <ac:spMk id="2" creationId="{19CC3D01-9D4F-4531-B56A-7095D1FCD523}"/>
          </ac:spMkLst>
        </pc:spChg>
        <pc:spChg chg="mod">
          <ac:chgData name="Paul Tinkler" userId="bcebf29c-73c2-433d-80d2-6bad896374bf" providerId="ADAL" clId="{D12B3012-93AC-4EAD-9B6F-2F6990C7195E}" dt="2018-04-13T14:36:25.601" v="272" actId="207"/>
          <ac:spMkLst>
            <pc:docMk/>
            <pc:sldMk cId="1066771729" sldId="274"/>
            <ac:spMk id="3" creationId="{417006EC-5F50-40A0-BDD8-FED9FDD1504D}"/>
          </ac:spMkLst>
        </pc:spChg>
      </pc:sldChg>
      <pc:sldChg chg="modSp add">
        <pc:chgData name="Paul Tinkler" userId="bcebf29c-73c2-433d-80d2-6bad896374bf" providerId="ADAL" clId="{D12B3012-93AC-4EAD-9B6F-2F6990C7195E}" dt="2018-04-13T14:58:20.381" v="285" actId="207"/>
        <pc:sldMkLst>
          <pc:docMk/>
          <pc:sldMk cId="43965063" sldId="275"/>
        </pc:sldMkLst>
        <pc:spChg chg="mod">
          <ac:chgData name="Paul Tinkler" userId="bcebf29c-73c2-433d-80d2-6bad896374bf" providerId="ADAL" clId="{D12B3012-93AC-4EAD-9B6F-2F6990C7195E}" dt="2018-04-13T14:23:56.872" v="242" actId="207"/>
          <ac:spMkLst>
            <pc:docMk/>
            <pc:sldMk cId="43965063" sldId="275"/>
            <ac:spMk id="2" creationId="{32347B91-9B25-4CCD-9351-ABE2C31CC552}"/>
          </ac:spMkLst>
        </pc:spChg>
        <pc:spChg chg="mod">
          <ac:chgData name="Paul Tinkler" userId="bcebf29c-73c2-433d-80d2-6bad896374bf" providerId="ADAL" clId="{D12B3012-93AC-4EAD-9B6F-2F6990C7195E}" dt="2018-04-13T14:58:20.381" v="285" actId="207"/>
          <ac:spMkLst>
            <pc:docMk/>
            <pc:sldMk cId="43965063" sldId="275"/>
            <ac:spMk id="3" creationId="{BF6F6FD7-1275-4896-B0EA-1202F494F574}"/>
          </ac:spMkLst>
        </pc:spChg>
      </pc:sldChg>
      <pc:sldChg chg="modSp add">
        <pc:chgData name="Paul Tinkler" userId="bcebf29c-73c2-433d-80d2-6bad896374bf" providerId="ADAL" clId="{D12B3012-93AC-4EAD-9B6F-2F6990C7195E}" dt="2018-04-13T14:58:58.264" v="291" actId="313"/>
        <pc:sldMkLst>
          <pc:docMk/>
          <pc:sldMk cId="71185774" sldId="276"/>
        </pc:sldMkLst>
        <pc:spChg chg="mod">
          <ac:chgData name="Paul Tinkler" userId="bcebf29c-73c2-433d-80d2-6bad896374bf" providerId="ADAL" clId="{D12B3012-93AC-4EAD-9B6F-2F6990C7195E}" dt="2018-04-13T14:24:00.531" v="243" actId="207"/>
          <ac:spMkLst>
            <pc:docMk/>
            <pc:sldMk cId="71185774" sldId="276"/>
            <ac:spMk id="2" creationId="{C8557031-FE09-49C5-8464-E35AF7DE5495}"/>
          </ac:spMkLst>
        </pc:spChg>
        <pc:spChg chg="mod">
          <ac:chgData name="Paul Tinkler" userId="bcebf29c-73c2-433d-80d2-6bad896374bf" providerId="ADAL" clId="{D12B3012-93AC-4EAD-9B6F-2F6990C7195E}" dt="2018-04-13T14:58:58.264" v="291" actId="313"/>
          <ac:spMkLst>
            <pc:docMk/>
            <pc:sldMk cId="71185774" sldId="276"/>
            <ac:spMk id="3" creationId="{9EAA5B69-EE8D-408D-94E0-02AA1652E764}"/>
          </ac:spMkLst>
        </pc:spChg>
      </pc:sldChg>
      <pc:sldChg chg="modSp add">
        <pc:chgData name="Paul Tinkler" userId="bcebf29c-73c2-433d-80d2-6bad896374bf" providerId="ADAL" clId="{D12B3012-93AC-4EAD-9B6F-2F6990C7195E}" dt="2018-04-13T14:59:40.336" v="294" actId="207"/>
        <pc:sldMkLst>
          <pc:docMk/>
          <pc:sldMk cId="2790965278" sldId="277"/>
        </pc:sldMkLst>
        <pc:spChg chg="mod">
          <ac:chgData name="Paul Tinkler" userId="bcebf29c-73c2-433d-80d2-6bad896374bf" providerId="ADAL" clId="{D12B3012-93AC-4EAD-9B6F-2F6990C7195E}" dt="2018-04-13T14:24:04.279" v="244" actId="207"/>
          <ac:spMkLst>
            <pc:docMk/>
            <pc:sldMk cId="2790965278" sldId="277"/>
            <ac:spMk id="2" creationId="{5BDF64D4-E5BF-4779-A739-A7A659E60DEA}"/>
          </ac:spMkLst>
        </pc:spChg>
        <pc:spChg chg="mod">
          <ac:chgData name="Paul Tinkler" userId="bcebf29c-73c2-433d-80d2-6bad896374bf" providerId="ADAL" clId="{D12B3012-93AC-4EAD-9B6F-2F6990C7195E}" dt="2018-04-13T14:59:40.336" v="294" actId="207"/>
          <ac:spMkLst>
            <pc:docMk/>
            <pc:sldMk cId="2790965278" sldId="277"/>
            <ac:spMk id="3" creationId="{6ED7AC16-D7C9-4BEF-9FB4-5CA6D8212992}"/>
          </ac:spMkLst>
        </pc:spChg>
      </pc:sldChg>
      <pc:sldChg chg="modSp add">
        <pc:chgData name="Paul Tinkler" userId="bcebf29c-73c2-433d-80d2-6bad896374bf" providerId="ADAL" clId="{D12B3012-93AC-4EAD-9B6F-2F6990C7195E}" dt="2018-04-13T15:00:19.595" v="301" actId="207"/>
        <pc:sldMkLst>
          <pc:docMk/>
          <pc:sldMk cId="712058966" sldId="278"/>
        </pc:sldMkLst>
        <pc:spChg chg="mod">
          <ac:chgData name="Paul Tinkler" userId="bcebf29c-73c2-433d-80d2-6bad896374bf" providerId="ADAL" clId="{D12B3012-93AC-4EAD-9B6F-2F6990C7195E}" dt="2018-04-13T14:24:08.441" v="245" actId="207"/>
          <ac:spMkLst>
            <pc:docMk/>
            <pc:sldMk cId="712058966" sldId="278"/>
            <ac:spMk id="2" creationId="{476A17DF-09F9-4AF9-8A55-13D340C10373}"/>
          </ac:spMkLst>
        </pc:spChg>
        <pc:spChg chg="mod">
          <ac:chgData name="Paul Tinkler" userId="bcebf29c-73c2-433d-80d2-6bad896374bf" providerId="ADAL" clId="{D12B3012-93AC-4EAD-9B6F-2F6990C7195E}" dt="2018-04-13T15:00:19.595" v="301" actId="207"/>
          <ac:spMkLst>
            <pc:docMk/>
            <pc:sldMk cId="712058966" sldId="278"/>
            <ac:spMk id="3" creationId="{855594F4-2DE4-4B41-B8AC-DD6048097657}"/>
          </ac:spMkLst>
        </pc:spChg>
      </pc:sldChg>
      <pc:sldChg chg="modSp add">
        <pc:chgData name="Paul Tinkler" userId="bcebf29c-73c2-433d-80d2-6bad896374bf" providerId="ADAL" clId="{D12B3012-93AC-4EAD-9B6F-2F6990C7195E}" dt="2018-04-13T14:24:12.160" v="246" actId="207"/>
        <pc:sldMkLst>
          <pc:docMk/>
          <pc:sldMk cId="214171091" sldId="279"/>
        </pc:sldMkLst>
        <pc:spChg chg="mod">
          <ac:chgData name="Paul Tinkler" userId="bcebf29c-73c2-433d-80d2-6bad896374bf" providerId="ADAL" clId="{D12B3012-93AC-4EAD-9B6F-2F6990C7195E}" dt="2018-04-13T14:24:12.160" v="246" actId="207"/>
          <ac:spMkLst>
            <pc:docMk/>
            <pc:sldMk cId="214171091" sldId="279"/>
            <ac:spMk id="2" creationId="{218D3891-640B-446D-9404-1D00B9113FA9}"/>
          </ac:spMkLst>
        </pc:spChg>
        <pc:spChg chg="mod">
          <ac:chgData name="Paul Tinkler" userId="bcebf29c-73c2-433d-80d2-6bad896374bf" providerId="ADAL" clId="{D12B3012-93AC-4EAD-9B6F-2F6990C7195E}" dt="2018-04-13T14:21:45.480" v="226" actId="207"/>
          <ac:spMkLst>
            <pc:docMk/>
            <pc:sldMk cId="214171091" sldId="279"/>
            <ac:spMk id="3" creationId="{AE4B5EE5-3D36-44C9-9A77-02D1FCF86F13}"/>
          </ac:spMkLst>
        </pc:spChg>
      </pc:sldChg>
      <pc:sldChg chg="modSp add">
        <pc:chgData name="Paul Tinkler" userId="bcebf29c-73c2-433d-80d2-6bad896374bf" providerId="ADAL" clId="{D12B3012-93AC-4EAD-9B6F-2F6990C7195E}" dt="2018-04-13T15:01:12.860" v="305" actId="207"/>
        <pc:sldMkLst>
          <pc:docMk/>
          <pc:sldMk cId="2213270374" sldId="280"/>
        </pc:sldMkLst>
        <pc:spChg chg="mod">
          <ac:chgData name="Paul Tinkler" userId="bcebf29c-73c2-433d-80d2-6bad896374bf" providerId="ADAL" clId="{D12B3012-93AC-4EAD-9B6F-2F6990C7195E}" dt="2018-04-13T14:24:15.643" v="247" actId="207"/>
          <ac:spMkLst>
            <pc:docMk/>
            <pc:sldMk cId="2213270374" sldId="280"/>
            <ac:spMk id="2" creationId="{4BBD560B-65D9-4DDA-8D72-CB16BA202B53}"/>
          </ac:spMkLst>
        </pc:spChg>
        <pc:spChg chg="mod">
          <ac:chgData name="Paul Tinkler" userId="bcebf29c-73c2-433d-80d2-6bad896374bf" providerId="ADAL" clId="{D12B3012-93AC-4EAD-9B6F-2F6990C7195E}" dt="2018-04-13T15:01:12.860" v="305" actId="207"/>
          <ac:spMkLst>
            <pc:docMk/>
            <pc:sldMk cId="2213270374" sldId="280"/>
            <ac:spMk id="3" creationId="{9B63F091-F54D-4D6F-A8C7-8B175A6EF24A}"/>
          </ac:spMkLst>
        </pc:spChg>
      </pc:sldChg>
      <pc:sldChg chg="modSp add">
        <pc:chgData name="Paul Tinkler" userId="bcebf29c-73c2-433d-80d2-6bad896374bf" providerId="ADAL" clId="{D12B3012-93AC-4EAD-9B6F-2F6990C7195E}" dt="2018-04-13T15:01:37.018" v="307" actId="207"/>
        <pc:sldMkLst>
          <pc:docMk/>
          <pc:sldMk cId="680985021" sldId="281"/>
        </pc:sldMkLst>
        <pc:spChg chg="mod">
          <ac:chgData name="Paul Tinkler" userId="bcebf29c-73c2-433d-80d2-6bad896374bf" providerId="ADAL" clId="{D12B3012-93AC-4EAD-9B6F-2F6990C7195E}" dt="2018-04-13T14:24:19.434" v="248" actId="207"/>
          <ac:spMkLst>
            <pc:docMk/>
            <pc:sldMk cId="680985021" sldId="281"/>
            <ac:spMk id="2" creationId="{C391BE9C-1631-4898-AEB3-A98886D1ABAE}"/>
          </ac:spMkLst>
        </pc:spChg>
        <pc:spChg chg="mod">
          <ac:chgData name="Paul Tinkler" userId="bcebf29c-73c2-433d-80d2-6bad896374bf" providerId="ADAL" clId="{D12B3012-93AC-4EAD-9B6F-2F6990C7195E}" dt="2018-04-13T15:01:37.018" v="307" actId="207"/>
          <ac:spMkLst>
            <pc:docMk/>
            <pc:sldMk cId="680985021" sldId="281"/>
            <ac:spMk id="3" creationId="{AE194253-42CC-4E15-811C-0989DB25911C}"/>
          </ac:spMkLst>
        </pc:spChg>
      </pc:sldChg>
      <pc:sldChg chg="modSp add">
        <pc:chgData name="Paul Tinkler" userId="bcebf29c-73c2-433d-80d2-6bad896374bf" providerId="ADAL" clId="{D12B3012-93AC-4EAD-9B6F-2F6990C7195E}" dt="2018-04-13T15:11:35.760" v="331" actId="27636"/>
        <pc:sldMkLst>
          <pc:docMk/>
          <pc:sldMk cId="3899409725" sldId="282"/>
        </pc:sldMkLst>
        <pc:spChg chg="mod">
          <ac:chgData name="Paul Tinkler" userId="bcebf29c-73c2-433d-80d2-6bad896374bf" providerId="ADAL" clId="{D12B3012-93AC-4EAD-9B6F-2F6990C7195E}" dt="2018-04-13T15:11:23.668" v="329" actId="20577"/>
          <ac:spMkLst>
            <pc:docMk/>
            <pc:sldMk cId="3899409725" sldId="282"/>
            <ac:spMk id="2" creationId="{4F789F73-B7BD-4000-9866-E60460BBEF1E}"/>
          </ac:spMkLst>
        </pc:spChg>
        <pc:spChg chg="mod">
          <ac:chgData name="Paul Tinkler" userId="bcebf29c-73c2-433d-80d2-6bad896374bf" providerId="ADAL" clId="{D12B3012-93AC-4EAD-9B6F-2F6990C7195E}" dt="2018-04-13T15:11:35.760" v="331" actId="27636"/>
          <ac:spMkLst>
            <pc:docMk/>
            <pc:sldMk cId="3899409725" sldId="282"/>
            <ac:spMk id="3" creationId="{778AB891-063C-40CF-B32E-C2D7E435E83C}"/>
          </ac:spMkLst>
        </pc:spChg>
      </pc:sldChg>
      <pc:sldChg chg="modSp add">
        <pc:chgData name="Paul Tinkler" userId="bcebf29c-73c2-433d-80d2-6bad896374bf" providerId="ADAL" clId="{D12B3012-93AC-4EAD-9B6F-2F6990C7195E}" dt="2018-04-13T15:12:17.840" v="345" actId="27636"/>
        <pc:sldMkLst>
          <pc:docMk/>
          <pc:sldMk cId="3967828565" sldId="283"/>
        </pc:sldMkLst>
        <pc:spChg chg="mod">
          <ac:chgData name="Paul Tinkler" userId="bcebf29c-73c2-433d-80d2-6bad896374bf" providerId="ADAL" clId="{D12B3012-93AC-4EAD-9B6F-2F6990C7195E}" dt="2018-04-13T15:12:06.460" v="343" actId="27636"/>
          <ac:spMkLst>
            <pc:docMk/>
            <pc:sldMk cId="3967828565" sldId="283"/>
            <ac:spMk id="2" creationId="{93057A13-CA0F-4069-9948-A82CE18F270C}"/>
          </ac:spMkLst>
        </pc:spChg>
        <pc:spChg chg="mod">
          <ac:chgData name="Paul Tinkler" userId="bcebf29c-73c2-433d-80d2-6bad896374bf" providerId="ADAL" clId="{D12B3012-93AC-4EAD-9B6F-2F6990C7195E}" dt="2018-04-13T15:12:17.840" v="345" actId="27636"/>
          <ac:spMkLst>
            <pc:docMk/>
            <pc:sldMk cId="3967828565" sldId="283"/>
            <ac:spMk id="3" creationId="{BDD5EF5B-B2A3-4138-B4F8-E3FA112E44D0}"/>
          </ac:spMkLst>
        </pc:spChg>
      </pc:sldChg>
      <pc:sldChg chg="modSp add">
        <pc:chgData name="Paul Tinkler" userId="bcebf29c-73c2-433d-80d2-6bad896374bf" providerId="ADAL" clId="{D12B3012-93AC-4EAD-9B6F-2F6990C7195E}" dt="2018-04-13T15:12:55.114" v="349" actId="27636"/>
        <pc:sldMkLst>
          <pc:docMk/>
          <pc:sldMk cId="2082652842" sldId="284"/>
        </pc:sldMkLst>
        <pc:spChg chg="mod">
          <ac:chgData name="Paul Tinkler" userId="bcebf29c-73c2-433d-80d2-6bad896374bf" providerId="ADAL" clId="{D12B3012-93AC-4EAD-9B6F-2F6990C7195E}" dt="2018-04-13T15:12:37.345" v="347" actId="27636"/>
          <ac:spMkLst>
            <pc:docMk/>
            <pc:sldMk cId="2082652842" sldId="284"/>
            <ac:spMk id="2" creationId="{1FFD869B-6A7A-4F44-BDD1-13FACD177F0C}"/>
          </ac:spMkLst>
        </pc:spChg>
        <pc:spChg chg="mod">
          <ac:chgData name="Paul Tinkler" userId="bcebf29c-73c2-433d-80d2-6bad896374bf" providerId="ADAL" clId="{D12B3012-93AC-4EAD-9B6F-2F6990C7195E}" dt="2018-04-13T15:12:55.114" v="349" actId="27636"/>
          <ac:spMkLst>
            <pc:docMk/>
            <pc:sldMk cId="2082652842" sldId="284"/>
            <ac:spMk id="3" creationId="{C7300989-0779-4ED5-AEC4-77149481339C}"/>
          </ac:spMkLst>
        </pc:spChg>
      </pc:sldChg>
      <pc:sldChg chg="modSp add">
        <pc:chgData name="Paul Tinkler" userId="bcebf29c-73c2-433d-80d2-6bad896374bf" providerId="ADAL" clId="{D12B3012-93AC-4EAD-9B6F-2F6990C7195E}" dt="2018-04-13T15:13:19.927" v="353" actId="27636"/>
        <pc:sldMkLst>
          <pc:docMk/>
          <pc:sldMk cId="2217500685" sldId="285"/>
        </pc:sldMkLst>
        <pc:spChg chg="mod">
          <ac:chgData name="Paul Tinkler" userId="bcebf29c-73c2-433d-80d2-6bad896374bf" providerId="ADAL" clId="{D12B3012-93AC-4EAD-9B6F-2F6990C7195E}" dt="2018-04-13T15:13:10.028" v="351" actId="27636"/>
          <ac:spMkLst>
            <pc:docMk/>
            <pc:sldMk cId="2217500685" sldId="285"/>
            <ac:spMk id="2" creationId="{00B14AC5-F728-42FA-A5D3-2EBB8DEC8326}"/>
          </ac:spMkLst>
        </pc:spChg>
        <pc:spChg chg="mod">
          <ac:chgData name="Paul Tinkler" userId="bcebf29c-73c2-433d-80d2-6bad896374bf" providerId="ADAL" clId="{D12B3012-93AC-4EAD-9B6F-2F6990C7195E}" dt="2018-04-13T15:13:19.927" v="353" actId="27636"/>
          <ac:spMkLst>
            <pc:docMk/>
            <pc:sldMk cId="2217500685" sldId="285"/>
            <ac:spMk id="3" creationId="{EBF03092-C838-40EA-864E-6985C86531EE}"/>
          </ac:spMkLst>
        </pc:spChg>
      </pc:sldChg>
      <pc:sldChg chg="modSp add">
        <pc:chgData name="Paul Tinkler" userId="bcebf29c-73c2-433d-80d2-6bad896374bf" providerId="ADAL" clId="{D12B3012-93AC-4EAD-9B6F-2F6990C7195E}" dt="2018-04-13T15:13:44.330" v="356" actId="27636"/>
        <pc:sldMkLst>
          <pc:docMk/>
          <pc:sldMk cId="39939052" sldId="286"/>
        </pc:sldMkLst>
        <pc:spChg chg="mod">
          <ac:chgData name="Paul Tinkler" userId="bcebf29c-73c2-433d-80d2-6bad896374bf" providerId="ADAL" clId="{D12B3012-93AC-4EAD-9B6F-2F6990C7195E}" dt="2018-04-13T15:13:34.401" v="354" actId="27636"/>
          <ac:spMkLst>
            <pc:docMk/>
            <pc:sldMk cId="39939052" sldId="286"/>
            <ac:spMk id="2" creationId="{E89AF62E-A306-4997-A9FF-5B1647C18FDF}"/>
          </ac:spMkLst>
        </pc:spChg>
        <pc:spChg chg="mod">
          <ac:chgData name="Paul Tinkler" userId="bcebf29c-73c2-433d-80d2-6bad896374bf" providerId="ADAL" clId="{D12B3012-93AC-4EAD-9B6F-2F6990C7195E}" dt="2018-04-13T15:13:44.330" v="356" actId="27636"/>
          <ac:spMkLst>
            <pc:docMk/>
            <pc:sldMk cId="39939052" sldId="286"/>
            <ac:spMk id="3" creationId="{6E39AA90-A01F-4E44-8F59-B4360A93294E}"/>
          </ac:spMkLst>
        </pc:spChg>
      </pc:sldChg>
      <pc:sldChg chg="modSp add">
        <pc:chgData name="Paul Tinkler" userId="bcebf29c-73c2-433d-80d2-6bad896374bf" providerId="ADAL" clId="{D12B3012-93AC-4EAD-9B6F-2F6990C7195E}" dt="2018-04-13T15:14:06.218" v="359" actId="27636"/>
        <pc:sldMkLst>
          <pc:docMk/>
          <pc:sldMk cId="2289388961" sldId="287"/>
        </pc:sldMkLst>
        <pc:spChg chg="mod">
          <ac:chgData name="Paul Tinkler" userId="bcebf29c-73c2-433d-80d2-6bad896374bf" providerId="ADAL" clId="{D12B3012-93AC-4EAD-9B6F-2F6990C7195E}" dt="2018-04-13T15:13:57.163" v="357" actId="27636"/>
          <ac:spMkLst>
            <pc:docMk/>
            <pc:sldMk cId="2289388961" sldId="287"/>
            <ac:spMk id="2" creationId="{8B9399CF-EE38-4854-A546-AAD698C2AA5A}"/>
          </ac:spMkLst>
        </pc:spChg>
        <pc:spChg chg="mod">
          <ac:chgData name="Paul Tinkler" userId="bcebf29c-73c2-433d-80d2-6bad896374bf" providerId="ADAL" clId="{D12B3012-93AC-4EAD-9B6F-2F6990C7195E}" dt="2018-04-13T15:14:06.218" v="359" actId="27636"/>
          <ac:spMkLst>
            <pc:docMk/>
            <pc:sldMk cId="2289388961" sldId="287"/>
            <ac:spMk id="3" creationId="{98C6126D-05E8-478A-8193-0D768660D214}"/>
          </ac:spMkLst>
        </pc:spChg>
      </pc:sldChg>
      <pc:sldChg chg="modSp add">
        <pc:chgData name="Paul Tinkler" userId="bcebf29c-73c2-433d-80d2-6bad896374bf" providerId="ADAL" clId="{D12B3012-93AC-4EAD-9B6F-2F6990C7195E}" dt="2018-04-13T15:14:32.832" v="362" actId="27636"/>
        <pc:sldMkLst>
          <pc:docMk/>
          <pc:sldMk cId="3297080097" sldId="288"/>
        </pc:sldMkLst>
        <pc:spChg chg="mod">
          <ac:chgData name="Paul Tinkler" userId="bcebf29c-73c2-433d-80d2-6bad896374bf" providerId="ADAL" clId="{D12B3012-93AC-4EAD-9B6F-2F6990C7195E}" dt="2018-04-13T15:14:22.734" v="360" actId="27636"/>
          <ac:spMkLst>
            <pc:docMk/>
            <pc:sldMk cId="3297080097" sldId="288"/>
            <ac:spMk id="2" creationId="{26947D69-4A39-4594-BFF9-08DBDE8536C4}"/>
          </ac:spMkLst>
        </pc:spChg>
        <pc:spChg chg="mod">
          <ac:chgData name="Paul Tinkler" userId="bcebf29c-73c2-433d-80d2-6bad896374bf" providerId="ADAL" clId="{D12B3012-93AC-4EAD-9B6F-2F6990C7195E}" dt="2018-04-13T15:14:32.832" v="362" actId="27636"/>
          <ac:spMkLst>
            <pc:docMk/>
            <pc:sldMk cId="3297080097" sldId="288"/>
            <ac:spMk id="3" creationId="{7CDB871F-71FD-4EB6-AA3D-04D63873434E}"/>
          </ac:spMkLst>
        </pc:spChg>
      </pc:sldChg>
      <pc:sldChg chg="modSp add">
        <pc:chgData name="Paul Tinkler" userId="bcebf29c-73c2-433d-80d2-6bad896374bf" providerId="ADAL" clId="{D12B3012-93AC-4EAD-9B6F-2F6990C7195E}" dt="2018-04-13T15:15:01.942" v="365" actId="27636"/>
        <pc:sldMkLst>
          <pc:docMk/>
          <pc:sldMk cId="4146443964" sldId="289"/>
        </pc:sldMkLst>
        <pc:spChg chg="mod">
          <ac:chgData name="Paul Tinkler" userId="bcebf29c-73c2-433d-80d2-6bad896374bf" providerId="ADAL" clId="{D12B3012-93AC-4EAD-9B6F-2F6990C7195E}" dt="2018-04-13T15:14:51.739" v="363" actId="27636"/>
          <ac:spMkLst>
            <pc:docMk/>
            <pc:sldMk cId="4146443964" sldId="289"/>
            <ac:spMk id="2" creationId="{6F86D4BB-2F67-4984-9F6F-93B85F3416E0}"/>
          </ac:spMkLst>
        </pc:spChg>
        <pc:spChg chg="mod">
          <ac:chgData name="Paul Tinkler" userId="bcebf29c-73c2-433d-80d2-6bad896374bf" providerId="ADAL" clId="{D12B3012-93AC-4EAD-9B6F-2F6990C7195E}" dt="2018-04-13T15:15:01.942" v="365" actId="27636"/>
          <ac:spMkLst>
            <pc:docMk/>
            <pc:sldMk cId="4146443964" sldId="289"/>
            <ac:spMk id="3" creationId="{6303A9BD-C56B-4486-81C7-B49B88F00A54}"/>
          </ac:spMkLst>
        </pc:spChg>
      </pc:sldChg>
      <pc:sldChg chg="modSp add">
        <pc:chgData name="Paul Tinkler" userId="bcebf29c-73c2-433d-80d2-6bad896374bf" providerId="ADAL" clId="{D12B3012-93AC-4EAD-9B6F-2F6990C7195E}" dt="2018-04-13T15:15:30.290" v="368" actId="27636"/>
        <pc:sldMkLst>
          <pc:docMk/>
          <pc:sldMk cId="451682896" sldId="290"/>
        </pc:sldMkLst>
        <pc:spChg chg="mod">
          <ac:chgData name="Paul Tinkler" userId="bcebf29c-73c2-433d-80d2-6bad896374bf" providerId="ADAL" clId="{D12B3012-93AC-4EAD-9B6F-2F6990C7195E}" dt="2018-04-13T15:15:19.020" v="366" actId="27636"/>
          <ac:spMkLst>
            <pc:docMk/>
            <pc:sldMk cId="451682896" sldId="290"/>
            <ac:spMk id="2" creationId="{2EDE3A17-BB13-47A7-BEBD-64635E8B204C}"/>
          </ac:spMkLst>
        </pc:spChg>
        <pc:spChg chg="mod">
          <ac:chgData name="Paul Tinkler" userId="bcebf29c-73c2-433d-80d2-6bad896374bf" providerId="ADAL" clId="{D12B3012-93AC-4EAD-9B6F-2F6990C7195E}" dt="2018-04-13T15:15:30.290" v="368" actId="27636"/>
          <ac:spMkLst>
            <pc:docMk/>
            <pc:sldMk cId="451682896" sldId="290"/>
            <ac:spMk id="3" creationId="{F775B535-3529-4639-8817-1A48447C838C}"/>
          </ac:spMkLst>
        </pc:spChg>
      </pc:sldChg>
      <pc:sldChg chg="modSp add">
        <pc:chgData name="Paul Tinkler" userId="bcebf29c-73c2-433d-80d2-6bad896374bf" providerId="ADAL" clId="{D12B3012-93AC-4EAD-9B6F-2F6990C7195E}" dt="2018-04-13T15:16:17.486" v="371" actId="27636"/>
        <pc:sldMkLst>
          <pc:docMk/>
          <pc:sldMk cId="2355443763" sldId="291"/>
        </pc:sldMkLst>
        <pc:spChg chg="mod">
          <ac:chgData name="Paul Tinkler" userId="bcebf29c-73c2-433d-80d2-6bad896374bf" providerId="ADAL" clId="{D12B3012-93AC-4EAD-9B6F-2F6990C7195E}" dt="2018-04-13T15:16:06.859" v="369" actId="27636"/>
          <ac:spMkLst>
            <pc:docMk/>
            <pc:sldMk cId="2355443763" sldId="291"/>
            <ac:spMk id="2" creationId="{1A409188-E935-4063-B754-993F830F28E5}"/>
          </ac:spMkLst>
        </pc:spChg>
        <pc:spChg chg="mod">
          <ac:chgData name="Paul Tinkler" userId="bcebf29c-73c2-433d-80d2-6bad896374bf" providerId="ADAL" clId="{D12B3012-93AC-4EAD-9B6F-2F6990C7195E}" dt="2018-04-13T15:16:17.486" v="371" actId="27636"/>
          <ac:spMkLst>
            <pc:docMk/>
            <pc:sldMk cId="2355443763" sldId="291"/>
            <ac:spMk id="3" creationId="{F876AFE3-9D93-4937-8847-2CF05B275398}"/>
          </ac:spMkLst>
        </pc:spChg>
      </pc:sldChg>
      <pc:sldChg chg="modSp add">
        <pc:chgData name="Paul Tinkler" userId="bcebf29c-73c2-433d-80d2-6bad896374bf" providerId="ADAL" clId="{D12B3012-93AC-4EAD-9B6F-2F6990C7195E}" dt="2018-04-13T16:09:32.321" v="657" actId="20577"/>
        <pc:sldMkLst>
          <pc:docMk/>
          <pc:sldMk cId="3223469626" sldId="293"/>
        </pc:sldMkLst>
        <pc:spChg chg="mod">
          <ac:chgData name="Paul Tinkler" userId="bcebf29c-73c2-433d-80d2-6bad896374bf" providerId="ADAL" clId="{D12B3012-93AC-4EAD-9B6F-2F6990C7195E}" dt="2018-04-13T16:07:51.387" v="392" actId="20577"/>
          <ac:spMkLst>
            <pc:docMk/>
            <pc:sldMk cId="3223469626" sldId="293"/>
            <ac:spMk id="2" creationId="{9B29C7C9-B1DC-46CA-AFE7-2CAF195C5ED3}"/>
          </ac:spMkLst>
        </pc:spChg>
        <pc:spChg chg="mod">
          <ac:chgData name="Paul Tinkler" userId="bcebf29c-73c2-433d-80d2-6bad896374bf" providerId="ADAL" clId="{D12B3012-93AC-4EAD-9B6F-2F6990C7195E}" dt="2018-04-13T16:09:32.321" v="657" actId="20577"/>
          <ac:spMkLst>
            <pc:docMk/>
            <pc:sldMk cId="3223469626" sldId="293"/>
            <ac:spMk id="3" creationId="{BF23F269-3BD7-4CE4-B30F-79E2DD6973A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83CBBE-89B7-4A81-94C8-96356F7C58E1}" type="datetimeFigureOut">
              <a:rPr lang="en-GB" smtClean="0"/>
              <a:t>15/04/2018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3F72F3-C266-4F8A-9D2A-CC1A6C3D3750}" type="slidenum">
              <a:rPr lang="en-GB" smtClean="0"/>
              <a:t>‹#›</a:t>
            </a:fld>
            <a:endParaRPr lang="en-GB"/>
          </a:p>
        </p:txBody>
      </p:sp>
    </p:spTree>
    <p:extLst>
      <p:ext uri="{BB962C8B-B14F-4D97-AF65-F5344CB8AC3E}">
        <p14:creationId xmlns:p14="http://schemas.microsoft.com/office/powerpoint/2010/main" val="525712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61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9839A69-3B45-4E6C-9174-417A6B285429}" type="slidenum">
              <a:rPr lang="en-GB" smtClean="0"/>
              <a:pPr fontAlgn="base">
                <a:spcBef>
                  <a:spcPct val="0"/>
                </a:spcBef>
                <a:spcAft>
                  <a:spcPct val="0"/>
                </a:spcAft>
                <a:defRPr/>
              </a:pPr>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2559" eaLnBrk="0" hangingPunct="0">
              <a:defRPr>
                <a:solidFill>
                  <a:schemeClr val="tx1"/>
                </a:solidFill>
                <a:latin typeface="Arial" pitchFamily="34" charset="0"/>
                <a:cs typeface="Arial" pitchFamily="34" charset="0"/>
              </a:defRPr>
            </a:lvl1pPr>
            <a:lvl2pPr marL="742742" indent="-285670" defTabSz="912559" eaLnBrk="0" hangingPunct="0">
              <a:defRPr>
                <a:solidFill>
                  <a:schemeClr val="tx1"/>
                </a:solidFill>
                <a:latin typeface="Arial" pitchFamily="34" charset="0"/>
                <a:cs typeface="Arial" pitchFamily="34" charset="0"/>
              </a:defRPr>
            </a:lvl2pPr>
            <a:lvl3pPr marL="1142682" indent="-228536" defTabSz="912559" eaLnBrk="0" hangingPunct="0">
              <a:defRPr>
                <a:solidFill>
                  <a:schemeClr val="tx1"/>
                </a:solidFill>
                <a:latin typeface="Arial" pitchFamily="34" charset="0"/>
                <a:cs typeface="Arial" pitchFamily="34" charset="0"/>
              </a:defRPr>
            </a:lvl3pPr>
            <a:lvl4pPr marL="1599754" indent="-228536" defTabSz="912559" eaLnBrk="0" hangingPunct="0">
              <a:defRPr>
                <a:solidFill>
                  <a:schemeClr val="tx1"/>
                </a:solidFill>
                <a:latin typeface="Arial" pitchFamily="34" charset="0"/>
                <a:cs typeface="Arial" pitchFamily="34" charset="0"/>
              </a:defRPr>
            </a:lvl4pPr>
            <a:lvl5pPr marL="2056827" indent="-228536" defTabSz="912559" eaLnBrk="0" hangingPunct="0">
              <a:defRPr>
                <a:solidFill>
                  <a:schemeClr val="tx1"/>
                </a:solidFill>
                <a:latin typeface="Arial" pitchFamily="34" charset="0"/>
                <a:cs typeface="Arial" pitchFamily="34" charset="0"/>
              </a:defRPr>
            </a:lvl5pPr>
            <a:lvl6pPr marL="2513898" indent="-228536" defTabSz="912559" eaLnBrk="0" fontAlgn="base" hangingPunct="0">
              <a:spcBef>
                <a:spcPct val="0"/>
              </a:spcBef>
              <a:spcAft>
                <a:spcPct val="0"/>
              </a:spcAft>
              <a:defRPr>
                <a:solidFill>
                  <a:schemeClr val="tx1"/>
                </a:solidFill>
                <a:latin typeface="Arial" pitchFamily="34" charset="0"/>
                <a:cs typeface="Arial" pitchFamily="34" charset="0"/>
              </a:defRPr>
            </a:lvl6pPr>
            <a:lvl7pPr marL="2970971" indent="-228536" defTabSz="912559" eaLnBrk="0" fontAlgn="base" hangingPunct="0">
              <a:spcBef>
                <a:spcPct val="0"/>
              </a:spcBef>
              <a:spcAft>
                <a:spcPct val="0"/>
              </a:spcAft>
              <a:defRPr>
                <a:solidFill>
                  <a:schemeClr val="tx1"/>
                </a:solidFill>
                <a:latin typeface="Arial" pitchFamily="34" charset="0"/>
                <a:cs typeface="Arial" pitchFamily="34" charset="0"/>
              </a:defRPr>
            </a:lvl7pPr>
            <a:lvl8pPr marL="3428044" indent="-228536" defTabSz="912559" eaLnBrk="0" fontAlgn="base" hangingPunct="0">
              <a:spcBef>
                <a:spcPct val="0"/>
              </a:spcBef>
              <a:spcAft>
                <a:spcPct val="0"/>
              </a:spcAft>
              <a:defRPr>
                <a:solidFill>
                  <a:schemeClr val="tx1"/>
                </a:solidFill>
                <a:latin typeface="Arial" pitchFamily="34" charset="0"/>
                <a:cs typeface="Arial" pitchFamily="34" charset="0"/>
              </a:defRPr>
            </a:lvl8pPr>
            <a:lvl9pPr marL="3885116" indent="-228536" defTabSz="912559"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FADE65D-016C-45EA-9EFB-378BA1761E07}" type="slidenum">
              <a:rPr lang="en-GB" altLang="en-US" smtClean="0"/>
              <a:pPr eaLnBrk="1" hangingPunct="1"/>
              <a:t>36</a:t>
            </a:fld>
            <a:endParaRPr lang="en-GB" altLang="en-US"/>
          </a:p>
        </p:txBody>
      </p:sp>
      <p:sp>
        <p:nvSpPr>
          <p:cNvPr id="952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	</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D96A93AC-6CD2-4A99-81E4-09F5D797097C}" type="datetimeFigureOut">
              <a:rPr lang="en-GB" smtClean="0"/>
              <a:t>15/04/2018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129701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6A93AC-6CD2-4A99-81E4-09F5D797097C}" type="datetimeFigureOut">
              <a:rPr lang="en-GB" smtClean="0"/>
              <a:t>15/04/2018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303674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6A93AC-6CD2-4A99-81E4-09F5D797097C}" type="datetimeFigureOut">
              <a:rPr lang="en-GB" smtClean="0"/>
              <a:t>15/04/2018</a:t>
            </a:fld>
            <a:endParaRPr lang="en-GB"/>
          </a:p>
        </p:txBody>
      </p:sp>
      <p:sp>
        <p:nvSpPr>
          <p:cNvPr id="6" name="Slide Number Placeholder 5"/>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3184901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96A93AC-6CD2-4A99-81E4-09F5D797097C}" type="datetimeFigureOut">
              <a:rPr lang="en-GB" smtClean="0"/>
              <a:t>15/04/2018</a:t>
            </a:fld>
            <a:endParaRPr lang="en-GB"/>
          </a:p>
        </p:txBody>
      </p:sp>
      <p:sp>
        <p:nvSpPr>
          <p:cNvPr id="7" name="Slide Number Placeholder 6"/>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1279051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96A93AC-6CD2-4A99-81E4-09F5D797097C}" type="datetimeFigureOut">
              <a:rPr lang="en-GB" smtClean="0"/>
              <a:t>15/04/2018</a:t>
            </a:fld>
            <a:endParaRPr lang="en-GB"/>
          </a:p>
        </p:txBody>
      </p:sp>
      <p:sp>
        <p:nvSpPr>
          <p:cNvPr id="9" name="Slide Number Placeholder 8"/>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3702550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96A93AC-6CD2-4A99-81E4-09F5D797097C}" type="datetimeFigureOut">
              <a:rPr lang="en-GB" smtClean="0"/>
              <a:t>15/04/2018</a:t>
            </a:fld>
            <a:endParaRPr lang="en-GB"/>
          </a:p>
        </p:txBody>
      </p:sp>
      <p:sp>
        <p:nvSpPr>
          <p:cNvPr id="5" name="Slide Number Placeholder 4"/>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1489749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6A93AC-6CD2-4A99-81E4-09F5D797097C}" type="datetimeFigureOut">
              <a:rPr lang="en-GB" smtClean="0"/>
              <a:t>15/04/2018</a:t>
            </a:fld>
            <a:endParaRPr lang="en-GB"/>
          </a:p>
        </p:txBody>
      </p:sp>
      <p:sp>
        <p:nvSpPr>
          <p:cNvPr id="4" name="Slide Number Placeholder 3"/>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625290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96A93AC-6CD2-4A99-81E4-09F5D797097C}" type="datetimeFigureOut">
              <a:rPr lang="en-GB" smtClean="0"/>
              <a:t>15/04/2018</a:t>
            </a:fld>
            <a:endParaRPr lang="en-GB"/>
          </a:p>
        </p:txBody>
      </p:sp>
      <p:sp>
        <p:nvSpPr>
          <p:cNvPr id="7" name="Slide Number Placeholder 6"/>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370156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96A93AC-6CD2-4A99-81E4-09F5D797097C}" type="datetimeFigureOut">
              <a:rPr lang="en-GB" smtClean="0"/>
              <a:t>15/04/2018</a:t>
            </a:fld>
            <a:endParaRPr lang="en-GB"/>
          </a:p>
        </p:txBody>
      </p:sp>
      <p:sp>
        <p:nvSpPr>
          <p:cNvPr id="7" name="Slide Number Placeholder 6"/>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3864134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6A93AC-6CD2-4A99-81E4-09F5D797097C}" type="datetimeFigureOut">
              <a:rPr lang="en-GB" smtClean="0"/>
              <a:t>15/04/2018</a:t>
            </a:fld>
            <a:endParaRPr lang="en-GB"/>
          </a:p>
        </p:txBody>
      </p:sp>
      <p:sp>
        <p:nvSpPr>
          <p:cNvPr id="6" name="Slide Number Placeholder 5"/>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1470843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6A93AC-6CD2-4A99-81E4-09F5D797097C}" type="datetimeFigureOut">
              <a:rPr lang="en-GB" smtClean="0"/>
              <a:t>15/04/2018</a:t>
            </a:fld>
            <a:endParaRPr lang="en-GB"/>
          </a:p>
        </p:txBody>
      </p:sp>
      <p:sp>
        <p:nvSpPr>
          <p:cNvPr id="6" name="Slide Number Placeholder 5"/>
          <p:cNvSpPr>
            <a:spLocks noGrp="1"/>
          </p:cNvSpPr>
          <p:nvPr>
            <p:ph type="sldNum" sz="quarter" idx="12"/>
          </p:nvPr>
        </p:nvSpPr>
        <p:spPr/>
        <p:txBody>
          <a:bodyPr/>
          <a:lstStyle/>
          <a:p>
            <a:fld id="{4125D9D4-2B1F-4178-8F25-868940E2BF10}" type="slidenum">
              <a:rPr lang="en-GB" smtClean="0"/>
              <a:t>‹#›</a:t>
            </a:fld>
            <a:endParaRPr lang="en-GB"/>
          </a:p>
        </p:txBody>
      </p:sp>
    </p:spTree>
    <p:extLst>
      <p:ext uri="{BB962C8B-B14F-4D97-AF65-F5344CB8AC3E}">
        <p14:creationId xmlns:p14="http://schemas.microsoft.com/office/powerpoint/2010/main" val="3319158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96A93AC-6CD2-4A99-81E4-09F5D797097C}" type="datetimeFigureOut">
              <a:rPr lang="en-GB" smtClean="0"/>
              <a:t>15/04/2018</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4125D9D4-2B1F-4178-8F25-868940E2BF10}" type="slidenum">
              <a:rPr lang="en-GB" smtClean="0"/>
              <a:t>‹#›</a:t>
            </a:fld>
            <a:endParaRPr lang="en-GB"/>
          </a:p>
        </p:txBody>
      </p:sp>
    </p:spTree>
    <p:extLst>
      <p:ext uri="{BB962C8B-B14F-4D97-AF65-F5344CB8AC3E}">
        <p14:creationId xmlns:p14="http://schemas.microsoft.com/office/powerpoint/2010/main" val="4661118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mrmcdanielsteacherpage.wikispaces.com/Table+of+Contents"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ideawakebutdreaming.wordpress.com/2015/03/09/a-set-of-eleven/" TargetMode="External"/><Relationship Id="rId5" Type="http://schemas.openxmlformats.org/officeDocument/2006/relationships/image" Target="../media/image7.jp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395288" y="2349500"/>
            <a:ext cx="8496300" cy="3816350"/>
          </a:xfrm>
        </p:spPr>
        <p:txBody>
          <a:bodyPr>
            <a:normAutofit fontScale="90000"/>
          </a:bodyPr>
          <a:lstStyle/>
          <a:p>
            <a:pPr>
              <a:defRPr/>
            </a:pPr>
            <a:r>
              <a:rPr lang="en-GB" altLang="en-US" sz="4000" b="1" dirty="0">
                <a:effectLst>
                  <a:outerShdw blurRad="38100" dist="38100" dir="2700000" algn="tl">
                    <a:srgbClr val="000000">
                      <a:alpha val="43137"/>
                    </a:srgbClr>
                  </a:outerShdw>
                </a:effectLst>
              </a:rPr>
              <a:t>Skills for the Workplace Program</a:t>
            </a:r>
            <a:br>
              <a:rPr lang="en-GB" altLang="en-US" sz="4000" dirty="0"/>
            </a:br>
            <a:br>
              <a:rPr lang="en-GB" altLang="en-US" sz="4000" dirty="0"/>
            </a:br>
            <a:r>
              <a:rPr lang="en-GB" dirty="0"/>
              <a:t>BMSK5006</a:t>
            </a:r>
            <a:r>
              <a:rPr lang="en-GB" sz="4000" b="1" dirty="0"/>
              <a:t> </a:t>
            </a:r>
            <a:br>
              <a:rPr lang="en-GB" sz="4000" b="1" u="sng" dirty="0"/>
            </a:br>
            <a:r>
              <a:rPr lang="en-GB"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Knowledge and </a:t>
            </a:r>
            <a:br>
              <a:rPr lang="en-GB"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GB"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Information Management</a:t>
            </a:r>
            <a:br>
              <a:rPr lang="en-GB"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br>
              <a:rPr lang="en-GB" sz="4000" b="1">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GB" sz="4000" b="1">
                <a:effectLst>
                  <a:outerShdw blurRad="38100" dist="38100" dir="2700000" algn="tl">
                    <a:srgbClr val="000000">
                      <a:alpha val="43137"/>
                    </a:srgbClr>
                  </a:outerShdw>
                </a:effectLst>
                <a:latin typeface="Arial" panose="020B0604020202020204" pitchFamily="34" charset="0"/>
                <a:cs typeface="Arial" panose="020B0604020202020204" pitchFamily="34" charset="0"/>
              </a:rPr>
              <a:t>Workshop Day 2</a:t>
            </a:r>
            <a:br>
              <a:rPr lang="en-GB" altLang="en-US" sz="2000" dirty="0"/>
            </a:br>
            <a:br>
              <a:rPr lang="en-GB" altLang="en-US" sz="2000" dirty="0"/>
            </a:br>
            <a:br>
              <a:rPr lang="en-GB" altLang="en-US" sz="4000" dirty="0"/>
            </a:br>
            <a:endParaRPr lang="en-GB" altLang="en-US" sz="2800" dirty="0"/>
          </a:p>
        </p:txBody>
      </p:sp>
    </p:spTree>
    <p:extLst>
      <p:ext uri="{BB962C8B-B14F-4D97-AF65-F5344CB8AC3E}">
        <p14:creationId xmlns:p14="http://schemas.microsoft.com/office/powerpoint/2010/main" val="41557958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B5314-3CA8-4209-9F4B-373A17107E8E}"/>
              </a:ext>
            </a:extLst>
          </p:cNvPr>
          <p:cNvSpPr>
            <a:spLocks noGrp="1"/>
          </p:cNvSpPr>
          <p:nvPr>
            <p:ph type="title"/>
          </p:nvPr>
        </p:nvSpPr>
        <p:spPr/>
        <p:txBody>
          <a:bodyPr/>
          <a:lstStyle/>
          <a:p>
            <a:r>
              <a:rPr lang="en-GB" dirty="0"/>
              <a:t>Workshop Content</a:t>
            </a:r>
          </a:p>
        </p:txBody>
      </p:sp>
      <p:sp>
        <p:nvSpPr>
          <p:cNvPr id="3" name="Content Placeholder 2">
            <a:extLst>
              <a:ext uri="{FF2B5EF4-FFF2-40B4-BE49-F238E27FC236}">
                <a16:creationId xmlns:a16="http://schemas.microsoft.com/office/drawing/2014/main" id="{3440C9B5-DBDF-4BFD-9E01-387F5D399555}"/>
              </a:ext>
            </a:extLst>
          </p:cNvPr>
          <p:cNvSpPr>
            <a:spLocks noGrp="1"/>
          </p:cNvSpPr>
          <p:nvPr>
            <p:ph idx="1"/>
          </p:nvPr>
        </p:nvSpPr>
        <p:spPr/>
        <p:txBody>
          <a:bodyPr/>
          <a:lstStyle/>
          <a:p>
            <a:r>
              <a:rPr lang="en-GB" dirty="0"/>
              <a:t>Assignment</a:t>
            </a:r>
          </a:p>
          <a:p>
            <a:r>
              <a:rPr lang="en-GB" dirty="0"/>
              <a:t>Force Field Analysis</a:t>
            </a:r>
          </a:p>
        </p:txBody>
      </p:sp>
      <p:pic>
        <p:nvPicPr>
          <p:cNvPr id="10" name="Content Placeholder 4">
            <a:extLst>
              <a:ext uri="{FF2B5EF4-FFF2-40B4-BE49-F238E27FC236}">
                <a16:creationId xmlns:a16="http://schemas.microsoft.com/office/drawing/2014/main" id="{385DA7A4-897F-47EC-B0C3-60A17A98719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164288" y="0"/>
            <a:ext cx="1813560" cy="1566672"/>
          </a:xfrm>
          <a:prstGeom prst="rect">
            <a:avLst/>
          </a:prstGeom>
        </p:spPr>
      </p:pic>
    </p:spTree>
    <p:extLst>
      <p:ext uri="{BB962C8B-B14F-4D97-AF65-F5344CB8AC3E}">
        <p14:creationId xmlns:p14="http://schemas.microsoft.com/office/powerpoint/2010/main" val="4090575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6A8A2-901F-4A87-AF08-D343940C2738}"/>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E51E97AA-0402-438E-A5A9-40EC5D39DA22}"/>
              </a:ext>
            </a:extLst>
          </p:cNvPr>
          <p:cNvSpPr>
            <a:spLocks noGrp="1"/>
          </p:cNvSpPr>
          <p:nvPr>
            <p:ph idx="1"/>
          </p:nvPr>
        </p:nvSpPr>
        <p:spPr/>
        <p:txBody>
          <a:bodyPr>
            <a:normAutofit fontScale="85000" lnSpcReduction="20000"/>
          </a:bodyPr>
          <a:lstStyle/>
          <a:p>
            <a:r>
              <a:rPr lang="en-GB" dirty="0">
                <a:latin typeface="Arial" panose="020B0604020202020204" pitchFamily="34" charset="0"/>
                <a:cs typeface="Arial" panose="020B0604020202020204" pitchFamily="34" charset="0"/>
              </a:rPr>
              <a:t>Explain the relationship between data, information and knowledge.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pPr marL="0" indent="0">
              <a:buNone/>
            </a:pPr>
            <a:r>
              <a:rPr lang="en-GB" i="1" dirty="0">
                <a:solidFill>
                  <a:srgbClr val="7030A0"/>
                </a:solidFill>
                <a:latin typeface="Arial" panose="020B0604020202020204" pitchFamily="34" charset="0"/>
                <a:cs typeface="Arial" panose="020B0604020202020204" pitchFamily="34" charset="0"/>
              </a:rPr>
              <a:t>Demonstrate your understanding of the uses of data, information, knowledge and wisdom.  Explain the relationship between them.  Think of your workplace to provide a context where you can explain data, information, knowledge and wisdom.  This should help you to provide examples in a meaningful context.</a:t>
            </a:r>
          </a:p>
          <a:p>
            <a:endParaRPr lang="en-GB" dirty="0"/>
          </a:p>
        </p:txBody>
      </p:sp>
    </p:spTree>
    <p:extLst>
      <p:ext uri="{BB962C8B-B14F-4D97-AF65-F5344CB8AC3E}">
        <p14:creationId xmlns:p14="http://schemas.microsoft.com/office/powerpoint/2010/main" val="2996296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328CE-2573-4B93-A38D-96055685C4EA}"/>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E283ED55-5EB9-4E53-85D7-D397F15463E1}"/>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Explain the relationship between individual knowledge and organisational knowledge.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  </a:t>
            </a:r>
          </a:p>
          <a:p>
            <a:endParaRPr lang="en-GB" dirty="0"/>
          </a:p>
        </p:txBody>
      </p:sp>
    </p:spTree>
    <p:extLst>
      <p:ext uri="{BB962C8B-B14F-4D97-AF65-F5344CB8AC3E}">
        <p14:creationId xmlns:p14="http://schemas.microsoft.com/office/powerpoint/2010/main" val="1676544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78425-3B73-49F6-86C7-DE9A4E5DA663}"/>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8E5FE215-DBBC-42E1-B03F-B480AE99D26D}"/>
              </a:ext>
            </a:extLst>
          </p:cNvPr>
          <p:cNvSpPr>
            <a:spLocks noGrp="1"/>
          </p:cNvSpPr>
          <p:nvPr>
            <p:ph idx="1"/>
          </p:nvPr>
        </p:nvSpPr>
        <p:spPr/>
        <p:txBody>
          <a:bodyPr>
            <a:normAutofit fontScale="70000" lnSpcReduction="20000"/>
          </a:bodyPr>
          <a:lstStyle/>
          <a:p>
            <a:r>
              <a:rPr lang="en-GB" i="1" dirty="0">
                <a:latin typeface="Arial" panose="020B0604020202020204" pitchFamily="34" charset="0"/>
                <a:cs typeface="Arial" panose="020B0604020202020204" pitchFamily="34" charset="0"/>
              </a:rPr>
              <a:t>Demonstrate your understanding of what is meant by individual knowledge and organisational knowledge and of the relationship between the two </a:t>
            </a:r>
          </a:p>
          <a:p>
            <a:pPr marL="0" lvl="0" indent="0">
              <a:buNone/>
            </a:pPr>
            <a:r>
              <a:rPr lang="en-GB" i="1" dirty="0">
                <a:latin typeface="Arial" panose="020B0604020202020204" pitchFamily="34" charset="0"/>
                <a:cs typeface="Arial" panose="020B0604020202020204" pitchFamily="34" charset="0"/>
              </a:rPr>
              <a:t> </a:t>
            </a:r>
          </a:p>
          <a:p>
            <a:pPr marL="0" lvl="0" indent="0">
              <a:buNone/>
            </a:pPr>
            <a:r>
              <a:rPr lang="en-GB" i="1" dirty="0">
                <a:solidFill>
                  <a:srgbClr val="0070C0"/>
                </a:solidFill>
                <a:latin typeface="Arial" panose="020B0604020202020204" pitchFamily="34" charset="0"/>
                <a:cs typeface="Arial" panose="020B0604020202020204" pitchFamily="34" charset="0"/>
              </a:rPr>
              <a:t>Explain how individual knowledge may be converted into organisational knowledge e.g. the different ways which organisations can effectively capture, save, share, and use knowledge at an organisational level e.g. by encouraging people to tell their stories, to record their stories, to ensure they are saved in a manner in which they are easily known and accessible to colleagues within your organisation and to encourage and support others in the organisation to use this knowledge.</a:t>
            </a:r>
          </a:p>
          <a:p>
            <a:endParaRPr lang="en-GB" dirty="0"/>
          </a:p>
        </p:txBody>
      </p:sp>
    </p:spTree>
    <p:extLst>
      <p:ext uri="{BB962C8B-B14F-4D97-AF65-F5344CB8AC3E}">
        <p14:creationId xmlns:p14="http://schemas.microsoft.com/office/powerpoint/2010/main" val="3334664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D16BD-6AF4-42B8-B3C6-60152CF3D560}"/>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275E1966-2A8F-4EE3-9D3F-D3CAA1A11C8B}"/>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Apply analysis and modelling techniques to identify knowledge assets.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a:t>
            </a:r>
          </a:p>
          <a:p>
            <a:endParaRPr lang="en-GB" dirty="0"/>
          </a:p>
        </p:txBody>
      </p:sp>
    </p:spTree>
    <p:extLst>
      <p:ext uri="{BB962C8B-B14F-4D97-AF65-F5344CB8AC3E}">
        <p14:creationId xmlns:p14="http://schemas.microsoft.com/office/powerpoint/2010/main" val="2350481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B5309-36D5-4DC8-89F2-E070EA3B0D2A}"/>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84FB0067-F931-4F81-A5B0-36E2D13E1B05}"/>
              </a:ext>
            </a:extLst>
          </p:cNvPr>
          <p:cNvSpPr>
            <a:spLocks noGrp="1"/>
          </p:cNvSpPr>
          <p:nvPr>
            <p:ph idx="1"/>
          </p:nvPr>
        </p:nvSpPr>
        <p:spPr/>
        <p:txBody>
          <a:bodyPr>
            <a:normAutofit/>
          </a:bodyPr>
          <a:lstStyle/>
          <a:p>
            <a:pPr marL="0" indent="0">
              <a:buNone/>
            </a:pPr>
            <a:r>
              <a:rPr lang="en-GB" i="1" dirty="0">
                <a:solidFill>
                  <a:srgbClr val="00B050"/>
                </a:solidFill>
                <a:latin typeface="Arial" panose="020B0604020202020204" pitchFamily="34" charset="0"/>
                <a:cs typeface="Arial" panose="020B0604020202020204" pitchFamily="34" charset="0"/>
              </a:rPr>
              <a:t>In analysing problems and issues related to knowledge assets, you should be able to demonstrate your understanding of the use of SWOT and PEST - see page 16 on SWOT of KM Techniques (Models) analysis and modelling techniques in order to identify knowledge assets of an organisation.  </a:t>
            </a:r>
          </a:p>
          <a:p>
            <a:endParaRPr lang="en-GB" dirty="0"/>
          </a:p>
        </p:txBody>
      </p:sp>
    </p:spTree>
    <p:extLst>
      <p:ext uri="{BB962C8B-B14F-4D97-AF65-F5344CB8AC3E}">
        <p14:creationId xmlns:p14="http://schemas.microsoft.com/office/powerpoint/2010/main" val="2759455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6411F-C940-4D0A-83DA-7F690DCE6255}"/>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18E1A778-2954-43CA-A8DC-EA801976FBEB}"/>
              </a:ext>
            </a:extLst>
          </p:cNvPr>
          <p:cNvSpPr>
            <a:spLocks noGrp="1"/>
          </p:cNvSpPr>
          <p:nvPr>
            <p:ph idx="1"/>
          </p:nvPr>
        </p:nvSpPr>
        <p:spPr/>
        <p:txBody>
          <a:bodyPr/>
          <a:lstStyle/>
          <a:p>
            <a:pPr marL="0" indent="0">
              <a:buNone/>
            </a:pPr>
            <a:r>
              <a:rPr lang="en-GB" i="1" dirty="0">
                <a:solidFill>
                  <a:srgbClr val="FF0000"/>
                </a:solidFill>
                <a:latin typeface="Arial" panose="020B0604020202020204" pitchFamily="34" charset="0"/>
                <a:cs typeface="Arial" panose="020B0604020202020204" pitchFamily="34" charset="0"/>
              </a:rPr>
              <a:t>Seek to go further by also identifying the value-added by the knowledge assets within your own area of your organisation</a:t>
            </a:r>
          </a:p>
          <a:p>
            <a:pPr marL="0" indent="0">
              <a:buNone/>
            </a:pPr>
            <a:r>
              <a:rPr lang="en-GB" i="1" dirty="0">
                <a:solidFill>
                  <a:schemeClr val="accent6">
                    <a:lumMod val="50000"/>
                  </a:schemeClr>
                </a:solidFill>
                <a:latin typeface="Arial" panose="020B0604020202020204" pitchFamily="34" charset="0"/>
                <a:cs typeface="Arial" panose="020B0604020202020204" pitchFamily="34" charset="0"/>
              </a:rPr>
              <a:t>Perform an organisational SWOT analysis in the context of clearly identifying your product(s) or service (s).  Apply the SWOT to your organisation in terms of KM.</a:t>
            </a:r>
          </a:p>
          <a:p>
            <a:endParaRPr lang="en-GB" dirty="0"/>
          </a:p>
        </p:txBody>
      </p:sp>
    </p:spTree>
    <p:extLst>
      <p:ext uri="{BB962C8B-B14F-4D97-AF65-F5344CB8AC3E}">
        <p14:creationId xmlns:p14="http://schemas.microsoft.com/office/powerpoint/2010/main" val="4288508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39A53-DD2A-41AC-9053-3EFF080CDA87}"/>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4DE42FFD-296E-4A04-B735-5DDA072621C9}"/>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Evaluate actual and potential knowledge assets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a:t>
            </a:r>
          </a:p>
          <a:p>
            <a:endParaRPr lang="en-GB" dirty="0"/>
          </a:p>
        </p:txBody>
      </p:sp>
    </p:spTree>
    <p:extLst>
      <p:ext uri="{BB962C8B-B14F-4D97-AF65-F5344CB8AC3E}">
        <p14:creationId xmlns:p14="http://schemas.microsoft.com/office/powerpoint/2010/main" val="3002292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A0805-047C-40CF-854D-FC664DCB791F}"/>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4FD41811-96A4-46C6-BDBC-24603CE5895B}"/>
              </a:ext>
            </a:extLst>
          </p:cNvPr>
          <p:cNvSpPr>
            <a:spLocks noGrp="1"/>
          </p:cNvSpPr>
          <p:nvPr>
            <p:ph idx="1"/>
          </p:nvPr>
        </p:nvSpPr>
        <p:spPr/>
        <p:txBody>
          <a:bodyPr>
            <a:normAutofit fontScale="85000" lnSpcReduction="20000"/>
          </a:bodyPr>
          <a:lstStyle/>
          <a:p>
            <a:pPr marL="0" indent="0">
              <a:buNone/>
            </a:pPr>
            <a:r>
              <a:rPr lang="en-GB" i="1" dirty="0">
                <a:solidFill>
                  <a:srgbClr val="7030A0"/>
                </a:solidFill>
                <a:latin typeface="Arial" panose="020B0604020202020204" pitchFamily="34" charset="0"/>
                <a:cs typeface="Arial" panose="020B0604020202020204" pitchFamily="34" charset="0"/>
              </a:rPr>
              <a:t>In the previous section you should have identified your actual and potential knowledge assets within your area of your organisation.  You should now seek to evaluate these actual and potential knowledge assets.  </a:t>
            </a:r>
          </a:p>
          <a:p>
            <a:pPr marL="0" indent="0">
              <a:buNone/>
            </a:pPr>
            <a:r>
              <a:rPr lang="en-GB" i="1" dirty="0">
                <a:solidFill>
                  <a:srgbClr val="0070C0"/>
                </a:solidFill>
                <a:latin typeface="Arial" panose="020B0604020202020204" pitchFamily="34" charset="0"/>
                <a:cs typeface="Arial" panose="020B0604020202020204" pitchFamily="34" charset="0"/>
              </a:rPr>
              <a:t>In order to conduct an evaluation you should create a means to measure/evaluate them, which might be through the use of a table of what you believe are relevant criteria.  </a:t>
            </a:r>
          </a:p>
          <a:p>
            <a:pPr marL="0" indent="0">
              <a:buNone/>
            </a:pPr>
            <a:r>
              <a:rPr lang="en-GB" i="1" dirty="0">
                <a:solidFill>
                  <a:srgbClr val="00B050"/>
                </a:solidFill>
                <a:latin typeface="Arial" panose="020B0604020202020204" pitchFamily="34" charset="0"/>
                <a:cs typeface="Arial" panose="020B0604020202020204" pitchFamily="34" charset="0"/>
              </a:rPr>
              <a:t>Think of criteria which will allow you to show their actual and/or potential value to the organisation</a:t>
            </a:r>
            <a:r>
              <a:rPr lang="en-GB" i="1" dirty="0">
                <a:latin typeface="Arial" panose="020B0604020202020204" pitchFamily="34" charset="0"/>
                <a:cs typeface="Arial" panose="020B0604020202020204" pitchFamily="34" charset="0"/>
              </a:rPr>
              <a:t>.</a:t>
            </a:r>
          </a:p>
          <a:p>
            <a:endParaRPr lang="en-GB" dirty="0"/>
          </a:p>
        </p:txBody>
      </p:sp>
    </p:spTree>
    <p:extLst>
      <p:ext uri="{BB962C8B-B14F-4D97-AF65-F5344CB8AC3E}">
        <p14:creationId xmlns:p14="http://schemas.microsoft.com/office/powerpoint/2010/main" val="3595845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859BB-97D7-4E55-95FF-4A797764FB36}"/>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6F13C4C1-E3E9-4251-BAF6-62BAE543F17F}"/>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Explain what is required to create, store, apply and integrate knowledge (</a:t>
            </a:r>
            <a:r>
              <a:rPr lang="en-GB" b="1" dirty="0">
                <a:latin typeface="Arial" panose="020B0604020202020204" pitchFamily="34" charset="0"/>
                <a:cs typeface="Arial" panose="020B0604020202020204" pitchFamily="34" charset="0"/>
              </a:rPr>
              <a:t>12 marks</a:t>
            </a:r>
            <a:r>
              <a:rPr lang="en-GB" dirty="0">
                <a:latin typeface="Arial" panose="020B0604020202020204" pitchFamily="34" charset="0"/>
                <a:cs typeface="Arial" panose="020B0604020202020204" pitchFamily="34" charset="0"/>
              </a:rPr>
              <a:t>)</a:t>
            </a:r>
          </a:p>
          <a:p>
            <a:endParaRPr lang="en-GB" dirty="0"/>
          </a:p>
        </p:txBody>
      </p:sp>
    </p:spTree>
    <p:extLst>
      <p:ext uri="{BB962C8B-B14F-4D97-AF65-F5344CB8AC3E}">
        <p14:creationId xmlns:p14="http://schemas.microsoft.com/office/powerpoint/2010/main" val="4055267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C3D01-9D4F-4531-B56A-7095D1FCD523}"/>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417006EC-5F50-40A0-BDD8-FED9FDD1504D}"/>
              </a:ext>
            </a:extLst>
          </p:cNvPr>
          <p:cNvSpPr>
            <a:spLocks noGrp="1"/>
          </p:cNvSpPr>
          <p:nvPr>
            <p:ph idx="1"/>
          </p:nvPr>
        </p:nvSpPr>
        <p:spPr/>
        <p:txBody>
          <a:bodyPr>
            <a:normAutofit lnSpcReduction="10000"/>
          </a:bodyPr>
          <a:lstStyle/>
          <a:p>
            <a:pPr marL="0" indent="0">
              <a:buNone/>
            </a:pPr>
            <a:r>
              <a:rPr lang="en-GB" i="1" dirty="0">
                <a:solidFill>
                  <a:srgbClr val="00B050"/>
                </a:solidFill>
                <a:latin typeface="Arial" panose="020B0604020202020204" pitchFamily="34" charset="0"/>
                <a:cs typeface="Arial" panose="020B0604020202020204" pitchFamily="34" charset="0"/>
              </a:rPr>
              <a:t>You should explain how your workplace captures, stores, applies and integrates knowledge (information flow).  </a:t>
            </a:r>
          </a:p>
          <a:p>
            <a:pPr marL="0" indent="0">
              <a:buNone/>
            </a:pPr>
            <a:r>
              <a:rPr lang="en-GB" i="1" dirty="0">
                <a:solidFill>
                  <a:srgbClr val="0070C0"/>
                </a:solidFill>
                <a:latin typeface="Arial" panose="020B0604020202020204" pitchFamily="34" charset="0"/>
                <a:cs typeface="Arial" panose="020B0604020202020204" pitchFamily="34" charset="0"/>
              </a:rPr>
              <a:t>You should comment on the validity and value of the information contributing to the knowledge.  </a:t>
            </a:r>
          </a:p>
          <a:p>
            <a:pPr marL="0" indent="0">
              <a:buNone/>
            </a:pPr>
            <a:r>
              <a:rPr lang="en-GB" i="1" dirty="0">
                <a:latin typeface="Arial" panose="020B0604020202020204" pitchFamily="34" charset="0"/>
                <a:cs typeface="Arial" panose="020B0604020202020204" pitchFamily="34" charset="0"/>
              </a:rPr>
              <a:t>You could quote e.g. Davenport with </a:t>
            </a:r>
            <a:r>
              <a:rPr lang="en-GB" i="1" dirty="0" err="1">
                <a:latin typeface="Arial" panose="020B0604020202020204" pitchFamily="34" charset="0"/>
                <a:cs typeface="Arial" panose="020B0604020202020204" pitchFamily="34" charset="0"/>
              </a:rPr>
              <a:t>Prusak</a:t>
            </a:r>
            <a:r>
              <a:rPr lang="en-GB" i="1" dirty="0">
                <a:latin typeface="Arial" panose="020B0604020202020204" pitchFamily="34" charset="0"/>
                <a:cs typeface="Arial" panose="020B0604020202020204" pitchFamily="34" charset="0"/>
              </a:rPr>
              <a:t> (1997) re continuous information capture.  </a:t>
            </a:r>
          </a:p>
          <a:p>
            <a:endParaRPr lang="en-GB" dirty="0"/>
          </a:p>
        </p:txBody>
      </p:sp>
    </p:spTree>
    <p:extLst>
      <p:ext uri="{BB962C8B-B14F-4D97-AF65-F5344CB8AC3E}">
        <p14:creationId xmlns:p14="http://schemas.microsoft.com/office/powerpoint/2010/main" val="1066771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47B91-9B25-4CCD-9351-ABE2C31CC552}"/>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BF6F6FD7-1275-4896-B0EA-1202F494F574}"/>
              </a:ext>
            </a:extLst>
          </p:cNvPr>
          <p:cNvSpPr>
            <a:spLocks noGrp="1"/>
          </p:cNvSpPr>
          <p:nvPr>
            <p:ph idx="1"/>
          </p:nvPr>
        </p:nvSpPr>
        <p:spPr>
          <a:xfrm>
            <a:off x="107504" y="1600201"/>
            <a:ext cx="8928992" cy="3917032"/>
          </a:xfrm>
        </p:spPr>
        <p:txBody>
          <a:bodyPr>
            <a:normAutofit/>
          </a:bodyPr>
          <a:lstStyle/>
          <a:p>
            <a:pPr marL="0" indent="0">
              <a:buNone/>
            </a:pPr>
            <a:r>
              <a:rPr lang="en-GB" sz="2800" i="1" dirty="0">
                <a:solidFill>
                  <a:srgbClr val="0070C0"/>
                </a:solidFill>
                <a:latin typeface="Arial" panose="020B0604020202020204" pitchFamily="34" charset="0"/>
                <a:cs typeface="Arial" panose="020B0604020202020204" pitchFamily="34" charset="0"/>
              </a:rPr>
              <a:t>Think about what kinds of information/knowledge your organisation/workplace needs to capture, store, apply/share and integrate.  </a:t>
            </a:r>
          </a:p>
          <a:p>
            <a:pPr marL="0" indent="0">
              <a:buNone/>
            </a:pPr>
            <a:r>
              <a:rPr lang="en-GB" sz="2800" i="1" dirty="0">
                <a:solidFill>
                  <a:srgbClr val="002060"/>
                </a:solidFill>
                <a:latin typeface="Arial" panose="020B0604020202020204" pitchFamily="34" charset="0"/>
                <a:cs typeface="Arial" panose="020B0604020202020204" pitchFamily="34" charset="0"/>
              </a:rPr>
              <a:t>Think about how it is captured, stored, shared and integrated into the organisation.  </a:t>
            </a:r>
          </a:p>
          <a:p>
            <a:pPr marL="0" indent="0">
              <a:buNone/>
            </a:pPr>
            <a:r>
              <a:rPr lang="en-GB" sz="2800" i="1" dirty="0">
                <a:solidFill>
                  <a:srgbClr val="7030A0"/>
                </a:solidFill>
                <a:latin typeface="Arial" panose="020B0604020202020204" pitchFamily="34" charset="0"/>
                <a:cs typeface="Arial" panose="020B0604020202020204" pitchFamily="34" charset="0"/>
              </a:rPr>
              <a:t>Explain the reasons for what is done.</a:t>
            </a:r>
          </a:p>
          <a:p>
            <a:pPr marL="0" indent="0">
              <a:buNone/>
            </a:pPr>
            <a:r>
              <a:rPr lang="en-GB" sz="2800" i="1" dirty="0">
                <a:solidFill>
                  <a:srgbClr val="7030A0"/>
                </a:solidFill>
                <a:latin typeface="Arial" panose="020B0604020202020204" pitchFamily="34" charset="0"/>
                <a:cs typeface="Arial" panose="020B0604020202020204" pitchFamily="34" charset="0"/>
              </a:rPr>
              <a:t>Also, briefly consider Data Protection issues</a:t>
            </a:r>
          </a:p>
          <a:p>
            <a:endParaRPr lang="en-GB" sz="2800" dirty="0"/>
          </a:p>
        </p:txBody>
      </p:sp>
    </p:spTree>
    <p:extLst>
      <p:ext uri="{BB962C8B-B14F-4D97-AF65-F5344CB8AC3E}">
        <p14:creationId xmlns:p14="http://schemas.microsoft.com/office/powerpoint/2010/main" val="43965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57031-FE09-49C5-8464-E35AF7DE5495}"/>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9EAA5B69-EE8D-408D-94E0-02AA1652E764}"/>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Consider the importance of Intellectual Property rights (</a:t>
            </a:r>
            <a:r>
              <a:rPr lang="en-GB" b="1" dirty="0">
                <a:latin typeface="Arial" panose="020B0604020202020204" pitchFamily="34" charset="0"/>
                <a:cs typeface="Arial" panose="020B0604020202020204" pitchFamily="34" charset="0"/>
              </a:rPr>
              <a:t>4 marks</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pPr marL="0" lvl="0" indent="0">
              <a:buNone/>
            </a:pPr>
            <a:r>
              <a:rPr lang="en-GB" i="1" dirty="0">
                <a:solidFill>
                  <a:srgbClr val="0070C0"/>
                </a:solidFill>
                <a:latin typeface="Arial" panose="020B0604020202020204" pitchFamily="34" charset="0"/>
                <a:cs typeface="Arial" panose="020B0604020202020204" pitchFamily="34" charset="0"/>
              </a:rPr>
              <a:t>You should consider the impact of IP rights on your organisation.  Look to provide some evidence for your analysis.  </a:t>
            </a:r>
          </a:p>
          <a:p>
            <a:pPr marL="0" lvl="0" indent="0">
              <a:buNone/>
            </a:pPr>
            <a:r>
              <a:rPr lang="en-GB" i="1" dirty="0">
                <a:solidFill>
                  <a:srgbClr val="0070C0"/>
                </a:solidFill>
                <a:latin typeface="Arial" panose="020B0604020202020204" pitchFamily="34" charset="0"/>
                <a:cs typeface="Arial" panose="020B0604020202020204" pitchFamily="34" charset="0"/>
              </a:rPr>
              <a:t>See the ‘IP Rights doc’ and research other sources.</a:t>
            </a:r>
          </a:p>
          <a:p>
            <a:endParaRPr lang="en-GB" dirty="0"/>
          </a:p>
        </p:txBody>
      </p:sp>
    </p:spTree>
    <p:extLst>
      <p:ext uri="{BB962C8B-B14F-4D97-AF65-F5344CB8AC3E}">
        <p14:creationId xmlns:p14="http://schemas.microsoft.com/office/powerpoint/2010/main" val="71185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F64D4-E5BF-4779-A739-A7A659E60DEA}"/>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6ED7AC16-D7C9-4BEF-9FB4-5CA6D8212992}"/>
              </a:ext>
            </a:extLst>
          </p:cNvPr>
          <p:cNvSpPr>
            <a:spLocks noGrp="1"/>
          </p:cNvSpPr>
          <p:nvPr>
            <p:ph idx="1"/>
          </p:nvPr>
        </p:nvSpPr>
        <p:spPr/>
        <p:txBody>
          <a:bodyPr>
            <a:normAutofit fontScale="92500" lnSpcReduction="10000"/>
          </a:bodyPr>
          <a:lstStyle/>
          <a:p>
            <a:r>
              <a:rPr lang="en-GB" dirty="0">
                <a:latin typeface="Arial" panose="020B0604020202020204" pitchFamily="34" charset="0"/>
                <a:cs typeface="Arial" panose="020B0604020202020204" pitchFamily="34" charset="0"/>
              </a:rPr>
              <a:t>Explain the contribution knowledge assets have on an organisation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pPr marL="0" lvl="0" indent="0">
              <a:buNone/>
            </a:pPr>
            <a:r>
              <a:rPr lang="en-GB" i="1" dirty="0">
                <a:solidFill>
                  <a:srgbClr val="0070C0"/>
                </a:solidFill>
                <a:latin typeface="Arial" panose="020B0604020202020204" pitchFamily="34" charset="0"/>
                <a:cs typeface="Arial" panose="020B0604020202020204" pitchFamily="34" charset="0"/>
              </a:rPr>
              <a:t>You should provide an account of how a range of significant knowledge assets work or how they are used.  </a:t>
            </a:r>
          </a:p>
          <a:p>
            <a:pPr marL="0" lvl="0" indent="0">
              <a:buNone/>
            </a:pPr>
            <a:r>
              <a:rPr lang="en-GB" i="1" dirty="0">
                <a:solidFill>
                  <a:srgbClr val="7030A0"/>
                </a:solidFill>
                <a:latin typeface="Arial" panose="020B0604020202020204" pitchFamily="34" charset="0"/>
                <a:cs typeface="Arial" panose="020B0604020202020204" pitchFamily="34" charset="0"/>
              </a:rPr>
              <a:t>Ideally providing a wide evidence base that explains their contribution to the organisation.</a:t>
            </a:r>
          </a:p>
          <a:p>
            <a:endParaRPr lang="en-GB" dirty="0"/>
          </a:p>
        </p:txBody>
      </p:sp>
    </p:spTree>
    <p:extLst>
      <p:ext uri="{BB962C8B-B14F-4D97-AF65-F5344CB8AC3E}">
        <p14:creationId xmlns:p14="http://schemas.microsoft.com/office/powerpoint/2010/main" val="2790965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A17DF-09F9-4AF9-8A55-13D340C10373}"/>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855594F4-2DE4-4B41-B8AC-DD6048097657}"/>
              </a:ext>
            </a:extLst>
          </p:cNvPr>
          <p:cNvSpPr>
            <a:spLocks noGrp="1"/>
          </p:cNvSpPr>
          <p:nvPr>
            <p:ph idx="1"/>
          </p:nvPr>
        </p:nvSpPr>
        <p:spPr/>
        <p:txBody>
          <a:bodyPr>
            <a:normAutofit fontScale="77500" lnSpcReduction="20000"/>
          </a:bodyPr>
          <a:lstStyle/>
          <a:p>
            <a:r>
              <a:rPr lang="en-GB" dirty="0">
                <a:latin typeface="Arial" panose="020B0604020202020204" pitchFamily="34" charset="0"/>
                <a:cs typeface="Arial" panose="020B0604020202020204" pitchFamily="34" charset="0"/>
              </a:rPr>
              <a:t>Evaluate the knowledge requirements for the organisation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pPr marL="0" lvl="0" indent="0">
              <a:buNone/>
            </a:pPr>
            <a:r>
              <a:rPr lang="en-GB" i="1" dirty="0">
                <a:solidFill>
                  <a:srgbClr val="0070C0"/>
                </a:solidFill>
                <a:latin typeface="Arial" panose="020B0604020202020204" pitchFamily="34" charset="0"/>
                <a:cs typeface="Arial" panose="020B0604020202020204" pitchFamily="34" charset="0"/>
              </a:rPr>
              <a:t>See the doc ‘Knowledge Management Techniques (Models): Teaching &amp; Dissemination Concepts by Ann Mackintosh, John Kingston, Ian </a:t>
            </a:r>
            <a:r>
              <a:rPr lang="en-GB" i="1" dirty="0" err="1">
                <a:solidFill>
                  <a:srgbClr val="0070C0"/>
                </a:solidFill>
                <a:latin typeface="Arial" panose="020B0604020202020204" pitchFamily="34" charset="0"/>
                <a:cs typeface="Arial" panose="020B0604020202020204" pitchFamily="34" charset="0"/>
              </a:rPr>
              <a:t>Filby</a:t>
            </a:r>
            <a:r>
              <a:rPr lang="en-GB" i="1" dirty="0">
                <a:solidFill>
                  <a:srgbClr val="0070C0"/>
                </a:solidFill>
                <a:latin typeface="Arial" panose="020B0604020202020204" pitchFamily="34" charset="0"/>
                <a:cs typeface="Arial" panose="020B0604020202020204" pitchFamily="34" charset="0"/>
              </a:rPr>
              <a:t>.’  </a:t>
            </a:r>
          </a:p>
          <a:p>
            <a:pPr marL="0" lvl="0" indent="0">
              <a:buNone/>
            </a:pPr>
            <a:endParaRPr lang="en-GB" i="1" dirty="0">
              <a:latin typeface="Arial" panose="020B0604020202020204" pitchFamily="34" charset="0"/>
              <a:cs typeface="Arial" panose="020B0604020202020204" pitchFamily="34" charset="0"/>
            </a:endParaRPr>
          </a:p>
          <a:p>
            <a:pPr marL="0" lvl="0" indent="0">
              <a:buNone/>
            </a:pPr>
            <a:r>
              <a:rPr lang="en-GB" i="1" dirty="0">
                <a:solidFill>
                  <a:srgbClr val="002060"/>
                </a:solidFill>
                <a:latin typeface="Arial" panose="020B0604020202020204" pitchFamily="34" charset="0"/>
                <a:cs typeface="Arial" panose="020B0604020202020204" pitchFamily="34" charset="0"/>
              </a:rPr>
              <a:t>You will need to provide an evaluation of the knowledge requirements of your organisation showing the value of the knowledge requirements to your organisation.</a:t>
            </a:r>
          </a:p>
          <a:p>
            <a:endParaRPr lang="en-GB" dirty="0"/>
          </a:p>
        </p:txBody>
      </p:sp>
    </p:spTree>
    <p:extLst>
      <p:ext uri="{BB962C8B-B14F-4D97-AF65-F5344CB8AC3E}">
        <p14:creationId xmlns:p14="http://schemas.microsoft.com/office/powerpoint/2010/main" val="712058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D3891-640B-446D-9404-1D00B9113FA9}"/>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AE4B5EE5-3D36-44C9-9A77-02D1FCF86F13}"/>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Evaluate the organisation’s framework for enabling knowledge sharing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a:t>
            </a:r>
          </a:p>
          <a:p>
            <a:endParaRPr lang="en-GB" dirty="0"/>
          </a:p>
        </p:txBody>
      </p:sp>
    </p:spTree>
    <p:extLst>
      <p:ext uri="{BB962C8B-B14F-4D97-AF65-F5344CB8AC3E}">
        <p14:creationId xmlns:p14="http://schemas.microsoft.com/office/powerpoint/2010/main" val="2141710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D560B-65D9-4DDA-8D72-CB16BA202B53}"/>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9B63F091-F54D-4D6F-A8C7-8B175A6EF24A}"/>
              </a:ext>
            </a:extLst>
          </p:cNvPr>
          <p:cNvSpPr>
            <a:spLocks noGrp="1"/>
          </p:cNvSpPr>
          <p:nvPr>
            <p:ph idx="1"/>
          </p:nvPr>
        </p:nvSpPr>
        <p:spPr/>
        <p:txBody>
          <a:bodyPr>
            <a:normAutofit fontScale="77500" lnSpcReduction="20000"/>
          </a:bodyPr>
          <a:lstStyle/>
          <a:p>
            <a:pPr marL="0" indent="0">
              <a:buNone/>
            </a:pPr>
            <a:r>
              <a:rPr lang="en-GB" i="1" dirty="0">
                <a:solidFill>
                  <a:srgbClr val="002060"/>
                </a:solidFill>
              </a:rPr>
              <a:t>You should provide an evaluation of your organisation’s current approach (framework) for enabling knowledge sharing.  </a:t>
            </a:r>
          </a:p>
          <a:p>
            <a:pPr marL="0" indent="0">
              <a:buNone/>
            </a:pPr>
            <a:r>
              <a:rPr lang="en-GB" i="1" dirty="0">
                <a:solidFill>
                  <a:srgbClr val="0070C0"/>
                </a:solidFill>
              </a:rPr>
              <a:t>You should seek to make use of a wide and objective evidence base.  Look to offer a way forward (solution) or conclusion and/or recommendations.  </a:t>
            </a:r>
          </a:p>
          <a:p>
            <a:pPr marL="0" indent="0">
              <a:buNone/>
            </a:pPr>
            <a:r>
              <a:rPr lang="en-GB" i="1" dirty="0">
                <a:solidFill>
                  <a:srgbClr val="FF0000"/>
                </a:solidFill>
              </a:rPr>
              <a:t>For example this might include: that good KS behaviours are rewarded and recognised, that good KS practice is embedded within your organisation, that there is a demonstrable and widespread commitment to KM from senior and middle management.</a:t>
            </a:r>
          </a:p>
          <a:p>
            <a:endParaRPr lang="en-GB" dirty="0"/>
          </a:p>
        </p:txBody>
      </p:sp>
    </p:spTree>
    <p:extLst>
      <p:ext uri="{BB962C8B-B14F-4D97-AF65-F5344CB8AC3E}">
        <p14:creationId xmlns:p14="http://schemas.microsoft.com/office/powerpoint/2010/main" val="2213270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1BE9C-1631-4898-AEB3-A98886D1ABAE}"/>
              </a:ext>
            </a:extLst>
          </p:cNvPr>
          <p:cNvSpPr>
            <a:spLocks noGrp="1"/>
          </p:cNvSpPr>
          <p:nvPr>
            <p:ph type="title"/>
          </p:nvPr>
        </p:nvSpPr>
        <p:spPr/>
        <p:txBody>
          <a:bodyPr/>
          <a:lstStyle/>
          <a:p>
            <a:r>
              <a:rPr lang="en-GB" dirty="0"/>
              <a:t>Assignment</a:t>
            </a:r>
          </a:p>
        </p:txBody>
      </p:sp>
      <p:sp>
        <p:nvSpPr>
          <p:cNvPr id="3" name="Content Placeholder 2">
            <a:extLst>
              <a:ext uri="{FF2B5EF4-FFF2-40B4-BE49-F238E27FC236}">
                <a16:creationId xmlns:a16="http://schemas.microsoft.com/office/drawing/2014/main" id="{AE194253-42CC-4E15-811C-0989DB25911C}"/>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Recommend improvements to the current framework  (</a:t>
            </a:r>
            <a:r>
              <a:rPr lang="en-GB" b="1" dirty="0">
                <a:latin typeface="Arial" panose="020B0604020202020204" pitchFamily="34" charset="0"/>
                <a:cs typeface="Arial" panose="020B0604020202020204" pitchFamily="34" charset="0"/>
              </a:rPr>
              <a:t>8 marks</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pPr marL="0" indent="0">
              <a:buNone/>
            </a:pPr>
            <a:r>
              <a:rPr lang="en-GB" i="1" dirty="0">
                <a:solidFill>
                  <a:srgbClr val="FF0000"/>
                </a:solidFill>
                <a:latin typeface="Arial" panose="020B0604020202020204" pitchFamily="34" charset="0"/>
                <a:cs typeface="Arial" panose="020B0604020202020204" pitchFamily="34" charset="0"/>
              </a:rPr>
              <a:t>Identify and justify what you think are appropriate and realistic improvements to the organisations current framework for enabling knowledge sharing.</a:t>
            </a:r>
          </a:p>
          <a:p>
            <a:endParaRPr lang="en-GB" dirty="0"/>
          </a:p>
        </p:txBody>
      </p:sp>
    </p:spTree>
    <p:extLst>
      <p:ext uri="{BB962C8B-B14F-4D97-AF65-F5344CB8AC3E}">
        <p14:creationId xmlns:p14="http://schemas.microsoft.com/office/powerpoint/2010/main" val="680985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Force Field Analysis Exercise</a:t>
            </a:r>
          </a:p>
        </p:txBody>
      </p:sp>
      <p:sp>
        <p:nvSpPr>
          <p:cNvPr id="3" name="Content Placeholder 2"/>
          <p:cNvSpPr>
            <a:spLocks noGrp="1"/>
          </p:cNvSpPr>
          <p:nvPr>
            <p:ph idx="1"/>
          </p:nvPr>
        </p:nvSpPr>
        <p:spPr>
          <a:xfrm>
            <a:off x="606388" y="1166018"/>
            <a:ext cx="7931224" cy="4525963"/>
          </a:xfrm>
        </p:spPr>
        <p:txBody>
          <a:bodyPr>
            <a:normAutofit lnSpcReduction="10000"/>
          </a:bodyPr>
          <a:lstStyle/>
          <a:p>
            <a:pPr marL="0" indent="0">
              <a:buNone/>
              <a:defRPr/>
            </a:pPr>
            <a:r>
              <a:rPr lang="en-GB" dirty="0">
                <a:solidFill>
                  <a:srgbClr val="FF0000"/>
                </a:solidFill>
              </a:rPr>
              <a:t>Consider the driving and restraining forces of change </a:t>
            </a:r>
            <a:r>
              <a:rPr lang="en-GB" sz="2400" dirty="0">
                <a:solidFill>
                  <a:srgbClr val="FF0000"/>
                </a:solidFill>
              </a:rPr>
              <a:t>(as described by Lewin 1943)</a:t>
            </a:r>
          </a:p>
          <a:p>
            <a:pPr marL="0" indent="0">
              <a:buNone/>
              <a:defRPr/>
            </a:pPr>
            <a:endParaRPr lang="en-GB" sz="800" dirty="0"/>
          </a:p>
          <a:p>
            <a:pPr marL="0" indent="0">
              <a:buNone/>
              <a:defRPr/>
            </a:pPr>
            <a:r>
              <a:rPr lang="en-GB" dirty="0">
                <a:solidFill>
                  <a:srgbClr val="002060"/>
                </a:solidFill>
              </a:rPr>
              <a:t>Draw a Force Field Analysis diagram of reasons which can drive KIM and reasons which can restrain KIM in your own workplace</a:t>
            </a:r>
          </a:p>
          <a:p>
            <a:pPr marL="0" indent="0">
              <a:buNone/>
              <a:defRPr/>
            </a:pPr>
            <a:endParaRPr lang="en-GB" sz="800" dirty="0"/>
          </a:p>
          <a:p>
            <a:pPr marL="0" indent="0">
              <a:buNone/>
              <a:defRPr/>
            </a:pPr>
            <a:r>
              <a:rPr lang="en-GB" dirty="0">
                <a:solidFill>
                  <a:srgbClr val="7030A0"/>
                </a:solidFill>
              </a:rPr>
              <a:t>Illustrate at least 3 driving forces and 3 restraining forces , 1 Strong, 1 Moderate and  1 Weak.</a:t>
            </a:r>
          </a:p>
          <a:p>
            <a:pPr marL="0" indent="0">
              <a:buNone/>
            </a:pP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0325"/>
            <a:ext cx="1408113"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248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62"/>
            <a:ext cx="8229600" cy="778098"/>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Force Field Analysis</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9532" y="751552"/>
            <a:ext cx="8424936" cy="4434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ight Arrow 3"/>
          <p:cNvSpPr/>
          <p:nvPr/>
        </p:nvSpPr>
        <p:spPr>
          <a:xfrm>
            <a:off x="467544" y="1495289"/>
            <a:ext cx="3240360"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ight Arrow 4"/>
          <p:cNvSpPr/>
          <p:nvPr/>
        </p:nvSpPr>
        <p:spPr>
          <a:xfrm>
            <a:off x="482581" y="2005807"/>
            <a:ext cx="3240360"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a:off x="501662" y="2536971"/>
            <a:ext cx="3240360"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Left Arrow 6"/>
          <p:cNvSpPr/>
          <p:nvPr/>
        </p:nvSpPr>
        <p:spPr>
          <a:xfrm>
            <a:off x="5436098" y="1495289"/>
            <a:ext cx="3096344" cy="3960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Left Arrow 7"/>
          <p:cNvSpPr/>
          <p:nvPr/>
        </p:nvSpPr>
        <p:spPr>
          <a:xfrm>
            <a:off x="5436098" y="2000836"/>
            <a:ext cx="3096344" cy="36004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Left Arrow 8"/>
          <p:cNvSpPr/>
          <p:nvPr/>
        </p:nvSpPr>
        <p:spPr>
          <a:xfrm>
            <a:off x="5401980" y="2549967"/>
            <a:ext cx="3096344" cy="43204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0325"/>
            <a:ext cx="1408113"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ight Arrow 10"/>
          <p:cNvSpPr/>
          <p:nvPr/>
        </p:nvSpPr>
        <p:spPr>
          <a:xfrm>
            <a:off x="482581" y="3140143"/>
            <a:ext cx="3240360"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Arrow 11"/>
          <p:cNvSpPr/>
          <p:nvPr/>
        </p:nvSpPr>
        <p:spPr>
          <a:xfrm>
            <a:off x="482581" y="3731964"/>
            <a:ext cx="3240360"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Left Arrow 12"/>
          <p:cNvSpPr/>
          <p:nvPr/>
        </p:nvSpPr>
        <p:spPr>
          <a:xfrm>
            <a:off x="5436098" y="3140143"/>
            <a:ext cx="3096344" cy="43204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ft Arrow 13"/>
          <p:cNvSpPr/>
          <p:nvPr/>
        </p:nvSpPr>
        <p:spPr>
          <a:xfrm>
            <a:off x="5401980" y="3731964"/>
            <a:ext cx="3096344" cy="43204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30059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290"/>
            <a:ext cx="8229600" cy="977718"/>
          </a:xfrm>
        </p:spPr>
        <p:txBody>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Discussion</a:t>
            </a:r>
            <a:endPar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966428"/>
            <a:ext cx="7859216" cy="4925144"/>
          </a:xfrm>
        </p:spPr>
        <p:txBody>
          <a:bodyPr>
            <a:normAutofit/>
          </a:bodyPr>
          <a:lstStyle/>
          <a:p>
            <a:pPr marL="0" indent="0">
              <a:buNone/>
            </a:pPr>
            <a:r>
              <a:rPr lang="en-GB" dirty="0">
                <a:latin typeface="Arial" panose="020B0604020202020204" pitchFamily="34" charset="0"/>
                <a:cs typeface="Arial" panose="020B0604020202020204" pitchFamily="34" charset="0"/>
              </a:rPr>
              <a:t>Based on your shared findings, what do you consider to be the main challenges to change in an organisational setting</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marL="0" indent="0">
              <a:buNone/>
            </a:pPr>
            <a:endParaRPr lang="en-GB" sz="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lvl="1"/>
            <a:r>
              <a:rPr lang="en-GB" dirty="0">
                <a:solidFill>
                  <a:srgbClr val="7030A0"/>
                </a:solidFill>
                <a:latin typeface="Arial" panose="020B0604020202020204" pitchFamily="34" charset="0"/>
                <a:cs typeface="Arial" panose="020B0604020202020204" pitchFamily="34" charset="0"/>
              </a:rPr>
              <a:t>Consider your own workplaces in answering this question</a:t>
            </a:r>
          </a:p>
          <a:p>
            <a:pPr lvl="1"/>
            <a:endParaRPr lang="en-GB" sz="400" dirty="0">
              <a:latin typeface="Arial" panose="020B0604020202020204" pitchFamily="34" charset="0"/>
              <a:cs typeface="Arial" panose="020B0604020202020204" pitchFamily="34" charset="0"/>
            </a:endParaRPr>
          </a:p>
          <a:p>
            <a:pPr lvl="1"/>
            <a:r>
              <a:rPr lang="en-GB" dirty="0">
                <a:solidFill>
                  <a:srgbClr val="FF0000"/>
                </a:solidFill>
                <a:latin typeface="Arial" panose="020B0604020202020204" pitchFamily="34" charset="0"/>
                <a:cs typeface="Arial" panose="020B0604020202020204" pitchFamily="34" charset="0"/>
              </a:rPr>
              <a:t>Were there any shared common driving and restraining forces</a:t>
            </a:r>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lvl="1"/>
            <a:endParaRPr lang="en-GB" sz="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lvl="1"/>
            <a:r>
              <a:rPr lang="en-GB" dirty="0">
                <a:solidFill>
                  <a:srgbClr val="002060"/>
                </a:solidFill>
                <a:latin typeface="Arial" panose="020B0604020202020204" pitchFamily="34" charset="0"/>
                <a:cs typeface="Arial" panose="020B0604020202020204" pitchFamily="34" charset="0"/>
              </a:rPr>
              <a:t>Are the driving forces and restraining forces different in the public and private sector</a:t>
            </a:r>
            <a:r>
              <a:rPr lang="en-GB"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0325"/>
            <a:ext cx="1408113"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801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290" y="-106887"/>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Examples Forces for Change</a:t>
            </a:r>
          </a:p>
        </p:txBody>
      </p:sp>
      <p:sp>
        <p:nvSpPr>
          <p:cNvPr id="3" name="Content Placeholder 2"/>
          <p:cNvSpPr>
            <a:spLocks noGrp="1"/>
          </p:cNvSpPr>
          <p:nvPr>
            <p:ph idx="1"/>
          </p:nvPr>
        </p:nvSpPr>
        <p:spPr>
          <a:xfrm>
            <a:off x="520741" y="1002432"/>
            <a:ext cx="7859216" cy="4853136"/>
          </a:xfrm>
        </p:spPr>
        <p:txBody>
          <a:bodyPr>
            <a:normAutofit lnSpcReduction="10000"/>
          </a:bodyPr>
          <a:lstStyle/>
          <a:p>
            <a:r>
              <a:rPr lang="en-GB" dirty="0">
                <a:solidFill>
                  <a:srgbClr val="002060"/>
                </a:solidFill>
              </a:rPr>
              <a:t>Appropriate Information Systems</a:t>
            </a:r>
          </a:p>
          <a:p>
            <a:endParaRPr lang="en-GB" sz="800" dirty="0"/>
          </a:p>
          <a:p>
            <a:r>
              <a:rPr lang="en-GB" dirty="0">
                <a:solidFill>
                  <a:srgbClr val="7030A0"/>
                </a:solidFill>
              </a:rPr>
              <a:t>Continuous Professional Development</a:t>
            </a:r>
          </a:p>
          <a:p>
            <a:endParaRPr lang="en-GB" sz="800" dirty="0"/>
          </a:p>
          <a:p>
            <a:r>
              <a:rPr lang="en-GB" dirty="0">
                <a:solidFill>
                  <a:srgbClr val="0070C0"/>
                </a:solidFill>
              </a:rPr>
              <a:t>KIM Strategy (if there is one)</a:t>
            </a:r>
          </a:p>
          <a:p>
            <a:endParaRPr lang="en-GB" sz="900" dirty="0"/>
          </a:p>
          <a:p>
            <a:r>
              <a:rPr lang="en-GB" dirty="0">
                <a:solidFill>
                  <a:srgbClr val="00B050"/>
                </a:solidFill>
              </a:rPr>
              <a:t>Return on Investment (Value for Money)</a:t>
            </a:r>
          </a:p>
          <a:p>
            <a:endParaRPr lang="en-GB" sz="900" dirty="0"/>
          </a:p>
          <a:p>
            <a:r>
              <a:rPr lang="en-GB" dirty="0">
                <a:solidFill>
                  <a:srgbClr val="FF0000"/>
                </a:solidFill>
              </a:rPr>
              <a:t>Resources Allocated</a:t>
            </a:r>
          </a:p>
          <a:p>
            <a:endParaRPr lang="en-GB" sz="900" dirty="0"/>
          </a:p>
          <a:p>
            <a:r>
              <a:rPr lang="en-GB" dirty="0">
                <a:solidFill>
                  <a:schemeClr val="accent6">
                    <a:lumMod val="50000"/>
                  </a:schemeClr>
                </a:solidFill>
              </a:rPr>
              <a:t>Internet and Intranet</a:t>
            </a:r>
          </a:p>
          <a:p>
            <a:endParaRPr lang="en-GB" sz="900" dirty="0"/>
          </a:p>
          <a:p>
            <a:r>
              <a:rPr lang="en-GB" dirty="0">
                <a:solidFill>
                  <a:schemeClr val="accent5">
                    <a:lumMod val="75000"/>
                  </a:schemeClr>
                </a:solidFill>
              </a:rPr>
              <a:t>Training and Awareness Raising</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0325"/>
            <a:ext cx="1408113"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027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8" end="8"/>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0" end="10"/>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2" end="1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99392"/>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 Forces Against Change</a:t>
            </a:r>
          </a:p>
        </p:txBody>
      </p:sp>
      <p:sp>
        <p:nvSpPr>
          <p:cNvPr id="3" name="Content Placeholder 2"/>
          <p:cNvSpPr>
            <a:spLocks noGrp="1"/>
          </p:cNvSpPr>
          <p:nvPr>
            <p:ph sz="half" idx="2"/>
          </p:nvPr>
        </p:nvSpPr>
        <p:spPr>
          <a:xfrm>
            <a:off x="457200" y="1160748"/>
            <a:ext cx="3741812" cy="4536504"/>
          </a:xfrm>
        </p:spPr>
        <p:txBody>
          <a:bodyPr>
            <a:noAutofit/>
          </a:bodyPr>
          <a:lstStyle/>
          <a:p>
            <a:r>
              <a:rPr lang="en-GB" sz="2800" dirty="0">
                <a:solidFill>
                  <a:srgbClr val="7030A0"/>
                </a:solidFill>
              </a:rPr>
              <a:t>Culture</a:t>
            </a:r>
          </a:p>
          <a:p>
            <a:r>
              <a:rPr lang="en-GB" sz="2800" dirty="0">
                <a:solidFill>
                  <a:srgbClr val="7030A0"/>
                </a:solidFill>
              </a:rPr>
              <a:t>Time</a:t>
            </a:r>
          </a:p>
          <a:p>
            <a:r>
              <a:rPr lang="en-GB" sz="2800" dirty="0">
                <a:solidFill>
                  <a:srgbClr val="7030A0"/>
                </a:solidFill>
              </a:rPr>
              <a:t>Resources</a:t>
            </a:r>
          </a:p>
          <a:p>
            <a:r>
              <a:rPr lang="en-GB" sz="2800" dirty="0">
                <a:solidFill>
                  <a:srgbClr val="7030A0"/>
                </a:solidFill>
              </a:rPr>
              <a:t>Access to relevant information</a:t>
            </a:r>
          </a:p>
          <a:p>
            <a:r>
              <a:rPr lang="en-GB" sz="2800" dirty="0">
                <a:solidFill>
                  <a:srgbClr val="7030A0"/>
                </a:solidFill>
              </a:rPr>
              <a:t>Protectionism</a:t>
            </a:r>
          </a:p>
          <a:p>
            <a:r>
              <a:rPr lang="en-GB" sz="2800" dirty="0">
                <a:solidFill>
                  <a:srgbClr val="7030A0"/>
                </a:solidFill>
              </a:rPr>
              <a:t>Ways of Working</a:t>
            </a:r>
          </a:p>
          <a:p>
            <a:r>
              <a:rPr lang="en-GB" sz="2800" dirty="0">
                <a:solidFill>
                  <a:srgbClr val="7030A0"/>
                </a:solidFill>
              </a:rPr>
              <a:t>Lack of skills/knowledge</a:t>
            </a:r>
          </a:p>
        </p:txBody>
      </p:sp>
      <p:sp>
        <p:nvSpPr>
          <p:cNvPr id="6" name="Content Placeholder 5"/>
          <p:cNvSpPr>
            <a:spLocks noGrp="1"/>
          </p:cNvSpPr>
          <p:nvPr>
            <p:ph sz="quarter" idx="4"/>
          </p:nvPr>
        </p:nvSpPr>
        <p:spPr>
          <a:xfrm>
            <a:off x="4839494" y="1160748"/>
            <a:ext cx="4041775" cy="3951288"/>
          </a:xfrm>
        </p:spPr>
        <p:txBody>
          <a:bodyPr>
            <a:noAutofit/>
          </a:bodyPr>
          <a:lstStyle/>
          <a:p>
            <a:r>
              <a:rPr lang="en-GB" sz="2800" dirty="0">
                <a:solidFill>
                  <a:srgbClr val="0070C0"/>
                </a:solidFill>
              </a:rPr>
              <a:t>Day Job</a:t>
            </a:r>
          </a:p>
          <a:p>
            <a:r>
              <a:rPr lang="en-GB" sz="2800" dirty="0">
                <a:solidFill>
                  <a:srgbClr val="0070C0"/>
                </a:solidFill>
              </a:rPr>
              <a:t>Focus and Priorities</a:t>
            </a:r>
          </a:p>
          <a:p>
            <a:r>
              <a:rPr lang="en-GB" sz="2800" dirty="0">
                <a:solidFill>
                  <a:srgbClr val="0070C0"/>
                </a:solidFill>
              </a:rPr>
              <a:t>Return on Investment (Value for Money)</a:t>
            </a:r>
          </a:p>
          <a:p>
            <a:r>
              <a:rPr lang="en-GB" sz="2800" dirty="0">
                <a:solidFill>
                  <a:srgbClr val="0070C0"/>
                </a:solidFill>
              </a:rPr>
              <a:t>Apathy</a:t>
            </a:r>
          </a:p>
          <a:p>
            <a:r>
              <a:rPr lang="en-GB" sz="2800" dirty="0">
                <a:solidFill>
                  <a:srgbClr val="0070C0"/>
                </a:solidFill>
              </a:rPr>
              <a:t>Risk Averse Culture</a:t>
            </a:r>
          </a:p>
          <a:p>
            <a:r>
              <a:rPr lang="en-GB" sz="2800" dirty="0">
                <a:solidFill>
                  <a:srgbClr val="0070C0"/>
                </a:solidFill>
              </a:rPr>
              <a:t>Mind-set</a:t>
            </a:r>
          </a:p>
          <a:p>
            <a:r>
              <a:rPr lang="en-GB" sz="2800" dirty="0">
                <a:solidFill>
                  <a:srgbClr val="0070C0"/>
                </a:solidFill>
              </a:rPr>
              <a:t>Confusing Amount of Data</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0325"/>
            <a:ext cx="1408113"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888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0" end="0"/>
                                            </p:txEl>
                                          </p:spTgt>
                                        </p:tgtEl>
                                        <p:attrNameLst>
                                          <p:attrName>ppt_c</p:attrName>
                                        </p:attrNameLst>
                                      </p:cBhvr>
                                      <p:to>
                                        <a:schemeClr val="accent1"/>
                                      </p:to>
                                    </p:animClr>
                                  </p:sub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1" end="1"/>
                                            </p:txEl>
                                          </p:spTgt>
                                        </p:tgtEl>
                                        <p:attrNameLst>
                                          <p:attrName>ppt_c</p:attrName>
                                        </p:attrNameLst>
                                      </p:cBhvr>
                                      <p:to>
                                        <a:schemeClr val="accent1"/>
                                      </p:to>
                                    </p:animClr>
                                  </p:sub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2" end="2"/>
                                            </p:txEl>
                                          </p:spTgt>
                                        </p:tgtEl>
                                        <p:attrNameLst>
                                          <p:attrName>ppt_c</p:attrName>
                                        </p:attrNameLst>
                                      </p:cBhvr>
                                      <p:to>
                                        <a:schemeClr val="accent1"/>
                                      </p:to>
                                    </p:animClr>
                                  </p:sub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3" end="3"/>
                                            </p:txEl>
                                          </p:spTgt>
                                        </p:tgtEl>
                                        <p:attrNameLst>
                                          <p:attrName>ppt_c</p:attrName>
                                        </p:attrNameLst>
                                      </p:cBhvr>
                                      <p:to>
                                        <a:schemeClr val="accent1"/>
                                      </p:to>
                                    </p:animClr>
                                  </p:sub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4" end="4"/>
                                            </p:txEl>
                                          </p:spTgt>
                                        </p:tgtEl>
                                        <p:attrNameLst>
                                          <p:attrName>ppt_c</p:attrName>
                                        </p:attrNameLst>
                                      </p:cBhvr>
                                      <p:to>
                                        <a:schemeClr val="accent1"/>
                                      </p:to>
                                    </p:animClr>
                                  </p:sub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5" end="5"/>
                                            </p:txEl>
                                          </p:spTgt>
                                        </p:tgtEl>
                                        <p:attrNameLst>
                                          <p:attrName>ppt_c</p:attrName>
                                        </p:attrNameLst>
                                      </p:cBhvr>
                                      <p:to>
                                        <a:schemeClr val="accent1"/>
                                      </p:to>
                                    </p:animClr>
                                  </p:sub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89F73-B7BD-4000-9866-E60460BBEF1E}"/>
              </a:ext>
            </a:extLst>
          </p:cNvPr>
          <p:cNvSpPr>
            <a:spLocks noGrp="1"/>
          </p:cNvSpPr>
          <p:nvPr>
            <p:ph type="title"/>
          </p:nvPr>
        </p:nvSpPr>
        <p:spPr/>
        <p:txBody>
          <a:bodyPr/>
          <a:lstStyle/>
          <a:p>
            <a:r>
              <a:rPr lang="en-GB" dirty="0"/>
              <a:t>GDPR</a:t>
            </a:r>
          </a:p>
        </p:txBody>
      </p:sp>
      <p:sp>
        <p:nvSpPr>
          <p:cNvPr id="3" name="Content Placeholder 2">
            <a:extLst>
              <a:ext uri="{FF2B5EF4-FFF2-40B4-BE49-F238E27FC236}">
                <a16:creationId xmlns:a16="http://schemas.microsoft.com/office/drawing/2014/main" id="{778AB891-063C-40CF-B32E-C2D7E435E83C}"/>
              </a:ext>
            </a:extLst>
          </p:cNvPr>
          <p:cNvSpPr>
            <a:spLocks noGrp="1"/>
          </p:cNvSpPr>
          <p:nvPr>
            <p:ph idx="1"/>
          </p:nvPr>
        </p:nvSpPr>
        <p:spPr/>
        <p:txBody>
          <a:bodyPr>
            <a:normAutofit fontScale="77500" lnSpcReduction="20000"/>
          </a:bodyPr>
          <a:lstStyle/>
          <a:p>
            <a:r>
              <a:rPr lang="en-GB" dirty="0"/>
              <a:t>The General Data Protection Regulation – GDPR will apply in the UK from 25 May 2018. </a:t>
            </a:r>
          </a:p>
          <a:p>
            <a:r>
              <a:rPr lang="en-GB" dirty="0"/>
              <a:t>Brexit will not affect the commencement of the GDPR </a:t>
            </a:r>
          </a:p>
          <a:p>
            <a:r>
              <a:rPr lang="en-US" dirty="0"/>
              <a:t>It applies to the Personal Data of identifiable person (data subjects)</a:t>
            </a:r>
          </a:p>
          <a:p>
            <a:r>
              <a:rPr lang="en-GB" dirty="0"/>
              <a:t>It relates to processing personal data of EU data subjects even if processed outside the EU</a:t>
            </a:r>
          </a:p>
          <a:p>
            <a:r>
              <a:rPr lang="en-GB" dirty="0"/>
              <a:t>It applies to “Controllers” and “Processors”</a:t>
            </a:r>
          </a:p>
          <a:p>
            <a:r>
              <a:rPr lang="en-US" dirty="0"/>
              <a:t>It applies to Automated personal data, and structured manual filing</a:t>
            </a:r>
          </a:p>
          <a:p>
            <a:endParaRPr lang="en-GB" dirty="0"/>
          </a:p>
        </p:txBody>
      </p:sp>
    </p:spTree>
    <p:extLst>
      <p:ext uri="{BB962C8B-B14F-4D97-AF65-F5344CB8AC3E}">
        <p14:creationId xmlns:p14="http://schemas.microsoft.com/office/powerpoint/2010/main" val="3899409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57A13-CA0F-4069-9948-A82CE18F270C}"/>
              </a:ext>
            </a:extLst>
          </p:cNvPr>
          <p:cNvSpPr>
            <a:spLocks noGrp="1"/>
          </p:cNvSpPr>
          <p:nvPr>
            <p:ph type="title"/>
          </p:nvPr>
        </p:nvSpPr>
        <p:spPr/>
        <p:txBody>
          <a:bodyPr/>
          <a:lstStyle/>
          <a:p>
            <a:r>
              <a:rPr lang="en-US" dirty="0"/>
              <a:t>GDPR Principles – Article 5</a:t>
            </a:r>
            <a:endParaRPr lang="en-GB" dirty="0"/>
          </a:p>
        </p:txBody>
      </p:sp>
      <p:sp>
        <p:nvSpPr>
          <p:cNvPr id="3" name="Content Placeholder 2">
            <a:extLst>
              <a:ext uri="{FF2B5EF4-FFF2-40B4-BE49-F238E27FC236}">
                <a16:creationId xmlns:a16="http://schemas.microsoft.com/office/drawing/2014/main" id="{BDD5EF5B-B2A3-4138-B4F8-E3FA112E44D0}"/>
              </a:ext>
            </a:extLst>
          </p:cNvPr>
          <p:cNvSpPr>
            <a:spLocks noGrp="1"/>
          </p:cNvSpPr>
          <p:nvPr>
            <p:ph idx="1"/>
          </p:nvPr>
        </p:nvSpPr>
        <p:spPr/>
        <p:txBody>
          <a:bodyPr>
            <a:normAutofit fontScale="70000" lnSpcReduction="20000"/>
          </a:bodyPr>
          <a:lstStyle/>
          <a:p>
            <a:r>
              <a:rPr lang="en-US" dirty="0"/>
              <a:t>Personal Data shall be:</a:t>
            </a:r>
          </a:p>
          <a:p>
            <a:pPr lvl="1">
              <a:spcAft>
                <a:spcPts val="600"/>
              </a:spcAft>
            </a:pPr>
            <a:r>
              <a:rPr lang="en-GB" dirty="0"/>
              <a:t>processed lawfully, fairly and in a transparent manner</a:t>
            </a:r>
          </a:p>
          <a:p>
            <a:pPr lvl="1">
              <a:spcAft>
                <a:spcPts val="600"/>
              </a:spcAft>
            </a:pPr>
            <a:r>
              <a:rPr lang="en-GB" dirty="0"/>
              <a:t>collected for specified, explicit and legitimate purposes and not further processed in a manner that is incompatible with those purposes</a:t>
            </a:r>
          </a:p>
          <a:p>
            <a:pPr lvl="1">
              <a:spcAft>
                <a:spcPts val="600"/>
              </a:spcAft>
            </a:pPr>
            <a:r>
              <a:rPr lang="en-GB" dirty="0"/>
              <a:t>adequate, relevant and limited to what is necessary in relation to the purposes for which they are processed (‘data minimisation’)</a:t>
            </a:r>
          </a:p>
          <a:p>
            <a:pPr lvl="1">
              <a:spcAft>
                <a:spcPts val="600"/>
              </a:spcAft>
            </a:pPr>
            <a:r>
              <a:rPr lang="en-GB" dirty="0"/>
              <a:t>accurate and, where necessary, kept up to date</a:t>
            </a:r>
          </a:p>
          <a:p>
            <a:pPr lvl="1">
              <a:spcAft>
                <a:spcPts val="600"/>
              </a:spcAft>
            </a:pPr>
            <a:r>
              <a:rPr lang="en-GB" dirty="0"/>
              <a:t>kept in a form which permits identification of data subjects for no longer than is necessary </a:t>
            </a:r>
          </a:p>
          <a:p>
            <a:pPr lvl="1">
              <a:spcAft>
                <a:spcPts val="600"/>
              </a:spcAft>
            </a:pPr>
            <a:r>
              <a:rPr lang="en-GB" dirty="0"/>
              <a:t>processed in a manner that ensures appropriate security of the personal data </a:t>
            </a:r>
            <a:endParaRPr lang="en-US" dirty="0"/>
          </a:p>
          <a:p>
            <a:endParaRPr lang="en-GB" dirty="0"/>
          </a:p>
        </p:txBody>
      </p:sp>
    </p:spTree>
    <p:extLst>
      <p:ext uri="{BB962C8B-B14F-4D97-AF65-F5344CB8AC3E}">
        <p14:creationId xmlns:p14="http://schemas.microsoft.com/office/powerpoint/2010/main" val="3967828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D869B-6A7A-4F44-BDD1-13FACD177F0C}"/>
              </a:ext>
            </a:extLst>
          </p:cNvPr>
          <p:cNvSpPr>
            <a:spLocks noGrp="1"/>
          </p:cNvSpPr>
          <p:nvPr>
            <p:ph type="title"/>
          </p:nvPr>
        </p:nvSpPr>
        <p:spPr/>
        <p:txBody>
          <a:bodyPr>
            <a:normAutofit fontScale="90000"/>
          </a:bodyPr>
          <a:lstStyle/>
          <a:p>
            <a:r>
              <a:rPr lang="en-US" dirty="0"/>
              <a:t>Lawfulness of Processing – Article 6</a:t>
            </a:r>
            <a:endParaRPr lang="en-GB" dirty="0"/>
          </a:p>
        </p:txBody>
      </p:sp>
      <p:sp>
        <p:nvSpPr>
          <p:cNvPr id="3" name="Content Placeholder 2">
            <a:extLst>
              <a:ext uri="{FF2B5EF4-FFF2-40B4-BE49-F238E27FC236}">
                <a16:creationId xmlns:a16="http://schemas.microsoft.com/office/drawing/2014/main" id="{C7300989-0779-4ED5-AEC4-77149481339C}"/>
              </a:ext>
            </a:extLst>
          </p:cNvPr>
          <p:cNvSpPr>
            <a:spLocks noGrp="1"/>
          </p:cNvSpPr>
          <p:nvPr>
            <p:ph idx="1"/>
          </p:nvPr>
        </p:nvSpPr>
        <p:spPr/>
        <p:txBody>
          <a:bodyPr>
            <a:normAutofit fontScale="85000" lnSpcReduction="20000"/>
          </a:bodyPr>
          <a:lstStyle/>
          <a:p>
            <a:pPr lvl="0"/>
            <a:r>
              <a:rPr lang="en-GB" sz="1800" b="1" dirty="0"/>
              <a:t>Legal Obligation</a:t>
            </a:r>
          </a:p>
          <a:p>
            <a:pPr lvl="1"/>
            <a:r>
              <a:rPr lang="en-GB" sz="1600" dirty="0"/>
              <a:t>processing of Personal Data is necessary for compliance with a legal obligation to which the Controller is subject.</a:t>
            </a:r>
          </a:p>
          <a:p>
            <a:pPr lvl="0"/>
            <a:r>
              <a:rPr lang="en-GB" sz="1800" b="1" dirty="0"/>
              <a:t>Vital Interest – (of the data subject)</a:t>
            </a:r>
          </a:p>
          <a:p>
            <a:pPr lvl="1"/>
            <a:r>
              <a:rPr lang="en-GB" sz="1600" dirty="0"/>
              <a:t>processing of Personal Data is necessary to protect the vital interest of the data subject or of another data subject</a:t>
            </a:r>
          </a:p>
          <a:p>
            <a:pPr lvl="0"/>
            <a:r>
              <a:rPr lang="en-GB" sz="1800" b="1" dirty="0"/>
              <a:t>Public Task</a:t>
            </a:r>
          </a:p>
          <a:p>
            <a:pPr lvl="1"/>
            <a:r>
              <a:rPr lang="en-GB" sz="1600" dirty="0"/>
              <a:t>processing of Personal Data is necessary for the performance of a task carried out in the public interest or in the exercise of official authority</a:t>
            </a:r>
          </a:p>
          <a:p>
            <a:pPr lvl="0"/>
            <a:r>
              <a:rPr lang="en-GB" sz="1800" b="1" dirty="0"/>
              <a:t>Contractual Relationship</a:t>
            </a:r>
          </a:p>
          <a:p>
            <a:pPr lvl="1"/>
            <a:r>
              <a:rPr lang="en-GB" sz="1600" dirty="0"/>
              <a:t>processing of Personal Data is necessary for the performance of a contract to which the data subject is a party or for the Controller to take pre-contractual steps at the request of the data subject</a:t>
            </a:r>
          </a:p>
          <a:p>
            <a:r>
              <a:rPr lang="en-GB" sz="1800" b="1" dirty="0"/>
              <a:t>Legitimate Interest</a:t>
            </a:r>
          </a:p>
          <a:p>
            <a:pPr lvl="1"/>
            <a:r>
              <a:rPr lang="en-GB" sz="1600" dirty="0"/>
              <a:t>processing is necessary under the Legitimate Interests of the Controller or Third Party, unless these interests are overridden by the data subject’s interests or fundamental rights.</a:t>
            </a:r>
          </a:p>
          <a:p>
            <a:pPr lvl="0"/>
            <a:r>
              <a:rPr lang="en-GB" sz="1800" b="1" dirty="0"/>
              <a:t>Consent</a:t>
            </a:r>
          </a:p>
          <a:p>
            <a:pPr lvl="1"/>
            <a:r>
              <a:rPr lang="en-GB" sz="1600" dirty="0"/>
              <a:t>any freely given, specific, informed and unambiguous </a:t>
            </a:r>
            <a:endParaRPr lang="en-US" sz="1600" dirty="0"/>
          </a:p>
          <a:p>
            <a:endParaRPr lang="en-GB" dirty="0"/>
          </a:p>
        </p:txBody>
      </p:sp>
    </p:spTree>
    <p:extLst>
      <p:ext uri="{BB962C8B-B14F-4D97-AF65-F5344CB8AC3E}">
        <p14:creationId xmlns:p14="http://schemas.microsoft.com/office/powerpoint/2010/main" val="20826528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14AC5-F728-42FA-A5D3-2EBB8DEC8326}"/>
              </a:ext>
            </a:extLst>
          </p:cNvPr>
          <p:cNvSpPr>
            <a:spLocks noGrp="1"/>
          </p:cNvSpPr>
          <p:nvPr>
            <p:ph type="title"/>
          </p:nvPr>
        </p:nvSpPr>
        <p:spPr/>
        <p:txBody>
          <a:bodyPr>
            <a:normAutofit fontScale="90000"/>
          </a:bodyPr>
          <a:lstStyle/>
          <a:p>
            <a:r>
              <a:rPr lang="en-GB" dirty="0"/>
              <a:t>Legitimate Interest - Three Part Test</a:t>
            </a:r>
          </a:p>
        </p:txBody>
      </p:sp>
      <p:sp>
        <p:nvSpPr>
          <p:cNvPr id="3" name="Content Placeholder 2">
            <a:extLst>
              <a:ext uri="{FF2B5EF4-FFF2-40B4-BE49-F238E27FC236}">
                <a16:creationId xmlns:a16="http://schemas.microsoft.com/office/drawing/2014/main" id="{EBF03092-C838-40EA-864E-6985C86531EE}"/>
              </a:ext>
            </a:extLst>
          </p:cNvPr>
          <p:cNvSpPr>
            <a:spLocks noGrp="1"/>
          </p:cNvSpPr>
          <p:nvPr>
            <p:ph idx="1"/>
          </p:nvPr>
        </p:nvSpPr>
        <p:spPr/>
        <p:txBody>
          <a:bodyPr>
            <a:normAutofit fontScale="70000" lnSpcReduction="20000"/>
          </a:bodyPr>
          <a:lstStyle/>
          <a:p>
            <a:pPr lvl="0"/>
            <a:r>
              <a:rPr lang="en-GB" dirty="0"/>
              <a:t>Identify and establish your interest</a:t>
            </a:r>
            <a:endParaRPr lang="en-GB" sz="4000" dirty="0"/>
          </a:p>
          <a:p>
            <a:pPr lvl="1"/>
            <a:r>
              <a:rPr lang="en-GB" sz="2100" dirty="0"/>
              <a:t>Why do you want to process the data – what are you trying to achieve?</a:t>
            </a:r>
          </a:p>
          <a:p>
            <a:pPr lvl="1"/>
            <a:r>
              <a:rPr lang="en-GB" sz="2100" dirty="0"/>
              <a:t>Who benefits from the processing? In what way?</a:t>
            </a:r>
          </a:p>
          <a:p>
            <a:pPr lvl="1"/>
            <a:r>
              <a:rPr lang="en-GB" sz="2100" dirty="0"/>
              <a:t>Are there any wider public benefits to the processing?</a:t>
            </a:r>
          </a:p>
          <a:p>
            <a:pPr lvl="1"/>
            <a:r>
              <a:rPr lang="en-GB" sz="2100" dirty="0"/>
              <a:t>How important are those benefits?</a:t>
            </a:r>
          </a:p>
          <a:p>
            <a:pPr lvl="1"/>
            <a:r>
              <a:rPr lang="en-GB" sz="2100" dirty="0"/>
              <a:t>What would the impact be if you couldn’t go ahead?</a:t>
            </a:r>
          </a:p>
          <a:p>
            <a:pPr lvl="1"/>
            <a:r>
              <a:rPr lang="en-GB" sz="2100" dirty="0"/>
              <a:t>Would your use of the data be unethical or unlawful in any way?</a:t>
            </a:r>
          </a:p>
          <a:p>
            <a:pPr lvl="0"/>
            <a:r>
              <a:rPr lang="en-GB" dirty="0"/>
              <a:t>Carry out a necessity test.</a:t>
            </a:r>
            <a:endParaRPr lang="en-GB" sz="4000" dirty="0"/>
          </a:p>
          <a:p>
            <a:pPr lvl="1"/>
            <a:r>
              <a:rPr lang="en-GB" sz="2100" dirty="0"/>
              <a:t>Is it a reasonable way to go about it?</a:t>
            </a:r>
          </a:p>
          <a:p>
            <a:pPr lvl="1"/>
            <a:r>
              <a:rPr lang="en-GB" sz="2100" dirty="0"/>
              <a:t>Is there another less intrusive way to achieve the same result?</a:t>
            </a:r>
          </a:p>
          <a:p>
            <a:r>
              <a:rPr lang="en-GB" dirty="0"/>
              <a:t>Conduct a balancing test</a:t>
            </a:r>
          </a:p>
          <a:p>
            <a:pPr lvl="1"/>
            <a:r>
              <a:rPr lang="en-GB" sz="2000" dirty="0"/>
              <a:t>What is the nature of your relationship with the individual?</a:t>
            </a:r>
            <a:endParaRPr lang="en-GB" sz="7600" dirty="0"/>
          </a:p>
          <a:p>
            <a:pPr lvl="1"/>
            <a:r>
              <a:rPr lang="en-GB" sz="2000" dirty="0"/>
              <a:t>Would people expect you to use their data in this way?</a:t>
            </a:r>
            <a:endParaRPr lang="en-GB" sz="7600" dirty="0"/>
          </a:p>
          <a:p>
            <a:pPr lvl="1"/>
            <a:r>
              <a:rPr lang="en-GB" sz="2000" dirty="0"/>
              <a:t>Can you adopt any safeguards to minimise the impact?</a:t>
            </a:r>
            <a:endParaRPr lang="en-GB" sz="7600" dirty="0"/>
          </a:p>
          <a:p>
            <a:pPr lvl="1"/>
            <a:r>
              <a:rPr lang="en-GB" sz="2000" dirty="0"/>
              <a:t>Can you offer an opt-out?</a:t>
            </a:r>
            <a:endParaRPr lang="en-GB" sz="7600" dirty="0"/>
          </a:p>
          <a:p>
            <a:endParaRPr lang="en-GB" dirty="0"/>
          </a:p>
        </p:txBody>
      </p:sp>
    </p:spTree>
    <p:extLst>
      <p:ext uri="{BB962C8B-B14F-4D97-AF65-F5344CB8AC3E}">
        <p14:creationId xmlns:p14="http://schemas.microsoft.com/office/powerpoint/2010/main" val="2217500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AF62E-A306-4997-A9FF-5B1647C18FDF}"/>
              </a:ext>
            </a:extLst>
          </p:cNvPr>
          <p:cNvSpPr>
            <a:spLocks noGrp="1"/>
          </p:cNvSpPr>
          <p:nvPr>
            <p:ph type="title"/>
          </p:nvPr>
        </p:nvSpPr>
        <p:spPr/>
        <p:txBody>
          <a:bodyPr/>
          <a:lstStyle/>
          <a:p>
            <a:r>
              <a:rPr lang="en-US" dirty="0"/>
              <a:t>Rights of Data Subjects</a:t>
            </a:r>
            <a:endParaRPr lang="en-GB" dirty="0"/>
          </a:p>
        </p:txBody>
      </p:sp>
      <p:sp>
        <p:nvSpPr>
          <p:cNvPr id="3" name="Content Placeholder 2">
            <a:extLst>
              <a:ext uri="{FF2B5EF4-FFF2-40B4-BE49-F238E27FC236}">
                <a16:creationId xmlns:a16="http://schemas.microsoft.com/office/drawing/2014/main" id="{6E39AA90-A01F-4E44-8F59-B4360A93294E}"/>
              </a:ext>
            </a:extLst>
          </p:cNvPr>
          <p:cNvSpPr>
            <a:spLocks noGrp="1"/>
          </p:cNvSpPr>
          <p:nvPr>
            <p:ph idx="1"/>
          </p:nvPr>
        </p:nvSpPr>
        <p:spPr/>
        <p:txBody>
          <a:bodyPr>
            <a:normAutofit lnSpcReduction="10000"/>
          </a:bodyPr>
          <a:lstStyle/>
          <a:p>
            <a:pPr lvl="0"/>
            <a:r>
              <a:rPr lang="en-GB" dirty="0"/>
              <a:t>Right to be Informed</a:t>
            </a:r>
          </a:p>
          <a:p>
            <a:pPr lvl="0"/>
            <a:r>
              <a:rPr lang="en-GB" dirty="0"/>
              <a:t>Right of access to own personal data</a:t>
            </a:r>
          </a:p>
          <a:p>
            <a:pPr lvl="0"/>
            <a:r>
              <a:rPr lang="en-GB" dirty="0"/>
              <a:t>Right to rectify inaccuracies</a:t>
            </a:r>
          </a:p>
          <a:p>
            <a:pPr lvl="0"/>
            <a:r>
              <a:rPr lang="en-GB" dirty="0"/>
              <a:t>Right to request data portability</a:t>
            </a:r>
          </a:p>
          <a:p>
            <a:pPr lvl="0"/>
            <a:r>
              <a:rPr lang="en-GB" dirty="0"/>
              <a:t>Right to be forgotten</a:t>
            </a:r>
          </a:p>
          <a:p>
            <a:pPr lvl="0"/>
            <a:r>
              <a:rPr lang="en-GB" dirty="0"/>
              <a:t>Right to object</a:t>
            </a:r>
          </a:p>
          <a:p>
            <a:pPr lvl="0"/>
            <a:r>
              <a:rPr lang="en-GB" dirty="0"/>
              <a:t>Right to restrict processing</a:t>
            </a:r>
          </a:p>
          <a:p>
            <a:endParaRPr lang="en-GB" dirty="0"/>
          </a:p>
        </p:txBody>
      </p:sp>
    </p:spTree>
    <p:extLst>
      <p:ext uri="{BB962C8B-B14F-4D97-AF65-F5344CB8AC3E}">
        <p14:creationId xmlns:p14="http://schemas.microsoft.com/office/powerpoint/2010/main" val="39939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99CF-EE38-4854-A546-AAD698C2AA5A}"/>
              </a:ext>
            </a:extLst>
          </p:cNvPr>
          <p:cNvSpPr>
            <a:spLocks noGrp="1"/>
          </p:cNvSpPr>
          <p:nvPr>
            <p:ph type="title"/>
          </p:nvPr>
        </p:nvSpPr>
        <p:spPr/>
        <p:txBody>
          <a:bodyPr/>
          <a:lstStyle/>
          <a:p>
            <a:r>
              <a:rPr lang="en-GB" dirty="0"/>
              <a:t>Right to be Informed</a:t>
            </a:r>
          </a:p>
        </p:txBody>
      </p:sp>
      <p:sp>
        <p:nvSpPr>
          <p:cNvPr id="3" name="Content Placeholder 2">
            <a:extLst>
              <a:ext uri="{FF2B5EF4-FFF2-40B4-BE49-F238E27FC236}">
                <a16:creationId xmlns:a16="http://schemas.microsoft.com/office/drawing/2014/main" id="{98C6126D-05E8-478A-8193-0D768660D214}"/>
              </a:ext>
            </a:extLst>
          </p:cNvPr>
          <p:cNvSpPr>
            <a:spLocks noGrp="1"/>
          </p:cNvSpPr>
          <p:nvPr>
            <p:ph idx="1"/>
          </p:nvPr>
        </p:nvSpPr>
        <p:spPr/>
        <p:txBody>
          <a:bodyPr>
            <a:normAutofit fontScale="70000" lnSpcReduction="20000"/>
          </a:bodyPr>
          <a:lstStyle/>
          <a:p>
            <a:r>
              <a:rPr lang="en-US" dirty="0"/>
              <a:t>Information for the Data subject will be include:</a:t>
            </a:r>
          </a:p>
          <a:p>
            <a:pPr lvl="1"/>
            <a:r>
              <a:rPr lang="en-US" dirty="0"/>
              <a:t>Identity and contact details of controller; including DPO if applicable</a:t>
            </a:r>
          </a:p>
          <a:p>
            <a:pPr lvl="1"/>
            <a:r>
              <a:rPr lang="en-US" dirty="0"/>
              <a:t>Purpose of the processing</a:t>
            </a:r>
          </a:p>
          <a:p>
            <a:pPr lvl="1"/>
            <a:r>
              <a:rPr lang="en-US" dirty="0"/>
              <a:t>Legal basis for the processing</a:t>
            </a:r>
          </a:p>
          <a:p>
            <a:pPr lvl="1"/>
            <a:r>
              <a:rPr lang="en-US" dirty="0"/>
              <a:t>Period of storage, or retention criteria </a:t>
            </a:r>
          </a:p>
          <a:p>
            <a:pPr lvl="1"/>
            <a:r>
              <a:rPr lang="en-US" dirty="0"/>
              <a:t>Data subjects Rights</a:t>
            </a:r>
          </a:p>
          <a:p>
            <a:pPr lvl="1"/>
            <a:r>
              <a:rPr lang="en-US" dirty="0"/>
              <a:t>Right to lodge a complaint with ICO</a:t>
            </a:r>
          </a:p>
          <a:p>
            <a:pPr lvl="1"/>
            <a:r>
              <a:rPr lang="en-GB" dirty="0"/>
              <a:t>whether the provision of personal data is a statutory or contractual requirement, or a requirement necessary to enter into a contract</a:t>
            </a:r>
          </a:p>
          <a:p>
            <a:pPr lvl="1"/>
            <a:r>
              <a:rPr lang="en-GB" dirty="0"/>
              <a:t>the existence of automated decision-making, including profiling</a:t>
            </a:r>
            <a:endParaRPr lang="en-US" dirty="0"/>
          </a:p>
          <a:p>
            <a:endParaRPr lang="en-GB" dirty="0"/>
          </a:p>
        </p:txBody>
      </p:sp>
    </p:spTree>
    <p:extLst>
      <p:ext uri="{BB962C8B-B14F-4D97-AF65-F5344CB8AC3E}">
        <p14:creationId xmlns:p14="http://schemas.microsoft.com/office/powerpoint/2010/main" val="22893889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47D69-4A39-4594-BFF9-08DBDE8536C4}"/>
              </a:ext>
            </a:extLst>
          </p:cNvPr>
          <p:cNvSpPr>
            <a:spLocks noGrp="1"/>
          </p:cNvSpPr>
          <p:nvPr>
            <p:ph type="title"/>
          </p:nvPr>
        </p:nvSpPr>
        <p:spPr/>
        <p:txBody>
          <a:bodyPr/>
          <a:lstStyle/>
          <a:p>
            <a:r>
              <a:rPr lang="en-US" dirty="0"/>
              <a:t>Receipt of Requests</a:t>
            </a:r>
            <a:endParaRPr lang="en-GB" dirty="0"/>
          </a:p>
        </p:txBody>
      </p:sp>
      <p:sp>
        <p:nvSpPr>
          <p:cNvPr id="3" name="Content Placeholder 2">
            <a:extLst>
              <a:ext uri="{FF2B5EF4-FFF2-40B4-BE49-F238E27FC236}">
                <a16:creationId xmlns:a16="http://schemas.microsoft.com/office/drawing/2014/main" id="{7CDB871F-71FD-4EB6-AA3D-04D63873434E}"/>
              </a:ext>
            </a:extLst>
          </p:cNvPr>
          <p:cNvSpPr>
            <a:spLocks noGrp="1"/>
          </p:cNvSpPr>
          <p:nvPr>
            <p:ph idx="1"/>
          </p:nvPr>
        </p:nvSpPr>
        <p:spPr/>
        <p:txBody>
          <a:bodyPr>
            <a:normAutofit fontScale="85000" lnSpcReduction="10000"/>
          </a:bodyPr>
          <a:lstStyle/>
          <a:p>
            <a:r>
              <a:rPr lang="en-US" dirty="0"/>
              <a:t>Controllers shall:</a:t>
            </a:r>
          </a:p>
          <a:p>
            <a:pPr lvl="1">
              <a:lnSpc>
                <a:spcPct val="150000"/>
              </a:lnSpc>
            </a:pPr>
            <a:r>
              <a:rPr lang="en-US" dirty="0"/>
              <a:t>Have processes to exercise the data subjects rights</a:t>
            </a:r>
          </a:p>
          <a:p>
            <a:pPr lvl="1">
              <a:lnSpc>
                <a:spcPct val="150000"/>
              </a:lnSpc>
            </a:pPr>
            <a:r>
              <a:rPr lang="en-US" dirty="0"/>
              <a:t>Provide information on action within one month of request</a:t>
            </a:r>
          </a:p>
          <a:p>
            <a:pPr lvl="1">
              <a:lnSpc>
                <a:spcPct val="150000"/>
              </a:lnSpc>
            </a:pPr>
            <a:r>
              <a:rPr lang="en-US" dirty="0"/>
              <a:t>Provided information free of charge</a:t>
            </a:r>
          </a:p>
          <a:p>
            <a:pPr lvl="1">
              <a:lnSpc>
                <a:spcPct val="150000"/>
              </a:lnSpc>
            </a:pPr>
            <a:r>
              <a:rPr lang="en-US" dirty="0"/>
              <a:t> Provide the Data subject with information notice (Privacy Notice)</a:t>
            </a:r>
          </a:p>
          <a:p>
            <a:endParaRPr lang="en-GB" dirty="0"/>
          </a:p>
        </p:txBody>
      </p:sp>
    </p:spTree>
    <p:extLst>
      <p:ext uri="{BB962C8B-B14F-4D97-AF65-F5344CB8AC3E}">
        <p14:creationId xmlns:p14="http://schemas.microsoft.com/office/powerpoint/2010/main" val="32970800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6D4BB-2F67-4984-9F6F-93B85F3416E0}"/>
              </a:ext>
            </a:extLst>
          </p:cNvPr>
          <p:cNvSpPr>
            <a:spLocks noGrp="1"/>
          </p:cNvSpPr>
          <p:nvPr>
            <p:ph type="title"/>
          </p:nvPr>
        </p:nvSpPr>
        <p:spPr/>
        <p:txBody>
          <a:bodyPr/>
          <a:lstStyle/>
          <a:p>
            <a:r>
              <a:rPr lang="en-GB" dirty="0"/>
              <a:t>Personal Data Breach</a:t>
            </a:r>
          </a:p>
        </p:txBody>
      </p:sp>
      <p:sp>
        <p:nvSpPr>
          <p:cNvPr id="3" name="Content Placeholder 2">
            <a:extLst>
              <a:ext uri="{FF2B5EF4-FFF2-40B4-BE49-F238E27FC236}">
                <a16:creationId xmlns:a16="http://schemas.microsoft.com/office/drawing/2014/main" id="{6303A9BD-C56B-4486-81C7-B49B88F00A54}"/>
              </a:ext>
            </a:extLst>
          </p:cNvPr>
          <p:cNvSpPr>
            <a:spLocks noGrp="1"/>
          </p:cNvSpPr>
          <p:nvPr>
            <p:ph idx="1"/>
          </p:nvPr>
        </p:nvSpPr>
        <p:spPr/>
        <p:txBody>
          <a:bodyPr>
            <a:normAutofit fontScale="70000" lnSpcReduction="20000"/>
          </a:bodyPr>
          <a:lstStyle/>
          <a:p>
            <a:r>
              <a:rPr lang="en-GB" dirty="0"/>
              <a:t>Accidental or unlawful destruction, loss, alteration, unauthorised disclosure of, or access to, personal data.  Accidental and/or deliberate causes</a:t>
            </a:r>
          </a:p>
          <a:p>
            <a:r>
              <a:rPr lang="en-GB" dirty="0"/>
              <a:t>Examples</a:t>
            </a:r>
          </a:p>
          <a:p>
            <a:pPr lvl="1"/>
            <a:r>
              <a:rPr lang="en-GB" dirty="0"/>
              <a:t>access by an unauthorised third party;</a:t>
            </a:r>
          </a:p>
          <a:p>
            <a:pPr lvl="1"/>
            <a:r>
              <a:rPr lang="en-GB" dirty="0"/>
              <a:t>deliberate or accidental action (or inaction) by a controller or processor;</a:t>
            </a:r>
          </a:p>
          <a:p>
            <a:pPr lvl="1"/>
            <a:r>
              <a:rPr lang="en-GB" dirty="0"/>
              <a:t>sending personal data to an incorrect recipient;</a:t>
            </a:r>
          </a:p>
          <a:p>
            <a:pPr lvl="1"/>
            <a:r>
              <a:rPr lang="en-GB" dirty="0"/>
              <a:t>computing devices containing personal data being lost or stolen; </a:t>
            </a:r>
          </a:p>
          <a:p>
            <a:pPr lvl="1"/>
            <a:r>
              <a:rPr lang="en-GB" dirty="0"/>
              <a:t>alteration of personal data without permission; and</a:t>
            </a:r>
          </a:p>
          <a:p>
            <a:pPr lvl="1"/>
            <a:r>
              <a:rPr lang="en-GB" dirty="0"/>
              <a:t>loss of availability of personal data.</a:t>
            </a:r>
          </a:p>
          <a:p>
            <a:endParaRPr lang="en-GB" dirty="0"/>
          </a:p>
        </p:txBody>
      </p:sp>
    </p:spTree>
    <p:extLst>
      <p:ext uri="{BB962C8B-B14F-4D97-AF65-F5344CB8AC3E}">
        <p14:creationId xmlns:p14="http://schemas.microsoft.com/office/powerpoint/2010/main" val="41464439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E3A17-BB13-47A7-BEBD-64635E8B204C}"/>
              </a:ext>
            </a:extLst>
          </p:cNvPr>
          <p:cNvSpPr>
            <a:spLocks noGrp="1"/>
          </p:cNvSpPr>
          <p:nvPr>
            <p:ph type="title"/>
          </p:nvPr>
        </p:nvSpPr>
        <p:spPr/>
        <p:txBody>
          <a:bodyPr/>
          <a:lstStyle/>
          <a:p>
            <a:r>
              <a:rPr lang="en-GB" dirty="0"/>
              <a:t>Reporting Personal Data Breach</a:t>
            </a:r>
          </a:p>
        </p:txBody>
      </p:sp>
      <p:sp>
        <p:nvSpPr>
          <p:cNvPr id="3" name="Content Placeholder 2">
            <a:extLst>
              <a:ext uri="{FF2B5EF4-FFF2-40B4-BE49-F238E27FC236}">
                <a16:creationId xmlns:a16="http://schemas.microsoft.com/office/drawing/2014/main" id="{F775B535-3529-4639-8817-1A48447C838C}"/>
              </a:ext>
            </a:extLst>
          </p:cNvPr>
          <p:cNvSpPr>
            <a:spLocks noGrp="1"/>
          </p:cNvSpPr>
          <p:nvPr>
            <p:ph idx="1"/>
          </p:nvPr>
        </p:nvSpPr>
        <p:spPr/>
        <p:txBody>
          <a:bodyPr>
            <a:normAutofit fontScale="92500" lnSpcReduction="20000"/>
          </a:bodyPr>
          <a:lstStyle/>
          <a:p>
            <a:r>
              <a:rPr lang="en-GB" dirty="0"/>
              <a:t>Record Breaches</a:t>
            </a:r>
          </a:p>
          <a:p>
            <a:r>
              <a:rPr lang="en-GB" dirty="0"/>
              <a:t>Investigate breach &amp; determine the Impact</a:t>
            </a:r>
          </a:p>
          <a:p>
            <a:pPr lvl="1"/>
            <a:r>
              <a:rPr lang="en-GB" dirty="0"/>
              <a:t>How many</a:t>
            </a:r>
          </a:p>
          <a:p>
            <a:pPr lvl="1"/>
            <a:r>
              <a:rPr lang="en-GB" dirty="0"/>
              <a:t>Impact to the data subject</a:t>
            </a:r>
          </a:p>
          <a:p>
            <a:r>
              <a:rPr lang="en-GB" dirty="0"/>
              <a:t>Mitigate the breach</a:t>
            </a:r>
          </a:p>
          <a:p>
            <a:r>
              <a:rPr lang="en-GB" dirty="0"/>
              <a:t>If  it is a ‘notifiable’ breach report to the ICO within 72 hrs</a:t>
            </a:r>
          </a:p>
          <a:p>
            <a:r>
              <a:rPr lang="en-GB" dirty="0"/>
              <a:t>Inform the data subject if it is likely to impact their rights and freedoms</a:t>
            </a:r>
          </a:p>
          <a:p>
            <a:endParaRPr lang="en-GB" dirty="0"/>
          </a:p>
        </p:txBody>
      </p:sp>
    </p:spTree>
    <p:extLst>
      <p:ext uri="{BB962C8B-B14F-4D97-AF65-F5344CB8AC3E}">
        <p14:creationId xmlns:p14="http://schemas.microsoft.com/office/powerpoint/2010/main" val="4516828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09188-E935-4063-B754-993F830F28E5}"/>
              </a:ext>
            </a:extLst>
          </p:cNvPr>
          <p:cNvSpPr>
            <a:spLocks noGrp="1"/>
          </p:cNvSpPr>
          <p:nvPr>
            <p:ph type="title"/>
          </p:nvPr>
        </p:nvSpPr>
        <p:spPr/>
        <p:txBody>
          <a:bodyPr/>
          <a:lstStyle/>
          <a:p>
            <a:r>
              <a:rPr lang="en-GB" dirty="0"/>
              <a:t>Actions – Questions to Ask</a:t>
            </a:r>
          </a:p>
        </p:txBody>
      </p:sp>
      <p:sp>
        <p:nvSpPr>
          <p:cNvPr id="3" name="Content Placeholder 2">
            <a:extLst>
              <a:ext uri="{FF2B5EF4-FFF2-40B4-BE49-F238E27FC236}">
                <a16:creationId xmlns:a16="http://schemas.microsoft.com/office/drawing/2014/main" id="{F876AFE3-9D93-4937-8847-2CF05B275398}"/>
              </a:ext>
            </a:extLst>
          </p:cNvPr>
          <p:cNvSpPr>
            <a:spLocks noGrp="1"/>
          </p:cNvSpPr>
          <p:nvPr>
            <p:ph idx="1"/>
          </p:nvPr>
        </p:nvSpPr>
        <p:spPr/>
        <p:txBody>
          <a:bodyPr>
            <a:normAutofit fontScale="77500" lnSpcReduction="20000"/>
          </a:bodyPr>
          <a:lstStyle/>
          <a:p>
            <a:r>
              <a:rPr lang="en-GB" dirty="0"/>
              <a:t>What personal data do you use?</a:t>
            </a:r>
          </a:p>
          <a:p>
            <a:r>
              <a:rPr lang="en-GB" dirty="0"/>
              <a:t>What do you use if for?</a:t>
            </a:r>
          </a:p>
          <a:p>
            <a:r>
              <a:rPr lang="en-GB" dirty="0"/>
              <a:t>What is your justification to process it lawfully? </a:t>
            </a:r>
          </a:p>
          <a:p>
            <a:r>
              <a:rPr lang="en-GB" dirty="0"/>
              <a:t>Where is it stored?</a:t>
            </a:r>
          </a:p>
          <a:p>
            <a:r>
              <a:rPr lang="en-GB" dirty="0"/>
              <a:t>How long do you keep it?</a:t>
            </a:r>
          </a:p>
          <a:p>
            <a:r>
              <a:rPr lang="en-GB" dirty="0"/>
              <a:t>Can you comply with the Rights of the Data subject?</a:t>
            </a:r>
          </a:p>
          <a:p>
            <a:r>
              <a:rPr lang="en-GB" dirty="0"/>
              <a:t>How do you protect it (CIA)?</a:t>
            </a:r>
          </a:p>
          <a:p>
            <a:r>
              <a:rPr lang="en-GB" b="1" dirty="0"/>
              <a:t>What are the potential issues in your organisation?</a:t>
            </a:r>
          </a:p>
          <a:p>
            <a:endParaRPr lang="en-GB" dirty="0"/>
          </a:p>
        </p:txBody>
      </p:sp>
    </p:spTree>
    <p:extLst>
      <p:ext uri="{BB962C8B-B14F-4D97-AF65-F5344CB8AC3E}">
        <p14:creationId xmlns:p14="http://schemas.microsoft.com/office/powerpoint/2010/main" val="23554437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9C7C9-B1DC-46CA-AFE7-2CAF195C5ED3}"/>
              </a:ext>
            </a:extLst>
          </p:cNvPr>
          <p:cNvSpPr>
            <a:spLocks noGrp="1"/>
          </p:cNvSpPr>
          <p:nvPr>
            <p:ph type="title"/>
          </p:nvPr>
        </p:nvSpPr>
        <p:spPr/>
        <p:txBody>
          <a:bodyPr/>
          <a:lstStyle/>
          <a:p>
            <a:r>
              <a:rPr lang="en-GB" dirty="0"/>
              <a:t>For the Next Session</a:t>
            </a:r>
          </a:p>
        </p:txBody>
      </p:sp>
      <p:sp>
        <p:nvSpPr>
          <p:cNvPr id="3" name="Content Placeholder 2">
            <a:extLst>
              <a:ext uri="{FF2B5EF4-FFF2-40B4-BE49-F238E27FC236}">
                <a16:creationId xmlns:a16="http://schemas.microsoft.com/office/drawing/2014/main" id="{BF23F269-3BD7-4CE4-B30F-79E2DD6973A4}"/>
              </a:ext>
            </a:extLst>
          </p:cNvPr>
          <p:cNvSpPr>
            <a:spLocks noGrp="1"/>
          </p:cNvSpPr>
          <p:nvPr>
            <p:ph idx="1"/>
          </p:nvPr>
        </p:nvSpPr>
        <p:spPr/>
        <p:txBody>
          <a:bodyPr>
            <a:normAutofit fontScale="92500" lnSpcReduction="10000"/>
          </a:bodyPr>
          <a:lstStyle/>
          <a:p>
            <a:r>
              <a:rPr lang="en-GB" dirty="0"/>
              <a:t>Think how you could introduce concepts, models and ideas from other areas that can add value to your assignment on Knowledge Management</a:t>
            </a:r>
          </a:p>
          <a:p>
            <a:pPr lvl="1"/>
            <a:r>
              <a:rPr lang="en-GB" dirty="0"/>
              <a:t>Communication</a:t>
            </a:r>
          </a:p>
          <a:p>
            <a:pPr lvl="1"/>
            <a:r>
              <a:rPr lang="en-GB" dirty="0"/>
              <a:t>Learning and Development</a:t>
            </a:r>
          </a:p>
          <a:p>
            <a:pPr lvl="1"/>
            <a:r>
              <a:rPr lang="en-GB" dirty="0"/>
              <a:t>Team Working</a:t>
            </a:r>
          </a:p>
          <a:p>
            <a:pPr lvl="1"/>
            <a:r>
              <a:rPr lang="en-GB" dirty="0"/>
              <a:t>Problem Solving &amp; Continuous </a:t>
            </a:r>
            <a:r>
              <a:rPr lang="en-GB"/>
              <a:t>Systematic Improvement</a:t>
            </a:r>
          </a:p>
        </p:txBody>
      </p:sp>
    </p:spTree>
    <p:extLst>
      <p:ext uri="{BB962C8B-B14F-4D97-AF65-F5344CB8AC3E}">
        <p14:creationId xmlns:p14="http://schemas.microsoft.com/office/powerpoint/2010/main" val="3223469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5"/>
          <p:cNvSpPr txBox="1">
            <a:spLocks noGrp="1"/>
          </p:cNvSpPr>
          <p:nvPr/>
        </p:nvSpPr>
        <p:spPr bwMode="auto">
          <a:xfrm>
            <a:off x="4314825" y="6462713"/>
            <a:ext cx="493713"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fld id="{397E3530-4B15-4C58-9B0B-4018F83B9E0A}" type="slidenum">
              <a:rPr lang="en-GB" altLang="en-US" sz="1400" b="1">
                <a:solidFill>
                  <a:schemeClr val="bg1"/>
                </a:solidFill>
              </a:rPr>
              <a:pPr algn="ctr" eaLnBrk="1" hangingPunct="1"/>
              <a:t>36</a:t>
            </a:fld>
            <a:endParaRPr lang="en-GB" altLang="en-US" sz="1400" b="1">
              <a:solidFill>
                <a:schemeClr val="bg1"/>
              </a:solidFill>
            </a:endParaRPr>
          </a:p>
        </p:txBody>
      </p:sp>
      <p:sp>
        <p:nvSpPr>
          <p:cNvPr id="10" name="Rectangle 6"/>
          <p:cNvSpPr>
            <a:spLocks noGrp="1" noChangeArrowheads="1"/>
          </p:cNvSpPr>
          <p:nvPr>
            <p:ph type="title"/>
          </p:nvPr>
        </p:nvSpPr>
        <p:spPr>
          <a:xfrm>
            <a:off x="0" y="188640"/>
            <a:ext cx="7669212" cy="1079500"/>
          </a:xfrm>
        </p:spPr>
        <p:txBody>
          <a:bodyPr rtlCol="0">
            <a:normAutofit/>
          </a:bodyPr>
          <a:lstStyle/>
          <a:p>
            <a:pPr fontAlgn="auto">
              <a:spcAft>
                <a:spcPts val="0"/>
              </a:spcAft>
              <a:defRPr/>
            </a:pPr>
            <a:r>
              <a:rPr lang="en-GB" sz="3600" b="1" u="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Any Questions</a:t>
            </a:r>
          </a:p>
        </p:txBody>
      </p:sp>
      <p:sp>
        <p:nvSpPr>
          <p:cNvPr id="3" name="Slide Number Placeholder 2"/>
          <p:cNvSpPr>
            <a:spLocks noGrp="1"/>
          </p:cNvSpPr>
          <p:nvPr>
            <p:ph type="sldNum" sz="quarter" idx="12"/>
          </p:nvPr>
        </p:nvSpPr>
        <p:spPr/>
        <p:txBody>
          <a:bodyPr/>
          <a:lstStyle/>
          <a:p>
            <a:pPr>
              <a:defRPr/>
            </a:pPr>
            <a:fld id="{53EA6BA6-A53F-4E90-B1FA-0FC7F4298048}" type="slidenum">
              <a:rPr lang="en-GB" smtClean="0"/>
              <a:pPr>
                <a:defRPr/>
              </a:pPr>
              <a:t>36</a:t>
            </a:fld>
            <a:endParaRPr lang="en-GB"/>
          </a:p>
        </p:txBody>
      </p:sp>
      <p:pic>
        <p:nvPicPr>
          <p:cNvPr id="62468" name="Picture 2" descr="http://www.rightfit.ie/wp-content/uploads/2012/03/killing_questio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396455"/>
            <a:ext cx="3790553" cy="3790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476250"/>
            <a:ext cx="1547813" cy="11525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0325"/>
            <a:ext cx="1408113"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6EDC09E4-3B80-4DCD-9023-D4B34773C1A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670627" y="1628775"/>
            <a:ext cx="3016173" cy="3024890"/>
          </a:xfrm>
          <a:prstGeom prst="rect">
            <a:avLst/>
          </a:prstGeom>
        </p:spPr>
      </p:pic>
    </p:spTree>
    <p:extLst>
      <p:ext uri="{BB962C8B-B14F-4D97-AF65-F5344CB8AC3E}">
        <p14:creationId xmlns:p14="http://schemas.microsoft.com/office/powerpoint/2010/main" val="3489590008"/>
      </p:ext>
    </p:extLst>
  </p:cSld>
  <p:clrMapOvr>
    <a:masterClrMapping/>
  </p:clrMapOvr>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204</TotalTime>
  <Words>1910</Words>
  <Application>Microsoft Office PowerPoint</Application>
  <PresentationFormat>On-screen Show (4:3)</PresentationFormat>
  <Paragraphs>214</Paragraphs>
  <Slides>36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Arial</vt:lpstr>
      <vt:lpstr>Calibri</vt:lpstr>
      <vt:lpstr>Myriad Pro</vt:lpstr>
      <vt:lpstr>20140311PresentationUWTSDTemplate</vt:lpstr>
      <vt:lpstr>Skills for the Workplace Program  BMSK5006  Knowledge and  Information Management  Workshop Day 2   </vt:lpstr>
      <vt:lpstr>Workshop Content</vt:lpstr>
      <vt:lpstr>Assignment</vt:lpstr>
      <vt:lpstr>Assignment</vt:lpstr>
      <vt:lpstr>Assignment</vt:lpstr>
      <vt:lpstr>Assignment</vt:lpstr>
      <vt:lpstr>Assignment</vt:lpstr>
      <vt:lpstr>Assignment</vt:lpstr>
      <vt:lpstr>Assignment</vt:lpstr>
      <vt:lpstr>Assignment</vt:lpstr>
      <vt:lpstr>Assignment</vt:lpstr>
      <vt:lpstr>Assignment</vt:lpstr>
      <vt:lpstr>Assignment</vt:lpstr>
      <vt:lpstr>Assignment</vt:lpstr>
      <vt:lpstr>Assignment</vt:lpstr>
      <vt:lpstr>Assignment</vt:lpstr>
      <vt:lpstr>Assignment</vt:lpstr>
      <vt:lpstr>Assignment</vt:lpstr>
      <vt:lpstr>Assignment</vt:lpstr>
      <vt:lpstr>Force Field Analysis Exercise</vt:lpstr>
      <vt:lpstr>Force Field Analysis</vt:lpstr>
      <vt:lpstr>Discussion</vt:lpstr>
      <vt:lpstr>Examples Forces for Change</vt:lpstr>
      <vt:lpstr>Example Forces Against Change</vt:lpstr>
      <vt:lpstr>GDPR</vt:lpstr>
      <vt:lpstr>GDPR Principles – Article 5</vt:lpstr>
      <vt:lpstr>Lawfulness of Processing – Article 6</vt:lpstr>
      <vt:lpstr>Legitimate Interest - Three Part Test</vt:lpstr>
      <vt:lpstr>Rights of Data Subjects</vt:lpstr>
      <vt:lpstr>Right to be Informed</vt:lpstr>
      <vt:lpstr>Receipt of Requests</vt:lpstr>
      <vt:lpstr>Personal Data Breach</vt:lpstr>
      <vt:lpstr>Reporting Personal Data Breach</vt:lpstr>
      <vt:lpstr>Actions – Questions to Ask</vt:lpstr>
      <vt:lpstr>For the Next Session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Force Field Analysis Exercise</dc:title>
  <dc:creator>Glenn Behenna</dc:creator>
  <cp:lastModifiedBy>Paul Tinkler</cp:lastModifiedBy>
  <cp:revision>7</cp:revision>
  <dcterms:created xsi:type="dcterms:W3CDTF">2015-03-26T19:18:10Z</dcterms:created>
  <dcterms:modified xsi:type="dcterms:W3CDTF">2018-04-15T21:35:12Z</dcterms:modified>
</cp:coreProperties>
</file>