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14" r:id="rId3"/>
    <p:sldId id="257" r:id="rId4"/>
    <p:sldId id="320" r:id="rId5"/>
    <p:sldId id="323" r:id="rId6"/>
    <p:sldId id="321" r:id="rId7"/>
    <p:sldId id="322" r:id="rId8"/>
    <p:sldId id="324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258" r:id="rId22"/>
    <p:sldId id="261" r:id="rId23"/>
    <p:sldId id="262" r:id="rId24"/>
    <p:sldId id="263" r:id="rId25"/>
    <p:sldId id="264" r:id="rId26"/>
    <p:sldId id="265" r:id="rId27"/>
    <p:sldId id="266" r:id="rId28"/>
    <p:sldId id="267" r:id="rId29"/>
    <p:sldId id="268" r:id="rId30"/>
    <p:sldId id="269" r:id="rId31"/>
    <p:sldId id="270" r:id="rId32"/>
    <p:sldId id="271" r:id="rId33"/>
    <p:sldId id="272" r:id="rId34"/>
    <p:sldId id="273" r:id="rId35"/>
    <p:sldId id="274" r:id="rId36"/>
    <p:sldId id="275" r:id="rId37"/>
    <p:sldId id="315" r:id="rId38"/>
    <p:sldId id="276" r:id="rId39"/>
    <p:sldId id="277" r:id="rId40"/>
    <p:sldId id="278" r:id="rId41"/>
    <p:sldId id="279" r:id="rId42"/>
    <p:sldId id="280" r:id="rId43"/>
    <p:sldId id="281" r:id="rId44"/>
    <p:sldId id="282" r:id="rId45"/>
    <p:sldId id="283" r:id="rId46"/>
    <p:sldId id="284" r:id="rId47"/>
    <p:sldId id="285" r:id="rId48"/>
    <p:sldId id="286" r:id="rId49"/>
    <p:sldId id="287" r:id="rId50"/>
    <p:sldId id="288" r:id="rId51"/>
    <p:sldId id="289" r:id="rId52"/>
    <p:sldId id="290" r:id="rId53"/>
    <p:sldId id="291" r:id="rId54"/>
    <p:sldId id="292" r:id="rId55"/>
    <p:sldId id="293" r:id="rId56"/>
    <p:sldId id="294" r:id="rId57"/>
    <p:sldId id="295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3DC724-7319-11F8-35C3-BA5388E04082}" v="10" dt="2025-06-30T11:29:26.903"/>
    <p1510:client id="{D5D5F160-B82E-9A49-AC8C-CF3406E07306}" v="109" dt="2025-07-02T10:42:37.4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3930374C-86B9-AEFD-E3FA-7A04E6666EBE}"/>
    <pc:docChg chg="modSld">
      <pc:chgData name="Moutushi Tanha" userId="S::m.tanha@uwtsd.ac.uk::62f9b1f3-ddcf-45d7-a6a4-b667feecf47e" providerId="AD" clId="Web-{3930374C-86B9-AEFD-E3FA-7A04E6666EBE}" dt="2024-06-24T09:50:17.986" v="6" actId="20577"/>
      <pc:docMkLst>
        <pc:docMk/>
      </pc:docMkLst>
      <pc:sldChg chg="modSp">
        <pc:chgData name="Moutushi Tanha" userId="S::m.tanha@uwtsd.ac.uk::62f9b1f3-ddcf-45d7-a6a4-b667feecf47e" providerId="AD" clId="Web-{3930374C-86B9-AEFD-E3FA-7A04E6666EBE}" dt="2024-06-24T09:50:17.986" v="6" actId="20577"/>
        <pc:sldMkLst>
          <pc:docMk/>
          <pc:sldMk cId="1607897935" sldId="257"/>
        </pc:sldMkLst>
      </pc:sldChg>
    </pc:docChg>
  </pc:docChgLst>
  <pc:docChgLst>
    <pc:chgData name="Moutushi Tanha" userId="S::m.tanha@uwtsd.ac.uk::62f9b1f3-ddcf-45d7-a6a4-b667feecf47e" providerId="AD" clId="Web-{66DC1F64-0311-7C6A-7F43-613C50A40090}"/>
    <pc:docChg chg="modSld">
      <pc:chgData name="Moutushi Tanha" userId="S::m.tanha@uwtsd.ac.uk::62f9b1f3-ddcf-45d7-a6a4-b667feecf47e" providerId="AD" clId="Web-{66DC1F64-0311-7C6A-7F43-613C50A40090}" dt="2024-06-10T07:16:51.803" v="0"/>
      <pc:docMkLst>
        <pc:docMk/>
      </pc:docMkLst>
      <pc:sldChg chg="addSp modSp mod setBg">
        <pc:chgData name="Moutushi Tanha" userId="S::m.tanha@uwtsd.ac.uk::62f9b1f3-ddcf-45d7-a6a4-b667feecf47e" providerId="AD" clId="Web-{66DC1F64-0311-7C6A-7F43-613C50A40090}" dt="2024-06-10T07:16:51.803" v="0"/>
        <pc:sldMkLst>
          <pc:docMk/>
          <pc:sldMk cId="3224010990" sldId="258"/>
        </pc:sldMkLst>
      </pc:sldChg>
    </pc:docChg>
  </pc:docChgLst>
  <pc:docChgLst>
    <pc:chgData name="Moutushi Tanha" userId="S::m.tanha@uwtsd.ac.uk::62f9b1f3-ddcf-45d7-a6a4-b667feecf47e" providerId="AD" clId="Web-{47F8299B-A5FA-1951-9144-9CB6A4FAE057}"/>
    <pc:docChg chg="modSld">
      <pc:chgData name="Moutushi Tanha" userId="S::m.tanha@uwtsd.ac.uk::62f9b1f3-ddcf-45d7-a6a4-b667feecf47e" providerId="AD" clId="Web-{47F8299B-A5FA-1951-9144-9CB6A4FAE057}" dt="2025-06-30T06:54:19.471" v="3" actId="14100"/>
      <pc:docMkLst>
        <pc:docMk/>
      </pc:docMkLst>
      <pc:sldChg chg="modSp">
        <pc:chgData name="Moutushi Tanha" userId="S::m.tanha@uwtsd.ac.uk::62f9b1f3-ddcf-45d7-a6a4-b667feecf47e" providerId="AD" clId="Web-{47F8299B-A5FA-1951-9144-9CB6A4FAE057}" dt="2025-06-30T06:54:19.471" v="3" actId="14100"/>
        <pc:sldMkLst>
          <pc:docMk/>
          <pc:sldMk cId="3224010990" sldId="258"/>
        </pc:sldMkLst>
        <pc:picChg chg="mod">
          <ac:chgData name="Moutushi Tanha" userId="S::m.tanha@uwtsd.ac.uk::62f9b1f3-ddcf-45d7-a6a4-b667feecf47e" providerId="AD" clId="Web-{47F8299B-A5FA-1951-9144-9CB6A4FAE057}" dt="2025-06-30T06:54:19.471" v="3" actId="14100"/>
          <ac:picMkLst>
            <pc:docMk/>
            <pc:sldMk cId="3224010990" sldId="258"/>
            <ac:picMk id="3" creationId="{4C0F8459-8045-4301-289E-143077949D36}"/>
          </ac:picMkLst>
        </pc:picChg>
      </pc:sldChg>
    </pc:docChg>
  </pc:docChgLst>
  <pc:docChgLst>
    <pc:chgData name="Moutushi Tanha" userId="S::m.tanha@uwtsd.ac.uk::62f9b1f3-ddcf-45d7-a6a4-b667feecf47e" providerId="AD" clId="Web-{D5D5F160-B82E-9A49-AC8C-CF3406E07306}"/>
    <pc:docChg chg="addSld delSld modSld sldOrd">
      <pc:chgData name="Moutushi Tanha" userId="S::m.tanha@uwtsd.ac.uk::62f9b1f3-ddcf-45d7-a6a4-b667feecf47e" providerId="AD" clId="Web-{D5D5F160-B82E-9A49-AC8C-CF3406E07306}" dt="2025-07-02T10:42:37.425" v="108" actId="14100"/>
      <pc:docMkLst>
        <pc:docMk/>
      </pc:docMkLst>
      <pc:sldChg chg="modSp">
        <pc:chgData name="Moutushi Tanha" userId="S::m.tanha@uwtsd.ac.uk::62f9b1f3-ddcf-45d7-a6a4-b667feecf47e" providerId="AD" clId="Web-{D5D5F160-B82E-9A49-AC8C-CF3406E07306}" dt="2025-07-02T08:20:36.508" v="18" actId="14100"/>
        <pc:sldMkLst>
          <pc:docMk/>
          <pc:sldMk cId="3935200234" sldId="271"/>
        </pc:sldMkLst>
        <pc:picChg chg="mod">
          <ac:chgData name="Moutushi Tanha" userId="S::m.tanha@uwtsd.ac.uk::62f9b1f3-ddcf-45d7-a6a4-b667feecf47e" providerId="AD" clId="Web-{D5D5F160-B82E-9A49-AC8C-CF3406E07306}" dt="2025-07-02T08:20:36.508" v="18" actId="14100"/>
          <ac:picMkLst>
            <pc:docMk/>
            <pc:sldMk cId="3935200234" sldId="271"/>
            <ac:picMk id="2" creationId="{C705CDAF-6053-7648-9194-AAE35D619B79}"/>
          </ac:picMkLst>
        </pc:picChg>
      </pc:sldChg>
      <pc:sldChg chg="modSp">
        <pc:chgData name="Moutushi Tanha" userId="S::m.tanha@uwtsd.ac.uk::62f9b1f3-ddcf-45d7-a6a4-b667feecf47e" providerId="AD" clId="Web-{D5D5F160-B82E-9A49-AC8C-CF3406E07306}" dt="2025-07-02T08:52:48.206" v="27" actId="14100"/>
        <pc:sldMkLst>
          <pc:docMk/>
          <pc:sldMk cId="1440084638" sldId="278"/>
        </pc:sldMkLst>
        <pc:picChg chg="mod">
          <ac:chgData name="Moutushi Tanha" userId="S::m.tanha@uwtsd.ac.uk::62f9b1f3-ddcf-45d7-a6a4-b667feecf47e" providerId="AD" clId="Web-{D5D5F160-B82E-9A49-AC8C-CF3406E07306}" dt="2025-07-02T08:52:48.206" v="27" actId="14100"/>
          <ac:picMkLst>
            <pc:docMk/>
            <pc:sldMk cId="1440084638" sldId="278"/>
            <ac:picMk id="2" creationId="{22B8B1F7-A1A7-ACFC-EF66-C6B41776879D}"/>
          </ac:picMkLst>
        </pc:picChg>
      </pc:sldChg>
      <pc:sldChg chg="modSp ord">
        <pc:chgData name="Moutushi Tanha" userId="S::m.tanha@uwtsd.ac.uk::62f9b1f3-ddcf-45d7-a6a4-b667feecf47e" providerId="AD" clId="Web-{D5D5F160-B82E-9A49-AC8C-CF3406E07306}" dt="2025-07-02T10:29:42.214" v="85"/>
        <pc:sldMkLst>
          <pc:docMk/>
          <pc:sldMk cId="1760068539" sldId="300"/>
        </pc:sldMkLst>
        <pc:picChg chg="mod">
          <ac:chgData name="Moutushi Tanha" userId="S::m.tanha@uwtsd.ac.uk::62f9b1f3-ddcf-45d7-a6a4-b667feecf47e" providerId="AD" clId="Web-{D5D5F160-B82E-9A49-AC8C-CF3406E07306}" dt="2025-07-02T08:08:28.273" v="3" actId="14100"/>
          <ac:picMkLst>
            <pc:docMk/>
            <pc:sldMk cId="1760068539" sldId="300"/>
            <ac:picMk id="2" creationId="{FB2BCB81-6EFF-A940-0711-F8D1092324A9}"/>
          </ac:picMkLst>
        </pc:picChg>
      </pc:sldChg>
      <pc:sldChg chg="modSp ord">
        <pc:chgData name="Moutushi Tanha" userId="S::m.tanha@uwtsd.ac.uk::62f9b1f3-ddcf-45d7-a6a4-b667feecf47e" providerId="AD" clId="Web-{D5D5F160-B82E-9A49-AC8C-CF3406E07306}" dt="2025-07-02T10:29:45.933" v="86"/>
        <pc:sldMkLst>
          <pc:docMk/>
          <pc:sldMk cId="1122191866" sldId="301"/>
        </pc:sldMkLst>
        <pc:picChg chg="mod">
          <ac:chgData name="Moutushi Tanha" userId="S::m.tanha@uwtsd.ac.uk::62f9b1f3-ddcf-45d7-a6a4-b667feecf47e" providerId="AD" clId="Web-{D5D5F160-B82E-9A49-AC8C-CF3406E07306}" dt="2025-07-02T08:08:47.367" v="7" actId="14100"/>
          <ac:picMkLst>
            <pc:docMk/>
            <pc:sldMk cId="1122191866" sldId="301"/>
            <ac:picMk id="2" creationId="{089EF419-BEF5-7A01-1DC7-BF16BC0E748C}"/>
          </ac:picMkLst>
        </pc:picChg>
      </pc:sldChg>
      <pc:sldChg chg="modSp">
        <pc:chgData name="Moutushi Tanha" userId="S::m.tanha@uwtsd.ac.uk::62f9b1f3-ddcf-45d7-a6a4-b667feecf47e" providerId="AD" clId="Web-{D5D5F160-B82E-9A49-AC8C-CF3406E07306}" dt="2025-07-02T08:09:15.618" v="11" actId="14100"/>
        <pc:sldMkLst>
          <pc:docMk/>
          <pc:sldMk cId="1301061724" sldId="303"/>
        </pc:sldMkLst>
        <pc:picChg chg="mod">
          <ac:chgData name="Moutushi Tanha" userId="S::m.tanha@uwtsd.ac.uk::62f9b1f3-ddcf-45d7-a6a4-b667feecf47e" providerId="AD" clId="Web-{D5D5F160-B82E-9A49-AC8C-CF3406E07306}" dt="2025-07-02T08:09:15.618" v="11" actId="14100"/>
          <ac:picMkLst>
            <pc:docMk/>
            <pc:sldMk cId="1301061724" sldId="303"/>
            <ac:picMk id="2" creationId="{9E55B98E-DA59-E389-2A0F-F50FC9D5C234}"/>
          </ac:picMkLst>
        </pc:picChg>
      </pc:sldChg>
      <pc:sldChg chg="modSp">
        <pc:chgData name="Moutushi Tanha" userId="S::m.tanha@uwtsd.ac.uk::62f9b1f3-ddcf-45d7-a6a4-b667feecf47e" providerId="AD" clId="Web-{D5D5F160-B82E-9A49-AC8C-CF3406E07306}" dt="2025-07-02T08:09:37.774" v="14" actId="14100"/>
        <pc:sldMkLst>
          <pc:docMk/>
          <pc:sldMk cId="2989315114" sldId="305"/>
        </pc:sldMkLst>
        <pc:picChg chg="mod">
          <ac:chgData name="Moutushi Tanha" userId="S::m.tanha@uwtsd.ac.uk::62f9b1f3-ddcf-45d7-a6a4-b667feecf47e" providerId="AD" clId="Web-{D5D5F160-B82E-9A49-AC8C-CF3406E07306}" dt="2025-07-02T08:09:37.774" v="14" actId="14100"/>
          <ac:picMkLst>
            <pc:docMk/>
            <pc:sldMk cId="2989315114" sldId="305"/>
            <ac:picMk id="2" creationId="{53A6348D-3540-8BEB-0FD5-A27B3FCC70A2}"/>
          </ac:picMkLst>
        </pc:picChg>
      </pc:sldChg>
      <pc:sldChg chg="modSp">
        <pc:chgData name="Moutushi Tanha" userId="S::m.tanha@uwtsd.ac.uk::62f9b1f3-ddcf-45d7-a6a4-b667feecf47e" providerId="AD" clId="Web-{D5D5F160-B82E-9A49-AC8C-CF3406E07306}" dt="2025-07-02T10:41:07.704" v="91" actId="14100"/>
        <pc:sldMkLst>
          <pc:docMk/>
          <pc:sldMk cId="2585330157" sldId="306"/>
        </pc:sldMkLst>
        <pc:picChg chg="mod">
          <ac:chgData name="Moutushi Tanha" userId="S::m.tanha@uwtsd.ac.uk::62f9b1f3-ddcf-45d7-a6a4-b667feecf47e" providerId="AD" clId="Web-{D5D5F160-B82E-9A49-AC8C-CF3406E07306}" dt="2025-07-02T10:41:07.704" v="91" actId="14100"/>
          <ac:picMkLst>
            <pc:docMk/>
            <pc:sldMk cId="2585330157" sldId="306"/>
            <ac:picMk id="2" creationId="{B1A98A79-1D5A-259B-C371-41193EAA630F}"/>
          </ac:picMkLst>
        </pc:picChg>
      </pc:sldChg>
      <pc:sldChg chg="modSp">
        <pc:chgData name="Moutushi Tanha" userId="S::m.tanha@uwtsd.ac.uk::62f9b1f3-ddcf-45d7-a6a4-b667feecf47e" providerId="AD" clId="Web-{D5D5F160-B82E-9A49-AC8C-CF3406E07306}" dt="2025-07-02T10:41:35.376" v="95" actId="14100"/>
        <pc:sldMkLst>
          <pc:docMk/>
          <pc:sldMk cId="1625288802" sldId="307"/>
        </pc:sldMkLst>
        <pc:picChg chg="mod">
          <ac:chgData name="Moutushi Tanha" userId="S::m.tanha@uwtsd.ac.uk::62f9b1f3-ddcf-45d7-a6a4-b667feecf47e" providerId="AD" clId="Web-{D5D5F160-B82E-9A49-AC8C-CF3406E07306}" dt="2025-07-02T10:41:35.376" v="95" actId="14100"/>
          <ac:picMkLst>
            <pc:docMk/>
            <pc:sldMk cId="1625288802" sldId="307"/>
            <ac:picMk id="2" creationId="{EA57EBB5-3BA5-1162-8666-7C16C890E794}"/>
          </ac:picMkLst>
        </pc:picChg>
      </pc:sldChg>
      <pc:sldChg chg="modSp">
        <pc:chgData name="Moutushi Tanha" userId="S::m.tanha@uwtsd.ac.uk::62f9b1f3-ddcf-45d7-a6a4-b667feecf47e" providerId="AD" clId="Web-{D5D5F160-B82E-9A49-AC8C-CF3406E07306}" dt="2025-07-02T10:41:57.502" v="99" actId="14100"/>
        <pc:sldMkLst>
          <pc:docMk/>
          <pc:sldMk cId="3955998188" sldId="308"/>
        </pc:sldMkLst>
        <pc:picChg chg="mod">
          <ac:chgData name="Moutushi Tanha" userId="S::m.tanha@uwtsd.ac.uk::62f9b1f3-ddcf-45d7-a6a4-b667feecf47e" providerId="AD" clId="Web-{D5D5F160-B82E-9A49-AC8C-CF3406E07306}" dt="2025-07-02T10:41:57.502" v="99" actId="14100"/>
          <ac:picMkLst>
            <pc:docMk/>
            <pc:sldMk cId="3955998188" sldId="308"/>
            <ac:picMk id="2" creationId="{E1AFE67E-02BA-A0AB-40DF-90DEC1DE0DAB}"/>
          </ac:picMkLst>
        </pc:picChg>
      </pc:sldChg>
      <pc:sldChg chg="modSp">
        <pc:chgData name="Moutushi Tanha" userId="S::m.tanha@uwtsd.ac.uk::62f9b1f3-ddcf-45d7-a6a4-b667feecf47e" providerId="AD" clId="Web-{D5D5F160-B82E-9A49-AC8C-CF3406E07306}" dt="2025-07-02T10:42:16.097" v="103" actId="14100"/>
        <pc:sldMkLst>
          <pc:docMk/>
          <pc:sldMk cId="1258975797" sldId="309"/>
        </pc:sldMkLst>
        <pc:picChg chg="mod">
          <ac:chgData name="Moutushi Tanha" userId="S::m.tanha@uwtsd.ac.uk::62f9b1f3-ddcf-45d7-a6a4-b667feecf47e" providerId="AD" clId="Web-{D5D5F160-B82E-9A49-AC8C-CF3406E07306}" dt="2025-07-02T10:42:16.097" v="103" actId="14100"/>
          <ac:picMkLst>
            <pc:docMk/>
            <pc:sldMk cId="1258975797" sldId="309"/>
            <ac:picMk id="2" creationId="{DF7AC8CD-8C81-C9B8-D41D-703C75297A1F}"/>
          </ac:picMkLst>
        </pc:picChg>
      </pc:sldChg>
      <pc:sldChg chg="modSp">
        <pc:chgData name="Moutushi Tanha" userId="S::m.tanha@uwtsd.ac.uk::62f9b1f3-ddcf-45d7-a6a4-b667feecf47e" providerId="AD" clId="Web-{D5D5F160-B82E-9A49-AC8C-CF3406E07306}" dt="2025-07-02T10:42:37.425" v="108" actId="14100"/>
        <pc:sldMkLst>
          <pc:docMk/>
          <pc:sldMk cId="237647190" sldId="310"/>
        </pc:sldMkLst>
        <pc:picChg chg="mod">
          <ac:chgData name="Moutushi Tanha" userId="S::m.tanha@uwtsd.ac.uk::62f9b1f3-ddcf-45d7-a6a4-b667feecf47e" providerId="AD" clId="Web-{D5D5F160-B82E-9A49-AC8C-CF3406E07306}" dt="2025-07-02T10:42:37.425" v="108" actId="14100"/>
          <ac:picMkLst>
            <pc:docMk/>
            <pc:sldMk cId="237647190" sldId="310"/>
            <ac:picMk id="2" creationId="{D12373DD-BFA4-6AB7-E69A-9DA6D425EADB}"/>
          </ac:picMkLst>
        </pc:picChg>
      </pc:sldChg>
      <pc:sldChg chg="modSp">
        <pc:chgData name="Moutushi Tanha" userId="S::m.tanha@uwtsd.ac.uk::62f9b1f3-ddcf-45d7-a6a4-b667feecf47e" providerId="AD" clId="Web-{D5D5F160-B82E-9A49-AC8C-CF3406E07306}" dt="2025-07-02T08:50:08.029" v="23" actId="14100"/>
        <pc:sldMkLst>
          <pc:docMk/>
          <pc:sldMk cId="1589887086" sldId="315"/>
        </pc:sldMkLst>
        <pc:picChg chg="mod">
          <ac:chgData name="Moutushi Tanha" userId="S::m.tanha@uwtsd.ac.uk::62f9b1f3-ddcf-45d7-a6a4-b667feecf47e" providerId="AD" clId="Web-{D5D5F160-B82E-9A49-AC8C-CF3406E07306}" dt="2025-07-02T08:50:08.029" v="23" actId="14100"/>
          <ac:picMkLst>
            <pc:docMk/>
            <pc:sldMk cId="1589887086" sldId="315"/>
            <ac:picMk id="2" creationId="{358F8FD7-03D6-E6F1-3785-B3A4E92C7997}"/>
          </ac:picMkLst>
        </pc:picChg>
      </pc:sldChg>
      <pc:sldChg chg="new add del">
        <pc:chgData name="Moutushi Tanha" userId="S::m.tanha@uwtsd.ac.uk::62f9b1f3-ddcf-45d7-a6a4-b667feecf47e" providerId="AD" clId="Web-{D5D5F160-B82E-9A49-AC8C-CF3406E07306}" dt="2025-07-02T10:22:13.013" v="40"/>
        <pc:sldMkLst>
          <pc:docMk/>
          <pc:sldMk cId="2399906635" sldId="316"/>
        </pc:sldMkLst>
      </pc:sldChg>
      <pc:sldChg chg="new del">
        <pc:chgData name="Moutushi Tanha" userId="S::m.tanha@uwtsd.ac.uk::62f9b1f3-ddcf-45d7-a6a4-b667feecf47e" providerId="AD" clId="Web-{D5D5F160-B82E-9A49-AC8C-CF3406E07306}" dt="2025-07-02T10:34:39.739" v="87"/>
        <pc:sldMkLst>
          <pc:docMk/>
          <pc:sldMk cId="1212734306" sldId="317"/>
        </pc:sldMkLst>
      </pc:sldChg>
      <pc:sldChg chg="new del">
        <pc:chgData name="Moutushi Tanha" userId="S::m.tanha@uwtsd.ac.uk::62f9b1f3-ddcf-45d7-a6a4-b667feecf47e" providerId="AD" clId="Web-{D5D5F160-B82E-9A49-AC8C-CF3406E07306}" dt="2025-07-02T10:22:08.575" v="39"/>
        <pc:sldMkLst>
          <pc:docMk/>
          <pc:sldMk cId="2823904350" sldId="318"/>
        </pc:sldMkLst>
      </pc:sldChg>
      <pc:sldChg chg="add del">
        <pc:chgData name="Moutushi Tanha" userId="S::m.tanha@uwtsd.ac.uk::62f9b1f3-ddcf-45d7-a6a4-b667feecf47e" providerId="AD" clId="Web-{D5D5F160-B82E-9A49-AC8C-CF3406E07306}" dt="2025-07-02T10:22:01.715" v="38"/>
        <pc:sldMkLst>
          <pc:docMk/>
          <pc:sldMk cId="695256110" sldId="319"/>
        </pc:sldMkLst>
      </pc:sldChg>
      <pc:sldChg chg="addSp modSp new mod setBg">
        <pc:chgData name="Moutushi Tanha" userId="S::m.tanha@uwtsd.ac.uk::62f9b1f3-ddcf-45d7-a6a4-b667feecf47e" providerId="AD" clId="Web-{D5D5F160-B82E-9A49-AC8C-CF3406E07306}" dt="2025-07-02T10:26:18.911" v="57" actId="14100"/>
        <pc:sldMkLst>
          <pc:docMk/>
          <pc:sldMk cId="2756468832" sldId="320"/>
        </pc:sldMkLst>
        <pc:spChg chg="add">
          <ac:chgData name="Moutushi Tanha" userId="S::m.tanha@uwtsd.ac.uk::62f9b1f3-ddcf-45d7-a6a4-b667feecf47e" providerId="AD" clId="Web-{D5D5F160-B82E-9A49-AC8C-CF3406E07306}" dt="2025-07-02T10:21:55.637" v="37"/>
          <ac:spMkLst>
            <pc:docMk/>
            <pc:sldMk cId="2756468832" sldId="32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D5F160-B82E-9A49-AC8C-CF3406E07306}" dt="2025-07-02T10:21:55.637" v="37"/>
          <ac:spMkLst>
            <pc:docMk/>
            <pc:sldMk cId="2756468832" sldId="32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D5F160-B82E-9A49-AC8C-CF3406E07306}" dt="2025-07-02T10:21:55.637" v="37"/>
          <ac:spMkLst>
            <pc:docMk/>
            <pc:sldMk cId="2756468832" sldId="32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D5F160-B82E-9A49-AC8C-CF3406E07306}" dt="2025-07-02T10:21:55.637" v="37"/>
          <ac:spMkLst>
            <pc:docMk/>
            <pc:sldMk cId="2756468832" sldId="32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D5D5F160-B82E-9A49-AC8C-CF3406E07306}" dt="2025-07-02T10:26:18.911" v="57" actId="14100"/>
          <ac:picMkLst>
            <pc:docMk/>
            <pc:sldMk cId="2756468832" sldId="320"/>
            <ac:picMk id="2" creationId="{C24925E6-4C1C-B5E5-1BBB-CA4249CF0EBC}"/>
          </ac:picMkLst>
        </pc:picChg>
      </pc:sldChg>
      <pc:sldChg chg="addSp modSp new mod ord setBg">
        <pc:chgData name="Moutushi Tanha" userId="S::m.tanha@uwtsd.ac.uk::62f9b1f3-ddcf-45d7-a6a4-b667feecf47e" providerId="AD" clId="Web-{D5D5F160-B82E-9A49-AC8C-CF3406E07306}" dt="2025-07-02T10:26:57.100" v="65" actId="14100"/>
        <pc:sldMkLst>
          <pc:docMk/>
          <pc:sldMk cId="2207461340" sldId="321"/>
        </pc:sldMkLst>
        <pc:spChg chg="add">
          <ac:chgData name="Moutushi Tanha" userId="S::m.tanha@uwtsd.ac.uk::62f9b1f3-ddcf-45d7-a6a4-b667feecf47e" providerId="AD" clId="Web-{D5D5F160-B82E-9A49-AC8C-CF3406E07306}" dt="2025-07-02T10:24:08.766" v="47"/>
          <ac:spMkLst>
            <pc:docMk/>
            <pc:sldMk cId="2207461340" sldId="32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D5F160-B82E-9A49-AC8C-CF3406E07306}" dt="2025-07-02T10:24:08.766" v="47"/>
          <ac:spMkLst>
            <pc:docMk/>
            <pc:sldMk cId="2207461340" sldId="32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D5F160-B82E-9A49-AC8C-CF3406E07306}" dt="2025-07-02T10:24:08.766" v="47"/>
          <ac:spMkLst>
            <pc:docMk/>
            <pc:sldMk cId="2207461340" sldId="32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D5F160-B82E-9A49-AC8C-CF3406E07306}" dt="2025-07-02T10:24:08.766" v="47"/>
          <ac:spMkLst>
            <pc:docMk/>
            <pc:sldMk cId="2207461340" sldId="32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D5D5F160-B82E-9A49-AC8C-CF3406E07306}" dt="2025-07-02T10:26:57.100" v="65" actId="14100"/>
          <ac:picMkLst>
            <pc:docMk/>
            <pc:sldMk cId="2207461340" sldId="321"/>
            <ac:picMk id="2" creationId="{26824541-0A08-FC53-455F-9B36D97349F3}"/>
          </ac:picMkLst>
        </pc:picChg>
      </pc:sldChg>
      <pc:sldChg chg="addSp modSp new mod setBg">
        <pc:chgData name="Moutushi Tanha" userId="S::m.tanha@uwtsd.ac.uk::62f9b1f3-ddcf-45d7-a6a4-b667feecf47e" providerId="AD" clId="Web-{D5D5F160-B82E-9A49-AC8C-CF3406E07306}" dt="2025-07-02T10:27:16.616" v="69" actId="14100"/>
        <pc:sldMkLst>
          <pc:docMk/>
          <pc:sldMk cId="3041221687" sldId="322"/>
        </pc:sldMkLst>
        <pc:spChg chg="add">
          <ac:chgData name="Moutushi Tanha" userId="S::m.tanha@uwtsd.ac.uk::62f9b1f3-ddcf-45d7-a6a4-b667feecf47e" providerId="AD" clId="Web-{D5D5F160-B82E-9A49-AC8C-CF3406E07306}" dt="2025-07-02T10:22:56.764" v="44"/>
          <ac:spMkLst>
            <pc:docMk/>
            <pc:sldMk cId="3041221687" sldId="32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D5F160-B82E-9A49-AC8C-CF3406E07306}" dt="2025-07-02T10:22:56.764" v="44"/>
          <ac:spMkLst>
            <pc:docMk/>
            <pc:sldMk cId="3041221687" sldId="32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D5F160-B82E-9A49-AC8C-CF3406E07306}" dt="2025-07-02T10:22:56.764" v="44"/>
          <ac:spMkLst>
            <pc:docMk/>
            <pc:sldMk cId="3041221687" sldId="32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D5F160-B82E-9A49-AC8C-CF3406E07306}" dt="2025-07-02T10:22:56.764" v="44"/>
          <ac:spMkLst>
            <pc:docMk/>
            <pc:sldMk cId="3041221687" sldId="32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D5D5F160-B82E-9A49-AC8C-CF3406E07306}" dt="2025-07-02T10:27:16.616" v="69" actId="14100"/>
          <ac:picMkLst>
            <pc:docMk/>
            <pc:sldMk cId="3041221687" sldId="322"/>
            <ac:picMk id="2" creationId="{89931A13-B0FA-4570-F02D-5627B5621B98}"/>
          </ac:picMkLst>
        </pc:picChg>
      </pc:sldChg>
      <pc:sldChg chg="addSp modSp new mod setBg">
        <pc:chgData name="Moutushi Tanha" userId="S::m.tanha@uwtsd.ac.uk::62f9b1f3-ddcf-45d7-a6a4-b667feecf47e" providerId="AD" clId="Web-{D5D5F160-B82E-9A49-AC8C-CF3406E07306}" dt="2025-07-02T10:26:37.646" v="61" actId="14100"/>
        <pc:sldMkLst>
          <pc:docMk/>
          <pc:sldMk cId="811814940" sldId="323"/>
        </pc:sldMkLst>
        <pc:spChg chg="add">
          <ac:chgData name="Moutushi Tanha" userId="S::m.tanha@uwtsd.ac.uk::62f9b1f3-ddcf-45d7-a6a4-b667feecf47e" providerId="AD" clId="Web-{D5D5F160-B82E-9A49-AC8C-CF3406E07306}" dt="2025-07-02T10:24:59.018" v="50"/>
          <ac:spMkLst>
            <pc:docMk/>
            <pc:sldMk cId="811814940" sldId="32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D5F160-B82E-9A49-AC8C-CF3406E07306}" dt="2025-07-02T10:24:59.018" v="50"/>
          <ac:spMkLst>
            <pc:docMk/>
            <pc:sldMk cId="811814940" sldId="32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D5F160-B82E-9A49-AC8C-CF3406E07306}" dt="2025-07-02T10:24:59.018" v="50"/>
          <ac:spMkLst>
            <pc:docMk/>
            <pc:sldMk cId="811814940" sldId="32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D5F160-B82E-9A49-AC8C-CF3406E07306}" dt="2025-07-02T10:24:59.018" v="50"/>
          <ac:spMkLst>
            <pc:docMk/>
            <pc:sldMk cId="811814940" sldId="32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D5D5F160-B82E-9A49-AC8C-CF3406E07306}" dt="2025-07-02T10:26:37.646" v="61" actId="14100"/>
          <ac:picMkLst>
            <pc:docMk/>
            <pc:sldMk cId="811814940" sldId="323"/>
            <ac:picMk id="2" creationId="{F193B0AC-2204-3AB9-64A4-C3EF86D66D19}"/>
          </ac:picMkLst>
        </pc:picChg>
      </pc:sldChg>
      <pc:sldChg chg="addSp modSp new mod setBg">
        <pc:chgData name="Moutushi Tanha" userId="S::m.tanha@uwtsd.ac.uk::62f9b1f3-ddcf-45d7-a6a4-b667feecf47e" providerId="AD" clId="Web-{D5D5F160-B82E-9A49-AC8C-CF3406E07306}" dt="2025-07-02T10:27:35.976" v="73" actId="14100"/>
        <pc:sldMkLst>
          <pc:docMk/>
          <pc:sldMk cId="2886826234" sldId="324"/>
        </pc:sldMkLst>
        <pc:spChg chg="add">
          <ac:chgData name="Moutushi Tanha" userId="S::m.tanha@uwtsd.ac.uk::62f9b1f3-ddcf-45d7-a6a4-b667feecf47e" providerId="AD" clId="Web-{D5D5F160-B82E-9A49-AC8C-CF3406E07306}" dt="2025-07-02T10:25:42.988" v="53"/>
          <ac:spMkLst>
            <pc:docMk/>
            <pc:sldMk cId="2886826234" sldId="32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D5F160-B82E-9A49-AC8C-CF3406E07306}" dt="2025-07-02T10:25:42.988" v="53"/>
          <ac:spMkLst>
            <pc:docMk/>
            <pc:sldMk cId="2886826234" sldId="32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D5F160-B82E-9A49-AC8C-CF3406E07306}" dt="2025-07-02T10:25:42.988" v="53"/>
          <ac:spMkLst>
            <pc:docMk/>
            <pc:sldMk cId="2886826234" sldId="32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D5F160-B82E-9A49-AC8C-CF3406E07306}" dt="2025-07-02T10:25:42.988" v="53"/>
          <ac:spMkLst>
            <pc:docMk/>
            <pc:sldMk cId="2886826234" sldId="32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D5D5F160-B82E-9A49-AC8C-CF3406E07306}" dt="2025-07-02T10:27:35.976" v="73" actId="14100"/>
          <ac:picMkLst>
            <pc:docMk/>
            <pc:sldMk cId="2886826234" sldId="324"/>
            <ac:picMk id="2" creationId="{05DF15B5-90D6-DCF4-6F3E-0B703490E7B4}"/>
          </ac:picMkLst>
        </pc:picChg>
      </pc:sldChg>
    </pc:docChg>
  </pc:docChgLst>
  <pc:docChgLst>
    <pc:chgData name="Moutushi Tanha" userId="S::m.tanha@uwtsd.ac.uk::62f9b1f3-ddcf-45d7-a6a4-b667feecf47e" providerId="AD" clId="Web-{EB14D506-6F40-B505-E37B-F55676229437}"/>
    <pc:docChg chg="addSld delSld modSld sldOrd">
      <pc:chgData name="Moutushi Tanha" userId="S::m.tanha@uwtsd.ac.uk::62f9b1f3-ddcf-45d7-a6a4-b667feecf47e" providerId="AD" clId="Web-{EB14D506-6F40-B505-E37B-F55676229437}" dt="2024-06-26T09:08:00.899" v="68" actId="14100"/>
      <pc:docMkLst>
        <pc:docMk/>
      </pc:docMkLst>
      <pc:sldChg chg="ord">
        <pc:chgData name="Moutushi Tanha" userId="S::m.tanha@uwtsd.ac.uk::62f9b1f3-ddcf-45d7-a6a4-b667feecf47e" providerId="AD" clId="Web-{EB14D506-6F40-B505-E37B-F55676229437}" dt="2024-06-26T08:40:00.808" v="33"/>
        <pc:sldMkLst>
          <pc:docMk/>
          <pc:sldMk cId="3224010990" sldId="258"/>
        </pc:sldMkLst>
      </pc:sldChg>
      <pc:sldChg chg="ord">
        <pc:chgData name="Moutushi Tanha" userId="S::m.tanha@uwtsd.ac.uk::62f9b1f3-ddcf-45d7-a6a4-b667feecf47e" providerId="AD" clId="Web-{EB14D506-6F40-B505-E37B-F55676229437}" dt="2024-06-26T08:34:39.460" v="18"/>
        <pc:sldMkLst>
          <pc:docMk/>
          <pc:sldMk cId="2778301354" sldId="259"/>
        </pc:sldMkLst>
      </pc:sldChg>
      <pc:sldChg chg="modSp ord">
        <pc:chgData name="Moutushi Tanha" userId="S::m.tanha@uwtsd.ac.uk::62f9b1f3-ddcf-45d7-a6a4-b667feecf47e" providerId="AD" clId="Web-{EB14D506-6F40-B505-E37B-F55676229437}" dt="2024-06-26T09:08:00.899" v="68" actId="14100"/>
        <pc:sldMkLst>
          <pc:docMk/>
          <pc:sldMk cId="2216679925" sldId="261"/>
        </pc:sldMkLst>
      </pc:sldChg>
      <pc:sldChg chg="modSp new">
        <pc:chgData name="Moutushi Tanha" userId="S::m.tanha@uwtsd.ac.uk::62f9b1f3-ddcf-45d7-a6a4-b667feecf47e" providerId="AD" clId="Web-{EB14D506-6F40-B505-E37B-F55676229437}" dt="2024-06-26T08:28:33.031" v="16" actId="20577"/>
        <pc:sldMkLst>
          <pc:docMk/>
          <pc:sldMk cId="3444272697" sldId="299"/>
        </pc:sldMkLst>
      </pc:sldChg>
      <pc:sldChg chg="addSp modSp new mod setBg">
        <pc:chgData name="Moutushi Tanha" userId="S::m.tanha@uwtsd.ac.uk::62f9b1f3-ddcf-45d7-a6a4-b667feecf47e" providerId="AD" clId="Web-{EB14D506-6F40-B505-E37B-F55676229437}" dt="2024-06-26T08:34:48.461" v="20"/>
        <pc:sldMkLst>
          <pc:docMk/>
          <pc:sldMk cId="1760068539" sldId="300"/>
        </pc:sldMkLst>
      </pc:sldChg>
      <pc:sldChg chg="addSp modSp new mod setBg">
        <pc:chgData name="Moutushi Tanha" userId="S::m.tanha@uwtsd.ac.uk::62f9b1f3-ddcf-45d7-a6a4-b667feecf47e" providerId="AD" clId="Web-{EB14D506-6F40-B505-E37B-F55676229437}" dt="2024-06-26T08:35:43.355" v="25"/>
        <pc:sldMkLst>
          <pc:docMk/>
          <pc:sldMk cId="1122191866" sldId="301"/>
        </pc:sldMkLst>
      </pc:sldChg>
      <pc:sldChg chg="addSp modSp new mod setBg">
        <pc:chgData name="Moutushi Tanha" userId="S::m.tanha@uwtsd.ac.uk::62f9b1f3-ddcf-45d7-a6a4-b667feecf47e" providerId="AD" clId="Web-{EB14D506-6F40-B505-E37B-F55676229437}" dt="2024-06-26T08:36:24.639" v="27"/>
        <pc:sldMkLst>
          <pc:docMk/>
          <pc:sldMk cId="3344974568" sldId="302"/>
        </pc:sldMkLst>
      </pc:sldChg>
      <pc:sldChg chg="addSp modSp new mod setBg">
        <pc:chgData name="Moutushi Tanha" userId="S::m.tanha@uwtsd.ac.uk::62f9b1f3-ddcf-45d7-a6a4-b667feecf47e" providerId="AD" clId="Web-{EB14D506-6F40-B505-E37B-F55676229437}" dt="2024-06-26T08:37:04.297" v="29"/>
        <pc:sldMkLst>
          <pc:docMk/>
          <pc:sldMk cId="1301061724" sldId="303"/>
        </pc:sldMkLst>
      </pc:sldChg>
      <pc:sldChg chg="addSp modSp new mod setBg">
        <pc:chgData name="Moutushi Tanha" userId="S::m.tanha@uwtsd.ac.uk::62f9b1f3-ddcf-45d7-a6a4-b667feecf47e" providerId="AD" clId="Web-{EB14D506-6F40-B505-E37B-F55676229437}" dt="2024-06-26T08:40:33.701" v="39"/>
        <pc:sldMkLst>
          <pc:docMk/>
          <pc:sldMk cId="970150430" sldId="304"/>
        </pc:sldMkLst>
      </pc:sldChg>
      <pc:sldChg chg="addSp modSp new mod setBg">
        <pc:chgData name="Moutushi Tanha" userId="S::m.tanha@uwtsd.ac.uk::62f9b1f3-ddcf-45d7-a6a4-b667feecf47e" providerId="AD" clId="Web-{EB14D506-6F40-B505-E37B-F55676229437}" dt="2024-06-26T08:41:11.203" v="41"/>
        <pc:sldMkLst>
          <pc:docMk/>
          <pc:sldMk cId="2989315114" sldId="305"/>
        </pc:sldMkLst>
      </pc:sldChg>
      <pc:sldChg chg="addSp modSp new mod setBg">
        <pc:chgData name="Moutushi Tanha" userId="S::m.tanha@uwtsd.ac.uk::62f9b1f3-ddcf-45d7-a6a4-b667feecf47e" providerId="AD" clId="Web-{EB14D506-6F40-B505-E37B-F55676229437}" dt="2024-06-26T08:42:03.207" v="49"/>
        <pc:sldMkLst>
          <pc:docMk/>
          <pc:sldMk cId="2585330157" sldId="306"/>
        </pc:sldMkLst>
      </pc:sldChg>
      <pc:sldChg chg="addSp modSp new mod setBg">
        <pc:chgData name="Moutushi Tanha" userId="S::m.tanha@uwtsd.ac.uk::62f9b1f3-ddcf-45d7-a6a4-b667feecf47e" providerId="AD" clId="Web-{EB14D506-6F40-B505-E37B-F55676229437}" dt="2024-06-26T08:42:57.116" v="51"/>
        <pc:sldMkLst>
          <pc:docMk/>
          <pc:sldMk cId="1625288802" sldId="307"/>
        </pc:sldMkLst>
      </pc:sldChg>
      <pc:sldChg chg="addSp modSp new mod setBg">
        <pc:chgData name="Moutushi Tanha" userId="S::m.tanha@uwtsd.ac.uk::62f9b1f3-ddcf-45d7-a6a4-b667feecf47e" providerId="AD" clId="Web-{EB14D506-6F40-B505-E37B-F55676229437}" dt="2024-06-26T08:43:50.370" v="53"/>
        <pc:sldMkLst>
          <pc:docMk/>
          <pc:sldMk cId="3955998188" sldId="308"/>
        </pc:sldMkLst>
      </pc:sldChg>
      <pc:sldChg chg="addSp modSp new mod setBg">
        <pc:chgData name="Moutushi Tanha" userId="S::m.tanha@uwtsd.ac.uk::62f9b1f3-ddcf-45d7-a6a4-b667feecf47e" providerId="AD" clId="Web-{EB14D506-6F40-B505-E37B-F55676229437}" dt="2024-06-26T08:44:39.045" v="55"/>
        <pc:sldMkLst>
          <pc:docMk/>
          <pc:sldMk cId="1258975797" sldId="309"/>
        </pc:sldMkLst>
      </pc:sldChg>
      <pc:sldChg chg="addSp modSp new mod setBg">
        <pc:chgData name="Moutushi Tanha" userId="S::m.tanha@uwtsd.ac.uk::62f9b1f3-ddcf-45d7-a6a4-b667feecf47e" providerId="AD" clId="Web-{EB14D506-6F40-B505-E37B-F55676229437}" dt="2024-06-26T08:45:11.828" v="57"/>
        <pc:sldMkLst>
          <pc:docMk/>
          <pc:sldMk cId="237647190" sldId="310"/>
        </pc:sldMkLst>
      </pc:sldChg>
      <pc:sldChg chg="addSp modSp new mod setBg">
        <pc:chgData name="Moutushi Tanha" userId="S::m.tanha@uwtsd.ac.uk::62f9b1f3-ddcf-45d7-a6a4-b667feecf47e" providerId="AD" clId="Web-{EB14D506-6F40-B505-E37B-F55676229437}" dt="2024-06-26T08:45:54.518" v="59"/>
        <pc:sldMkLst>
          <pc:docMk/>
          <pc:sldMk cId="2974048222" sldId="311"/>
        </pc:sldMkLst>
      </pc:sldChg>
      <pc:sldChg chg="new del">
        <pc:chgData name="Moutushi Tanha" userId="S::m.tanha@uwtsd.ac.uk::62f9b1f3-ddcf-45d7-a6a4-b667feecf47e" providerId="AD" clId="Web-{EB14D506-6F40-B505-E37B-F55676229437}" dt="2024-06-26T08:46:04.722" v="60"/>
        <pc:sldMkLst>
          <pc:docMk/>
          <pc:sldMk cId="4256636890" sldId="312"/>
        </pc:sldMkLst>
      </pc:sldChg>
    </pc:docChg>
  </pc:docChgLst>
  <pc:docChgLst>
    <pc:chgData name="Moutushi Tanha" userId="S::m.tanha@uwtsd.ac.uk::62f9b1f3-ddcf-45d7-a6a4-b667feecf47e" providerId="AD" clId="Web-{B1ABBDF5-9E35-AE31-6438-047D9972BDC9}"/>
    <pc:docChg chg="addSld delSld modSld">
      <pc:chgData name="Moutushi Tanha" userId="S::m.tanha@uwtsd.ac.uk::62f9b1f3-ddcf-45d7-a6a4-b667feecf47e" providerId="AD" clId="Web-{B1ABBDF5-9E35-AE31-6438-047D9972BDC9}" dt="2024-06-23T11:28:08.488" v="166" actId="14100"/>
      <pc:docMkLst>
        <pc:docMk/>
      </pc:docMkLst>
      <pc:sldChg chg="modSp">
        <pc:chgData name="Moutushi Tanha" userId="S::m.tanha@uwtsd.ac.uk::62f9b1f3-ddcf-45d7-a6a4-b667feecf47e" providerId="AD" clId="Web-{B1ABBDF5-9E35-AE31-6438-047D9972BDC9}" dt="2024-06-23T11:28:08.488" v="166" actId="14100"/>
        <pc:sldMkLst>
          <pc:docMk/>
          <pc:sldMk cId="2778301354" sldId="259"/>
        </pc:sldMkLst>
      </pc:sldChg>
      <pc:sldChg chg="modSp">
        <pc:chgData name="Moutushi Tanha" userId="S::m.tanha@uwtsd.ac.uk::62f9b1f3-ddcf-45d7-a6a4-b667feecf47e" providerId="AD" clId="Web-{B1ABBDF5-9E35-AE31-6438-047D9972BDC9}" dt="2024-06-23T08:41:33.272" v="46" actId="14100"/>
        <pc:sldMkLst>
          <pc:docMk/>
          <pc:sldMk cId="626313368" sldId="262"/>
        </pc:sldMkLst>
      </pc:sldChg>
      <pc:sldChg chg="addSp modSp mod setBg">
        <pc:chgData name="Moutushi Tanha" userId="S::m.tanha@uwtsd.ac.uk::62f9b1f3-ddcf-45d7-a6a4-b667feecf47e" providerId="AD" clId="Web-{B1ABBDF5-9E35-AE31-6438-047D9972BDC9}" dt="2024-06-23T08:53:36.623" v="50" actId="14100"/>
        <pc:sldMkLst>
          <pc:docMk/>
          <pc:sldMk cId="1904155210" sldId="265"/>
        </pc:sldMkLst>
      </pc:sldChg>
      <pc:sldChg chg="addSp modSp mod setBg">
        <pc:chgData name="Moutushi Tanha" userId="S::m.tanha@uwtsd.ac.uk::62f9b1f3-ddcf-45d7-a6a4-b667feecf47e" providerId="AD" clId="Web-{B1ABBDF5-9E35-AE31-6438-047D9972BDC9}" dt="2024-06-23T08:39:42.565" v="43" actId="14100"/>
        <pc:sldMkLst>
          <pc:docMk/>
          <pc:sldMk cId="629902293" sldId="266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1:27:55.504" v="164" actId="14100"/>
        <pc:sldMkLst>
          <pc:docMk/>
          <pc:sldMk cId="2385721236" sldId="267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09:19:44.541" v="52"/>
        <pc:sldMkLst>
          <pc:docMk/>
          <pc:sldMk cId="1326516857" sldId="268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09:20:47.123" v="54"/>
        <pc:sldMkLst>
          <pc:docMk/>
          <pc:sldMk cId="4162765520" sldId="269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09:47:44.570" v="67" actId="14100"/>
        <pc:sldMkLst>
          <pc:docMk/>
          <pc:sldMk cId="2735651762" sldId="270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09:49:33.606" v="71" actId="14100"/>
        <pc:sldMkLst>
          <pc:docMk/>
          <pc:sldMk cId="3935200234" sldId="271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0:01:23.667" v="73"/>
        <pc:sldMkLst>
          <pc:docMk/>
          <pc:sldMk cId="390618493" sldId="272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0:02:20.295" v="75"/>
        <pc:sldMkLst>
          <pc:docMk/>
          <pc:sldMk cId="1228657361" sldId="273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0:03:26.766" v="77"/>
        <pc:sldMkLst>
          <pc:docMk/>
          <pc:sldMk cId="3846381114" sldId="274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0:04:03.135" v="79"/>
        <pc:sldMkLst>
          <pc:docMk/>
          <pc:sldMk cId="3226685597" sldId="275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1:27:34.597" v="162" actId="14100"/>
        <pc:sldMkLst>
          <pc:docMk/>
          <pc:sldMk cId="3564317671" sldId="276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0:06:06.593" v="87" actId="1076"/>
        <pc:sldMkLst>
          <pc:docMk/>
          <pc:sldMk cId="1203454036" sldId="277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0:07:06.939" v="89"/>
        <pc:sldMkLst>
          <pc:docMk/>
          <pc:sldMk cId="1440084638" sldId="278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0:07:39.456" v="91"/>
        <pc:sldMkLst>
          <pc:docMk/>
          <pc:sldMk cId="547276191" sldId="279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0:11:32.575" v="93"/>
        <pc:sldMkLst>
          <pc:docMk/>
          <pc:sldMk cId="3059144055" sldId="280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1:27:16.206" v="159" actId="14100"/>
        <pc:sldMkLst>
          <pc:docMk/>
          <pc:sldMk cId="551295730" sldId="281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1:26:55.861" v="155" actId="14100"/>
        <pc:sldMkLst>
          <pc:docMk/>
          <pc:sldMk cId="1040112882" sldId="282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0:19:39.695" v="101"/>
        <pc:sldMkLst>
          <pc:docMk/>
          <pc:sldMk cId="4194625713" sldId="283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1:26:36.704" v="151" actId="14100"/>
        <pc:sldMkLst>
          <pc:docMk/>
          <pc:sldMk cId="712628403" sldId="284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0:22:26.921" v="105"/>
        <pc:sldMkLst>
          <pc:docMk/>
          <pc:sldMk cId="984752315" sldId="285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1:20:56.804" v="147" actId="14100"/>
        <pc:sldMkLst>
          <pc:docMk/>
          <pc:sldMk cId="1994596294" sldId="286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0:30:54.642" v="136" actId="14100"/>
        <pc:sldMkLst>
          <pc:docMk/>
          <pc:sldMk cId="537496912" sldId="287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0:25:57.577" v="115"/>
        <pc:sldMkLst>
          <pc:docMk/>
          <pc:sldMk cId="364518630" sldId="288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1:20:24.897" v="144" actId="14100"/>
        <pc:sldMkLst>
          <pc:docMk/>
          <pc:sldMk cId="3709690762" sldId="289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0:30:01.421" v="132" actId="14100"/>
        <pc:sldMkLst>
          <pc:docMk/>
          <pc:sldMk cId="3107919175" sldId="290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1:20:12.303" v="141" actId="14100"/>
        <pc:sldMkLst>
          <pc:docMk/>
          <pc:sldMk cId="2663123982" sldId="291"/>
        </pc:sldMkLst>
      </pc:sldChg>
      <pc:sldChg chg="addSp modSp new mod setBg">
        <pc:chgData name="Moutushi Tanha" userId="S::m.tanha@uwtsd.ac.uk::62f9b1f3-ddcf-45d7-a6a4-b667feecf47e" providerId="AD" clId="Web-{B1ABBDF5-9E35-AE31-6438-047D9972BDC9}" dt="2024-06-23T10:27:53.243" v="119"/>
        <pc:sldMkLst>
          <pc:docMk/>
          <pc:sldMk cId="989607561" sldId="292"/>
        </pc:sldMkLst>
      </pc:sldChg>
      <pc:sldChg chg="new">
        <pc:chgData name="Moutushi Tanha" userId="S::m.tanha@uwtsd.ac.uk::62f9b1f3-ddcf-45d7-a6a4-b667feecf47e" providerId="AD" clId="Web-{B1ABBDF5-9E35-AE31-6438-047D9972BDC9}" dt="2024-06-23T08:37:01.966" v="28"/>
        <pc:sldMkLst>
          <pc:docMk/>
          <pc:sldMk cId="1332930247" sldId="293"/>
        </pc:sldMkLst>
      </pc:sldChg>
      <pc:sldChg chg="new">
        <pc:chgData name="Moutushi Tanha" userId="S::m.tanha@uwtsd.ac.uk::62f9b1f3-ddcf-45d7-a6a4-b667feecf47e" providerId="AD" clId="Web-{B1ABBDF5-9E35-AE31-6438-047D9972BDC9}" dt="2024-06-23T08:37:02.653" v="29"/>
        <pc:sldMkLst>
          <pc:docMk/>
          <pc:sldMk cId="4072705247" sldId="294"/>
        </pc:sldMkLst>
      </pc:sldChg>
      <pc:sldChg chg="new">
        <pc:chgData name="Moutushi Tanha" userId="S::m.tanha@uwtsd.ac.uk::62f9b1f3-ddcf-45d7-a6a4-b667feecf47e" providerId="AD" clId="Web-{B1ABBDF5-9E35-AE31-6438-047D9972BDC9}" dt="2024-06-23T08:37:04.606" v="30"/>
        <pc:sldMkLst>
          <pc:docMk/>
          <pc:sldMk cId="2637059554" sldId="295"/>
        </pc:sldMkLst>
      </pc:sldChg>
      <pc:sldChg chg="new">
        <pc:chgData name="Moutushi Tanha" userId="S::m.tanha@uwtsd.ac.uk::62f9b1f3-ddcf-45d7-a6a4-b667feecf47e" providerId="AD" clId="Web-{B1ABBDF5-9E35-AE31-6438-047D9972BDC9}" dt="2024-06-23T08:37:05.263" v="31"/>
        <pc:sldMkLst>
          <pc:docMk/>
          <pc:sldMk cId="776129061" sldId="296"/>
        </pc:sldMkLst>
      </pc:sldChg>
      <pc:sldChg chg="new">
        <pc:chgData name="Moutushi Tanha" userId="S::m.tanha@uwtsd.ac.uk::62f9b1f3-ddcf-45d7-a6a4-b667feecf47e" providerId="AD" clId="Web-{B1ABBDF5-9E35-AE31-6438-047D9972BDC9}" dt="2024-06-23T08:37:05.966" v="32"/>
        <pc:sldMkLst>
          <pc:docMk/>
          <pc:sldMk cId="1883713329" sldId="297"/>
        </pc:sldMkLst>
      </pc:sldChg>
      <pc:sldChg chg="new">
        <pc:chgData name="Moutushi Tanha" userId="S::m.tanha@uwtsd.ac.uk::62f9b1f3-ddcf-45d7-a6a4-b667feecf47e" providerId="AD" clId="Web-{B1ABBDF5-9E35-AE31-6438-047D9972BDC9}" dt="2024-06-23T08:37:06.591" v="33"/>
        <pc:sldMkLst>
          <pc:docMk/>
          <pc:sldMk cId="1832262701" sldId="298"/>
        </pc:sldMkLst>
      </pc:sldChg>
      <pc:sldChg chg="new del">
        <pc:chgData name="Moutushi Tanha" userId="S::m.tanha@uwtsd.ac.uk::62f9b1f3-ddcf-45d7-a6a4-b667feecf47e" providerId="AD" clId="Web-{B1ABBDF5-9E35-AE31-6438-047D9972BDC9}" dt="2024-06-23T10:30:31.109" v="134"/>
        <pc:sldMkLst>
          <pc:docMk/>
          <pc:sldMk cId="3212474931" sldId="299"/>
        </pc:sldMkLst>
      </pc:sldChg>
    </pc:docChg>
  </pc:docChgLst>
  <pc:docChgLst>
    <pc:chgData name="Moutushi Tanha" userId="S::m.tanha@uwtsd.ac.uk::62f9b1f3-ddcf-45d7-a6a4-b667feecf47e" providerId="AD" clId="Web-{83E6E795-4D5A-DB23-E34A-29EE5600300C}"/>
    <pc:docChg chg="modSld">
      <pc:chgData name="Moutushi Tanha" userId="S::m.tanha@uwtsd.ac.uk::62f9b1f3-ddcf-45d7-a6a4-b667feecf47e" providerId="AD" clId="Web-{83E6E795-4D5A-DB23-E34A-29EE5600300C}" dt="2025-06-28T18:33:14.316" v="16" actId="14100"/>
      <pc:docMkLst>
        <pc:docMk/>
      </pc:docMkLst>
      <pc:sldChg chg="modSp">
        <pc:chgData name="Moutushi Tanha" userId="S::m.tanha@uwtsd.ac.uk::62f9b1f3-ddcf-45d7-a6a4-b667feecf47e" providerId="AD" clId="Web-{83E6E795-4D5A-DB23-E34A-29EE5600300C}" dt="2025-06-28T10:50:08.839" v="3" actId="14100"/>
        <pc:sldMkLst>
          <pc:docMk/>
          <pc:sldMk cId="2867554172" sldId="263"/>
        </pc:sldMkLst>
        <pc:picChg chg="mod">
          <ac:chgData name="Moutushi Tanha" userId="S::m.tanha@uwtsd.ac.uk::62f9b1f3-ddcf-45d7-a6a4-b667feecf47e" providerId="AD" clId="Web-{83E6E795-4D5A-DB23-E34A-29EE5600300C}" dt="2025-06-28T10:50:08.839" v="3" actId="14100"/>
          <ac:picMkLst>
            <pc:docMk/>
            <pc:sldMk cId="2867554172" sldId="263"/>
            <ac:picMk id="3" creationId="{E1E3E801-449A-9948-CD97-AD94396A3A82}"/>
          </ac:picMkLst>
        </pc:picChg>
      </pc:sldChg>
      <pc:sldChg chg="modSp">
        <pc:chgData name="Moutushi Tanha" userId="S::m.tanha@uwtsd.ac.uk::62f9b1f3-ddcf-45d7-a6a4-b667feecf47e" providerId="AD" clId="Web-{83E6E795-4D5A-DB23-E34A-29EE5600300C}" dt="2025-06-28T18:33:14.316" v="16" actId="14100"/>
        <pc:sldMkLst>
          <pc:docMk/>
          <pc:sldMk cId="3709690762" sldId="289"/>
        </pc:sldMkLst>
        <pc:picChg chg="mod">
          <ac:chgData name="Moutushi Tanha" userId="S::m.tanha@uwtsd.ac.uk::62f9b1f3-ddcf-45d7-a6a4-b667feecf47e" providerId="AD" clId="Web-{83E6E795-4D5A-DB23-E34A-29EE5600300C}" dt="2025-06-28T18:33:14.316" v="16" actId="14100"/>
          <ac:picMkLst>
            <pc:docMk/>
            <pc:sldMk cId="3709690762" sldId="289"/>
            <ac:picMk id="2" creationId="{B4533EB2-831F-AF4E-FD74-438071EDFED9}"/>
          </ac:picMkLst>
        </pc:picChg>
      </pc:sldChg>
      <pc:sldChg chg="modSp">
        <pc:chgData name="Moutushi Tanha" userId="S::m.tanha@uwtsd.ac.uk::62f9b1f3-ddcf-45d7-a6a4-b667feecf47e" providerId="AD" clId="Web-{83E6E795-4D5A-DB23-E34A-29EE5600300C}" dt="2025-06-28T18:31:36.751" v="9" actId="14100"/>
        <pc:sldMkLst>
          <pc:docMk/>
          <pc:sldMk cId="1332930247" sldId="293"/>
        </pc:sldMkLst>
        <pc:picChg chg="mod">
          <ac:chgData name="Moutushi Tanha" userId="S::m.tanha@uwtsd.ac.uk::62f9b1f3-ddcf-45d7-a6a4-b667feecf47e" providerId="AD" clId="Web-{83E6E795-4D5A-DB23-E34A-29EE5600300C}" dt="2025-06-28T18:31:12.219" v="5" actId="14100"/>
          <ac:picMkLst>
            <pc:docMk/>
            <pc:sldMk cId="1332930247" sldId="293"/>
            <ac:picMk id="2" creationId="{AA8F4437-FAE7-33E5-2CB7-7B4217B0A8AF}"/>
          </ac:picMkLst>
        </pc:picChg>
        <pc:picChg chg="mod">
          <ac:chgData name="Moutushi Tanha" userId="S::m.tanha@uwtsd.ac.uk::62f9b1f3-ddcf-45d7-a6a4-b667feecf47e" providerId="AD" clId="Web-{83E6E795-4D5A-DB23-E34A-29EE5600300C}" dt="2025-06-28T18:31:36.751" v="9" actId="14100"/>
          <ac:picMkLst>
            <pc:docMk/>
            <pc:sldMk cId="1332930247" sldId="293"/>
            <ac:picMk id="3" creationId="{42D1BC8E-A79D-DB5E-8243-70DAE34F7A96}"/>
          </ac:picMkLst>
        </pc:picChg>
      </pc:sldChg>
      <pc:sldChg chg="modSp">
        <pc:chgData name="Moutushi Tanha" userId="S::m.tanha@uwtsd.ac.uk::62f9b1f3-ddcf-45d7-a6a4-b667feecf47e" providerId="AD" clId="Web-{83E6E795-4D5A-DB23-E34A-29EE5600300C}" dt="2025-06-28T18:31:58.720" v="13" actId="14100"/>
        <pc:sldMkLst>
          <pc:docMk/>
          <pc:sldMk cId="4072705247" sldId="294"/>
        </pc:sldMkLst>
        <pc:picChg chg="mod">
          <ac:chgData name="Moutushi Tanha" userId="S::m.tanha@uwtsd.ac.uk::62f9b1f3-ddcf-45d7-a6a4-b667feecf47e" providerId="AD" clId="Web-{83E6E795-4D5A-DB23-E34A-29EE5600300C}" dt="2025-06-28T18:31:58.720" v="13" actId="14100"/>
          <ac:picMkLst>
            <pc:docMk/>
            <pc:sldMk cId="4072705247" sldId="294"/>
            <ac:picMk id="2" creationId="{61E38F72-A60B-CF72-26CD-10EDC29857A2}"/>
          </ac:picMkLst>
        </pc:picChg>
      </pc:sldChg>
    </pc:docChg>
  </pc:docChgLst>
  <pc:docChgLst>
    <pc:chgData name="Moutushi Tanha" userId="S::m.tanha@uwtsd.ac.uk::62f9b1f3-ddcf-45d7-a6a4-b667feecf47e" providerId="AD" clId="Web-{4D5F0349-BBFD-AA40-B7A3-A8E584476ED4}"/>
    <pc:docChg chg="addSld delSld modSld sldOrd">
      <pc:chgData name="Moutushi Tanha" userId="S::m.tanha@uwtsd.ac.uk::62f9b1f3-ddcf-45d7-a6a4-b667feecf47e" providerId="AD" clId="Web-{4D5F0349-BBFD-AA40-B7A3-A8E584476ED4}" dt="2024-06-26T11:41:48.392" v="44"/>
      <pc:docMkLst>
        <pc:docMk/>
      </pc:docMkLst>
      <pc:sldChg chg="addSp modSp mod setBg">
        <pc:chgData name="Moutushi Tanha" userId="S::m.tanha@uwtsd.ac.uk::62f9b1f3-ddcf-45d7-a6a4-b667feecf47e" providerId="AD" clId="Web-{4D5F0349-BBFD-AA40-B7A3-A8E584476ED4}" dt="2024-06-26T11:38:58.495" v="30"/>
        <pc:sldMkLst>
          <pc:docMk/>
          <pc:sldMk cId="2956569026" sldId="256"/>
        </pc:sldMkLst>
      </pc:sldChg>
      <pc:sldChg chg="ord">
        <pc:chgData name="Moutushi Tanha" userId="S::m.tanha@uwtsd.ac.uk::62f9b1f3-ddcf-45d7-a6a4-b667feecf47e" providerId="AD" clId="Web-{4D5F0349-BBFD-AA40-B7A3-A8E584476ED4}" dt="2024-06-26T11:40:42.624" v="38"/>
        <pc:sldMkLst>
          <pc:docMk/>
          <pc:sldMk cId="1607897935" sldId="257"/>
        </pc:sldMkLst>
      </pc:sldChg>
      <pc:sldChg chg="del">
        <pc:chgData name="Moutushi Tanha" userId="S::m.tanha@uwtsd.ac.uk::62f9b1f3-ddcf-45d7-a6a4-b667feecf47e" providerId="AD" clId="Web-{4D5F0349-BBFD-AA40-B7A3-A8E584476ED4}" dt="2024-06-26T11:41:05.374" v="40"/>
        <pc:sldMkLst>
          <pc:docMk/>
          <pc:sldMk cId="2778301354" sldId="259"/>
        </pc:sldMkLst>
      </pc:sldChg>
      <pc:sldChg chg="del">
        <pc:chgData name="Moutushi Tanha" userId="S::m.tanha@uwtsd.ac.uk::62f9b1f3-ddcf-45d7-a6a4-b667feecf47e" providerId="AD" clId="Web-{4D5F0349-BBFD-AA40-B7A3-A8E584476ED4}" dt="2024-06-26T11:41:48.392" v="44"/>
        <pc:sldMkLst>
          <pc:docMk/>
          <pc:sldMk cId="2487046060" sldId="260"/>
        </pc:sldMkLst>
      </pc:sldChg>
      <pc:sldChg chg="addSp modSp mod setBg">
        <pc:chgData name="Moutushi Tanha" userId="S::m.tanha@uwtsd.ac.uk::62f9b1f3-ddcf-45d7-a6a4-b667feecf47e" providerId="AD" clId="Web-{4D5F0349-BBFD-AA40-B7A3-A8E584476ED4}" dt="2024-06-26T11:37:27.898" v="12" actId="14100"/>
        <pc:sldMkLst>
          <pc:docMk/>
          <pc:sldMk cId="1332930247" sldId="293"/>
        </pc:sldMkLst>
      </pc:sldChg>
      <pc:sldChg chg="addSp modSp mod setBg">
        <pc:chgData name="Moutushi Tanha" userId="S::m.tanha@uwtsd.ac.uk::62f9b1f3-ddcf-45d7-a6a4-b667feecf47e" providerId="AD" clId="Web-{4D5F0349-BBFD-AA40-B7A3-A8E584476ED4}" dt="2024-06-26T11:37:59.805" v="16"/>
        <pc:sldMkLst>
          <pc:docMk/>
          <pc:sldMk cId="4072705247" sldId="294"/>
        </pc:sldMkLst>
      </pc:sldChg>
      <pc:sldChg chg="addSp modSp mod setBg">
        <pc:chgData name="Moutushi Tanha" userId="S::m.tanha@uwtsd.ac.uk::62f9b1f3-ddcf-45d7-a6a4-b667feecf47e" providerId="AD" clId="Web-{4D5F0349-BBFD-AA40-B7A3-A8E584476ED4}" dt="2024-06-26T11:37:55.727" v="15"/>
        <pc:sldMkLst>
          <pc:docMk/>
          <pc:sldMk cId="2637059554" sldId="295"/>
        </pc:sldMkLst>
      </pc:sldChg>
      <pc:sldChg chg="del">
        <pc:chgData name="Moutushi Tanha" userId="S::m.tanha@uwtsd.ac.uk::62f9b1f3-ddcf-45d7-a6a4-b667feecf47e" providerId="AD" clId="Web-{4D5F0349-BBFD-AA40-B7A3-A8E584476ED4}" dt="2024-06-26T11:41:36.641" v="41"/>
        <pc:sldMkLst>
          <pc:docMk/>
          <pc:sldMk cId="776129061" sldId="296"/>
        </pc:sldMkLst>
      </pc:sldChg>
      <pc:sldChg chg="del">
        <pc:chgData name="Moutushi Tanha" userId="S::m.tanha@uwtsd.ac.uk::62f9b1f3-ddcf-45d7-a6a4-b667feecf47e" providerId="AD" clId="Web-{4D5F0349-BBFD-AA40-B7A3-A8E584476ED4}" dt="2024-06-26T11:41:40.954" v="42"/>
        <pc:sldMkLst>
          <pc:docMk/>
          <pc:sldMk cId="1883713329" sldId="297"/>
        </pc:sldMkLst>
      </pc:sldChg>
      <pc:sldChg chg="del">
        <pc:chgData name="Moutushi Tanha" userId="S::m.tanha@uwtsd.ac.uk::62f9b1f3-ddcf-45d7-a6a4-b667feecf47e" providerId="AD" clId="Web-{4D5F0349-BBFD-AA40-B7A3-A8E584476ED4}" dt="2024-06-26T11:41:44.188" v="43"/>
        <pc:sldMkLst>
          <pc:docMk/>
          <pc:sldMk cId="1832262701" sldId="298"/>
        </pc:sldMkLst>
      </pc:sldChg>
      <pc:sldChg chg="del">
        <pc:chgData name="Moutushi Tanha" userId="S::m.tanha@uwtsd.ac.uk::62f9b1f3-ddcf-45d7-a6a4-b667feecf47e" providerId="AD" clId="Web-{4D5F0349-BBFD-AA40-B7A3-A8E584476ED4}" dt="2024-06-26T11:40:15.029" v="35"/>
        <pc:sldMkLst>
          <pc:docMk/>
          <pc:sldMk cId="3444272697" sldId="299"/>
        </pc:sldMkLst>
      </pc:sldChg>
      <pc:sldChg chg="new del">
        <pc:chgData name="Moutushi Tanha" userId="S::m.tanha@uwtsd.ac.uk::62f9b1f3-ddcf-45d7-a6a4-b667feecf47e" providerId="AD" clId="Web-{4D5F0349-BBFD-AA40-B7A3-A8E584476ED4}" dt="2024-06-26T11:40:38.905" v="37"/>
        <pc:sldMkLst>
          <pc:docMk/>
          <pc:sldMk cId="301881275" sldId="312"/>
        </pc:sldMkLst>
      </pc:sldChg>
      <pc:sldChg chg="new del">
        <pc:chgData name="Moutushi Tanha" userId="S::m.tanha@uwtsd.ac.uk::62f9b1f3-ddcf-45d7-a6a4-b667feecf47e" providerId="AD" clId="Web-{4D5F0349-BBFD-AA40-B7A3-A8E584476ED4}" dt="2024-06-26T11:40:52.218" v="39"/>
        <pc:sldMkLst>
          <pc:docMk/>
          <pc:sldMk cId="1214548044" sldId="313"/>
        </pc:sldMkLst>
      </pc:sldChg>
      <pc:sldChg chg="add ord replId">
        <pc:chgData name="Moutushi Tanha" userId="S::m.tanha@uwtsd.ac.uk::62f9b1f3-ddcf-45d7-a6a4-b667feecf47e" providerId="AD" clId="Web-{4D5F0349-BBFD-AA40-B7A3-A8E584476ED4}" dt="2024-06-26T11:40:29.889" v="36"/>
        <pc:sldMkLst>
          <pc:docMk/>
          <pc:sldMk cId="565356495" sldId="314"/>
        </pc:sldMkLst>
      </pc:sldChg>
    </pc:docChg>
  </pc:docChgLst>
  <pc:docChgLst>
    <pc:chgData name="Moutushi Tanha" userId="S::m.tanha@uwtsd.ac.uk::62f9b1f3-ddcf-45d7-a6a4-b667feecf47e" providerId="AD" clId="Web-{363DC724-7319-11F8-35C3-BA5388E04082}"/>
    <pc:docChg chg="addSld modSld">
      <pc:chgData name="Moutushi Tanha" userId="S::m.tanha@uwtsd.ac.uk::62f9b1f3-ddcf-45d7-a6a4-b667feecf47e" providerId="AD" clId="Web-{363DC724-7319-11F8-35C3-BA5388E04082}" dt="2025-06-30T11:29:30.700" v="9"/>
      <pc:docMkLst>
        <pc:docMk/>
      </pc:docMkLst>
      <pc:sldChg chg="modSp">
        <pc:chgData name="Moutushi Tanha" userId="S::m.tanha@uwtsd.ac.uk::62f9b1f3-ddcf-45d7-a6a4-b667feecf47e" providerId="AD" clId="Web-{363DC724-7319-11F8-35C3-BA5388E04082}" dt="2025-06-30T10:40:30.624" v="6" actId="20577"/>
        <pc:sldMkLst>
          <pc:docMk/>
          <pc:sldMk cId="1607897935" sldId="257"/>
        </pc:sldMkLst>
        <pc:spChg chg="mod">
          <ac:chgData name="Moutushi Tanha" userId="S::m.tanha@uwtsd.ac.uk::62f9b1f3-ddcf-45d7-a6a4-b667feecf47e" providerId="AD" clId="Web-{363DC724-7319-11F8-35C3-BA5388E04082}" dt="2025-06-30T10:40:30.624" v="6" actId="20577"/>
          <ac:spMkLst>
            <pc:docMk/>
            <pc:sldMk cId="1607897935" sldId="257"/>
            <ac:spMk id="3" creationId="{5AA2662F-52B0-6211-D279-4B6926820C82}"/>
          </ac:spMkLst>
        </pc:spChg>
      </pc:sldChg>
      <pc:sldChg chg="addSp modSp new mod setBg">
        <pc:chgData name="Moutushi Tanha" userId="S::m.tanha@uwtsd.ac.uk::62f9b1f3-ddcf-45d7-a6a4-b667feecf47e" providerId="AD" clId="Web-{363DC724-7319-11F8-35C3-BA5388E04082}" dt="2025-06-30T11:29:30.700" v="9"/>
        <pc:sldMkLst>
          <pc:docMk/>
          <pc:sldMk cId="1589887086" sldId="315"/>
        </pc:sldMkLst>
        <pc:spChg chg="add">
          <ac:chgData name="Moutushi Tanha" userId="S::m.tanha@uwtsd.ac.uk::62f9b1f3-ddcf-45d7-a6a4-b667feecf47e" providerId="AD" clId="Web-{363DC724-7319-11F8-35C3-BA5388E04082}" dt="2025-06-30T11:29:30.700" v="9"/>
          <ac:spMkLst>
            <pc:docMk/>
            <pc:sldMk cId="1589887086" sldId="31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63DC724-7319-11F8-35C3-BA5388E04082}" dt="2025-06-30T11:29:30.700" v="9"/>
          <ac:spMkLst>
            <pc:docMk/>
            <pc:sldMk cId="1589887086" sldId="31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63DC724-7319-11F8-35C3-BA5388E04082}" dt="2025-06-30T11:29:30.700" v="9"/>
          <ac:spMkLst>
            <pc:docMk/>
            <pc:sldMk cId="1589887086" sldId="31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63DC724-7319-11F8-35C3-BA5388E04082}" dt="2025-06-30T11:29:30.700" v="9"/>
          <ac:spMkLst>
            <pc:docMk/>
            <pc:sldMk cId="1589887086" sldId="31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63DC724-7319-11F8-35C3-BA5388E04082}" dt="2025-06-30T11:29:30.700" v="9"/>
          <ac:picMkLst>
            <pc:docMk/>
            <pc:sldMk cId="1589887086" sldId="315"/>
            <ac:picMk id="2" creationId="{358F8FD7-03D6-E6F1-3785-B3A4E92C799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C5DA6-B4D3-CBBA-D985-33CC20311E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356C0B-9537-BE17-78E6-E1662473B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1E5297-8504-E595-1610-C56665EE1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05EAB-1374-47FB-9645-CBDFA6D4FFB7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8922D8-2571-4D79-58FA-39411C4C0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921D94-2FE6-D4EF-E95E-BFAD3C420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156F-9C7B-46F7-BEA2-0BAD9A5E3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913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B7435-8758-F26B-BAA3-8766BCA72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66129-43CB-CC59-7D9D-9129FB0FF4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D773D-B9F9-C642-48BF-A504277AA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05EAB-1374-47FB-9645-CBDFA6D4FFB7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D0621C-900C-F96B-7466-930194F490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1D535-4208-6813-3877-D9C2A9188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156F-9C7B-46F7-BEA2-0BAD9A5E3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369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4F6FD-336B-3B31-03D3-1BF738B21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EA5E14-0CB5-8DF3-88EE-8DF9E1D6BB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59D6AF-194A-2A56-B2C6-F58E63601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05EAB-1374-47FB-9645-CBDFA6D4FFB7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B6F729-3BB6-E5E3-FCBB-405FDC5AC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9235A-8FF5-762A-F37A-C2BB9B37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156F-9C7B-46F7-BEA2-0BAD9A5E3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166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CAE8F-E0FF-4E92-0474-DBF319280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6576A-00C0-007E-EFB6-725FB0651D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0DE0D6-1F5E-0D2E-1FEE-2A235D2203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360257-59B5-0459-48C7-33065017D4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05EAB-1374-47FB-9645-CBDFA6D4FFB7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3D730-CE9C-12A2-84C8-DE2F907DF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91684C-DDD4-D46E-6EBB-A992D0C3C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156F-9C7B-46F7-BEA2-0BAD9A5E3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987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4D354-79AF-FF2C-8A23-1651D500C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07D84-8FC3-60A8-2831-7D37187A18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B63EFF-73CF-DB88-EABF-3F5ABE5186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2CEFEE-064B-ABF3-88E4-EADA185170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A8405A-2146-DAA6-DCD4-58A775C5A5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B53668-9BBA-0CC5-3FDD-3C3E52AAA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05EAB-1374-47FB-9645-CBDFA6D4FFB7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EF3CFC-8F5F-28AA-691F-789EB8E1B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3F2E9C-F99D-64E1-750E-022578DB8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156F-9C7B-46F7-BEA2-0BAD9A5E3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444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4A225-42DE-3881-2623-10DA1707F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19C0B8-B797-EE4A-04FC-72EB3270B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05EAB-1374-47FB-9645-CBDFA6D4FFB7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A343F9-D233-D833-802F-E2E38733A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4277F2-C702-2F43-3AFF-C09EE2D15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156F-9C7B-46F7-BEA2-0BAD9A5E3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957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FD8949-73E6-2B58-810A-EFA20E7C4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05EAB-1374-47FB-9645-CBDFA6D4FFB7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567A52-9D0E-76A3-E386-1EC9C9100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2587E1-C0B0-7FE4-7DBC-BCEF94E0B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156F-9C7B-46F7-BEA2-0BAD9A5E3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5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5EF4B-1AA6-6A9A-C4FB-E95F984F0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29E75-65D1-89DC-84C6-4D3E4AAA66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F2C2A2-EAD3-DEA3-2DA4-F99F3B6BF6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840F9C-3616-2FC1-FDB7-52CF37D16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05EAB-1374-47FB-9645-CBDFA6D4FFB7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B9F4DF-2D96-353A-A61B-8F32EA1BC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246BEC-3C15-DE2C-048D-EE7860146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156F-9C7B-46F7-BEA2-0BAD9A5E3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991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41DE2-88B4-5825-59B3-8DE3ACCDB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27ADBA-B36D-98E5-BB04-8D72774892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72BE31-5220-073C-91C8-E7C931254C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817F14-DED7-A71F-F7AB-7AB802E8C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05EAB-1374-47FB-9645-CBDFA6D4FFB7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B5B4AB-8E7A-4400-3742-C8732FD80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2BE1FC-86C0-1537-1FC0-17C39B202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156F-9C7B-46F7-BEA2-0BAD9A5E3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375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B54BB-35C7-27F2-043B-85DC458DB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A4B4CF-1EF5-5667-1E24-41186F6016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7F387-024F-8852-58BE-825FDDD63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05EAB-1374-47FB-9645-CBDFA6D4FFB7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CDD64-530D-0472-77E2-11FD785C2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EE13E-3FD7-1DE6-ABB7-145D978FA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156F-9C7B-46F7-BEA2-0BAD9A5E3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350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A21E07-0D38-E730-1E9E-23FFDC7BC3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622461-DF5D-EFDB-144B-B925FC46EB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430FD-7F34-70E6-D8B5-A08446406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05EAB-1374-47FB-9645-CBDFA6D4FFB7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300149-9B69-D94A-0031-AE2E18256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420269-BB62-E8F5-828A-81FAB6DAD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156F-9C7B-46F7-BEA2-0BAD9A5E3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775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4DD795-7782-F272-A1B3-B12C3871B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B21311-1138-E9B4-949F-8368D7BFC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A4E356-0B72-DAAD-F44D-901E4E1E0F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C05EAB-1374-47FB-9645-CBDFA6D4FFB7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9AE851-6EEE-613A-E2B7-25D712820E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357A9-2101-B2DD-0592-108F2451D8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1156F-9C7B-46F7-BEA2-0BAD9A5E3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291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hstalks-com.ezproxy.uwtsd.ac.uk/t/4063/outsourcing-services-as-a-way-of-entering-new-mark/?business" TargetMode="External"/><Relationship Id="rId2" Type="http://schemas.openxmlformats.org/officeDocument/2006/relationships/hyperlink" Target="https://www.linkedin.com/learning/handling-outsourcing-issues/recognizing-and-handling-outsourcing-issues?u=7796693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J57J7kBzD40" TargetMode="External"/><Relationship Id="rId5" Type="http://schemas.openxmlformats.org/officeDocument/2006/relationships/hyperlink" Target="https://www.youtube.com/watch?v=7qeehDLYa8g" TargetMode="External"/><Relationship Id="rId4" Type="http://schemas.openxmlformats.org/officeDocument/2006/relationships/hyperlink" Target="https://www.youtube.com/watch?v=SoHfXb-nBvE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5D3140-699B-DFD0-3A51-1D15EC0334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  <a:ea typeface="Calibri Light"/>
                <a:cs typeface="Calibri Light"/>
              </a:rPr>
              <a:t>Session: 3</a:t>
            </a:r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AA9D8C-CD91-E58E-061F-2424A83F84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>
                <a:ea typeface="Calibri"/>
                <a:cs typeface="Calibri"/>
              </a:rPr>
              <a:t>Outsourcing</a:t>
            </a:r>
          </a:p>
        </p:txBody>
      </p:sp>
    </p:spTree>
    <p:extLst>
      <p:ext uri="{BB962C8B-B14F-4D97-AF65-F5344CB8AC3E}">
        <p14:creationId xmlns:p14="http://schemas.microsoft.com/office/powerpoint/2010/main" val="2956569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8D262E-AD21-7CB0-D209-1F3BE188CF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44416"/>
            <a:ext cx="11277600" cy="4747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356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43EF5-3E9B-63BA-90DF-E0D373855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 Light"/>
                <a:cs typeface="Calibri Light"/>
              </a:rPr>
              <a:t>Video Links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2662F-52B0-6211-D279-4B6926820C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Recognizing and handling outsourcing issues | LinkedIn Learning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3"/>
              </a:rPr>
              <a:t>Outsourcing services as a way of entering new markets | HSTalks (uwtsd.ac.uk)</a:t>
            </a:r>
            <a:endParaRPr lang="en-GB" dirty="0"/>
          </a:p>
          <a:p>
            <a:r>
              <a:rPr lang="en-GB" dirty="0">
                <a:ea typeface="+mn-lt"/>
                <a:cs typeface="+mn-lt"/>
                <a:hlinkClick r:id="rId4"/>
              </a:rPr>
              <a:t>LinkedIn Live | Outsourcing in 2025: 5 Pitfalls to Avoid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>
                <a:ea typeface="+mn-lt"/>
                <a:cs typeface="+mn-lt"/>
                <a:hlinkClick r:id="rId5"/>
              </a:rPr>
              <a:t>Outsourcing: Is it good or bad?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>
                <a:ea typeface="+mn-lt"/>
                <a:cs typeface="+mn-lt"/>
                <a:hlinkClick r:id="rId6"/>
              </a:rPr>
              <a:t>Pros and Cons of Outsourcing - Should You Outsource or Not? Here are my 5 Pros and Cons...</a:t>
            </a:r>
            <a:endParaRPr lang="en-GB" dirty="0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07897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C24925E6-4C1C-B5E5-1BBB-CA4249CF0E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71" y="155276"/>
            <a:ext cx="11479521" cy="656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468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AI-generated content may be incorrect.">
            <a:extLst>
              <a:ext uri="{FF2B5EF4-FFF2-40B4-BE49-F238E27FC236}">
                <a16:creationId xmlns:a16="http://schemas.microsoft.com/office/drawing/2014/main" id="{F193B0AC-2204-3AB9-64A4-C3EF86D66D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416" y="140899"/>
            <a:ext cx="11746299" cy="6590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814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26824541-0A08-FC53-455F-9B36D97349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796" y="155276"/>
            <a:ext cx="11827163" cy="6590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461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89931A13-B0FA-4570-F02D-5627B5621B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880" y="140899"/>
            <a:ext cx="11809108" cy="661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221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05DF15B5-90D6-DCF4-6F3E-0B703490E7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755" y="112144"/>
            <a:ext cx="11842377" cy="663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826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FB2BCB81-6EFF-A940-0711-F8D1092324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244" y="169452"/>
            <a:ext cx="11462169" cy="6545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0685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089EF419-BEF5-7A01-1DC7-BF16BC0E74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138" y="371221"/>
            <a:ext cx="11911710" cy="6072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191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text&#10;&#10;Description automatically generated">
            <a:extLst>
              <a:ext uri="{FF2B5EF4-FFF2-40B4-BE49-F238E27FC236}">
                <a16:creationId xmlns:a16="http://schemas.microsoft.com/office/drawing/2014/main" id="{51472BD1-9B93-572D-E006-E9E558DF4B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09601"/>
            <a:ext cx="11277600" cy="5638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9745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text&#10;&#10;Description automatically generated">
            <a:extLst>
              <a:ext uri="{FF2B5EF4-FFF2-40B4-BE49-F238E27FC236}">
                <a16:creationId xmlns:a16="http://schemas.microsoft.com/office/drawing/2014/main" id="{9E55B98E-DA59-E389-2A0F-F50FC9D5C2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95" y="546247"/>
            <a:ext cx="11885067" cy="5744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0617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6F386BCC-672D-2FFB-DDA5-0590FB3A0D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62912"/>
            <a:ext cx="11277600" cy="293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1504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text&#10;&#10;Description automatically generated">
            <a:extLst>
              <a:ext uri="{FF2B5EF4-FFF2-40B4-BE49-F238E27FC236}">
                <a16:creationId xmlns:a16="http://schemas.microsoft.com/office/drawing/2014/main" id="{53A6348D-3540-8BEB-0FD5-A27B3FCC70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687" y="457200"/>
            <a:ext cx="11576024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3151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text&#10;&#10;Description automatically generated">
            <a:extLst>
              <a:ext uri="{FF2B5EF4-FFF2-40B4-BE49-F238E27FC236}">
                <a16:creationId xmlns:a16="http://schemas.microsoft.com/office/drawing/2014/main" id="{B1A98A79-1D5A-259B-C371-41193EAA63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748" y="157019"/>
            <a:ext cx="11446504" cy="6578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3301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EA57EBB5-3BA5-1162-8666-7C16C890E7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496" y="99291"/>
            <a:ext cx="11440734" cy="6601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2888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text&#10;&#10;Description automatically generated">
            <a:extLst>
              <a:ext uri="{FF2B5EF4-FFF2-40B4-BE49-F238E27FC236}">
                <a16:creationId xmlns:a16="http://schemas.microsoft.com/office/drawing/2014/main" id="{E1AFE67E-02BA-A0AB-40DF-90DEC1DE0D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171" y="110837"/>
            <a:ext cx="11347749" cy="6659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9981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DF7AC8CD-8C81-C9B8-D41D-703C75297A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27" y="157019"/>
            <a:ext cx="11401137" cy="656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9757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text&#10;&#10;Description automatically generated">
            <a:extLst>
              <a:ext uri="{FF2B5EF4-FFF2-40B4-BE49-F238E27FC236}">
                <a16:creationId xmlns:a16="http://schemas.microsoft.com/office/drawing/2014/main" id="{D12373DD-BFA4-6AB7-E69A-9DA6D425EA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800" y="110837"/>
            <a:ext cx="11742763" cy="6734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471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with orange and black text&#10;&#10;Description automatically generated">
            <a:extLst>
              <a:ext uri="{FF2B5EF4-FFF2-40B4-BE49-F238E27FC236}">
                <a16:creationId xmlns:a16="http://schemas.microsoft.com/office/drawing/2014/main" id="{C371F765-4041-E479-B134-7372271481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347" y="457200"/>
            <a:ext cx="1047330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0482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0F8459-8045-4301-289E-143077949D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424" y="245699"/>
            <a:ext cx="11810466" cy="6318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0109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CDE70F-2A17-AAE5-355E-75B247463D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800" y="995498"/>
            <a:ext cx="11277600" cy="31924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5F49CAD-9177-C494-7A35-CC61CF9B84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488" y="4166056"/>
            <a:ext cx="11277600" cy="2341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6799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1E3B4D-778B-8B7B-3008-B68313C150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81" y="192705"/>
            <a:ext cx="11140729" cy="6208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3133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E3E801-449A-9948-CD97-AD94396A3A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139" y="145473"/>
            <a:ext cx="11491449" cy="6509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5541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C27B76-B5B5-FB0A-F55E-A330732D1F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63436"/>
            <a:ext cx="11277600" cy="47358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E125CA4-A688-B733-7D67-F7331DB307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304800"/>
            <a:ext cx="11277600" cy="1613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5464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03AB0970-B31A-F785-4B1E-B9FD0EA0B5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116" y="306060"/>
            <a:ext cx="11147124" cy="6497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1552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53DD6C47-88DD-BC13-4BAD-4EC8C711D5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795" y="542056"/>
            <a:ext cx="11265005" cy="3373293"/>
          </a:xfrm>
          <a:prstGeom prst="rect">
            <a:avLst/>
          </a:prstGeom>
        </p:spPr>
      </p:pic>
      <p:pic>
        <p:nvPicPr>
          <p:cNvPr id="3" name="Picture 2" descr="A close up of text&#10;&#10;Description automatically generated">
            <a:extLst>
              <a:ext uri="{FF2B5EF4-FFF2-40B4-BE49-F238E27FC236}">
                <a16:creationId xmlns:a16="http://schemas.microsoft.com/office/drawing/2014/main" id="{FB300FD4-D2DD-3F19-40A3-2AA3B5E339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42" y="3926018"/>
            <a:ext cx="11236901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9022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B4C40F1E-4BA5-D15E-A4E7-CE0D0A7F80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91251"/>
            <a:ext cx="11277600" cy="3658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7212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E4A1D48D-8D6D-858B-0122-C3E457E240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49250"/>
            <a:ext cx="11277600" cy="515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5168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DA5201D5-4678-9B6E-03CC-609D0BD407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80972"/>
            <a:ext cx="11277600" cy="349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7655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DA6FC034-AFA7-5638-E613-BB8FFB4976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41570"/>
            <a:ext cx="11277600" cy="2685198"/>
          </a:xfrm>
          <a:prstGeom prst="rect">
            <a:avLst/>
          </a:prstGeom>
        </p:spPr>
      </p:pic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AC5DDA58-59EF-E4C6-20D2-923729F99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277" y="3442733"/>
            <a:ext cx="11247529" cy="3008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6517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C705CDAF-6053-7648-9194-AAE35D619B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81" y="116650"/>
            <a:ext cx="11963571" cy="6739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2002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05B35690-78D3-D7E7-E5CD-D5EFC89560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00353"/>
            <a:ext cx="11277600" cy="4257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1849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1F97F412-18B8-DADA-0F80-DFDF6E49E5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62912"/>
            <a:ext cx="11277600" cy="293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6573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5B1402BA-DBD4-0816-D3DA-5F30604962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176" y="457200"/>
            <a:ext cx="1051964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38111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service management&#10;&#10;Description automatically generated">
            <a:extLst>
              <a:ext uri="{FF2B5EF4-FFF2-40B4-BE49-F238E27FC236}">
                <a16:creationId xmlns:a16="http://schemas.microsoft.com/office/drawing/2014/main" id="{0FCF951D-A5BF-3B72-FE82-7100066913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830" y="457200"/>
            <a:ext cx="1121433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68559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list of components with text&#10;&#10;AI-generated content may be incorrect.">
            <a:extLst>
              <a:ext uri="{FF2B5EF4-FFF2-40B4-BE49-F238E27FC236}">
                <a16:creationId xmlns:a16="http://schemas.microsoft.com/office/drawing/2014/main" id="{358F8FD7-03D6-E6F1-3785-B3A4E92C79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58" y="110837"/>
            <a:ext cx="10744183" cy="664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88708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902B6241-9654-9171-654C-02CFFBE57E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275" y="457200"/>
            <a:ext cx="11109020" cy="6321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3176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0DA1DD5-ABC9-CC5D-7AFD-592C1727AC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177" y="-4997"/>
            <a:ext cx="10757646" cy="5081666"/>
          </a:xfrm>
          <a:prstGeom prst="rect">
            <a:avLst/>
          </a:prstGeom>
        </p:spPr>
      </p:pic>
      <p:pic>
        <p:nvPicPr>
          <p:cNvPr id="3" name="Picture 2" descr="A close-up of words&#10;&#10;Description automatically generated">
            <a:extLst>
              <a:ext uri="{FF2B5EF4-FFF2-40B4-BE49-F238E27FC236}">
                <a16:creationId xmlns:a16="http://schemas.microsoft.com/office/drawing/2014/main" id="{18959F39-4547-DDF3-874D-A5A11F8339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3863" y="5060508"/>
            <a:ext cx="9077325" cy="1933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4540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22B8B1F7-A1A7-ACFC-EF66-C6B4177687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623" y="158795"/>
            <a:ext cx="11443453" cy="656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0846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supply chain&#10;&#10;Description automatically generated">
            <a:extLst>
              <a:ext uri="{FF2B5EF4-FFF2-40B4-BE49-F238E27FC236}">
                <a16:creationId xmlns:a16="http://schemas.microsoft.com/office/drawing/2014/main" id="{253A5AF7-6D4E-CCD0-09B5-B593260D20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96823"/>
            <a:ext cx="11277600" cy="5864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27619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DF469697-C357-1C04-4F4A-6974374C44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95503"/>
            <a:ext cx="11277600" cy="5666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14405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aper with text on it&#10;&#10;Description automatically generated">
            <a:extLst>
              <a:ext uri="{FF2B5EF4-FFF2-40B4-BE49-F238E27FC236}">
                <a16:creationId xmlns:a16="http://schemas.microsoft.com/office/drawing/2014/main" id="{7E971DFD-A7FE-B691-BD25-9C7484924C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677" y="343845"/>
            <a:ext cx="11304047" cy="6378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29573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AC708F0A-4B9D-DC6F-C6C3-3C4EEA93AF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419" y="324953"/>
            <a:ext cx="11004517" cy="6378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11288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3DA13462-A0C6-217D-C1E5-82CA60FA57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377" y="457200"/>
            <a:ext cx="99892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62571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C3891812-F0B0-B4F9-B95F-799FEABF54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46" y="287167"/>
            <a:ext cx="11123063" cy="6516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62840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newspaper&#10;&#10;Description automatically generated">
            <a:extLst>
              <a:ext uri="{FF2B5EF4-FFF2-40B4-BE49-F238E27FC236}">
                <a16:creationId xmlns:a16="http://schemas.microsoft.com/office/drawing/2014/main" id="{D875097D-DAC4-1A80-F68D-70A4275F87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176" y="457200"/>
            <a:ext cx="1075764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75231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D1F6C729-0480-5AF5-523E-38B719936F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62" y="457200"/>
            <a:ext cx="11045382" cy="6264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59629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ocument with text on it&#10;&#10;Description automatically generated">
            <a:extLst>
              <a:ext uri="{FF2B5EF4-FFF2-40B4-BE49-F238E27FC236}">
                <a16:creationId xmlns:a16="http://schemas.microsoft.com/office/drawing/2014/main" id="{908C0449-985B-4FA5-2AB2-F14FD0591B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-2849"/>
            <a:ext cx="11277600" cy="5189796"/>
          </a:xfrm>
          <a:prstGeom prst="rect">
            <a:avLst/>
          </a:prstGeom>
        </p:spPr>
      </p:pic>
      <p:pic>
        <p:nvPicPr>
          <p:cNvPr id="3" name="Picture 2" descr="A close up of text&#10;&#10;Description automatically generated">
            <a:extLst>
              <a:ext uri="{FF2B5EF4-FFF2-40B4-BE49-F238E27FC236}">
                <a16:creationId xmlns:a16="http://schemas.microsoft.com/office/drawing/2014/main" id="{EC28EE24-14D5-DFD2-B197-EED883D872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612" y="5181807"/>
            <a:ext cx="11299010" cy="1422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49691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6EB99325-A54D-6E8A-EAA0-08D064E118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07845"/>
            <a:ext cx="11277600" cy="3242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1863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B4533EB2-831F-AF4E-FD74-438071EDFE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496" y="100520"/>
            <a:ext cx="11742529" cy="6753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69076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text&#10;&#10;Description automatically generated">
            <a:extLst>
              <a:ext uri="{FF2B5EF4-FFF2-40B4-BE49-F238E27FC236}">
                <a16:creationId xmlns:a16="http://schemas.microsoft.com/office/drawing/2014/main" id="{D5F060CF-CF1A-0409-2782-2D6D8AD398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-3117"/>
            <a:ext cx="11277600" cy="2716954"/>
          </a:xfrm>
          <a:prstGeom prst="rect">
            <a:avLst/>
          </a:prstGeom>
        </p:spPr>
      </p:pic>
      <p:pic>
        <p:nvPicPr>
          <p:cNvPr id="3" name="Picture 2" descr="A close-up of a document&#10;&#10;Description automatically generated">
            <a:extLst>
              <a:ext uri="{FF2B5EF4-FFF2-40B4-BE49-F238E27FC236}">
                <a16:creationId xmlns:a16="http://schemas.microsoft.com/office/drawing/2014/main" id="{005AAB91-9AC9-DBE0-9221-5933C3010B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768" y="2724853"/>
            <a:ext cx="11242466" cy="4119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91917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aper with text on it&#10;&#10;Description automatically generated">
            <a:extLst>
              <a:ext uri="{FF2B5EF4-FFF2-40B4-BE49-F238E27FC236}">
                <a16:creationId xmlns:a16="http://schemas.microsoft.com/office/drawing/2014/main" id="{39EEDD68-C984-9158-D4EE-6E38E8B0A4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43" y="192705"/>
            <a:ext cx="11145514" cy="6491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12398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4174E097-EF60-E382-071F-87F5A9421F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64668"/>
            <a:ext cx="11277600" cy="5328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60756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A8F4437-FAE7-33E5-2CB7-7B4217B0A8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264" y="-2875"/>
            <a:ext cx="11237182" cy="6382487"/>
          </a:xfrm>
          <a:prstGeom prst="rect">
            <a:avLst/>
          </a:prstGeom>
        </p:spPr>
      </p:pic>
      <p:pic>
        <p:nvPicPr>
          <p:cNvPr id="3" name="Picture 2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42D1BC8E-A79D-DB5E-8243-70DAE34F7A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880" y="6382026"/>
            <a:ext cx="11223579" cy="377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93024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61E38F72-A60B-CF72-26CD-10EDC29857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565" y="122137"/>
            <a:ext cx="11442444" cy="6592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70524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sign&#10;&#10;Description automatically generated">
            <a:extLst>
              <a:ext uri="{FF2B5EF4-FFF2-40B4-BE49-F238E27FC236}">
                <a16:creationId xmlns:a16="http://schemas.microsoft.com/office/drawing/2014/main" id="{72F9E487-7FA0-AB1B-DB34-E489571866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68197"/>
            <a:ext cx="11277600" cy="3721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0595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58" baseType="lpstr">
      <vt:lpstr>Office Theme</vt:lpstr>
      <vt:lpstr>Session: 3</vt:lpstr>
      <vt:lpstr>PowerPoint Presentation</vt:lpstr>
      <vt:lpstr>Video Links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revision>156</cp:revision>
  <dcterms:created xsi:type="dcterms:W3CDTF">2024-06-07T14:03:09Z</dcterms:created>
  <dcterms:modified xsi:type="dcterms:W3CDTF">2025-07-02T10:42:39Z</dcterms:modified>
</cp:coreProperties>
</file>