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2" autoAdjust="0"/>
    <p:restoredTop sz="94660"/>
  </p:normalViewPr>
  <p:slideViewPr>
    <p:cSldViewPr snapToGrid="0">
      <p:cViewPr varScale="1">
        <p:scale>
          <a:sx n="92" d="100"/>
          <a:sy n="92" d="100"/>
        </p:scale>
        <p:origin x="72" y="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80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448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106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965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466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059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948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218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757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939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373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5F981-A40B-4DFD-B4A4-F2A5C1EF1A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E4630-6456-44C9-862D-FF78535EC5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21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57055"/>
          </a:xfrm>
        </p:spPr>
        <p:txBody>
          <a:bodyPr>
            <a:normAutofit/>
          </a:bodyPr>
          <a:lstStyle/>
          <a:p>
            <a:r>
              <a:rPr lang="en-GB" sz="2400" dirty="0"/>
              <a:t>Simulation Laboratory Exercise 25/10/21: Room 208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842655"/>
            <a:ext cx="9144000" cy="3415145"/>
          </a:xfrm>
        </p:spPr>
        <p:txBody>
          <a:bodyPr>
            <a:normAutofit fontScale="92500" lnSpcReduction="2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Create a folder in your UWTSD personal </a:t>
            </a:r>
            <a:r>
              <a:rPr lang="en-GB" dirty="0" err="1"/>
              <a:t>Onedrive</a:t>
            </a:r>
            <a:r>
              <a:rPr lang="en-GB" dirty="0"/>
              <a:t> folder as the ABAQUS working folder.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Import the </a:t>
            </a:r>
            <a:r>
              <a:rPr lang="en-GB" dirty="0" err="1"/>
              <a:t>shocktube.cae</a:t>
            </a:r>
            <a:r>
              <a:rPr lang="en-GB" dirty="0"/>
              <a:t> file into your personal </a:t>
            </a:r>
            <a:r>
              <a:rPr lang="en-GB" dirty="0" err="1"/>
              <a:t>Onedrive</a:t>
            </a:r>
            <a:r>
              <a:rPr lang="en-GB" dirty="0"/>
              <a:t> folder.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Modify the starting pressure of the driving and working sections of the </a:t>
            </a:r>
            <a:r>
              <a:rPr lang="en-GB" dirty="0" err="1"/>
              <a:t>Shocktube</a:t>
            </a:r>
            <a:r>
              <a:rPr lang="en-GB" dirty="0"/>
              <a:t>- this is done in the LOAD module under the </a:t>
            </a:r>
            <a:r>
              <a:rPr lang="en-GB" dirty="0" err="1"/>
              <a:t>Predfined</a:t>
            </a:r>
            <a:r>
              <a:rPr lang="en-GB" dirty="0"/>
              <a:t> Fields icon.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Create  a new job in the JOB module. Submit the job for execution.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In the VISUALIZER module,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/>
              <a:t>Create a PATH ( found under TOOLS PATH CREATE)  for the nodes 1:201.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GB" dirty="0"/>
              <a:t>For an arbitrary </a:t>
            </a:r>
            <a:r>
              <a:rPr lang="en-GB" dirty="0" err="1"/>
              <a:t>timestep</a:t>
            </a:r>
            <a:r>
              <a:rPr lang="en-GB" dirty="0"/>
              <a:t>, plot a graph of Pressure for the path you’ve created. Repeat for a graph plot of density along this same path.  </a:t>
            </a:r>
          </a:p>
        </p:txBody>
      </p:sp>
    </p:spTree>
    <p:extLst>
      <p:ext uri="{BB962C8B-B14F-4D97-AF65-F5344CB8AC3E}">
        <p14:creationId xmlns:p14="http://schemas.microsoft.com/office/powerpoint/2010/main" val="3536565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123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Simulation Laboratory Exercise 25/10/21: Room 208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Simulation Laboratory Exercise 21/10/20: Room 209</dc:title>
  <dc:creator>Kelvin Donne</dc:creator>
  <cp:lastModifiedBy>Kelvin Donne</cp:lastModifiedBy>
  <cp:revision>2</cp:revision>
  <dcterms:created xsi:type="dcterms:W3CDTF">2020-10-21T12:20:18Z</dcterms:created>
  <dcterms:modified xsi:type="dcterms:W3CDTF">2021-10-24T20:33:15Z</dcterms:modified>
</cp:coreProperties>
</file>