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notesMasterIdLst>
    <p:notesMasterId r:id="rId14"/>
  </p:notesMasterIdLst>
  <p:handoutMasterIdLst>
    <p:handoutMasterId r:id="rId15"/>
  </p:handoutMasterIdLst>
  <p:sldIdLst>
    <p:sldId id="260" r:id="rId5"/>
    <p:sldId id="257" r:id="rId6"/>
    <p:sldId id="261" r:id="rId7"/>
    <p:sldId id="262" r:id="rId8"/>
    <p:sldId id="263" r:id="rId9"/>
    <p:sldId id="258" r:id="rId10"/>
    <p:sldId id="259" r:id="rId11"/>
    <p:sldId id="265" r:id="rId12"/>
    <p:sldId id="264" r:id="rId1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B12F84-B998-462D-AAFB-3BB94B6E0414}" type="datetimeFigureOut">
              <a:rPr lang="en-US" smtClean="0"/>
              <a:t>5/18/2018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B9195C-E381-4A56-B200-460F03503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6506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C71110-AAD6-452F-A8EB-5171BA732607}" type="datetimeFigureOut">
              <a:rPr lang="en-US" smtClean="0"/>
              <a:t>5/18/2018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BC7008-3A6E-45E2-A2BF-FB0EECEA56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3194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091124-0407-4365-83FA-AF978F484C50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3165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1CE186-1197-4E46-BAB1-8CE2C5095000}" type="slidenum">
              <a:rPr lang="en-US" smtClean="0">
                <a:solidFill>
                  <a:prstClr val="black"/>
                </a:solidFill>
              </a:rPr>
              <a:pPr/>
              <a:t>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3775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091124-0407-4365-83FA-AF978F484C50}" type="slidenum">
              <a:rPr lang="en-GB" smtClean="0">
                <a:solidFill>
                  <a:prstClr val="black"/>
                </a:solidFill>
              </a:rPr>
              <a:pPr/>
              <a:t>6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7032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777B-1D0F-45F6-990E-F7C7D698323D}" type="datetimeFigureOut">
              <a:rPr lang="en-US" smtClean="0"/>
              <a:t>5/18/2018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C237E-2274-4DEF-9FFF-20CD7EC7A8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834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777B-1D0F-45F6-990E-F7C7D698323D}" type="datetimeFigureOut">
              <a:rPr lang="en-US" smtClean="0"/>
              <a:t>5/18/2018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C237E-2274-4DEF-9FFF-20CD7EC7A8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181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777B-1D0F-45F6-990E-F7C7D698323D}" type="datetimeFigureOut">
              <a:rPr lang="en-US" smtClean="0"/>
              <a:t>5/18/2018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C237E-2274-4DEF-9FFF-20CD7EC7A8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68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777B-1D0F-45F6-990E-F7C7D698323D}" type="datetimeFigureOut">
              <a:rPr lang="en-US" smtClean="0"/>
              <a:t>5/18/2018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C237E-2274-4DEF-9FFF-20CD7EC7A8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625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777B-1D0F-45F6-990E-F7C7D698323D}" type="datetimeFigureOut">
              <a:rPr lang="en-US" smtClean="0"/>
              <a:t>5/18/2018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C237E-2274-4DEF-9FFF-20CD7EC7A8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458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777B-1D0F-45F6-990E-F7C7D698323D}" type="datetimeFigureOut">
              <a:rPr lang="en-US" smtClean="0"/>
              <a:t>5/18/2018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C237E-2274-4DEF-9FFF-20CD7EC7A8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633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777B-1D0F-45F6-990E-F7C7D698323D}" type="datetimeFigureOut">
              <a:rPr lang="en-US" smtClean="0"/>
              <a:t>5/18/2018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C237E-2274-4DEF-9FFF-20CD7EC7A8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388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777B-1D0F-45F6-990E-F7C7D698323D}" type="datetimeFigureOut">
              <a:rPr lang="en-US" smtClean="0"/>
              <a:t>5/18/2018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C237E-2274-4DEF-9FFF-20CD7EC7A8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7116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777B-1D0F-45F6-990E-F7C7D698323D}" type="datetimeFigureOut">
              <a:rPr lang="en-US" smtClean="0"/>
              <a:t>5/18/2018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C237E-2274-4DEF-9FFF-20CD7EC7A8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9677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777B-1D0F-45F6-990E-F7C7D698323D}" type="datetimeFigureOut">
              <a:rPr lang="en-US" smtClean="0"/>
              <a:t>5/18/2018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C237E-2274-4DEF-9FFF-20CD7EC7A8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097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777B-1D0F-45F6-990E-F7C7D698323D}" type="datetimeFigureOut">
              <a:rPr lang="en-US" smtClean="0"/>
              <a:t>5/18/2018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C237E-2274-4DEF-9FFF-20CD7EC7A8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530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16144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960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33521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2243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0257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4901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85700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1057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555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81859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91612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706399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516614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87276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56622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3783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897964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805891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801922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328649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55789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005817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563043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05457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43238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909881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93498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576787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73428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48540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56951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691623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499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777B-1D0F-45F6-990E-F7C7D698323D}" type="datetimeFigureOut">
              <a:rPr lang="en-US" smtClean="0"/>
              <a:t>5/18/2018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EC237E-2274-4DEF-9FFF-20CD7EC7A8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795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6086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440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18/05/2018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2809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87688" y="1196752"/>
            <a:ext cx="6858000" cy="17907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Assessing Progress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9371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i="1" dirty="0"/>
              <a:t> </a:t>
            </a:r>
            <a:endParaRPr lang="en-US" i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4443" y="274638"/>
            <a:ext cx="10008973" cy="5368940"/>
          </a:xfrm>
        </p:spPr>
      </p:pic>
    </p:spTree>
    <p:extLst>
      <p:ext uri="{BB962C8B-B14F-4D97-AF65-F5344CB8AC3E}">
        <p14:creationId xmlns:p14="http://schemas.microsoft.com/office/powerpoint/2010/main" val="2848833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78789"/>
          </a:xfrm>
        </p:spPr>
        <p:txBody>
          <a:bodyPr/>
          <a:lstStyle/>
          <a:p>
            <a:r>
              <a:rPr lang="en-GB" dirty="0" smtClean="0">
                <a:latin typeface="+mn-lt"/>
              </a:rPr>
              <a:t>Assessing </a:t>
            </a:r>
            <a:r>
              <a:rPr lang="en-GB" dirty="0" err="1" smtClean="0">
                <a:latin typeface="+mn-lt"/>
              </a:rPr>
              <a:t>Coachee</a:t>
            </a:r>
            <a:r>
              <a:rPr lang="en-GB" dirty="0" smtClean="0">
                <a:latin typeface="+mn-lt"/>
              </a:rPr>
              <a:t> Progress</a:t>
            </a:r>
            <a:endParaRPr lang="en-US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43914"/>
            <a:ext cx="10515600" cy="493304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3200" dirty="0" smtClean="0"/>
              <a:t>Key areas for review:</a:t>
            </a:r>
          </a:p>
          <a:p>
            <a:r>
              <a:rPr lang="en-GB" sz="3200" dirty="0" smtClean="0"/>
              <a:t>Have you completed actions we agreed during our last session?</a:t>
            </a:r>
            <a:endParaRPr lang="en-US" sz="3200" dirty="0"/>
          </a:p>
          <a:p>
            <a:r>
              <a:rPr lang="en-US" sz="3200" dirty="0"/>
              <a:t>How have you applied what you have learned?</a:t>
            </a:r>
          </a:p>
          <a:p>
            <a:r>
              <a:rPr lang="en-US" sz="3200" dirty="0" smtClean="0"/>
              <a:t>Have </a:t>
            </a:r>
            <a:r>
              <a:rPr lang="en-US" sz="3200" dirty="0"/>
              <a:t>there been any obstacles to applying the things that you’ve learned?</a:t>
            </a:r>
          </a:p>
          <a:p>
            <a:r>
              <a:rPr lang="en-US" sz="3200" dirty="0"/>
              <a:t>How do you think your performance has improved?</a:t>
            </a:r>
          </a:p>
          <a:p>
            <a:r>
              <a:rPr lang="en-US" sz="3200" dirty="0" smtClean="0"/>
              <a:t>What difference has coaching made to specific activities you undertake – what are you doing differently?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855578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+mn-lt"/>
              </a:rPr>
              <a:t>Coaching records – should include</a:t>
            </a:r>
            <a:r>
              <a:rPr lang="en-GB" dirty="0" smtClean="0"/>
              <a:t>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3200" dirty="0"/>
              <a:t>Specific and general review of coaching done</a:t>
            </a:r>
            <a:endParaRPr lang="en-US" sz="3200" dirty="0"/>
          </a:p>
          <a:p>
            <a:pPr lvl="0"/>
            <a:r>
              <a:rPr lang="en-GB" sz="3200" dirty="0"/>
              <a:t>Review of how learning has been applied</a:t>
            </a:r>
            <a:endParaRPr lang="en-US" sz="3200" dirty="0"/>
          </a:p>
          <a:p>
            <a:pPr lvl="0"/>
            <a:r>
              <a:rPr lang="en-GB" sz="3200" dirty="0"/>
              <a:t>Positive and negative assessment of progress made</a:t>
            </a:r>
            <a:endParaRPr lang="en-US" sz="3200" dirty="0"/>
          </a:p>
          <a:p>
            <a:pPr lvl="0"/>
            <a:r>
              <a:rPr lang="en-GB" sz="3200" dirty="0"/>
              <a:t>Agreed next steps e.g. future objectives/targets and standards, or activities to be undertaken Including further development needs identified</a:t>
            </a:r>
            <a:endParaRPr lang="en-US" sz="3200" dirty="0"/>
          </a:p>
          <a:p>
            <a:pPr lvl="0"/>
            <a:r>
              <a:rPr lang="en-GB" sz="3200" dirty="0"/>
              <a:t>Date and signatures of both parties</a:t>
            </a:r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780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+mn-lt"/>
              </a:rPr>
              <a:t>Assessing Mentee Progress</a:t>
            </a:r>
            <a:endParaRPr lang="en-US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82811"/>
            <a:ext cx="10515600" cy="4694152"/>
          </a:xfrm>
        </p:spPr>
        <p:txBody>
          <a:bodyPr>
            <a:noAutofit/>
          </a:bodyPr>
          <a:lstStyle/>
          <a:p>
            <a:r>
              <a:rPr lang="en-US" sz="3600" dirty="0" smtClean="0"/>
              <a:t>Main </a:t>
            </a:r>
            <a:r>
              <a:rPr lang="en-US" sz="3600" dirty="0"/>
              <a:t>concerns will be the relationship itself and expected learning outcomes. </a:t>
            </a:r>
            <a:endParaRPr lang="en-US" sz="3600" dirty="0" smtClean="0"/>
          </a:p>
          <a:p>
            <a:r>
              <a:rPr lang="en-US" sz="3600" dirty="0"/>
              <a:t>Regularly review progress.  </a:t>
            </a:r>
          </a:p>
          <a:p>
            <a:r>
              <a:rPr lang="en-US" sz="3600" dirty="0" smtClean="0"/>
              <a:t>Re-visit </a:t>
            </a:r>
            <a:r>
              <a:rPr lang="en-US" sz="3600" dirty="0"/>
              <a:t>the expected outcomes from the relationship, and learning </a:t>
            </a:r>
            <a:r>
              <a:rPr lang="en-US" sz="3600" dirty="0" smtClean="0"/>
              <a:t>objectives, </a:t>
            </a:r>
            <a:r>
              <a:rPr lang="en-US" sz="3600" dirty="0"/>
              <a:t>assess what’s been achieved to date, and determine what </a:t>
            </a:r>
            <a:r>
              <a:rPr lang="en-US" sz="3600" dirty="0" smtClean="0"/>
              <a:t>needs </a:t>
            </a:r>
            <a:r>
              <a:rPr lang="en-US" sz="3600" dirty="0"/>
              <a:t>to happen next</a:t>
            </a:r>
            <a:r>
              <a:rPr lang="en-US" sz="3600"/>
              <a:t>, </a:t>
            </a:r>
            <a:r>
              <a:rPr lang="en-US" sz="3600" smtClean="0"/>
              <a:t>and/or what </a:t>
            </a:r>
            <a:r>
              <a:rPr lang="en-US" sz="3600" dirty="0"/>
              <a:t>needs to be done differently.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474434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Maintaining momentum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3255" y="1340769"/>
            <a:ext cx="9827740" cy="4176465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key role for the mentor is helping  mentee to deal with mistakes and setbacks. The mentoring relationship should be non-judgemental and risk free thereby allowing the mentee to treat mistakes and setbacks as real opportunities to learn. 	</a:t>
            </a:r>
          </a:p>
          <a:p>
            <a:pPr>
              <a:buNone/>
            </a:pPr>
            <a:r>
              <a:rPr lang="en-GB" dirty="0"/>
              <a:t>					</a:t>
            </a:r>
            <a:r>
              <a:rPr lang="en-GB" dirty="0" smtClean="0"/>
              <a:t>	Bayley </a:t>
            </a:r>
            <a:r>
              <a:rPr lang="en-GB" dirty="0"/>
              <a:t>et al. 2004: p.29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7940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Encouraging and inspiring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mentor should try to build the confidence and motivation of the mentee at all times</a:t>
            </a:r>
          </a:p>
        </p:txBody>
      </p:sp>
    </p:spTree>
    <p:extLst>
      <p:ext uri="{BB962C8B-B14F-4D97-AF65-F5344CB8AC3E}">
        <p14:creationId xmlns:p14="http://schemas.microsoft.com/office/powerpoint/2010/main" val="34616335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+mn-lt"/>
              </a:rPr>
              <a:t>Mentoring Records</a:t>
            </a:r>
            <a:endParaRPr lang="en-US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65189"/>
            <a:ext cx="10515600" cy="4611774"/>
          </a:xfrm>
        </p:spPr>
        <p:txBody>
          <a:bodyPr>
            <a:normAutofit/>
          </a:bodyPr>
          <a:lstStyle/>
          <a:p>
            <a:r>
              <a:rPr lang="en-US" sz="3600" dirty="0"/>
              <a:t>open a record of mentoring activity  - a brief paragraph and some key objectives of the activity are enough </a:t>
            </a:r>
          </a:p>
          <a:p>
            <a:r>
              <a:rPr lang="en-US" sz="3600" dirty="0"/>
              <a:t>record occasions where mentoring took place </a:t>
            </a:r>
          </a:p>
          <a:p>
            <a:r>
              <a:rPr lang="en-US" sz="3600" dirty="0"/>
              <a:t>brief record of discussion and action points </a:t>
            </a:r>
          </a:p>
          <a:p>
            <a:r>
              <a:rPr lang="en-US" sz="3600" dirty="0"/>
              <a:t>(when appropriate) record the formal ending of mentoring  </a:t>
            </a:r>
          </a:p>
          <a:p>
            <a:pPr marL="0" indent="0">
              <a:buNone/>
            </a:pPr>
            <a:r>
              <a:rPr lang="en-US" sz="3600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04214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Ending the mentoring relationship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Wind down - the relationship drifts away over time</a:t>
            </a:r>
          </a:p>
          <a:p>
            <a:r>
              <a:rPr lang="en-US" dirty="0"/>
              <a:t>Wind up – the relationship has a clear ending, where the mentor and mentee review and celebrate what they’ve achieved together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00927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320</Words>
  <Application>Microsoft Office PowerPoint</Application>
  <PresentationFormat>Widescreen</PresentationFormat>
  <Paragraphs>37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Calibri</vt:lpstr>
      <vt:lpstr>Calibri Light</vt:lpstr>
      <vt:lpstr>Myriad Pro</vt:lpstr>
      <vt:lpstr>Office Theme</vt:lpstr>
      <vt:lpstr>20140311PresentationUWTSDTemplate</vt:lpstr>
      <vt:lpstr>1_20140311PresentationUWTSDTemplate</vt:lpstr>
      <vt:lpstr>2_20140311PresentationUWTSDTemplate</vt:lpstr>
      <vt:lpstr>Assessing Progress</vt:lpstr>
      <vt:lpstr> </vt:lpstr>
      <vt:lpstr>Assessing Coachee Progress</vt:lpstr>
      <vt:lpstr>Coaching records – should include:</vt:lpstr>
      <vt:lpstr>Assessing Mentee Progress</vt:lpstr>
      <vt:lpstr>Maintaining momentum</vt:lpstr>
      <vt:lpstr>Encouraging and inspiring</vt:lpstr>
      <vt:lpstr>Mentoring Records</vt:lpstr>
      <vt:lpstr>Ending the mentoring relationship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Mair O'connor</dc:creator>
  <cp:lastModifiedBy>Mair O'connor</cp:lastModifiedBy>
  <cp:revision>3</cp:revision>
  <cp:lastPrinted>2018-05-18T14:17:57Z</cp:lastPrinted>
  <dcterms:created xsi:type="dcterms:W3CDTF">2018-04-23T13:33:31Z</dcterms:created>
  <dcterms:modified xsi:type="dcterms:W3CDTF">2018-05-18T14:18:00Z</dcterms:modified>
</cp:coreProperties>
</file>