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E0184-6D1F-E181-10BC-2FA631A0D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166A78-AC76-0C2E-1B3F-C1945BD95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AB34F-83E9-4C68-89BB-E2B85C9484D9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6C4D36-525E-E2F1-01FA-935C01612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5BA7B4-C66D-EED4-5F45-51732DF74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11047-A991-4AA4-9EC2-61E5D0BCE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242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6F4D058-6287-E780-DB3E-82A37CE38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0DE046-EC5D-B5E2-682E-B03285930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82FFF-E038-EFBA-DDA0-116229B03D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1AB34F-83E9-4C68-89BB-E2B85C9484D9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29E66C-0740-A645-EAA8-4FF058D42B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7A902-CE1F-0761-D131-4D73D663EC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711047-A991-4AA4-9EC2-61E5D0BCEA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321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75E182E-B65F-D542-49AB-2C5CBFB04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685E68-0C4A-E559-9BED-14E9C97DBC8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33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36F2CF-DD57-E4F7-43C0-B6293DB42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A7FAFC-86EC-C71C-AD41-39875FB10C2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644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334245-D764-3B32-E484-DB387546C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22C794-52BC-FC04-61E2-660ABD0506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D8E295-49D1-A86D-DDE0-1AF46B654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37C81C-4D26-0094-9A0D-B34C4A84B2A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590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C4C796-C446-07D1-8FE7-D6E8FEC82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3EE73-1E56-9196-DF93-D8760E5AB0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400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9C3B6A-6389-C244-1662-986E9C063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946CF2-4198-9D3C-D17A-C9659E291DD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184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80DC9BA-A4CD-70BE-5034-12C8D7697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79DAB1-047F-2C8A-0BA1-40189E02FA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595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 Ismail Sheikh (2541516)</dc:creator>
  <cp:lastModifiedBy>Md Ismail Sheikh (2541516)</cp:lastModifiedBy>
  <cp:revision>1</cp:revision>
  <dcterms:created xsi:type="dcterms:W3CDTF">2026-09-17T09:25:17Z</dcterms:created>
  <dcterms:modified xsi:type="dcterms:W3CDTF">2026-09-17T09:25:17Z</dcterms:modified>
</cp:coreProperties>
</file>