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769F57-985D-4C1E-A678-05DAD91568EB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0FF19-4483-468D-B449-F694F45CD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745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486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97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804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23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095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52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5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99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150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993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922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0045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1" r:id="rId6"/>
    <p:sldLayoutId id="2147483756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0BB07B4-8756-4AE5-A848-6EA4FA2E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008E348A-1C06-BDBB-D736-77505840AF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86986DFA-4110-44F9-862D-8DABE7D6D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D469381-988C-4B8E-ACF9-2D19DB81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77D7C8E-3111-445A-B43A-A06FFDBD6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8B4CB67-9FDE-6169-4B76-94B95F4557E9}"/>
              </a:ext>
            </a:extLst>
          </p:cNvPr>
          <p:cNvSpPr txBox="1"/>
          <p:nvPr/>
        </p:nvSpPr>
        <p:spPr>
          <a:xfrm>
            <a:off x="699259" y="3905265"/>
            <a:ext cx="617509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Verginia Camelia Serghei</a:t>
            </a:r>
          </a:p>
          <a:p>
            <a:r>
              <a:rPr lang="en-GB" sz="2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2109801</a:t>
            </a:r>
          </a:p>
          <a:p>
            <a:r>
              <a:rPr lang="en-GB" sz="2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Languages &amp; Culture Awareness (BMIH5003)</a:t>
            </a:r>
          </a:p>
          <a:p>
            <a:r>
              <a:rPr lang="en-GB" sz="2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Tutor’s name: Rodrigo Aguilera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D09FA9-FAE0-3782-524D-DB214D9FB706}"/>
              </a:ext>
            </a:extLst>
          </p:cNvPr>
          <p:cNvSpPr txBox="1"/>
          <p:nvPr/>
        </p:nvSpPr>
        <p:spPr>
          <a:xfrm>
            <a:off x="3891516" y="1552353"/>
            <a:ext cx="44763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display board</a:t>
            </a:r>
          </a:p>
        </p:txBody>
      </p:sp>
    </p:spTree>
    <p:extLst>
      <p:ext uri="{BB962C8B-B14F-4D97-AF65-F5344CB8AC3E}">
        <p14:creationId xmlns:p14="http://schemas.microsoft.com/office/powerpoint/2010/main" val="3149303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AEB84-F868-4ABF-18D1-2A9A730BB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06ACE8EE-977F-3505-1DAE-A33A5BDF7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2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4AAEB5-F4D4-59E7-077B-8B159FE6F65C}"/>
              </a:ext>
            </a:extLst>
          </p:cNvPr>
          <p:cNvSpPr txBox="1"/>
          <p:nvPr/>
        </p:nvSpPr>
        <p:spPr>
          <a:xfrm>
            <a:off x="559982" y="277252"/>
            <a:ext cx="81587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0" i="0" u="sng" strike="noStrike" kern="0" cap="none" spc="0" baseline="0" dirty="0" err="1">
                <a:solidFill>
                  <a:srgbClr val="000000"/>
                </a:solidFill>
                <a:uFillTx/>
                <a:latin typeface="Comic Sans MS" panose="030F0702030302020204" pitchFamily="66" charset="0"/>
              </a:rPr>
              <a:t>Tableros</a:t>
            </a:r>
            <a:r>
              <a:rPr lang="en-GB" sz="3200" b="0" i="0" u="sng" strike="noStrike" kern="0" cap="none" spc="0" baseline="0" dirty="0">
                <a:solidFill>
                  <a:srgbClr val="000000"/>
                </a:solidFill>
                <a:uFillTx/>
                <a:latin typeface="Comic Sans MS" panose="030F0702030302020204" pitchFamily="66" charset="0"/>
              </a:rPr>
              <a:t> de </a:t>
            </a:r>
            <a:r>
              <a:rPr lang="en-GB" sz="3200" b="0" i="0" u="sng" strike="noStrike" kern="0" cap="none" spc="0" baseline="0" dirty="0" err="1">
                <a:solidFill>
                  <a:srgbClr val="000000"/>
                </a:solidFill>
                <a:uFillTx/>
                <a:latin typeface="Comic Sans MS" panose="030F0702030302020204" pitchFamily="66" charset="0"/>
              </a:rPr>
              <a:t>precios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45E75F-A497-9E0A-03B6-DABDBCF931D1}"/>
              </a:ext>
            </a:extLst>
          </p:cNvPr>
          <p:cNvSpPr txBox="1"/>
          <p:nvPr/>
        </p:nvSpPr>
        <p:spPr>
          <a:xfrm>
            <a:off x="3469738" y="1139279"/>
            <a:ext cx="71982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Comic Sans MS" panose="030F0702030302020204" pitchFamily="66" charset="0"/>
              </a:rPr>
              <a:t>Hotel </a:t>
            </a:r>
            <a:r>
              <a:rPr lang="en-GB" sz="44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Esplanada</a:t>
            </a:r>
            <a:r>
              <a:rPr lang="en-GB" sz="4400" dirty="0">
                <a:solidFill>
                  <a:schemeClr val="bg1"/>
                </a:solidFill>
                <a:latin typeface="Comic Sans MS" panose="030F0702030302020204" pitchFamily="66" charset="0"/>
              </a:rPr>
              <a:t>*****</a:t>
            </a:r>
          </a:p>
        </p:txBody>
      </p:sp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369B6DB8-346D-4C46-C603-DD371815A6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180113"/>
              </p:ext>
            </p:extLst>
          </p:nvPr>
        </p:nvGraphicFramePr>
        <p:xfrm>
          <a:off x="799204" y="2006947"/>
          <a:ext cx="10249786" cy="4752816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2661866">
                  <a:extLst>
                    <a:ext uri="{9D8B030D-6E8A-4147-A177-3AD203B41FA5}">
                      <a16:colId xmlns:a16="http://schemas.microsoft.com/office/drawing/2014/main" val="4209335106"/>
                    </a:ext>
                  </a:extLst>
                </a:gridCol>
                <a:gridCol w="2463026">
                  <a:extLst>
                    <a:ext uri="{9D8B030D-6E8A-4147-A177-3AD203B41FA5}">
                      <a16:colId xmlns:a16="http://schemas.microsoft.com/office/drawing/2014/main" val="4083246190"/>
                    </a:ext>
                  </a:extLst>
                </a:gridCol>
                <a:gridCol w="2562447">
                  <a:extLst>
                    <a:ext uri="{9D8B030D-6E8A-4147-A177-3AD203B41FA5}">
                      <a16:colId xmlns:a16="http://schemas.microsoft.com/office/drawing/2014/main" val="1957526224"/>
                    </a:ext>
                  </a:extLst>
                </a:gridCol>
                <a:gridCol w="2562447">
                  <a:extLst>
                    <a:ext uri="{9D8B030D-6E8A-4147-A177-3AD203B41FA5}">
                      <a16:colId xmlns:a16="http://schemas.microsoft.com/office/drawing/2014/main" val="423679068"/>
                    </a:ext>
                  </a:extLst>
                </a:gridCol>
              </a:tblGrid>
              <a:tr h="641987">
                <a:tc>
                  <a:txBody>
                    <a:bodyPr/>
                    <a:lstStyle/>
                    <a:p>
                      <a:r>
                        <a:rPr lang="en-GB" dirty="0"/>
                        <a:t>In </a:t>
                      </a:r>
                      <a:r>
                        <a:rPr lang="en-GB" dirty="0" err="1"/>
                        <a:t>temporada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Fuera</a:t>
                      </a:r>
                      <a:r>
                        <a:rPr lang="en-GB" dirty="0"/>
                        <a:t> de </a:t>
                      </a:r>
                      <a:r>
                        <a:rPr lang="en-GB" dirty="0" err="1"/>
                        <a:t>temporada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1285"/>
                  </a:ext>
                </a:extLst>
              </a:tr>
              <a:tr h="365161">
                <a:tc>
                  <a:txBody>
                    <a:bodyPr/>
                    <a:lstStyle/>
                    <a:p>
                      <a:r>
                        <a:rPr lang="en-GB" dirty="0" err="1"/>
                        <a:t>Cama</a:t>
                      </a:r>
                      <a:r>
                        <a:rPr lang="en-GB" dirty="0"/>
                        <a:t> 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Cama</a:t>
                      </a:r>
                      <a:r>
                        <a:rPr lang="en-GB" dirty="0"/>
                        <a:t> 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4292190"/>
                  </a:ext>
                </a:extLst>
              </a:tr>
              <a:tr h="365161">
                <a:tc>
                  <a:txBody>
                    <a:bodyPr/>
                    <a:lstStyle/>
                    <a:p>
                      <a:r>
                        <a:rPr lang="en-GB" dirty="0" err="1"/>
                        <a:t>Cama</a:t>
                      </a:r>
                      <a:r>
                        <a:rPr lang="en-GB" dirty="0"/>
                        <a:t> doble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Cama</a:t>
                      </a:r>
                      <a:r>
                        <a:rPr lang="en-GB" dirty="0"/>
                        <a:t> doble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2832385"/>
                  </a:ext>
                </a:extLst>
              </a:tr>
              <a:tr h="365161">
                <a:tc>
                  <a:txBody>
                    <a:bodyPr/>
                    <a:lstStyle/>
                    <a:p>
                      <a:r>
                        <a:rPr lang="en-GB" dirty="0"/>
                        <a:t>Suite con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370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Suite con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349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435469"/>
                  </a:ext>
                </a:extLst>
              </a:tr>
              <a:tr h="365161">
                <a:tc>
                  <a:txBody>
                    <a:bodyPr/>
                    <a:lstStyle/>
                    <a:p>
                      <a:r>
                        <a:rPr lang="en-GB" dirty="0"/>
                        <a:t>Suite sin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345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Suite sin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159600"/>
                  </a:ext>
                </a:extLst>
              </a:tr>
              <a:tr h="365161">
                <a:tc>
                  <a:txBody>
                    <a:bodyPr/>
                    <a:lstStyle/>
                    <a:p>
                      <a:r>
                        <a:rPr lang="en-GB" dirty="0"/>
                        <a:t>Cuarto familiar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185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Cuarto familiar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362413"/>
                  </a:ext>
                </a:extLst>
              </a:tr>
              <a:tr h="365161">
                <a:tc>
                  <a:txBody>
                    <a:bodyPr/>
                    <a:lstStyle/>
                    <a:p>
                      <a:r>
                        <a:rPr lang="en-GB" dirty="0"/>
                        <a:t>Cuarto de </a:t>
                      </a:r>
                      <a:r>
                        <a:rPr lang="en-GB" dirty="0" err="1"/>
                        <a:t>perro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170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Cuarto de </a:t>
                      </a:r>
                      <a:r>
                        <a:rPr lang="en-GB" dirty="0" err="1"/>
                        <a:t>perro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169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5366917"/>
                  </a:ext>
                </a:extLst>
              </a:tr>
              <a:tr h="636109"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en</a:t>
                      </a:r>
                      <a:r>
                        <a:rPr lang="en-GB" dirty="0"/>
                        <a:t> la </a:t>
                      </a:r>
                      <a:r>
                        <a:rPr lang="en-GB" dirty="0" err="1"/>
                        <a:t>cama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35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en</a:t>
                      </a:r>
                      <a:r>
                        <a:rPr lang="en-GB" dirty="0"/>
                        <a:t> la </a:t>
                      </a:r>
                      <a:r>
                        <a:rPr lang="en-GB" dirty="0" err="1"/>
                        <a:t>cama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6226509"/>
                  </a:ext>
                </a:extLst>
              </a:tr>
              <a:tr h="636109">
                <a:tc>
                  <a:txBody>
                    <a:bodyPr/>
                    <a:lstStyle/>
                    <a:p>
                      <a:r>
                        <a:rPr lang="en-GB" dirty="0"/>
                        <a:t>Sala de </a:t>
                      </a:r>
                      <a:r>
                        <a:rPr lang="en-GB" dirty="0" err="1"/>
                        <a:t>conferencia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(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Todo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Sala de </a:t>
                      </a:r>
                      <a:r>
                        <a:rPr lang="en-GB" dirty="0" err="1"/>
                        <a:t>conferencia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(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Todo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2037683"/>
                  </a:ext>
                </a:extLst>
              </a:tr>
              <a:tr h="6361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Extra </a:t>
                      </a:r>
                      <a:r>
                        <a:rPr lang="en-GB" dirty="0" err="1"/>
                        <a:t>cama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Extra </a:t>
                      </a:r>
                      <a:r>
                        <a:rPr lang="en-GB" dirty="0" err="1"/>
                        <a:t>cama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3015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61846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134</Words>
  <Application>Microsoft Office PowerPoint</Application>
  <PresentationFormat>Widescreen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Comic Sans MS</vt:lpstr>
      <vt:lpstr>Verdana Pro</vt:lpstr>
      <vt:lpstr>Verdana Pro Cond SemiBold</vt:lpstr>
      <vt:lpstr>TornVTI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Verginia Serghei (2109801)</dc:creator>
  <cp:lastModifiedBy>Verginia Serghei (2109801)</cp:lastModifiedBy>
  <cp:revision>2</cp:revision>
  <dcterms:created xsi:type="dcterms:W3CDTF">2022-11-17T12:42:50Z</dcterms:created>
  <dcterms:modified xsi:type="dcterms:W3CDTF">2022-11-17T16:46:27Z</dcterms:modified>
</cp:coreProperties>
</file>