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9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ipra  (2614197)" userId="829cacec-02b6-41f1-8c24-92e0c215f0f5" providerId="ADAL" clId="{8462C22A-5119-42EB-B97C-F9C0A2EA67FC}"/>
    <pc:docChg chg="custSel addSld delSld modSld">
      <pc:chgData name="Shipra  (2614197)" userId="829cacec-02b6-41f1-8c24-92e0c215f0f5" providerId="ADAL" clId="{8462C22A-5119-42EB-B97C-F9C0A2EA67FC}" dt="2026-10-04T22:01:43.883" v="911" actId="478"/>
      <pc:docMkLst>
        <pc:docMk/>
      </pc:docMkLst>
      <pc:sldChg chg="addSp delSp modSp mod">
        <pc:chgData name="Shipra  (2614197)" userId="829cacec-02b6-41f1-8c24-92e0c215f0f5" providerId="ADAL" clId="{8462C22A-5119-42EB-B97C-F9C0A2EA67FC}" dt="2026-10-04T21:19:12.770" v="54" actId="113"/>
        <pc:sldMkLst>
          <pc:docMk/>
          <pc:sldMk cId="3422602069" sldId="256"/>
        </pc:sldMkLst>
        <pc:spChg chg="del">
          <ac:chgData name="Shipra  (2614197)" userId="829cacec-02b6-41f1-8c24-92e0c215f0f5" providerId="ADAL" clId="{8462C22A-5119-42EB-B97C-F9C0A2EA67FC}" dt="2026-10-04T21:18:07.030" v="1" actId="478"/>
          <ac:spMkLst>
            <pc:docMk/>
            <pc:sldMk cId="3422602069" sldId="256"/>
            <ac:spMk id="2" creationId="{5C3BBC69-1B4E-D56C-2F89-38C245C98D72}"/>
          </ac:spMkLst>
        </pc:spChg>
        <pc:spChg chg="del">
          <ac:chgData name="Shipra  (2614197)" userId="829cacec-02b6-41f1-8c24-92e0c215f0f5" providerId="ADAL" clId="{8462C22A-5119-42EB-B97C-F9C0A2EA67FC}" dt="2026-10-04T21:18:04.999" v="0" actId="478"/>
          <ac:spMkLst>
            <pc:docMk/>
            <pc:sldMk cId="3422602069" sldId="256"/>
            <ac:spMk id="3" creationId="{FA06BE34-0239-499B-194D-E85902075379}"/>
          </ac:spMkLst>
        </pc:spChg>
        <pc:spChg chg="add mod">
          <ac:chgData name="Shipra  (2614197)" userId="829cacec-02b6-41f1-8c24-92e0c215f0f5" providerId="ADAL" clId="{8462C22A-5119-42EB-B97C-F9C0A2EA67FC}" dt="2026-10-04T21:19:12.770" v="54" actId="113"/>
          <ac:spMkLst>
            <pc:docMk/>
            <pc:sldMk cId="3422602069" sldId="256"/>
            <ac:spMk id="5" creationId="{479BF217-4C72-3EF2-4F83-C46B2202EC68}"/>
          </ac:spMkLst>
        </pc:spChg>
      </pc:sldChg>
      <pc:sldChg chg="addSp delSp modSp new del mod">
        <pc:chgData name="Shipra  (2614197)" userId="829cacec-02b6-41f1-8c24-92e0c215f0f5" providerId="ADAL" clId="{8462C22A-5119-42EB-B97C-F9C0A2EA67FC}" dt="2026-10-04T21:37:59.720" v="270" actId="2696"/>
        <pc:sldMkLst>
          <pc:docMk/>
          <pc:sldMk cId="3278058672" sldId="257"/>
        </pc:sldMkLst>
        <pc:spChg chg="del">
          <ac:chgData name="Shipra  (2614197)" userId="829cacec-02b6-41f1-8c24-92e0c215f0f5" providerId="ADAL" clId="{8462C22A-5119-42EB-B97C-F9C0A2EA67FC}" dt="2026-10-04T21:23:28.976" v="115" actId="478"/>
          <ac:spMkLst>
            <pc:docMk/>
            <pc:sldMk cId="3278058672" sldId="257"/>
            <ac:spMk id="2" creationId="{AEA73231-CA87-FA80-078D-1D276B6BA932}"/>
          </ac:spMkLst>
        </pc:spChg>
        <pc:spChg chg="del mod">
          <ac:chgData name="Shipra  (2614197)" userId="829cacec-02b6-41f1-8c24-92e0c215f0f5" providerId="ADAL" clId="{8462C22A-5119-42EB-B97C-F9C0A2EA67FC}" dt="2026-10-04T21:37:45.046" v="267" actId="478"/>
          <ac:spMkLst>
            <pc:docMk/>
            <pc:sldMk cId="3278058672" sldId="257"/>
            <ac:spMk id="3" creationId="{1B825F3F-5F48-BD7A-6278-D8FB74FDC67F}"/>
          </ac:spMkLst>
        </pc:spChg>
        <pc:spChg chg="add del mod">
          <ac:chgData name="Shipra  (2614197)" userId="829cacec-02b6-41f1-8c24-92e0c215f0f5" providerId="ADAL" clId="{8462C22A-5119-42EB-B97C-F9C0A2EA67FC}" dt="2026-10-04T21:37:51.514" v="268" actId="478"/>
          <ac:spMkLst>
            <pc:docMk/>
            <pc:sldMk cId="3278058672" sldId="257"/>
            <ac:spMk id="4" creationId="{B3CDCE56-EADC-8081-E505-605120867D51}"/>
          </ac:spMkLst>
        </pc:spChg>
        <pc:spChg chg="add del">
          <ac:chgData name="Shipra  (2614197)" userId="829cacec-02b6-41f1-8c24-92e0c215f0f5" providerId="ADAL" clId="{8462C22A-5119-42EB-B97C-F9C0A2EA67FC}" dt="2026-10-04T21:22:08.193" v="86" actId="478"/>
          <ac:spMkLst>
            <pc:docMk/>
            <pc:sldMk cId="3278058672" sldId="257"/>
            <ac:spMk id="4" creationId="{EE887239-B1E5-B236-6983-EC646B8A7D0F}"/>
          </ac:spMkLst>
        </pc:spChg>
        <pc:spChg chg="add mod">
          <ac:chgData name="Shipra  (2614197)" userId="829cacec-02b6-41f1-8c24-92e0c215f0f5" providerId="ADAL" clId="{8462C22A-5119-42EB-B97C-F9C0A2EA67FC}" dt="2026-10-04T21:32:47.450" v="210" actId="15"/>
          <ac:spMkLst>
            <pc:docMk/>
            <pc:sldMk cId="3278058672" sldId="257"/>
            <ac:spMk id="5" creationId="{C3A1CD0E-4482-A0A1-98B9-195DA8D0FC3F}"/>
          </ac:spMkLst>
        </pc:spChg>
        <pc:spChg chg="add">
          <ac:chgData name="Shipra  (2614197)" userId="829cacec-02b6-41f1-8c24-92e0c215f0f5" providerId="ADAL" clId="{8462C22A-5119-42EB-B97C-F9C0A2EA67FC}" dt="2026-10-04T21:33:04.254" v="213" actId="139"/>
          <ac:spMkLst>
            <pc:docMk/>
            <pc:sldMk cId="3278058672" sldId="257"/>
            <ac:spMk id="6" creationId="{3CAAAC31-E7B3-4FEA-2580-A6EEABFA3EC2}"/>
          </ac:spMkLst>
        </pc:spChg>
        <pc:spChg chg="add">
          <ac:chgData name="Shipra  (2614197)" userId="829cacec-02b6-41f1-8c24-92e0c215f0f5" providerId="ADAL" clId="{8462C22A-5119-42EB-B97C-F9C0A2EA67FC}" dt="2026-10-04T21:33:35.296" v="214" actId="139"/>
          <ac:spMkLst>
            <pc:docMk/>
            <pc:sldMk cId="3278058672" sldId="257"/>
            <ac:spMk id="7" creationId="{06F74FE2-3041-74D5-971E-4519DF73C63F}"/>
          </ac:spMkLst>
        </pc:spChg>
        <pc:graphicFrameChg chg="add del mod modGraphic">
          <ac:chgData name="Shipra  (2614197)" userId="829cacec-02b6-41f1-8c24-92e0c215f0f5" providerId="ADAL" clId="{8462C22A-5119-42EB-B97C-F9C0A2EA67FC}" dt="2026-10-04T21:37:53.659" v="269" actId="478"/>
          <ac:graphicFrameMkLst>
            <pc:docMk/>
            <pc:sldMk cId="3278058672" sldId="257"/>
            <ac:graphicFrameMk id="8" creationId="{19993402-F3CA-83F8-D6B5-439E3B4611ED}"/>
          </ac:graphicFrameMkLst>
        </pc:graphicFrameChg>
      </pc:sldChg>
      <pc:sldChg chg="addSp delSp modSp new mod">
        <pc:chgData name="Shipra  (2614197)" userId="829cacec-02b6-41f1-8c24-92e0c215f0f5" providerId="ADAL" clId="{8462C22A-5119-42EB-B97C-F9C0A2EA67FC}" dt="2026-10-04T22:01:07.622" v="909" actId="14100"/>
        <pc:sldMkLst>
          <pc:docMk/>
          <pc:sldMk cId="647573955" sldId="258"/>
        </pc:sldMkLst>
        <pc:spChg chg="del">
          <ac:chgData name="Shipra  (2614197)" userId="829cacec-02b6-41f1-8c24-92e0c215f0f5" providerId="ADAL" clId="{8462C22A-5119-42EB-B97C-F9C0A2EA67FC}" dt="2026-10-04T21:51:29.973" v="740" actId="478"/>
          <ac:spMkLst>
            <pc:docMk/>
            <pc:sldMk cId="647573955" sldId="258"/>
            <ac:spMk id="2" creationId="{640EB06F-4763-0B8A-10AA-91F0F66B6742}"/>
          </ac:spMkLst>
        </pc:spChg>
        <pc:spChg chg="mod">
          <ac:chgData name="Shipra  (2614197)" userId="829cacec-02b6-41f1-8c24-92e0c215f0f5" providerId="ADAL" clId="{8462C22A-5119-42EB-B97C-F9C0A2EA67FC}" dt="2026-10-04T21:53:42.075" v="884" actId="20577"/>
          <ac:spMkLst>
            <pc:docMk/>
            <pc:sldMk cId="647573955" sldId="258"/>
            <ac:spMk id="3" creationId="{673FBE3F-131C-56A0-7886-A8FABFF21B8C}"/>
          </ac:spMkLst>
        </pc:spChg>
        <pc:picChg chg="add del mod">
          <ac:chgData name="Shipra  (2614197)" userId="829cacec-02b6-41f1-8c24-92e0c215f0f5" providerId="ADAL" clId="{8462C22A-5119-42EB-B97C-F9C0A2EA67FC}" dt="2026-10-04T21:56:49.620" v="895" actId="478"/>
          <ac:picMkLst>
            <pc:docMk/>
            <pc:sldMk cId="647573955" sldId="258"/>
            <ac:picMk id="4" creationId="{95987C18-68FA-FA55-7B7D-69479D353FCE}"/>
          </ac:picMkLst>
        </pc:picChg>
        <pc:picChg chg="add del mod">
          <ac:chgData name="Shipra  (2614197)" userId="829cacec-02b6-41f1-8c24-92e0c215f0f5" providerId="ADAL" clId="{8462C22A-5119-42EB-B97C-F9C0A2EA67FC}" dt="2026-10-04T21:59:55.779" v="902" actId="478"/>
          <ac:picMkLst>
            <pc:docMk/>
            <pc:sldMk cId="647573955" sldId="258"/>
            <ac:picMk id="5" creationId="{16DB54FD-DF86-F2B3-2763-62F21E692937}"/>
          </ac:picMkLst>
        </pc:picChg>
        <pc:picChg chg="add mod">
          <ac:chgData name="Shipra  (2614197)" userId="829cacec-02b6-41f1-8c24-92e0c215f0f5" providerId="ADAL" clId="{8462C22A-5119-42EB-B97C-F9C0A2EA67FC}" dt="2026-10-04T22:01:07.622" v="909" actId="14100"/>
          <ac:picMkLst>
            <pc:docMk/>
            <pc:sldMk cId="647573955" sldId="258"/>
            <ac:picMk id="6" creationId="{5C294584-97A8-77BB-608B-0E4D66572B25}"/>
          </ac:picMkLst>
        </pc:picChg>
      </pc:sldChg>
      <pc:sldChg chg="delSp modSp new mod">
        <pc:chgData name="Shipra  (2614197)" userId="829cacec-02b6-41f1-8c24-92e0c215f0f5" providerId="ADAL" clId="{8462C22A-5119-42EB-B97C-F9C0A2EA67FC}" dt="2026-10-04T21:50:47.986" v="739" actId="20577"/>
        <pc:sldMkLst>
          <pc:docMk/>
          <pc:sldMk cId="2977819686" sldId="259"/>
        </pc:sldMkLst>
        <pc:spChg chg="del">
          <ac:chgData name="Shipra  (2614197)" userId="829cacec-02b6-41f1-8c24-92e0c215f0f5" providerId="ADAL" clId="{8462C22A-5119-42EB-B97C-F9C0A2EA67FC}" dt="2026-10-04T21:38:03.879" v="271" actId="478"/>
          <ac:spMkLst>
            <pc:docMk/>
            <pc:sldMk cId="2977819686" sldId="259"/>
            <ac:spMk id="2" creationId="{FC805063-CD3A-9987-4675-B12DD2F7FEB2}"/>
          </ac:spMkLst>
        </pc:spChg>
        <pc:spChg chg="mod">
          <ac:chgData name="Shipra  (2614197)" userId="829cacec-02b6-41f1-8c24-92e0c215f0f5" providerId="ADAL" clId="{8462C22A-5119-42EB-B97C-F9C0A2EA67FC}" dt="2026-10-04T21:50:47.986" v="739" actId="20577"/>
          <ac:spMkLst>
            <pc:docMk/>
            <pc:sldMk cId="2977819686" sldId="259"/>
            <ac:spMk id="3" creationId="{C8B8C387-72AF-37C5-B93E-DBC853943879}"/>
          </ac:spMkLst>
        </pc:spChg>
      </pc:sldChg>
      <pc:sldChg chg="delSp new mod">
        <pc:chgData name="Shipra  (2614197)" userId="829cacec-02b6-41f1-8c24-92e0c215f0f5" providerId="ADAL" clId="{8462C22A-5119-42EB-B97C-F9C0A2EA67FC}" dt="2026-10-04T22:01:43.883" v="911" actId="478"/>
        <pc:sldMkLst>
          <pc:docMk/>
          <pc:sldMk cId="2793132955" sldId="260"/>
        </pc:sldMkLst>
        <pc:spChg chg="del">
          <ac:chgData name="Shipra  (2614197)" userId="829cacec-02b6-41f1-8c24-92e0c215f0f5" providerId="ADAL" clId="{8462C22A-5119-42EB-B97C-F9C0A2EA67FC}" dt="2026-10-04T22:01:43.883" v="911" actId="478"/>
          <ac:spMkLst>
            <pc:docMk/>
            <pc:sldMk cId="2793132955" sldId="260"/>
            <ac:spMk id="2" creationId="{E973B763-8FC3-67EB-2E61-361E6B2A1E2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70F14-27A7-76E0-2895-189FCBC664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48C8C7-A763-B5F1-4076-C5AF5C6362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51F13D-46C0-4D57-A176-CB922C09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21D8-4341-6149-B7DD-AAB3F16DDC9A}" type="datetimeFigureOut">
              <a:rPr lang="en-US" smtClean="0"/>
              <a:t>10/4/26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65D2AE-5852-637E-9FD5-08A750EE78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65957A-69C5-13F7-B2E0-943872B74B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A3C9-A4C1-C048-970E-9D2D9E750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068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9195C-B3DB-9C27-A864-2EB9BDD8B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9AF91-464E-69A5-9C55-FFC8661B8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71D0F7-B8EC-721B-7D14-4CA58D6122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21D8-4341-6149-B7DD-AAB3F16DDC9A}" type="datetimeFigureOut">
              <a:rPr lang="en-US" smtClean="0"/>
              <a:t>10/4/26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238FCA-5A6B-4262-F9DA-288AAF0FA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08145-2787-49DE-9284-04FE0E1F2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A3C9-A4C1-C048-970E-9D2D9E750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9074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43BF2-0AE2-58E8-F4DB-F873DD4C4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3D1B95-18B2-3522-3FE7-EB75646E30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206869-D8D6-2929-1E5C-A33CE1141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21D8-4341-6149-B7DD-AAB3F16DDC9A}" type="datetimeFigureOut">
              <a:rPr lang="en-US" smtClean="0"/>
              <a:t>10/4/26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27457-A93B-3315-E236-E9F4AC944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7B09D7-832E-6F4C-F325-BDB4B7B40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A3C9-A4C1-C048-970E-9D2D9E750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540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CCD0F-F3DF-0F45-2042-3F8C905A2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93E1A-C5EC-36C0-2F9F-6F40513199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460EE2-5F99-411A-D7D8-38D032D8E8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7BF1C4-F2E7-BDA5-0D45-485A1CB08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21D8-4341-6149-B7DD-AAB3F16DDC9A}" type="datetimeFigureOut">
              <a:rPr lang="en-US" smtClean="0"/>
              <a:t>10/4/26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82459-9915-5E80-D6CB-AC543B99A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08484A-EC93-A945-A5BB-ED1B4009C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A3C9-A4C1-C048-970E-9D2D9E750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876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D08D7-0AD0-F17C-9FE5-600B303DF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03308E-36AF-4BCA-6931-E5AA7B655C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81C844-15FC-5B1C-E243-4BFC9858C7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D969A7-274B-8CAA-4B1A-7DC8F23B20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24EE5C-393B-BFCE-02EB-26D15C6245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9310D1-A651-D96A-2AD1-21B092945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21D8-4341-6149-B7DD-AAB3F16DDC9A}" type="datetimeFigureOut">
              <a:rPr lang="en-US" smtClean="0"/>
              <a:t>10/4/26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8D62E8-C3AE-2A03-8C55-A62DF29D5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0E8641-B886-30B6-1282-A5CEB5AE7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A3C9-A4C1-C048-970E-9D2D9E750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257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177B4C-AD57-E60B-E40E-9BD87D71C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0A59F-48DE-7D11-5122-FDC5ED737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21D8-4341-6149-B7DD-AAB3F16DDC9A}" type="datetimeFigureOut">
              <a:rPr lang="en-US" smtClean="0"/>
              <a:t>10/4/26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EFABBF-98CE-F72C-0A92-6BBDC04B9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DB982E-43F7-881B-350C-A9CC95B8E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A3C9-A4C1-C048-970E-9D2D9E750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341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B0F48A-891F-6453-2727-D6CDCAB9B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21D8-4341-6149-B7DD-AAB3F16DDC9A}" type="datetimeFigureOut">
              <a:rPr lang="en-US" smtClean="0"/>
              <a:t>10/4/26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7DE8D8-DFF7-8C29-A747-50C94F3BA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86FF3E-86B4-21E8-3E6B-A871FD5DF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A3C9-A4C1-C048-970E-9D2D9E750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943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2DAC6-E5E4-D0D5-2BF9-84D1DC2E0A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CADB2-5E10-0B70-AAC3-2C62F9799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7F574F-AE2A-5F4B-3C6C-A8442AEF89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BC8A6A-6DEE-7338-6FE7-5E670C554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21D8-4341-6149-B7DD-AAB3F16DDC9A}" type="datetimeFigureOut">
              <a:rPr lang="en-US" smtClean="0"/>
              <a:t>10/4/26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C3AC10-4F48-3E28-9BB2-E8578394C1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64A6CB-2ABE-3D8C-7248-77CD8B3AE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A3C9-A4C1-C048-970E-9D2D9E750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601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471BA-A5B7-E848-B8DF-9F988C2C4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1D9C76-ECA1-2339-BB2A-5B2F37DA7766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42385D-2E7B-019C-BEBD-BEDF6B447D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1BF407-2B98-4646-0E56-D965CFDAF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21D8-4341-6149-B7DD-AAB3F16DDC9A}" type="datetimeFigureOut">
              <a:rPr lang="en-US" smtClean="0"/>
              <a:t>10/4/26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2FD1A6-ABE7-0583-D397-E16E9457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9797F7-B289-94E1-7B9D-5C64EFBC6F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A3C9-A4C1-C048-970E-9D2D9E750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313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D10A3-443B-E863-A3E6-1F411102D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4DBED-0174-7819-7D4E-01AFF5C63F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BB5F71-5D40-25F0-4666-EAEC1A3C4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21D8-4341-6149-B7DD-AAB3F16DDC9A}" type="datetimeFigureOut">
              <a:rPr lang="en-US" smtClean="0"/>
              <a:t>10/4/26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6B459-6595-AA2A-3D05-D75FCD951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93BD35-310A-FC95-AF5C-B56CA0E8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A3C9-A4C1-C048-970E-9D2D9E750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881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CA66DC-A53F-93E9-C031-9F98C6EDCF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7B8C07-1CB3-A4AC-38FB-279D3CC873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A9F956-9C7D-B83F-11D7-9265CBC0E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321D8-4341-6149-B7DD-AAB3F16DDC9A}" type="datetimeFigureOut">
              <a:rPr lang="en-US" smtClean="0"/>
              <a:t>10/4/26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FD80D5-D7D1-6427-9D56-EC6BDD2E2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6C0FF-62CF-F97C-55D2-E637DF6D1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7A3C9-A4C1-C048-970E-9D2D9E750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524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B64C74-0168-F58D-9490-D6E2998D9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23B7A4-FD13-18FA-5BF4-B0E9287EB0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689E9-6448-74DA-601D-6C02D292A7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5321D8-4341-6149-B7DD-AAB3F16DDC9A}" type="datetimeFigureOut">
              <a:rPr lang="en-US" smtClean="0"/>
              <a:t>10/4/26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92D216-6C98-6ECC-28B7-30DA71628E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BFA6A1-855A-F329-7823-1B920AB42C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C7A3C9-A4C1-C048-970E-9D2D9E7502F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787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79BF217-4C72-3EF2-4F83-C46B2202EC6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Digital Skills and Research Method.</a:t>
            </a:r>
            <a:br>
              <a:rPr lang="en-GB" b="1" dirty="0"/>
            </a:br>
            <a:r>
              <a:rPr lang="en-GB" b="1" dirty="0"/>
              <a:t>LCHS4007 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422602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B1BED-6B72-52D9-202C-60F855E677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132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8C387-72AF-37C5-B93E-DBC8539438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                       Staff communication and daily Updates 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                          Our Team Members  are as Follows: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                              1. Shipra shipra  - 2614197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                               2. </a:t>
            </a:r>
            <a:r>
              <a:rPr lang="en-GB" b="1">
                <a:solidFill>
                  <a:schemeClr val="tx2">
                    <a:lumMod val="75000"/>
                    <a:lumOff val="25000"/>
                  </a:schemeClr>
                </a:solidFill>
              </a:rPr>
              <a:t>Asif                      - 2615574</a:t>
            </a:r>
          </a:p>
          <a:p>
            <a:pPr marL="0" indent="0">
              <a:buNone/>
            </a:pPr>
            <a:r>
              <a:rPr lang="en-GB" b="1">
                <a:solidFill>
                  <a:schemeClr val="tx2">
                    <a:lumMod val="75000"/>
                    <a:lumOff val="25000"/>
                  </a:schemeClr>
                </a:solidFill>
              </a:rPr>
              <a:t>                                 3. Marina              - 2606336 </a:t>
            </a:r>
          </a:p>
          <a:p>
            <a:pPr marL="0" indent="0">
              <a:buNone/>
            </a:pPr>
            <a:r>
              <a:rPr lang="en-GB" b="1">
                <a:solidFill>
                  <a:schemeClr val="tx2">
                    <a:lumMod val="75000"/>
                    <a:lumOff val="25000"/>
                  </a:schemeClr>
                </a:solidFill>
              </a:rPr>
              <a:t>                            Lecturer – Mr Abdulla Ali</a:t>
            </a:r>
            <a:endParaRPr lang="en-US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7819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FBE3F-131C-56A0-7886-A8FABFF21B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 we are using a Microsoft team for daily staff communication and updates because nowdays team is secure and fastest way to communicate. </a:t>
            </a:r>
            <a:endParaRPr lang="en-US"/>
          </a:p>
        </p:txBody>
      </p:sp>
      <p:pic>
        <p:nvPicPr>
          <p:cNvPr id="6" name="Picture 5" descr="Woman in a video call">
            <a:extLst>
              <a:ext uri="{FF2B5EF4-FFF2-40B4-BE49-F238E27FC236}">
                <a16:creationId xmlns:a16="http://schemas.microsoft.com/office/drawing/2014/main" id="{5C294584-97A8-77BB-608B-0E4D66572B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8684" y="3428999"/>
            <a:ext cx="5781842" cy="3054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5739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Digital Skills and Research Method. LCHS4007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</dc:title>
  <dc:creator>shipra shipra</dc:creator>
  <cp:lastModifiedBy>shipra shipra</cp:lastModifiedBy>
  <cp:revision>5</cp:revision>
  <dcterms:created xsi:type="dcterms:W3CDTF">2026-10-04T21:15:54Z</dcterms:created>
  <dcterms:modified xsi:type="dcterms:W3CDTF">2026-10-04T22:01:51Z</dcterms:modified>
</cp:coreProperties>
</file>