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11/15/2025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576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11/15/2025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34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025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11/15/2025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660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11/15/2025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95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11/15/2025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712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302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370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600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885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11/15/2025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851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9" name="Picture 18" descr="Cloudy oil paint art">
            <a:extLst>
              <a:ext uri="{FF2B5EF4-FFF2-40B4-BE49-F238E27FC236}">
                <a16:creationId xmlns:a16="http://schemas.microsoft.com/office/drawing/2014/main" id="{CDBED2F0-8F8F-AEB8-AD20-578E1BC0D76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15265" b="482"/>
          <a:stretch>
            <a:fillRect/>
          </a:stretch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46B4971C-EAA5-47BF-8631-58DC0669B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4392489-D7F7-4887-9BC1-7F3EA3132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C171B73-5CE0-4C49-A57E-BD75BEB29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8B86DC-9E11-BF21-B671-8A7B3CCBCAA1}"/>
              </a:ext>
            </a:extLst>
          </p:cNvPr>
          <p:cNvSpPr/>
          <p:nvPr/>
        </p:nvSpPr>
        <p:spPr>
          <a:xfrm>
            <a:off x="0" y="0"/>
            <a:ext cx="2804160" cy="6856624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2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tx2">
                  <a:lumMod val="50000"/>
                  <a:lumOff val="5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4C7768-4B0E-9A91-6FC7-1033C074D7B8}"/>
              </a:ext>
            </a:extLst>
          </p:cNvPr>
          <p:cNvSpPr txBox="1"/>
          <p:nvPr/>
        </p:nvSpPr>
        <p:spPr>
          <a:xfrm>
            <a:off x="263977" y="2397948"/>
            <a:ext cx="24611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How to insert Hyperlink in PowerPoint</a:t>
            </a:r>
          </a:p>
        </p:txBody>
      </p:sp>
      <p:sp>
        <p:nvSpPr>
          <p:cNvPr id="25" name="Flowchart: Connector 24">
            <a:extLst>
              <a:ext uri="{FF2B5EF4-FFF2-40B4-BE49-F238E27FC236}">
                <a16:creationId xmlns:a16="http://schemas.microsoft.com/office/drawing/2014/main" id="{34605A2D-C4EE-04E3-FEBD-4D2F29B82D1D}"/>
              </a:ext>
            </a:extLst>
          </p:cNvPr>
          <p:cNvSpPr/>
          <p:nvPr/>
        </p:nvSpPr>
        <p:spPr>
          <a:xfrm>
            <a:off x="2991984" y="86459"/>
            <a:ext cx="792480" cy="74168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1</a:t>
            </a:r>
          </a:p>
        </p:txBody>
      </p:sp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9E45D068-7BE5-BA84-0D31-D54595EC3858}"/>
              </a:ext>
            </a:extLst>
          </p:cNvPr>
          <p:cNvSpPr/>
          <p:nvPr/>
        </p:nvSpPr>
        <p:spPr>
          <a:xfrm>
            <a:off x="7076305" y="72781"/>
            <a:ext cx="792480" cy="74168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2</a:t>
            </a:r>
          </a:p>
        </p:txBody>
      </p:sp>
      <p:sp>
        <p:nvSpPr>
          <p:cNvPr id="27" name="Flowchart: Connector 26">
            <a:extLst>
              <a:ext uri="{FF2B5EF4-FFF2-40B4-BE49-F238E27FC236}">
                <a16:creationId xmlns:a16="http://schemas.microsoft.com/office/drawing/2014/main" id="{1BC0D5A1-9679-B3F2-70E5-9F95FEC2FCFE}"/>
              </a:ext>
            </a:extLst>
          </p:cNvPr>
          <p:cNvSpPr/>
          <p:nvPr/>
        </p:nvSpPr>
        <p:spPr>
          <a:xfrm>
            <a:off x="11236960" y="72781"/>
            <a:ext cx="792480" cy="74168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3</a:t>
            </a:r>
          </a:p>
        </p:txBody>
      </p:sp>
      <p:sp>
        <p:nvSpPr>
          <p:cNvPr id="28" name="Flowchart: Connector 27">
            <a:extLst>
              <a:ext uri="{FF2B5EF4-FFF2-40B4-BE49-F238E27FC236}">
                <a16:creationId xmlns:a16="http://schemas.microsoft.com/office/drawing/2014/main" id="{E91C6254-A86D-36F6-F1FA-C064A1ED66EF}"/>
              </a:ext>
            </a:extLst>
          </p:cNvPr>
          <p:cNvSpPr/>
          <p:nvPr/>
        </p:nvSpPr>
        <p:spPr>
          <a:xfrm>
            <a:off x="2804160" y="3484880"/>
            <a:ext cx="792480" cy="74168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4</a:t>
            </a:r>
          </a:p>
        </p:txBody>
      </p: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7C230DCA-E514-85C7-9938-93EEB4DC29CF}"/>
              </a:ext>
            </a:extLst>
          </p:cNvPr>
          <p:cNvSpPr/>
          <p:nvPr/>
        </p:nvSpPr>
        <p:spPr>
          <a:xfrm>
            <a:off x="11267440" y="3484880"/>
            <a:ext cx="792480" cy="74168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6</a:t>
            </a:r>
          </a:p>
        </p:txBody>
      </p:sp>
      <p:sp>
        <p:nvSpPr>
          <p:cNvPr id="30" name="Flowchart: Connector 29">
            <a:extLst>
              <a:ext uri="{FF2B5EF4-FFF2-40B4-BE49-F238E27FC236}">
                <a16:creationId xmlns:a16="http://schemas.microsoft.com/office/drawing/2014/main" id="{3ABFD7D7-B636-4845-14CB-BBA2229E6793}"/>
              </a:ext>
            </a:extLst>
          </p:cNvPr>
          <p:cNvSpPr/>
          <p:nvPr/>
        </p:nvSpPr>
        <p:spPr>
          <a:xfrm>
            <a:off x="7076305" y="3484880"/>
            <a:ext cx="792480" cy="741680"/>
          </a:xfrm>
          <a:prstGeom prst="flowChartConnector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5</a:t>
            </a:r>
          </a:p>
        </p:txBody>
      </p:sp>
      <p:pic>
        <p:nvPicPr>
          <p:cNvPr id="32" name="Picture 31" descr="A grey rectangular sign with black text">
            <a:extLst>
              <a:ext uri="{FF2B5EF4-FFF2-40B4-BE49-F238E27FC236}">
                <a16:creationId xmlns:a16="http://schemas.microsoft.com/office/drawing/2014/main" id="{B4AA1344-D02E-A325-EA0F-ECBF3C8E017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082" y="2072640"/>
            <a:ext cx="2124051" cy="1356360"/>
          </a:xfrm>
          <a:prstGeom prst="rect">
            <a:avLst/>
          </a:prstGeom>
        </p:spPr>
      </p:pic>
      <p:pic>
        <p:nvPicPr>
          <p:cNvPr id="34" name="Picture 33" descr="A screenshot of a computer">
            <a:extLst>
              <a:ext uri="{FF2B5EF4-FFF2-40B4-BE49-F238E27FC236}">
                <a16:creationId xmlns:a16="http://schemas.microsoft.com/office/drawing/2014/main" id="{10FF2A59-E84D-F7B6-F3AC-19C68EED47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2240" y="2072640"/>
            <a:ext cx="4663440" cy="1356360"/>
          </a:xfrm>
          <a:prstGeom prst="rect">
            <a:avLst/>
          </a:prstGeom>
        </p:spPr>
      </p:pic>
      <p:pic>
        <p:nvPicPr>
          <p:cNvPr id="36" name="Picture 35" descr="A screenshot of a computer">
            <a:extLst>
              <a:ext uri="{FF2B5EF4-FFF2-40B4-BE49-F238E27FC236}">
                <a16:creationId xmlns:a16="http://schemas.microsoft.com/office/drawing/2014/main" id="{E8D3559B-BF39-54B0-0763-6C497888BF3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5613" y="2072640"/>
            <a:ext cx="1898463" cy="1402269"/>
          </a:xfrm>
          <a:prstGeom prst="rect">
            <a:avLst/>
          </a:prstGeom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4AD696FB-C4A5-54CF-D308-6B931BB6A7CC}"/>
              </a:ext>
            </a:extLst>
          </p:cNvPr>
          <p:cNvSpPr/>
          <p:nvPr/>
        </p:nvSpPr>
        <p:spPr>
          <a:xfrm>
            <a:off x="2835082" y="924560"/>
            <a:ext cx="2547580" cy="110043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Go to your chosen website and copy the link using </a:t>
            </a:r>
            <a:r>
              <a:rPr lang="en-GB" sz="1400" dirty="0" err="1">
                <a:solidFill>
                  <a:schemeClr val="tx1"/>
                </a:solidFill>
              </a:rPr>
              <a:t>Ctrl+C</a:t>
            </a:r>
            <a:r>
              <a:rPr lang="en-GB" sz="1400" dirty="0">
                <a:solidFill>
                  <a:schemeClr val="tx1"/>
                </a:solidFill>
              </a:rPr>
              <a:t>, then select the word you want to attach the link to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71DA179E-4BA1-E2A9-8728-0A5F191F2145}"/>
              </a:ext>
            </a:extLst>
          </p:cNvPr>
          <p:cNvSpPr/>
          <p:nvPr/>
        </p:nvSpPr>
        <p:spPr>
          <a:xfrm>
            <a:off x="6192991" y="948380"/>
            <a:ext cx="2547580" cy="110043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Select insert in your toolbar and click the action tool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BBA3909A-9BA2-F13D-A41B-3C3B2A5AC55B}"/>
              </a:ext>
            </a:extLst>
          </p:cNvPr>
          <p:cNvSpPr/>
          <p:nvPr/>
        </p:nvSpPr>
        <p:spPr>
          <a:xfrm>
            <a:off x="9641432" y="924560"/>
            <a:ext cx="2547580" cy="110043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Click “hyperlink to:”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F97D4FD-605F-938A-5143-309D33A29DCB}"/>
              </a:ext>
            </a:extLst>
          </p:cNvPr>
          <p:cNvSpPr/>
          <p:nvPr/>
        </p:nvSpPr>
        <p:spPr>
          <a:xfrm>
            <a:off x="9623264" y="4256566"/>
            <a:ext cx="2547580" cy="110043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Select “ok” and your hyperlink will be there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63B69A13-5BD3-A7B7-9AE9-D237F0EAE99E}"/>
              </a:ext>
            </a:extLst>
          </p:cNvPr>
          <p:cNvSpPr/>
          <p:nvPr/>
        </p:nvSpPr>
        <p:spPr>
          <a:xfrm>
            <a:off x="6192991" y="4256566"/>
            <a:ext cx="2547580" cy="110043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Paste your copied link into the box using </a:t>
            </a:r>
            <a:r>
              <a:rPr lang="en-GB" sz="1400" dirty="0" err="1">
                <a:solidFill>
                  <a:schemeClr val="tx1"/>
                </a:solidFill>
              </a:rPr>
              <a:t>Ctrl+V</a:t>
            </a:r>
            <a:r>
              <a:rPr lang="en-GB" sz="1400" dirty="0">
                <a:solidFill>
                  <a:schemeClr val="tx1"/>
                </a:solidFill>
              </a:rPr>
              <a:t> , then select “ok”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13428AB1-07EC-8DDD-5B0F-E7A4719A3F8E}"/>
              </a:ext>
            </a:extLst>
          </p:cNvPr>
          <p:cNvSpPr/>
          <p:nvPr/>
        </p:nvSpPr>
        <p:spPr>
          <a:xfrm>
            <a:off x="2791529" y="4256567"/>
            <a:ext cx="2547580" cy="110043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Change “next slide” to “URL”</a:t>
            </a:r>
          </a:p>
        </p:txBody>
      </p:sp>
      <p:pic>
        <p:nvPicPr>
          <p:cNvPr id="44" name="Picture 43" descr="A screenshot of a computer">
            <a:extLst>
              <a:ext uri="{FF2B5EF4-FFF2-40B4-BE49-F238E27FC236}">
                <a16:creationId xmlns:a16="http://schemas.microsoft.com/office/drawing/2014/main" id="{53EFCA25-9EB8-39D6-C6B1-BB080DFE0D9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2062" y="5387013"/>
            <a:ext cx="2003796" cy="1489276"/>
          </a:xfrm>
          <a:prstGeom prst="rect">
            <a:avLst/>
          </a:prstGeom>
        </p:spPr>
      </p:pic>
      <p:pic>
        <p:nvPicPr>
          <p:cNvPr id="46" name="Picture 45" descr="A screenshot of a computer screen">
            <a:extLst>
              <a:ext uri="{FF2B5EF4-FFF2-40B4-BE49-F238E27FC236}">
                <a16:creationId xmlns:a16="http://schemas.microsoft.com/office/drawing/2014/main" id="{62AAF63A-9F3E-C3E5-3455-FFD386C48DC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841" y="5387011"/>
            <a:ext cx="1945880" cy="1469612"/>
          </a:xfrm>
          <a:prstGeom prst="rect">
            <a:avLst/>
          </a:prstGeom>
        </p:spPr>
      </p:pic>
      <p:pic>
        <p:nvPicPr>
          <p:cNvPr id="48" name="Picture 47" descr="A screenshot of a computer">
            <a:extLst>
              <a:ext uri="{FF2B5EF4-FFF2-40B4-BE49-F238E27FC236}">
                <a16:creationId xmlns:a16="http://schemas.microsoft.com/office/drawing/2014/main" id="{709D6079-F5C3-DC84-A7DD-F61C644DAB3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2810" y="5387011"/>
            <a:ext cx="1945881" cy="1486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238555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88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AvenirNext LT Pro Medium</vt:lpstr>
      <vt:lpstr>Arial</vt:lpstr>
      <vt:lpstr>Avenir Next LT Pro</vt:lpstr>
      <vt:lpstr>Sabon Next LT</vt:lpstr>
      <vt:lpstr>DappledVTI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Keira Leigh Louise Vickery (2517869)</dc:creator>
  <cp:lastModifiedBy>Keira Leigh Louise Vickery (2517869)</cp:lastModifiedBy>
  <cp:revision>1</cp:revision>
  <dcterms:created xsi:type="dcterms:W3CDTF">2025-11-15T16:09:43Z</dcterms:created>
  <dcterms:modified xsi:type="dcterms:W3CDTF">2025-11-15T17:03:26Z</dcterms:modified>
</cp:coreProperties>
</file>