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C56085-AFCC-4D26-8261-999ED473C1D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86DB0DC-1F59-4435-AD25-55670FE46309}">
      <dgm:prSet/>
      <dgm:spPr/>
      <dgm:t>
        <a:bodyPr/>
        <a:lstStyle/>
        <a:p>
          <a:r>
            <a:rPr lang="en-US"/>
            <a:t>• Choosing the best academic article</a:t>
          </a:r>
        </a:p>
      </dgm:t>
    </dgm:pt>
    <dgm:pt modelId="{6B114C46-19D3-44DC-84F4-83243964C8BB}" type="parTrans" cxnId="{ED374B25-E668-4795-89A4-80362F4BF800}">
      <dgm:prSet/>
      <dgm:spPr/>
      <dgm:t>
        <a:bodyPr/>
        <a:lstStyle/>
        <a:p>
          <a:endParaRPr lang="en-US"/>
        </a:p>
      </dgm:t>
    </dgm:pt>
    <dgm:pt modelId="{3AE05D4C-C6E0-4929-8C34-99F2139AAF58}" type="sibTrans" cxnId="{ED374B25-E668-4795-89A4-80362F4BF800}">
      <dgm:prSet/>
      <dgm:spPr/>
      <dgm:t>
        <a:bodyPr/>
        <a:lstStyle/>
        <a:p>
          <a:endParaRPr lang="en-US"/>
        </a:p>
      </dgm:t>
    </dgm:pt>
    <dgm:pt modelId="{8714928C-6011-4946-861A-90770F33C98C}">
      <dgm:prSet/>
      <dgm:spPr/>
      <dgm:t>
        <a:bodyPr/>
        <a:lstStyle/>
        <a:p>
          <a:r>
            <a:rPr lang="en-US"/>
            <a:t>• Understanding academic language</a:t>
          </a:r>
        </a:p>
      </dgm:t>
    </dgm:pt>
    <dgm:pt modelId="{C777D4A6-B59C-4C59-9BBC-E9BDDDA9BB51}" type="parTrans" cxnId="{9ED1A5A6-27F5-4726-8944-88F4E71AF9A7}">
      <dgm:prSet/>
      <dgm:spPr/>
      <dgm:t>
        <a:bodyPr/>
        <a:lstStyle/>
        <a:p>
          <a:endParaRPr lang="en-US"/>
        </a:p>
      </dgm:t>
    </dgm:pt>
    <dgm:pt modelId="{D0829C31-4E46-494B-BBF7-C2E719DDEE9E}" type="sibTrans" cxnId="{9ED1A5A6-27F5-4726-8944-88F4E71AF9A7}">
      <dgm:prSet/>
      <dgm:spPr/>
      <dgm:t>
        <a:bodyPr/>
        <a:lstStyle/>
        <a:p>
          <a:endParaRPr lang="en-US"/>
        </a:p>
      </dgm:t>
    </dgm:pt>
    <dgm:pt modelId="{55D749E1-9AC4-4355-94C3-E351EEE9EAFA}">
      <dgm:prSet/>
      <dgm:spPr/>
      <dgm:t>
        <a:bodyPr/>
        <a:lstStyle/>
        <a:p>
          <a:r>
            <a:rPr lang="en-US"/>
            <a:t>• Evaluating reliability</a:t>
          </a:r>
        </a:p>
      </dgm:t>
    </dgm:pt>
    <dgm:pt modelId="{187CA4F1-6264-4FF6-AB39-965697BF7624}" type="parTrans" cxnId="{A30F26DE-0964-4A9D-8D47-AA5D8ECC3D60}">
      <dgm:prSet/>
      <dgm:spPr/>
      <dgm:t>
        <a:bodyPr/>
        <a:lstStyle/>
        <a:p>
          <a:endParaRPr lang="en-US"/>
        </a:p>
      </dgm:t>
    </dgm:pt>
    <dgm:pt modelId="{4A05E48C-4EC3-4646-83F7-23DDBE3482EF}" type="sibTrans" cxnId="{A30F26DE-0964-4A9D-8D47-AA5D8ECC3D60}">
      <dgm:prSet/>
      <dgm:spPr/>
      <dgm:t>
        <a:bodyPr/>
        <a:lstStyle/>
        <a:p>
          <a:endParaRPr lang="en-US"/>
        </a:p>
      </dgm:t>
    </dgm:pt>
    <dgm:pt modelId="{CD4E7CA4-9A09-4050-BFB4-D2E34B0FD986}">
      <dgm:prSet/>
      <dgm:spPr/>
      <dgm:t>
        <a:bodyPr/>
        <a:lstStyle/>
        <a:p>
          <a:r>
            <a:rPr lang="en-US"/>
            <a:t>• Comparing different sources</a:t>
          </a:r>
        </a:p>
      </dgm:t>
    </dgm:pt>
    <dgm:pt modelId="{54421F70-1662-4F9A-A51A-329303D6E0AF}" type="parTrans" cxnId="{E19EFE06-3362-4D66-8B0E-0BECE3548832}">
      <dgm:prSet/>
      <dgm:spPr/>
      <dgm:t>
        <a:bodyPr/>
        <a:lstStyle/>
        <a:p>
          <a:endParaRPr lang="en-US"/>
        </a:p>
      </dgm:t>
    </dgm:pt>
    <dgm:pt modelId="{E0AC971E-03A6-4DF1-B628-AFC19DFBDA46}" type="sibTrans" cxnId="{E19EFE06-3362-4D66-8B0E-0BECE3548832}">
      <dgm:prSet/>
      <dgm:spPr/>
      <dgm:t>
        <a:bodyPr/>
        <a:lstStyle/>
        <a:p>
          <a:endParaRPr lang="en-US"/>
        </a:p>
      </dgm:t>
    </dgm:pt>
    <dgm:pt modelId="{E6D14F35-7D30-4A38-9B29-6714597E2688}" type="pres">
      <dgm:prSet presAssocID="{B5C56085-AFCC-4D26-8261-999ED473C1DE}" presName="linear" presStyleCnt="0">
        <dgm:presLayoutVars>
          <dgm:animLvl val="lvl"/>
          <dgm:resizeHandles val="exact"/>
        </dgm:presLayoutVars>
      </dgm:prSet>
      <dgm:spPr/>
    </dgm:pt>
    <dgm:pt modelId="{0E92EAB4-B208-431B-8A1F-48F9090F8001}" type="pres">
      <dgm:prSet presAssocID="{186DB0DC-1F59-4435-AD25-55670FE4630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C850DDC-1B96-4D3F-AC4A-AF84DC9BF120}" type="pres">
      <dgm:prSet presAssocID="{3AE05D4C-C6E0-4929-8C34-99F2139AAF58}" presName="spacer" presStyleCnt="0"/>
      <dgm:spPr/>
    </dgm:pt>
    <dgm:pt modelId="{E83F386F-4F35-4AAF-AB34-2D6723490DA7}" type="pres">
      <dgm:prSet presAssocID="{8714928C-6011-4946-861A-90770F33C98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6FFB944-A13C-4564-920E-514F1BFF98B2}" type="pres">
      <dgm:prSet presAssocID="{D0829C31-4E46-494B-BBF7-C2E719DDEE9E}" presName="spacer" presStyleCnt="0"/>
      <dgm:spPr/>
    </dgm:pt>
    <dgm:pt modelId="{92DC3F74-651E-426E-A697-F2D6F131933A}" type="pres">
      <dgm:prSet presAssocID="{55D749E1-9AC4-4355-94C3-E351EEE9EAF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D21A0B2-C1B2-430D-B57C-A673F8B19958}" type="pres">
      <dgm:prSet presAssocID="{4A05E48C-4EC3-4646-83F7-23DDBE3482EF}" presName="spacer" presStyleCnt="0"/>
      <dgm:spPr/>
    </dgm:pt>
    <dgm:pt modelId="{DA3C9092-D179-464C-8B6B-DC08161F49B7}" type="pres">
      <dgm:prSet presAssocID="{CD4E7CA4-9A09-4050-BFB4-D2E34B0FD98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19EFE06-3362-4D66-8B0E-0BECE3548832}" srcId="{B5C56085-AFCC-4D26-8261-999ED473C1DE}" destId="{CD4E7CA4-9A09-4050-BFB4-D2E34B0FD986}" srcOrd="3" destOrd="0" parTransId="{54421F70-1662-4F9A-A51A-329303D6E0AF}" sibTransId="{E0AC971E-03A6-4DF1-B628-AFC19DFBDA46}"/>
    <dgm:cxn modelId="{ED374B25-E668-4795-89A4-80362F4BF800}" srcId="{B5C56085-AFCC-4D26-8261-999ED473C1DE}" destId="{186DB0DC-1F59-4435-AD25-55670FE46309}" srcOrd="0" destOrd="0" parTransId="{6B114C46-19D3-44DC-84F4-83243964C8BB}" sibTransId="{3AE05D4C-C6E0-4929-8C34-99F2139AAF58}"/>
    <dgm:cxn modelId="{CF6CBB35-88EB-46FC-8A5A-C3D2EA43793A}" type="presOf" srcId="{8714928C-6011-4946-861A-90770F33C98C}" destId="{E83F386F-4F35-4AAF-AB34-2D6723490DA7}" srcOrd="0" destOrd="0" presId="urn:microsoft.com/office/officeart/2005/8/layout/vList2"/>
    <dgm:cxn modelId="{0FBAA05B-50A3-4ACE-814F-B86CAA6A62C0}" type="presOf" srcId="{B5C56085-AFCC-4D26-8261-999ED473C1DE}" destId="{E6D14F35-7D30-4A38-9B29-6714597E2688}" srcOrd="0" destOrd="0" presId="urn:microsoft.com/office/officeart/2005/8/layout/vList2"/>
    <dgm:cxn modelId="{9ED1A5A6-27F5-4726-8944-88F4E71AF9A7}" srcId="{B5C56085-AFCC-4D26-8261-999ED473C1DE}" destId="{8714928C-6011-4946-861A-90770F33C98C}" srcOrd="1" destOrd="0" parTransId="{C777D4A6-B59C-4C59-9BBC-E9BDDDA9BB51}" sibTransId="{D0829C31-4E46-494B-BBF7-C2E719DDEE9E}"/>
    <dgm:cxn modelId="{59544AD1-D8A6-4922-8E25-F833AB35D8AC}" type="presOf" srcId="{CD4E7CA4-9A09-4050-BFB4-D2E34B0FD986}" destId="{DA3C9092-D179-464C-8B6B-DC08161F49B7}" srcOrd="0" destOrd="0" presId="urn:microsoft.com/office/officeart/2005/8/layout/vList2"/>
    <dgm:cxn modelId="{93996AD4-2075-4F90-833A-97A8DB8025B5}" type="presOf" srcId="{186DB0DC-1F59-4435-AD25-55670FE46309}" destId="{0E92EAB4-B208-431B-8A1F-48F9090F8001}" srcOrd="0" destOrd="0" presId="urn:microsoft.com/office/officeart/2005/8/layout/vList2"/>
    <dgm:cxn modelId="{A30F26DE-0964-4A9D-8D47-AA5D8ECC3D60}" srcId="{B5C56085-AFCC-4D26-8261-999ED473C1DE}" destId="{55D749E1-9AC4-4355-94C3-E351EEE9EAFA}" srcOrd="2" destOrd="0" parTransId="{187CA4F1-6264-4FF6-AB39-965697BF7624}" sibTransId="{4A05E48C-4EC3-4646-83F7-23DDBE3482EF}"/>
    <dgm:cxn modelId="{B41169EF-AD90-4087-836D-468D005BEBB8}" type="presOf" srcId="{55D749E1-9AC4-4355-94C3-E351EEE9EAFA}" destId="{92DC3F74-651E-426E-A697-F2D6F131933A}" srcOrd="0" destOrd="0" presId="urn:microsoft.com/office/officeart/2005/8/layout/vList2"/>
    <dgm:cxn modelId="{570C2896-A79E-4D65-923D-7E49DF411B34}" type="presParOf" srcId="{E6D14F35-7D30-4A38-9B29-6714597E2688}" destId="{0E92EAB4-B208-431B-8A1F-48F9090F8001}" srcOrd="0" destOrd="0" presId="urn:microsoft.com/office/officeart/2005/8/layout/vList2"/>
    <dgm:cxn modelId="{BED6BC14-7E1C-42D3-9C69-26B7645824BE}" type="presParOf" srcId="{E6D14F35-7D30-4A38-9B29-6714597E2688}" destId="{3C850DDC-1B96-4D3F-AC4A-AF84DC9BF120}" srcOrd="1" destOrd="0" presId="urn:microsoft.com/office/officeart/2005/8/layout/vList2"/>
    <dgm:cxn modelId="{E229DED2-2AD1-4F94-B33E-A60454CD255F}" type="presParOf" srcId="{E6D14F35-7D30-4A38-9B29-6714597E2688}" destId="{E83F386F-4F35-4AAF-AB34-2D6723490DA7}" srcOrd="2" destOrd="0" presId="urn:microsoft.com/office/officeart/2005/8/layout/vList2"/>
    <dgm:cxn modelId="{57E16613-616D-424D-90D2-9526EBE23D6B}" type="presParOf" srcId="{E6D14F35-7D30-4A38-9B29-6714597E2688}" destId="{D6FFB944-A13C-4564-920E-514F1BFF98B2}" srcOrd="3" destOrd="0" presId="urn:microsoft.com/office/officeart/2005/8/layout/vList2"/>
    <dgm:cxn modelId="{90C70B05-AC54-433F-8648-9BAD1D5EE355}" type="presParOf" srcId="{E6D14F35-7D30-4A38-9B29-6714597E2688}" destId="{92DC3F74-651E-426E-A697-F2D6F131933A}" srcOrd="4" destOrd="0" presId="urn:microsoft.com/office/officeart/2005/8/layout/vList2"/>
    <dgm:cxn modelId="{58B39F2A-AEC1-48C6-AE0F-BCA610540CF8}" type="presParOf" srcId="{E6D14F35-7D30-4A38-9B29-6714597E2688}" destId="{2D21A0B2-C1B2-430D-B57C-A673F8B19958}" srcOrd="5" destOrd="0" presId="urn:microsoft.com/office/officeart/2005/8/layout/vList2"/>
    <dgm:cxn modelId="{E5AA132B-BB7C-4BCA-A839-DDC5D0CA48CA}" type="presParOf" srcId="{E6D14F35-7D30-4A38-9B29-6714597E2688}" destId="{DA3C9092-D179-464C-8B6B-DC08161F49B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583869-92E5-43E9-B423-D5D6C6EF01D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7C57B3E-671B-495F-9F47-1C607A3488A0}">
      <dgm:prSet/>
      <dgm:spPr/>
      <dgm:t>
        <a:bodyPr/>
        <a:lstStyle/>
        <a:p>
          <a:r>
            <a:rPr lang="en-US"/>
            <a:t>• Improved academic research skills</a:t>
          </a:r>
        </a:p>
      </dgm:t>
    </dgm:pt>
    <dgm:pt modelId="{FAB36C91-B6D5-4186-BB0A-3D67810A0A09}" type="parTrans" cxnId="{4FF8FE99-7A70-4DCC-8E46-FA54E0298DD3}">
      <dgm:prSet/>
      <dgm:spPr/>
      <dgm:t>
        <a:bodyPr/>
        <a:lstStyle/>
        <a:p>
          <a:endParaRPr lang="en-US"/>
        </a:p>
      </dgm:t>
    </dgm:pt>
    <dgm:pt modelId="{959B91FE-8E4C-454C-AE01-4C3D02BFDB74}" type="sibTrans" cxnId="{4FF8FE99-7A70-4DCC-8E46-FA54E0298DD3}">
      <dgm:prSet/>
      <dgm:spPr/>
      <dgm:t>
        <a:bodyPr/>
        <a:lstStyle/>
        <a:p>
          <a:endParaRPr lang="en-US"/>
        </a:p>
      </dgm:t>
    </dgm:pt>
    <dgm:pt modelId="{020B0575-5D34-40B7-B502-9DBBDA11904A}">
      <dgm:prSet/>
      <dgm:spPr/>
      <dgm:t>
        <a:bodyPr/>
        <a:lstStyle/>
        <a:p>
          <a:r>
            <a:rPr lang="en-US"/>
            <a:t>• Learned how to evaluate academic sources</a:t>
          </a:r>
        </a:p>
      </dgm:t>
    </dgm:pt>
    <dgm:pt modelId="{BC0B7F03-5AF3-4E5B-B26E-2D34CFD489DD}" type="parTrans" cxnId="{65DAB194-65AD-46C0-9CDD-1D707098DF42}">
      <dgm:prSet/>
      <dgm:spPr/>
      <dgm:t>
        <a:bodyPr/>
        <a:lstStyle/>
        <a:p>
          <a:endParaRPr lang="en-US"/>
        </a:p>
      </dgm:t>
    </dgm:pt>
    <dgm:pt modelId="{BED40320-0475-449A-8639-99C29C3FFB07}" type="sibTrans" cxnId="{65DAB194-65AD-46C0-9CDD-1D707098DF42}">
      <dgm:prSet/>
      <dgm:spPr/>
      <dgm:t>
        <a:bodyPr/>
        <a:lstStyle/>
        <a:p>
          <a:endParaRPr lang="en-US"/>
        </a:p>
      </dgm:t>
    </dgm:pt>
    <dgm:pt modelId="{7F9360BF-9302-4701-A394-CBA7D6BDE8DB}">
      <dgm:prSet/>
      <dgm:spPr/>
      <dgm:t>
        <a:bodyPr/>
        <a:lstStyle/>
        <a:p>
          <a:r>
            <a:rPr lang="en-US"/>
            <a:t>• Importance of peer-reviewed journals</a:t>
          </a:r>
        </a:p>
      </dgm:t>
    </dgm:pt>
    <dgm:pt modelId="{4393BCA2-1A40-475B-9D2B-2C3B30364F8A}" type="parTrans" cxnId="{44B1A43D-DB08-4209-BE0F-710487B8613A}">
      <dgm:prSet/>
      <dgm:spPr/>
      <dgm:t>
        <a:bodyPr/>
        <a:lstStyle/>
        <a:p>
          <a:endParaRPr lang="en-US"/>
        </a:p>
      </dgm:t>
    </dgm:pt>
    <dgm:pt modelId="{3078B4EE-AB41-4DFD-A839-9F6E840A2FA9}" type="sibTrans" cxnId="{44B1A43D-DB08-4209-BE0F-710487B8613A}">
      <dgm:prSet/>
      <dgm:spPr/>
      <dgm:t>
        <a:bodyPr/>
        <a:lstStyle/>
        <a:p>
          <a:endParaRPr lang="en-US"/>
        </a:p>
      </dgm:t>
    </dgm:pt>
    <dgm:pt modelId="{83474C47-05FF-4C11-9925-710F3D8420A4}">
      <dgm:prSet/>
      <dgm:spPr/>
      <dgm:t>
        <a:bodyPr/>
        <a:lstStyle/>
        <a:p>
          <a:r>
            <a:rPr lang="en-US"/>
            <a:t>• Skills useful for future assignments</a:t>
          </a:r>
        </a:p>
      </dgm:t>
    </dgm:pt>
    <dgm:pt modelId="{79A1DBE3-C179-4A16-A278-CD9A348C0250}" type="parTrans" cxnId="{FF1F6773-7011-448E-A27A-BC76C8887F61}">
      <dgm:prSet/>
      <dgm:spPr/>
      <dgm:t>
        <a:bodyPr/>
        <a:lstStyle/>
        <a:p>
          <a:endParaRPr lang="en-US"/>
        </a:p>
      </dgm:t>
    </dgm:pt>
    <dgm:pt modelId="{6B68C6F6-EA21-4177-81AF-D39066853A90}" type="sibTrans" cxnId="{FF1F6773-7011-448E-A27A-BC76C8887F61}">
      <dgm:prSet/>
      <dgm:spPr/>
      <dgm:t>
        <a:bodyPr/>
        <a:lstStyle/>
        <a:p>
          <a:endParaRPr lang="en-US"/>
        </a:p>
      </dgm:t>
    </dgm:pt>
    <dgm:pt modelId="{956E758B-41EC-4901-8871-B158FB7D7A46}" type="pres">
      <dgm:prSet presAssocID="{78583869-92E5-43E9-B423-D5D6C6EF01D0}" presName="root" presStyleCnt="0">
        <dgm:presLayoutVars>
          <dgm:dir/>
          <dgm:resizeHandles val="exact"/>
        </dgm:presLayoutVars>
      </dgm:prSet>
      <dgm:spPr/>
    </dgm:pt>
    <dgm:pt modelId="{5D91BB2F-41F3-40BE-82AE-468FF1A8B995}" type="pres">
      <dgm:prSet presAssocID="{F7C57B3E-671B-495F-9F47-1C607A3488A0}" presName="compNode" presStyleCnt="0"/>
      <dgm:spPr/>
    </dgm:pt>
    <dgm:pt modelId="{CE01CADD-F029-4620-BC67-23D641C149DC}" type="pres">
      <dgm:prSet presAssocID="{F7C57B3E-671B-495F-9F47-1C607A3488A0}" presName="bgRect" presStyleLbl="bgShp" presStyleIdx="0" presStyleCnt="4"/>
      <dgm:spPr/>
    </dgm:pt>
    <dgm:pt modelId="{7E0F8EBB-7449-4408-8882-6279F788EB40}" type="pres">
      <dgm:prSet presAssocID="{F7C57B3E-671B-495F-9F47-1C607A3488A0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81A7394-1673-4734-AB99-12A507B553AA}" type="pres">
      <dgm:prSet presAssocID="{F7C57B3E-671B-495F-9F47-1C607A3488A0}" presName="spaceRect" presStyleCnt="0"/>
      <dgm:spPr/>
    </dgm:pt>
    <dgm:pt modelId="{9433E6B2-0A96-4324-A4DA-4DB68B035B6B}" type="pres">
      <dgm:prSet presAssocID="{F7C57B3E-671B-495F-9F47-1C607A3488A0}" presName="parTx" presStyleLbl="revTx" presStyleIdx="0" presStyleCnt="4">
        <dgm:presLayoutVars>
          <dgm:chMax val="0"/>
          <dgm:chPref val="0"/>
        </dgm:presLayoutVars>
      </dgm:prSet>
      <dgm:spPr/>
    </dgm:pt>
    <dgm:pt modelId="{59083EF2-85F8-4446-A0AB-2530625F4B07}" type="pres">
      <dgm:prSet presAssocID="{959B91FE-8E4C-454C-AE01-4C3D02BFDB74}" presName="sibTrans" presStyleCnt="0"/>
      <dgm:spPr/>
    </dgm:pt>
    <dgm:pt modelId="{CFFFE55E-446F-451F-8ADA-83A62F7DE20C}" type="pres">
      <dgm:prSet presAssocID="{020B0575-5D34-40B7-B502-9DBBDA11904A}" presName="compNode" presStyleCnt="0"/>
      <dgm:spPr/>
    </dgm:pt>
    <dgm:pt modelId="{BB24ADF8-5D53-4792-997B-D65194C07EAF}" type="pres">
      <dgm:prSet presAssocID="{020B0575-5D34-40B7-B502-9DBBDA11904A}" presName="bgRect" presStyleLbl="bgShp" presStyleIdx="1" presStyleCnt="4"/>
      <dgm:spPr/>
    </dgm:pt>
    <dgm:pt modelId="{D1B4FC8D-F1A1-4A03-B3AD-F7D9B0B72B11}" type="pres">
      <dgm:prSet presAssocID="{020B0575-5D34-40B7-B502-9DBBDA11904A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2ACA6997-6298-476C-9CC5-4B1935CF32C5}" type="pres">
      <dgm:prSet presAssocID="{020B0575-5D34-40B7-B502-9DBBDA11904A}" presName="spaceRect" presStyleCnt="0"/>
      <dgm:spPr/>
    </dgm:pt>
    <dgm:pt modelId="{5ED8D784-3EA9-43D5-96A9-83853EAE669D}" type="pres">
      <dgm:prSet presAssocID="{020B0575-5D34-40B7-B502-9DBBDA11904A}" presName="parTx" presStyleLbl="revTx" presStyleIdx="1" presStyleCnt="4">
        <dgm:presLayoutVars>
          <dgm:chMax val="0"/>
          <dgm:chPref val="0"/>
        </dgm:presLayoutVars>
      </dgm:prSet>
      <dgm:spPr/>
    </dgm:pt>
    <dgm:pt modelId="{DD70811F-9F39-4F5A-BD17-AB9452CD6CFF}" type="pres">
      <dgm:prSet presAssocID="{BED40320-0475-449A-8639-99C29C3FFB07}" presName="sibTrans" presStyleCnt="0"/>
      <dgm:spPr/>
    </dgm:pt>
    <dgm:pt modelId="{995CC81B-77C6-496B-B265-FA5B7CAE7F1C}" type="pres">
      <dgm:prSet presAssocID="{7F9360BF-9302-4701-A394-CBA7D6BDE8DB}" presName="compNode" presStyleCnt="0"/>
      <dgm:spPr/>
    </dgm:pt>
    <dgm:pt modelId="{AD9AAE6E-E131-4ACA-8EBE-D8D6AB88762F}" type="pres">
      <dgm:prSet presAssocID="{7F9360BF-9302-4701-A394-CBA7D6BDE8DB}" presName="bgRect" presStyleLbl="bgShp" presStyleIdx="2" presStyleCnt="4"/>
      <dgm:spPr/>
    </dgm:pt>
    <dgm:pt modelId="{AFDF9F6C-932C-40BB-95A3-B8D5296EAB72}" type="pres">
      <dgm:prSet presAssocID="{7F9360BF-9302-4701-A394-CBA7D6BDE8D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EBF48F66-6211-4629-A4DC-8D22ABAA5CF7}" type="pres">
      <dgm:prSet presAssocID="{7F9360BF-9302-4701-A394-CBA7D6BDE8DB}" presName="spaceRect" presStyleCnt="0"/>
      <dgm:spPr/>
    </dgm:pt>
    <dgm:pt modelId="{C396AE4B-FC31-4B32-9D83-ECF876A4D805}" type="pres">
      <dgm:prSet presAssocID="{7F9360BF-9302-4701-A394-CBA7D6BDE8DB}" presName="parTx" presStyleLbl="revTx" presStyleIdx="2" presStyleCnt="4">
        <dgm:presLayoutVars>
          <dgm:chMax val="0"/>
          <dgm:chPref val="0"/>
        </dgm:presLayoutVars>
      </dgm:prSet>
      <dgm:spPr/>
    </dgm:pt>
    <dgm:pt modelId="{8EC003DA-4C78-484B-BB4E-376D68327A51}" type="pres">
      <dgm:prSet presAssocID="{3078B4EE-AB41-4DFD-A839-9F6E840A2FA9}" presName="sibTrans" presStyleCnt="0"/>
      <dgm:spPr/>
    </dgm:pt>
    <dgm:pt modelId="{3193DC28-5701-4AE3-B2A9-82A5E35FF4B8}" type="pres">
      <dgm:prSet presAssocID="{83474C47-05FF-4C11-9925-710F3D8420A4}" presName="compNode" presStyleCnt="0"/>
      <dgm:spPr/>
    </dgm:pt>
    <dgm:pt modelId="{3AC0BA9A-B9D1-4049-91D8-6AB959372A3A}" type="pres">
      <dgm:prSet presAssocID="{83474C47-05FF-4C11-9925-710F3D8420A4}" presName="bgRect" presStyleLbl="bgShp" presStyleIdx="3" presStyleCnt="4"/>
      <dgm:spPr/>
    </dgm:pt>
    <dgm:pt modelId="{76188ED4-2688-403B-9C99-2AB2871995F9}" type="pres">
      <dgm:prSet presAssocID="{83474C47-05FF-4C11-9925-710F3D8420A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2BD40F4-7024-454A-AD5B-9D787C32AE16}" type="pres">
      <dgm:prSet presAssocID="{83474C47-05FF-4C11-9925-710F3D8420A4}" presName="spaceRect" presStyleCnt="0"/>
      <dgm:spPr/>
    </dgm:pt>
    <dgm:pt modelId="{E79C9126-6703-4FF9-A1A3-ECBD56FDA4E6}" type="pres">
      <dgm:prSet presAssocID="{83474C47-05FF-4C11-9925-710F3D8420A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6F8E51D-7FA3-4FCE-B8BC-39C54A69D8F7}" type="presOf" srcId="{F7C57B3E-671B-495F-9F47-1C607A3488A0}" destId="{9433E6B2-0A96-4324-A4DA-4DB68B035B6B}" srcOrd="0" destOrd="0" presId="urn:microsoft.com/office/officeart/2018/2/layout/IconVerticalSolidList"/>
    <dgm:cxn modelId="{2806FB39-FACC-4CDA-A40D-706926B43A6B}" type="presOf" srcId="{7F9360BF-9302-4701-A394-CBA7D6BDE8DB}" destId="{C396AE4B-FC31-4B32-9D83-ECF876A4D805}" srcOrd="0" destOrd="0" presId="urn:microsoft.com/office/officeart/2018/2/layout/IconVerticalSolidList"/>
    <dgm:cxn modelId="{44B1A43D-DB08-4209-BE0F-710487B8613A}" srcId="{78583869-92E5-43E9-B423-D5D6C6EF01D0}" destId="{7F9360BF-9302-4701-A394-CBA7D6BDE8DB}" srcOrd="2" destOrd="0" parTransId="{4393BCA2-1A40-475B-9D2B-2C3B30364F8A}" sibTransId="{3078B4EE-AB41-4DFD-A839-9F6E840A2FA9}"/>
    <dgm:cxn modelId="{C355174F-0008-43EE-A99A-FE8400FC57C2}" type="presOf" srcId="{83474C47-05FF-4C11-9925-710F3D8420A4}" destId="{E79C9126-6703-4FF9-A1A3-ECBD56FDA4E6}" srcOrd="0" destOrd="0" presId="urn:microsoft.com/office/officeart/2018/2/layout/IconVerticalSolidList"/>
    <dgm:cxn modelId="{63C7456F-4F5E-48F8-ACDD-D90FB3BFE6DB}" type="presOf" srcId="{78583869-92E5-43E9-B423-D5D6C6EF01D0}" destId="{956E758B-41EC-4901-8871-B158FB7D7A46}" srcOrd="0" destOrd="0" presId="urn:microsoft.com/office/officeart/2018/2/layout/IconVerticalSolidList"/>
    <dgm:cxn modelId="{FF1F6773-7011-448E-A27A-BC76C8887F61}" srcId="{78583869-92E5-43E9-B423-D5D6C6EF01D0}" destId="{83474C47-05FF-4C11-9925-710F3D8420A4}" srcOrd="3" destOrd="0" parTransId="{79A1DBE3-C179-4A16-A278-CD9A348C0250}" sibTransId="{6B68C6F6-EA21-4177-81AF-D39066853A90}"/>
    <dgm:cxn modelId="{65DAB194-65AD-46C0-9CDD-1D707098DF42}" srcId="{78583869-92E5-43E9-B423-D5D6C6EF01D0}" destId="{020B0575-5D34-40B7-B502-9DBBDA11904A}" srcOrd="1" destOrd="0" parTransId="{BC0B7F03-5AF3-4E5B-B26E-2D34CFD489DD}" sibTransId="{BED40320-0475-449A-8639-99C29C3FFB07}"/>
    <dgm:cxn modelId="{4FF8FE99-7A70-4DCC-8E46-FA54E0298DD3}" srcId="{78583869-92E5-43E9-B423-D5D6C6EF01D0}" destId="{F7C57B3E-671B-495F-9F47-1C607A3488A0}" srcOrd="0" destOrd="0" parTransId="{FAB36C91-B6D5-4186-BB0A-3D67810A0A09}" sibTransId="{959B91FE-8E4C-454C-AE01-4C3D02BFDB74}"/>
    <dgm:cxn modelId="{F15174C0-4B75-49C2-9AEF-AA483DD0AFD4}" type="presOf" srcId="{020B0575-5D34-40B7-B502-9DBBDA11904A}" destId="{5ED8D784-3EA9-43D5-96A9-83853EAE669D}" srcOrd="0" destOrd="0" presId="urn:microsoft.com/office/officeart/2018/2/layout/IconVerticalSolidList"/>
    <dgm:cxn modelId="{AFC96520-C539-44B2-88FF-360FA584A58B}" type="presParOf" srcId="{956E758B-41EC-4901-8871-B158FB7D7A46}" destId="{5D91BB2F-41F3-40BE-82AE-468FF1A8B995}" srcOrd="0" destOrd="0" presId="urn:microsoft.com/office/officeart/2018/2/layout/IconVerticalSolidList"/>
    <dgm:cxn modelId="{A14BF5F1-00AF-49CC-9D6C-D768968FCDB6}" type="presParOf" srcId="{5D91BB2F-41F3-40BE-82AE-468FF1A8B995}" destId="{CE01CADD-F029-4620-BC67-23D641C149DC}" srcOrd="0" destOrd="0" presId="urn:microsoft.com/office/officeart/2018/2/layout/IconVerticalSolidList"/>
    <dgm:cxn modelId="{EF59B0B9-50B7-4E1F-A13A-630F6570B4F4}" type="presParOf" srcId="{5D91BB2F-41F3-40BE-82AE-468FF1A8B995}" destId="{7E0F8EBB-7449-4408-8882-6279F788EB40}" srcOrd="1" destOrd="0" presId="urn:microsoft.com/office/officeart/2018/2/layout/IconVerticalSolidList"/>
    <dgm:cxn modelId="{53D7364F-7344-421B-9A21-A02AC6F58814}" type="presParOf" srcId="{5D91BB2F-41F3-40BE-82AE-468FF1A8B995}" destId="{581A7394-1673-4734-AB99-12A507B553AA}" srcOrd="2" destOrd="0" presId="urn:microsoft.com/office/officeart/2018/2/layout/IconVerticalSolidList"/>
    <dgm:cxn modelId="{D129BAE8-771F-43E1-85A1-38D5ECEF955A}" type="presParOf" srcId="{5D91BB2F-41F3-40BE-82AE-468FF1A8B995}" destId="{9433E6B2-0A96-4324-A4DA-4DB68B035B6B}" srcOrd="3" destOrd="0" presId="urn:microsoft.com/office/officeart/2018/2/layout/IconVerticalSolidList"/>
    <dgm:cxn modelId="{64822D70-A62A-4EBE-B64A-E9FB740D40E5}" type="presParOf" srcId="{956E758B-41EC-4901-8871-B158FB7D7A46}" destId="{59083EF2-85F8-4446-A0AB-2530625F4B07}" srcOrd="1" destOrd="0" presId="urn:microsoft.com/office/officeart/2018/2/layout/IconVerticalSolidList"/>
    <dgm:cxn modelId="{28152907-1E25-47A9-8E91-5662864A0E88}" type="presParOf" srcId="{956E758B-41EC-4901-8871-B158FB7D7A46}" destId="{CFFFE55E-446F-451F-8ADA-83A62F7DE20C}" srcOrd="2" destOrd="0" presId="urn:microsoft.com/office/officeart/2018/2/layout/IconVerticalSolidList"/>
    <dgm:cxn modelId="{7E98087F-5885-4D40-99A1-5325326AB582}" type="presParOf" srcId="{CFFFE55E-446F-451F-8ADA-83A62F7DE20C}" destId="{BB24ADF8-5D53-4792-997B-D65194C07EAF}" srcOrd="0" destOrd="0" presId="urn:microsoft.com/office/officeart/2018/2/layout/IconVerticalSolidList"/>
    <dgm:cxn modelId="{7BB6A49A-7B00-4247-956B-CD8EC24BE531}" type="presParOf" srcId="{CFFFE55E-446F-451F-8ADA-83A62F7DE20C}" destId="{D1B4FC8D-F1A1-4A03-B3AD-F7D9B0B72B11}" srcOrd="1" destOrd="0" presId="urn:microsoft.com/office/officeart/2018/2/layout/IconVerticalSolidList"/>
    <dgm:cxn modelId="{0A97E6D4-4A23-4279-B5D8-C05BF105456B}" type="presParOf" srcId="{CFFFE55E-446F-451F-8ADA-83A62F7DE20C}" destId="{2ACA6997-6298-476C-9CC5-4B1935CF32C5}" srcOrd="2" destOrd="0" presId="urn:microsoft.com/office/officeart/2018/2/layout/IconVerticalSolidList"/>
    <dgm:cxn modelId="{AD3964AD-BA68-4A98-8ACB-F3E47B9A8650}" type="presParOf" srcId="{CFFFE55E-446F-451F-8ADA-83A62F7DE20C}" destId="{5ED8D784-3EA9-43D5-96A9-83853EAE669D}" srcOrd="3" destOrd="0" presId="urn:microsoft.com/office/officeart/2018/2/layout/IconVerticalSolidList"/>
    <dgm:cxn modelId="{2CFBA436-A7EE-489C-B6D8-AB2731DEA426}" type="presParOf" srcId="{956E758B-41EC-4901-8871-B158FB7D7A46}" destId="{DD70811F-9F39-4F5A-BD17-AB9452CD6CFF}" srcOrd="3" destOrd="0" presId="urn:microsoft.com/office/officeart/2018/2/layout/IconVerticalSolidList"/>
    <dgm:cxn modelId="{F3D788D3-5ACB-4849-BAF5-9C25176E6DB2}" type="presParOf" srcId="{956E758B-41EC-4901-8871-B158FB7D7A46}" destId="{995CC81B-77C6-496B-B265-FA5B7CAE7F1C}" srcOrd="4" destOrd="0" presId="urn:microsoft.com/office/officeart/2018/2/layout/IconVerticalSolidList"/>
    <dgm:cxn modelId="{38D2B246-511D-414B-90B0-491621AF124F}" type="presParOf" srcId="{995CC81B-77C6-496B-B265-FA5B7CAE7F1C}" destId="{AD9AAE6E-E131-4ACA-8EBE-D8D6AB88762F}" srcOrd="0" destOrd="0" presId="urn:microsoft.com/office/officeart/2018/2/layout/IconVerticalSolidList"/>
    <dgm:cxn modelId="{4D866050-5F0B-4B89-BBFC-BE2C5993020B}" type="presParOf" srcId="{995CC81B-77C6-496B-B265-FA5B7CAE7F1C}" destId="{AFDF9F6C-932C-40BB-95A3-B8D5296EAB72}" srcOrd="1" destOrd="0" presId="urn:microsoft.com/office/officeart/2018/2/layout/IconVerticalSolidList"/>
    <dgm:cxn modelId="{5024389E-3224-425F-B83F-805A327F6F7B}" type="presParOf" srcId="{995CC81B-77C6-496B-B265-FA5B7CAE7F1C}" destId="{EBF48F66-6211-4629-A4DC-8D22ABAA5CF7}" srcOrd="2" destOrd="0" presId="urn:microsoft.com/office/officeart/2018/2/layout/IconVerticalSolidList"/>
    <dgm:cxn modelId="{090186BF-1B8F-43FF-B15E-F40BA09743D6}" type="presParOf" srcId="{995CC81B-77C6-496B-B265-FA5B7CAE7F1C}" destId="{C396AE4B-FC31-4B32-9D83-ECF876A4D805}" srcOrd="3" destOrd="0" presId="urn:microsoft.com/office/officeart/2018/2/layout/IconVerticalSolidList"/>
    <dgm:cxn modelId="{A80ACA15-A02F-49B7-A2E8-F22A599764FA}" type="presParOf" srcId="{956E758B-41EC-4901-8871-B158FB7D7A46}" destId="{8EC003DA-4C78-484B-BB4E-376D68327A51}" srcOrd="5" destOrd="0" presId="urn:microsoft.com/office/officeart/2018/2/layout/IconVerticalSolidList"/>
    <dgm:cxn modelId="{AEBB95F9-276F-4E7D-9C65-688DE542B154}" type="presParOf" srcId="{956E758B-41EC-4901-8871-B158FB7D7A46}" destId="{3193DC28-5701-4AE3-B2A9-82A5E35FF4B8}" srcOrd="6" destOrd="0" presId="urn:microsoft.com/office/officeart/2018/2/layout/IconVerticalSolidList"/>
    <dgm:cxn modelId="{614E686C-14C3-4C2E-BC0D-D2C716A19A89}" type="presParOf" srcId="{3193DC28-5701-4AE3-B2A9-82A5E35FF4B8}" destId="{3AC0BA9A-B9D1-4049-91D8-6AB959372A3A}" srcOrd="0" destOrd="0" presId="urn:microsoft.com/office/officeart/2018/2/layout/IconVerticalSolidList"/>
    <dgm:cxn modelId="{62C75030-58BC-4BC3-B048-B2ABFA89ADE4}" type="presParOf" srcId="{3193DC28-5701-4AE3-B2A9-82A5E35FF4B8}" destId="{76188ED4-2688-403B-9C99-2AB2871995F9}" srcOrd="1" destOrd="0" presId="urn:microsoft.com/office/officeart/2018/2/layout/IconVerticalSolidList"/>
    <dgm:cxn modelId="{48AD66EC-F5A6-433C-86E3-5177510263FB}" type="presParOf" srcId="{3193DC28-5701-4AE3-B2A9-82A5E35FF4B8}" destId="{62BD40F4-7024-454A-AD5B-9D787C32AE16}" srcOrd="2" destOrd="0" presId="urn:microsoft.com/office/officeart/2018/2/layout/IconVerticalSolidList"/>
    <dgm:cxn modelId="{F8620AE4-8EBF-4D56-A14D-F18227D1EBC8}" type="presParOf" srcId="{3193DC28-5701-4AE3-B2A9-82A5E35FF4B8}" destId="{E79C9126-6703-4FF9-A1A3-ECBD56FDA4E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8DE3CD-C6A3-45E0-8308-84F19C645AC4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A266154-6503-4750-86CA-DCD189C7EE88}">
      <dgm:prSet/>
      <dgm:spPr/>
      <dgm:t>
        <a:bodyPr/>
        <a:lstStyle/>
        <a:p>
          <a:r>
            <a:rPr lang="en-GB" b="1"/>
            <a:t>What I Learned</a:t>
          </a:r>
          <a:endParaRPr lang="en-US"/>
        </a:p>
      </dgm:t>
    </dgm:pt>
    <dgm:pt modelId="{AD554D9A-D297-4DE3-897E-D80B158C3E89}" type="parTrans" cxnId="{86888AAF-8B9A-47C8-B6C2-80D60A88E774}">
      <dgm:prSet/>
      <dgm:spPr/>
      <dgm:t>
        <a:bodyPr/>
        <a:lstStyle/>
        <a:p>
          <a:endParaRPr lang="en-US"/>
        </a:p>
      </dgm:t>
    </dgm:pt>
    <dgm:pt modelId="{0F0A73F6-80D8-4B17-BF56-22C32ED38C22}" type="sibTrans" cxnId="{86888AAF-8B9A-47C8-B6C2-80D60A88E774}">
      <dgm:prSet/>
      <dgm:spPr/>
      <dgm:t>
        <a:bodyPr/>
        <a:lstStyle/>
        <a:p>
          <a:endParaRPr lang="en-US"/>
        </a:p>
      </dgm:t>
    </dgm:pt>
    <dgm:pt modelId="{3E727ABE-B51C-4015-9B2A-B73E90D6944E}">
      <dgm:prSet/>
      <dgm:spPr/>
      <dgm:t>
        <a:bodyPr/>
        <a:lstStyle/>
        <a:p>
          <a:r>
            <a:rPr lang="en-GB"/>
            <a:t>Improved research skills </a:t>
          </a:r>
          <a:endParaRPr lang="en-US"/>
        </a:p>
      </dgm:t>
    </dgm:pt>
    <dgm:pt modelId="{56A02C33-C6C9-48E4-B05F-723CF091E87D}" type="parTrans" cxnId="{E8E4D878-78E4-40A3-95B6-FA0AD8D2CB12}">
      <dgm:prSet/>
      <dgm:spPr/>
      <dgm:t>
        <a:bodyPr/>
        <a:lstStyle/>
        <a:p>
          <a:endParaRPr lang="en-US"/>
        </a:p>
      </dgm:t>
    </dgm:pt>
    <dgm:pt modelId="{8132E079-370F-4CFD-8582-4E0E825F4498}" type="sibTrans" cxnId="{E8E4D878-78E4-40A3-95B6-FA0AD8D2CB12}">
      <dgm:prSet/>
      <dgm:spPr/>
      <dgm:t>
        <a:bodyPr/>
        <a:lstStyle/>
        <a:p>
          <a:endParaRPr lang="en-US"/>
        </a:p>
      </dgm:t>
    </dgm:pt>
    <dgm:pt modelId="{8582E6AE-D4AD-49BD-9CA1-244BA595AA9A}">
      <dgm:prSet/>
      <dgm:spPr/>
      <dgm:t>
        <a:bodyPr/>
        <a:lstStyle/>
        <a:p>
          <a:r>
            <a:rPr lang="en-GB"/>
            <a:t>Learned how to evaluate academic sources </a:t>
          </a:r>
          <a:endParaRPr lang="en-US"/>
        </a:p>
      </dgm:t>
    </dgm:pt>
    <dgm:pt modelId="{8FB95F78-F249-49BA-8AB6-E6CF0820C249}" type="parTrans" cxnId="{F59AED2F-340C-4DAD-8E59-BE14A9496889}">
      <dgm:prSet/>
      <dgm:spPr/>
      <dgm:t>
        <a:bodyPr/>
        <a:lstStyle/>
        <a:p>
          <a:endParaRPr lang="en-US"/>
        </a:p>
      </dgm:t>
    </dgm:pt>
    <dgm:pt modelId="{77AB3401-00B4-48B0-92D4-A8E89797DA26}" type="sibTrans" cxnId="{F59AED2F-340C-4DAD-8E59-BE14A9496889}">
      <dgm:prSet/>
      <dgm:spPr/>
      <dgm:t>
        <a:bodyPr/>
        <a:lstStyle/>
        <a:p>
          <a:endParaRPr lang="en-US"/>
        </a:p>
      </dgm:t>
    </dgm:pt>
    <dgm:pt modelId="{74335D6D-4E13-41C1-A025-36C314609198}">
      <dgm:prSet/>
      <dgm:spPr/>
      <dgm:t>
        <a:bodyPr/>
        <a:lstStyle/>
        <a:p>
          <a:r>
            <a:rPr lang="en-GB"/>
            <a:t>Importance of peer-reviewed journals </a:t>
          </a:r>
          <a:endParaRPr lang="en-US"/>
        </a:p>
      </dgm:t>
    </dgm:pt>
    <dgm:pt modelId="{2D3FCE7C-A935-4851-B62D-AFCB3B546B58}" type="parTrans" cxnId="{1BA4417B-45F8-4B6C-A0FC-3540C65524D6}">
      <dgm:prSet/>
      <dgm:spPr/>
      <dgm:t>
        <a:bodyPr/>
        <a:lstStyle/>
        <a:p>
          <a:endParaRPr lang="en-US"/>
        </a:p>
      </dgm:t>
    </dgm:pt>
    <dgm:pt modelId="{03CA9D8C-0AE4-4985-AA67-290891BC9BCC}" type="sibTrans" cxnId="{1BA4417B-45F8-4B6C-A0FC-3540C65524D6}">
      <dgm:prSet/>
      <dgm:spPr/>
      <dgm:t>
        <a:bodyPr/>
        <a:lstStyle/>
        <a:p>
          <a:endParaRPr lang="en-US"/>
        </a:p>
      </dgm:t>
    </dgm:pt>
    <dgm:pt modelId="{E3A592CA-CFC5-4E71-BE6B-B0F23BDAA57D}">
      <dgm:prSet/>
      <dgm:spPr/>
      <dgm:t>
        <a:bodyPr/>
        <a:lstStyle/>
        <a:p>
          <a:r>
            <a:rPr lang="en-GB"/>
            <a:t>Better understanding of social media marketing </a:t>
          </a:r>
          <a:endParaRPr lang="en-US"/>
        </a:p>
      </dgm:t>
    </dgm:pt>
    <dgm:pt modelId="{2B7DB98A-442B-4490-91B7-A0F230413430}" type="parTrans" cxnId="{FA450118-5837-4AA3-92B4-D76A9EC3DE3E}">
      <dgm:prSet/>
      <dgm:spPr/>
      <dgm:t>
        <a:bodyPr/>
        <a:lstStyle/>
        <a:p>
          <a:endParaRPr lang="en-US"/>
        </a:p>
      </dgm:t>
    </dgm:pt>
    <dgm:pt modelId="{D3F323EF-B4F1-4641-941C-D5ED924D9C29}" type="sibTrans" cxnId="{FA450118-5837-4AA3-92B4-D76A9EC3DE3E}">
      <dgm:prSet/>
      <dgm:spPr/>
      <dgm:t>
        <a:bodyPr/>
        <a:lstStyle/>
        <a:p>
          <a:endParaRPr lang="en-US"/>
        </a:p>
      </dgm:t>
    </dgm:pt>
    <dgm:pt modelId="{A6905266-610B-407B-8196-62E729A2C606}" type="pres">
      <dgm:prSet presAssocID="{8C8DE3CD-C6A3-45E0-8308-84F19C645AC4}" presName="diagram" presStyleCnt="0">
        <dgm:presLayoutVars>
          <dgm:dir/>
          <dgm:resizeHandles val="exact"/>
        </dgm:presLayoutVars>
      </dgm:prSet>
      <dgm:spPr/>
    </dgm:pt>
    <dgm:pt modelId="{BC119372-5AEE-46AF-8BEF-B5286A7E459D}" type="pres">
      <dgm:prSet presAssocID="{6A266154-6503-4750-86CA-DCD189C7EE88}" presName="node" presStyleLbl="node1" presStyleIdx="0" presStyleCnt="5">
        <dgm:presLayoutVars>
          <dgm:bulletEnabled val="1"/>
        </dgm:presLayoutVars>
      </dgm:prSet>
      <dgm:spPr/>
    </dgm:pt>
    <dgm:pt modelId="{0DF88F46-B4D5-4A73-8847-E229C3CF1A9D}" type="pres">
      <dgm:prSet presAssocID="{0F0A73F6-80D8-4B17-BF56-22C32ED38C22}" presName="sibTrans" presStyleCnt="0"/>
      <dgm:spPr/>
    </dgm:pt>
    <dgm:pt modelId="{2E07A1AB-097E-4C75-9400-D29F81BE962D}" type="pres">
      <dgm:prSet presAssocID="{3E727ABE-B51C-4015-9B2A-B73E90D6944E}" presName="node" presStyleLbl="node1" presStyleIdx="1" presStyleCnt="5">
        <dgm:presLayoutVars>
          <dgm:bulletEnabled val="1"/>
        </dgm:presLayoutVars>
      </dgm:prSet>
      <dgm:spPr/>
    </dgm:pt>
    <dgm:pt modelId="{D7AB232F-47CF-4FB7-8A2C-641581548AB7}" type="pres">
      <dgm:prSet presAssocID="{8132E079-370F-4CFD-8582-4E0E825F4498}" presName="sibTrans" presStyleCnt="0"/>
      <dgm:spPr/>
    </dgm:pt>
    <dgm:pt modelId="{5D60B341-8194-47DE-ABBD-98AAC7F140C1}" type="pres">
      <dgm:prSet presAssocID="{8582E6AE-D4AD-49BD-9CA1-244BA595AA9A}" presName="node" presStyleLbl="node1" presStyleIdx="2" presStyleCnt="5">
        <dgm:presLayoutVars>
          <dgm:bulletEnabled val="1"/>
        </dgm:presLayoutVars>
      </dgm:prSet>
      <dgm:spPr/>
    </dgm:pt>
    <dgm:pt modelId="{4362A2EC-4F26-4783-ADEB-3CCC601BECF8}" type="pres">
      <dgm:prSet presAssocID="{77AB3401-00B4-48B0-92D4-A8E89797DA26}" presName="sibTrans" presStyleCnt="0"/>
      <dgm:spPr/>
    </dgm:pt>
    <dgm:pt modelId="{7A208B4A-FCEC-4050-ACB6-F7F83B51300C}" type="pres">
      <dgm:prSet presAssocID="{74335D6D-4E13-41C1-A025-36C314609198}" presName="node" presStyleLbl="node1" presStyleIdx="3" presStyleCnt="5">
        <dgm:presLayoutVars>
          <dgm:bulletEnabled val="1"/>
        </dgm:presLayoutVars>
      </dgm:prSet>
      <dgm:spPr/>
    </dgm:pt>
    <dgm:pt modelId="{5FE2C161-0E3B-49EC-9BD3-C9E8047229D9}" type="pres">
      <dgm:prSet presAssocID="{03CA9D8C-0AE4-4985-AA67-290891BC9BCC}" presName="sibTrans" presStyleCnt="0"/>
      <dgm:spPr/>
    </dgm:pt>
    <dgm:pt modelId="{0E9E19DB-36BF-45D5-85C6-2BC45CB127C2}" type="pres">
      <dgm:prSet presAssocID="{E3A592CA-CFC5-4E71-BE6B-B0F23BDAA57D}" presName="node" presStyleLbl="node1" presStyleIdx="4" presStyleCnt="5">
        <dgm:presLayoutVars>
          <dgm:bulletEnabled val="1"/>
        </dgm:presLayoutVars>
      </dgm:prSet>
      <dgm:spPr/>
    </dgm:pt>
  </dgm:ptLst>
  <dgm:cxnLst>
    <dgm:cxn modelId="{FA450118-5837-4AA3-92B4-D76A9EC3DE3E}" srcId="{8C8DE3CD-C6A3-45E0-8308-84F19C645AC4}" destId="{E3A592CA-CFC5-4E71-BE6B-B0F23BDAA57D}" srcOrd="4" destOrd="0" parTransId="{2B7DB98A-442B-4490-91B7-A0F230413430}" sibTransId="{D3F323EF-B4F1-4641-941C-D5ED924D9C29}"/>
    <dgm:cxn modelId="{F59AED2F-340C-4DAD-8E59-BE14A9496889}" srcId="{8C8DE3CD-C6A3-45E0-8308-84F19C645AC4}" destId="{8582E6AE-D4AD-49BD-9CA1-244BA595AA9A}" srcOrd="2" destOrd="0" parTransId="{8FB95F78-F249-49BA-8AB6-E6CF0820C249}" sibTransId="{77AB3401-00B4-48B0-92D4-A8E89797DA26}"/>
    <dgm:cxn modelId="{14546A3D-A3BC-464E-ACCD-AD7E3DC82DFF}" type="presOf" srcId="{8C8DE3CD-C6A3-45E0-8308-84F19C645AC4}" destId="{A6905266-610B-407B-8196-62E729A2C606}" srcOrd="0" destOrd="0" presId="urn:microsoft.com/office/officeart/2005/8/layout/default"/>
    <dgm:cxn modelId="{4D6A1A74-8440-4A1E-AD6F-5FD43072DBFD}" type="presOf" srcId="{E3A592CA-CFC5-4E71-BE6B-B0F23BDAA57D}" destId="{0E9E19DB-36BF-45D5-85C6-2BC45CB127C2}" srcOrd="0" destOrd="0" presId="urn:microsoft.com/office/officeart/2005/8/layout/default"/>
    <dgm:cxn modelId="{E8E4D878-78E4-40A3-95B6-FA0AD8D2CB12}" srcId="{8C8DE3CD-C6A3-45E0-8308-84F19C645AC4}" destId="{3E727ABE-B51C-4015-9B2A-B73E90D6944E}" srcOrd="1" destOrd="0" parTransId="{56A02C33-C6C9-48E4-B05F-723CF091E87D}" sibTransId="{8132E079-370F-4CFD-8582-4E0E825F4498}"/>
    <dgm:cxn modelId="{1BA4417B-45F8-4B6C-A0FC-3540C65524D6}" srcId="{8C8DE3CD-C6A3-45E0-8308-84F19C645AC4}" destId="{74335D6D-4E13-41C1-A025-36C314609198}" srcOrd="3" destOrd="0" parTransId="{2D3FCE7C-A935-4851-B62D-AFCB3B546B58}" sibTransId="{03CA9D8C-0AE4-4985-AA67-290891BC9BCC}"/>
    <dgm:cxn modelId="{2D42AF7B-AA01-4B6F-BB58-3BEA89A4AFA8}" type="presOf" srcId="{6A266154-6503-4750-86CA-DCD189C7EE88}" destId="{BC119372-5AEE-46AF-8BEF-B5286A7E459D}" srcOrd="0" destOrd="0" presId="urn:microsoft.com/office/officeart/2005/8/layout/default"/>
    <dgm:cxn modelId="{ACDC5997-6C61-4482-AF27-E99C985E30A6}" type="presOf" srcId="{3E727ABE-B51C-4015-9B2A-B73E90D6944E}" destId="{2E07A1AB-097E-4C75-9400-D29F81BE962D}" srcOrd="0" destOrd="0" presId="urn:microsoft.com/office/officeart/2005/8/layout/default"/>
    <dgm:cxn modelId="{A549409C-B421-4F12-80DC-041D6A565A9B}" type="presOf" srcId="{74335D6D-4E13-41C1-A025-36C314609198}" destId="{7A208B4A-FCEC-4050-ACB6-F7F83B51300C}" srcOrd="0" destOrd="0" presId="urn:microsoft.com/office/officeart/2005/8/layout/default"/>
    <dgm:cxn modelId="{86888AAF-8B9A-47C8-B6C2-80D60A88E774}" srcId="{8C8DE3CD-C6A3-45E0-8308-84F19C645AC4}" destId="{6A266154-6503-4750-86CA-DCD189C7EE88}" srcOrd="0" destOrd="0" parTransId="{AD554D9A-D297-4DE3-897E-D80B158C3E89}" sibTransId="{0F0A73F6-80D8-4B17-BF56-22C32ED38C22}"/>
    <dgm:cxn modelId="{9DF77FDB-D501-49C5-8846-70D73F2B7167}" type="presOf" srcId="{8582E6AE-D4AD-49BD-9CA1-244BA595AA9A}" destId="{5D60B341-8194-47DE-ABBD-98AAC7F140C1}" srcOrd="0" destOrd="0" presId="urn:microsoft.com/office/officeart/2005/8/layout/default"/>
    <dgm:cxn modelId="{F3EC9EB2-391E-4286-9672-77194D8BA0F2}" type="presParOf" srcId="{A6905266-610B-407B-8196-62E729A2C606}" destId="{BC119372-5AEE-46AF-8BEF-B5286A7E459D}" srcOrd="0" destOrd="0" presId="urn:microsoft.com/office/officeart/2005/8/layout/default"/>
    <dgm:cxn modelId="{FC102D0E-639F-4E50-BD16-C84DA0876C27}" type="presParOf" srcId="{A6905266-610B-407B-8196-62E729A2C606}" destId="{0DF88F46-B4D5-4A73-8847-E229C3CF1A9D}" srcOrd="1" destOrd="0" presId="urn:microsoft.com/office/officeart/2005/8/layout/default"/>
    <dgm:cxn modelId="{7FB7BFE8-293F-4280-9D28-2B2598DA8B71}" type="presParOf" srcId="{A6905266-610B-407B-8196-62E729A2C606}" destId="{2E07A1AB-097E-4C75-9400-D29F81BE962D}" srcOrd="2" destOrd="0" presId="urn:microsoft.com/office/officeart/2005/8/layout/default"/>
    <dgm:cxn modelId="{C7B20349-8FBD-4A9D-A101-471F096F84FA}" type="presParOf" srcId="{A6905266-610B-407B-8196-62E729A2C606}" destId="{D7AB232F-47CF-4FB7-8A2C-641581548AB7}" srcOrd="3" destOrd="0" presId="urn:microsoft.com/office/officeart/2005/8/layout/default"/>
    <dgm:cxn modelId="{30A2ED28-0FE1-427A-87B1-6B18AC06F85D}" type="presParOf" srcId="{A6905266-610B-407B-8196-62E729A2C606}" destId="{5D60B341-8194-47DE-ABBD-98AAC7F140C1}" srcOrd="4" destOrd="0" presId="urn:microsoft.com/office/officeart/2005/8/layout/default"/>
    <dgm:cxn modelId="{4853D74A-D267-4AE5-9528-29BCE27D3852}" type="presParOf" srcId="{A6905266-610B-407B-8196-62E729A2C606}" destId="{4362A2EC-4F26-4783-ADEB-3CCC601BECF8}" srcOrd="5" destOrd="0" presId="urn:microsoft.com/office/officeart/2005/8/layout/default"/>
    <dgm:cxn modelId="{A9693795-8275-45E1-BC16-E1899A51A1E4}" type="presParOf" srcId="{A6905266-610B-407B-8196-62E729A2C606}" destId="{7A208B4A-FCEC-4050-ACB6-F7F83B51300C}" srcOrd="6" destOrd="0" presId="urn:microsoft.com/office/officeart/2005/8/layout/default"/>
    <dgm:cxn modelId="{DC73B771-A1B7-46E8-AFCF-F626E66725DC}" type="presParOf" srcId="{A6905266-610B-407B-8196-62E729A2C606}" destId="{5FE2C161-0E3B-49EC-9BD3-C9E8047229D9}" srcOrd="7" destOrd="0" presId="urn:microsoft.com/office/officeart/2005/8/layout/default"/>
    <dgm:cxn modelId="{28F5BEE7-E5C9-40FF-84DE-A14A2D59A03D}" type="presParOf" srcId="{A6905266-610B-407B-8196-62E729A2C606}" destId="{0E9E19DB-36BF-45D5-85C6-2BC45CB127C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92EAB4-B208-431B-8A1F-48F9090F8001}">
      <dsp:nvSpPr>
        <dsp:cNvPr id="0" name=""/>
        <dsp:cNvSpPr/>
      </dsp:nvSpPr>
      <dsp:spPr>
        <a:xfrm>
          <a:off x="0" y="1104"/>
          <a:ext cx="4231481" cy="1160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Choosing the best academic article</a:t>
          </a:r>
        </a:p>
      </dsp:txBody>
      <dsp:txXfrm>
        <a:off x="56658" y="57762"/>
        <a:ext cx="4118165" cy="1047324"/>
      </dsp:txXfrm>
    </dsp:sp>
    <dsp:sp modelId="{E83F386F-4F35-4AAF-AB34-2D6723490DA7}">
      <dsp:nvSpPr>
        <dsp:cNvPr id="0" name=""/>
        <dsp:cNvSpPr/>
      </dsp:nvSpPr>
      <dsp:spPr>
        <a:xfrm>
          <a:off x="0" y="1253904"/>
          <a:ext cx="4231481" cy="1160640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Understanding academic language</a:t>
          </a:r>
        </a:p>
      </dsp:txBody>
      <dsp:txXfrm>
        <a:off x="56658" y="1310562"/>
        <a:ext cx="4118165" cy="1047324"/>
      </dsp:txXfrm>
    </dsp:sp>
    <dsp:sp modelId="{92DC3F74-651E-426E-A697-F2D6F131933A}">
      <dsp:nvSpPr>
        <dsp:cNvPr id="0" name=""/>
        <dsp:cNvSpPr/>
      </dsp:nvSpPr>
      <dsp:spPr>
        <a:xfrm>
          <a:off x="0" y="2506705"/>
          <a:ext cx="4231481" cy="1160640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Evaluating reliability</a:t>
          </a:r>
        </a:p>
      </dsp:txBody>
      <dsp:txXfrm>
        <a:off x="56658" y="2563363"/>
        <a:ext cx="4118165" cy="1047324"/>
      </dsp:txXfrm>
    </dsp:sp>
    <dsp:sp modelId="{DA3C9092-D179-464C-8B6B-DC08161F49B7}">
      <dsp:nvSpPr>
        <dsp:cNvPr id="0" name=""/>
        <dsp:cNvSpPr/>
      </dsp:nvSpPr>
      <dsp:spPr>
        <a:xfrm>
          <a:off x="0" y="3759505"/>
          <a:ext cx="4231481" cy="116064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Comparing different sources</a:t>
          </a:r>
        </a:p>
      </dsp:txBody>
      <dsp:txXfrm>
        <a:off x="56658" y="3816163"/>
        <a:ext cx="4118165" cy="10473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1CADD-F029-4620-BC67-23D641C149DC}">
      <dsp:nvSpPr>
        <dsp:cNvPr id="0" name=""/>
        <dsp:cNvSpPr/>
      </dsp:nvSpPr>
      <dsp:spPr>
        <a:xfrm>
          <a:off x="0" y="2042"/>
          <a:ext cx="4231481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0F8EBB-7449-4408-8882-6279F788EB40}">
      <dsp:nvSpPr>
        <dsp:cNvPr id="0" name=""/>
        <dsp:cNvSpPr/>
      </dsp:nvSpPr>
      <dsp:spPr>
        <a:xfrm>
          <a:off x="313145" y="234960"/>
          <a:ext cx="569355" cy="5693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3E6B2-0A96-4324-A4DA-4DB68B035B6B}">
      <dsp:nvSpPr>
        <dsp:cNvPr id="0" name=""/>
        <dsp:cNvSpPr/>
      </dsp:nvSpPr>
      <dsp:spPr>
        <a:xfrm>
          <a:off x="1195647" y="2042"/>
          <a:ext cx="3035833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Improved academic research skills</a:t>
          </a:r>
        </a:p>
      </dsp:txBody>
      <dsp:txXfrm>
        <a:off x="1195647" y="2042"/>
        <a:ext cx="3035833" cy="1035192"/>
      </dsp:txXfrm>
    </dsp:sp>
    <dsp:sp modelId="{BB24ADF8-5D53-4792-997B-D65194C07EAF}">
      <dsp:nvSpPr>
        <dsp:cNvPr id="0" name=""/>
        <dsp:cNvSpPr/>
      </dsp:nvSpPr>
      <dsp:spPr>
        <a:xfrm>
          <a:off x="0" y="1296033"/>
          <a:ext cx="4231481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B4FC8D-F1A1-4A03-B3AD-F7D9B0B72B11}">
      <dsp:nvSpPr>
        <dsp:cNvPr id="0" name=""/>
        <dsp:cNvSpPr/>
      </dsp:nvSpPr>
      <dsp:spPr>
        <a:xfrm>
          <a:off x="313145" y="1528951"/>
          <a:ext cx="569355" cy="5693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8D784-3EA9-43D5-96A9-83853EAE669D}">
      <dsp:nvSpPr>
        <dsp:cNvPr id="0" name=""/>
        <dsp:cNvSpPr/>
      </dsp:nvSpPr>
      <dsp:spPr>
        <a:xfrm>
          <a:off x="1195647" y="1296033"/>
          <a:ext cx="3035833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Learned how to evaluate academic sources</a:t>
          </a:r>
        </a:p>
      </dsp:txBody>
      <dsp:txXfrm>
        <a:off x="1195647" y="1296033"/>
        <a:ext cx="3035833" cy="1035192"/>
      </dsp:txXfrm>
    </dsp:sp>
    <dsp:sp modelId="{AD9AAE6E-E131-4ACA-8EBE-D8D6AB88762F}">
      <dsp:nvSpPr>
        <dsp:cNvPr id="0" name=""/>
        <dsp:cNvSpPr/>
      </dsp:nvSpPr>
      <dsp:spPr>
        <a:xfrm>
          <a:off x="0" y="2590024"/>
          <a:ext cx="4231481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DF9F6C-932C-40BB-95A3-B8D5296EAB72}">
      <dsp:nvSpPr>
        <dsp:cNvPr id="0" name=""/>
        <dsp:cNvSpPr/>
      </dsp:nvSpPr>
      <dsp:spPr>
        <a:xfrm>
          <a:off x="313145" y="2822942"/>
          <a:ext cx="569355" cy="5693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96AE4B-FC31-4B32-9D83-ECF876A4D805}">
      <dsp:nvSpPr>
        <dsp:cNvPr id="0" name=""/>
        <dsp:cNvSpPr/>
      </dsp:nvSpPr>
      <dsp:spPr>
        <a:xfrm>
          <a:off x="1195647" y="2590024"/>
          <a:ext cx="3035833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Importance of peer-reviewed journals</a:t>
          </a:r>
        </a:p>
      </dsp:txBody>
      <dsp:txXfrm>
        <a:off x="1195647" y="2590024"/>
        <a:ext cx="3035833" cy="1035192"/>
      </dsp:txXfrm>
    </dsp:sp>
    <dsp:sp modelId="{3AC0BA9A-B9D1-4049-91D8-6AB959372A3A}">
      <dsp:nvSpPr>
        <dsp:cNvPr id="0" name=""/>
        <dsp:cNvSpPr/>
      </dsp:nvSpPr>
      <dsp:spPr>
        <a:xfrm>
          <a:off x="0" y="3884014"/>
          <a:ext cx="4231481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188ED4-2688-403B-9C99-2AB2871995F9}">
      <dsp:nvSpPr>
        <dsp:cNvPr id="0" name=""/>
        <dsp:cNvSpPr/>
      </dsp:nvSpPr>
      <dsp:spPr>
        <a:xfrm>
          <a:off x="313145" y="4116933"/>
          <a:ext cx="569355" cy="5693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9C9126-6703-4FF9-A1A3-ECBD56FDA4E6}">
      <dsp:nvSpPr>
        <dsp:cNvPr id="0" name=""/>
        <dsp:cNvSpPr/>
      </dsp:nvSpPr>
      <dsp:spPr>
        <a:xfrm>
          <a:off x="1195647" y="3884014"/>
          <a:ext cx="3035833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Skills useful for future assignments</a:t>
          </a:r>
        </a:p>
      </dsp:txBody>
      <dsp:txXfrm>
        <a:off x="1195647" y="3884014"/>
        <a:ext cx="3035833" cy="10351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119372-5AEE-46AF-8BEF-B5286A7E459D}">
      <dsp:nvSpPr>
        <dsp:cNvPr id="0" name=""/>
        <dsp:cNvSpPr/>
      </dsp:nvSpPr>
      <dsp:spPr>
        <a:xfrm>
          <a:off x="0" y="530541"/>
          <a:ext cx="2278186" cy="13669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What I Learned</a:t>
          </a:r>
          <a:endParaRPr lang="en-US" sz="2300" kern="1200"/>
        </a:p>
      </dsp:txBody>
      <dsp:txXfrm>
        <a:off x="0" y="530541"/>
        <a:ext cx="2278186" cy="1366911"/>
      </dsp:txXfrm>
    </dsp:sp>
    <dsp:sp modelId="{2E07A1AB-097E-4C75-9400-D29F81BE962D}">
      <dsp:nvSpPr>
        <dsp:cNvPr id="0" name=""/>
        <dsp:cNvSpPr/>
      </dsp:nvSpPr>
      <dsp:spPr>
        <a:xfrm>
          <a:off x="2506005" y="530541"/>
          <a:ext cx="2278186" cy="136691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Improved research skills </a:t>
          </a:r>
          <a:endParaRPr lang="en-US" sz="2300" kern="1200"/>
        </a:p>
      </dsp:txBody>
      <dsp:txXfrm>
        <a:off x="2506005" y="530541"/>
        <a:ext cx="2278186" cy="1366911"/>
      </dsp:txXfrm>
    </dsp:sp>
    <dsp:sp modelId="{5D60B341-8194-47DE-ABBD-98AAC7F140C1}">
      <dsp:nvSpPr>
        <dsp:cNvPr id="0" name=""/>
        <dsp:cNvSpPr/>
      </dsp:nvSpPr>
      <dsp:spPr>
        <a:xfrm>
          <a:off x="5012010" y="530541"/>
          <a:ext cx="2278186" cy="136691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Learned how to evaluate academic sources </a:t>
          </a:r>
          <a:endParaRPr lang="en-US" sz="2300" kern="1200"/>
        </a:p>
      </dsp:txBody>
      <dsp:txXfrm>
        <a:off x="5012010" y="530541"/>
        <a:ext cx="2278186" cy="1366911"/>
      </dsp:txXfrm>
    </dsp:sp>
    <dsp:sp modelId="{7A208B4A-FCEC-4050-ACB6-F7F83B51300C}">
      <dsp:nvSpPr>
        <dsp:cNvPr id="0" name=""/>
        <dsp:cNvSpPr/>
      </dsp:nvSpPr>
      <dsp:spPr>
        <a:xfrm>
          <a:off x="1253002" y="2125271"/>
          <a:ext cx="2278186" cy="136691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Importance of peer-reviewed journals </a:t>
          </a:r>
          <a:endParaRPr lang="en-US" sz="2300" kern="1200"/>
        </a:p>
      </dsp:txBody>
      <dsp:txXfrm>
        <a:off x="1253002" y="2125271"/>
        <a:ext cx="2278186" cy="1366911"/>
      </dsp:txXfrm>
    </dsp:sp>
    <dsp:sp modelId="{0E9E19DB-36BF-45D5-85C6-2BC45CB127C2}">
      <dsp:nvSpPr>
        <dsp:cNvPr id="0" name=""/>
        <dsp:cNvSpPr/>
      </dsp:nvSpPr>
      <dsp:spPr>
        <a:xfrm>
          <a:off x="3759007" y="2125271"/>
          <a:ext cx="2278186" cy="136691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Better understanding of social media marketing </a:t>
          </a:r>
          <a:endParaRPr lang="en-US" sz="2300" kern="1200"/>
        </a:p>
      </dsp:txBody>
      <dsp:txXfrm>
        <a:off x="3759007" y="2125271"/>
        <a:ext cx="2278186" cy="13669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D2E50-4402-4599-903B-85DB1A701CA2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B7C6D2-E058-4F01-A094-DC5D46C76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38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Good morning everyone. Today I will present my source evaluation and reflection. My business topic is </a:t>
            </a:r>
            <a:r>
              <a:rPr lang="en-GB" b="1" dirty="0"/>
              <a:t>The Use of Social Media to Promote Businesses</a:t>
            </a:r>
            <a:r>
              <a:rPr lang="en-GB" dirty="0"/>
              <a:t>. I will explain how I found my academic source, why I think it is reliable, the challenges I faced, and what I learned from this task.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7C6D2-E058-4F01-A094-DC5D46C7696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158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find my source, I used </a:t>
            </a:r>
            <a:r>
              <a:rPr lang="en-GB" b="1" dirty="0"/>
              <a:t>Google Scholar</a:t>
            </a:r>
            <a:r>
              <a:rPr lang="en-GB" dirty="0"/>
              <a:t> because it provides reliable academic articles. I searched using keywords such as </a:t>
            </a:r>
            <a:r>
              <a:rPr lang="en-GB" b="1" dirty="0"/>
              <a:t>social media marketing</a:t>
            </a:r>
            <a:r>
              <a:rPr lang="en-GB" dirty="0"/>
              <a:t>, </a:t>
            </a:r>
            <a:r>
              <a:rPr lang="en-GB" b="1" dirty="0"/>
              <a:t>business performance</a:t>
            </a:r>
            <a:r>
              <a:rPr lang="en-GB" dirty="0"/>
              <a:t>, and </a:t>
            </a:r>
            <a:r>
              <a:rPr lang="en-GB" b="1" dirty="0"/>
              <a:t>SMEs</a:t>
            </a:r>
            <a:r>
              <a:rPr lang="en-GB" dirty="0"/>
              <a:t>. After reading a few articles, I selected this one because it was directly related to my topic and it was published in a peer-reviewed journal.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7C6D2-E058-4F01-A094-DC5D46C7696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926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 believe this article is a reliable source. It was published in </a:t>
            </a:r>
            <a:r>
              <a:rPr lang="en-GB" b="1" dirty="0"/>
              <a:t>2023</a:t>
            </a:r>
            <a:r>
              <a:rPr lang="en-GB" dirty="0"/>
              <a:t>, so the information is recent. It appears in the </a:t>
            </a:r>
            <a:r>
              <a:rPr lang="en-GB" b="1" dirty="0"/>
              <a:t>Industrial Marketing Management</a:t>
            </a:r>
            <a:r>
              <a:rPr lang="en-GB" dirty="0"/>
              <a:t> journal, which is a respected academic journal published by Elsevier. The article is </a:t>
            </a:r>
            <a:r>
              <a:rPr lang="en-GB" b="1" dirty="0"/>
              <a:t>peer-reviewed</a:t>
            </a:r>
            <a:r>
              <a:rPr lang="en-GB" dirty="0"/>
              <a:t>, meaning it was checked by experts before publication. The research is also based on </a:t>
            </a:r>
            <a:r>
              <a:rPr lang="en-GB" b="1" dirty="0"/>
              <a:t>143 UK business-to-business SMEs</a:t>
            </a:r>
            <a:r>
              <a:rPr lang="en-GB" dirty="0"/>
              <a:t>, which makes the findings trustworthy.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7C6D2-E058-4F01-A094-DC5D46C7696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5471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faced a few challenges while completing this task. It was difficult to choose the best academic article because there were many similar studies. Some of the academic language was hard to understand. I also needed to compare different sources and decide which one was the most reliable and relevant for my topic.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7C6D2-E058-4F01-A094-DC5D46C7696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7621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task helped me improve my academic research skills. I learned how to search for reliable journal articles and how to evaluate their quality. I also understood why peer-reviewed journals are important for academic work. These skills will help me in future assignments.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7C6D2-E058-4F01-A094-DC5D46C7696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9695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Overall, I learned how to find and use reliable academic sources. I also gained a better understanding of how social media marketing can improve business performance. This task increased my confidence in carrying out academic research and selecting trustworthy information.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7C6D2-E058-4F01-A094-DC5D46C7696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6363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the Harvard reference for the journal article that I used in my presentation. Thank you for listening. </a:t>
            </a:r>
            <a:r>
              <a:rPr lang="en-GB"/>
              <a:t>I would be happy to answer any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7C6D2-E058-4F01-A094-DC5D46C7696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5510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795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850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7646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18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215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591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324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677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34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238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5040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BCAD085-E8A6-8845-BD4E-CB4CCA059FC4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1185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865E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>
              <a:defRPr sz="2800"/>
            </a:pPr>
            <a:r>
              <a:rPr lang="en-GB" sz="2800" b="1" dirty="0">
                <a:solidFill>
                  <a:srgbClr val="FFFFFF"/>
                </a:solidFill>
              </a:rPr>
              <a:t>AS3: Source Evaluation and Reflection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62C245-2164-7B29-23CD-D3DA48BF3DE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72" r="24731"/>
          <a:stretch>
            <a:fillRect/>
          </a:stretch>
        </p:blipFill>
        <p:spPr>
          <a:xfrm>
            <a:off x="245660" y="321733"/>
            <a:ext cx="5293729" cy="410739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pPr>
              <a:defRPr sz="2000"/>
            </a:pPr>
            <a:r>
              <a:rPr lang="en-GB" b="1">
                <a:solidFill>
                  <a:srgbClr val="FFFFFF"/>
                </a:solidFill>
              </a:rPr>
              <a:t>Business Topic: </a:t>
            </a:r>
            <a:r>
              <a:rPr lang="en-GB">
                <a:solidFill>
                  <a:srgbClr val="FFFFFF"/>
                </a:solidFill>
              </a:rPr>
              <a:t>The Use of Social Media to Promote Businesses</a:t>
            </a:r>
          </a:p>
          <a:p>
            <a:pPr>
              <a:defRPr sz="2000"/>
            </a:pPr>
            <a:r>
              <a:rPr lang="en-GB" b="1">
                <a:solidFill>
                  <a:srgbClr val="FFFFFF"/>
                </a:solidFill>
              </a:rPr>
              <a:t>Academic Source:</a:t>
            </a:r>
          </a:p>
          <a:p>
            <a:pPr>
              <a:defRPr sz="2000"/>
            </a:pPr>
            <a:r>
              <a:rPr lang="en-GB">
                <a:solidFill>
                  <a:srgbClr val="FFFFFF"/>
                </a:solidFill>
              </a:rPr>
              <a:t>Cao, G. and Weerawardena (2023)</a:t>
            </a:r>
          </a:p>
          <a:p>
            <a:pPr>
              <a:defRPr sz="2000"/>
            </a:pPr>
            <a:r>
              <a:rPr lang="en-GB" b="1">
                <a:solidFill>
                  <a:srgbClr val="FFFFFF"/>
                </a:solidFill>
              </a:rPr>
              <a:t>Strategic use of social media in marketing and financial performance: The B2B SME context</a:t>
            </a:r>
          </a:p>
          <a:p>
            <a:pPr>
              <a:defRPr sz="2000"/>
            </a:pPr>
            <a:endParaRPr lang="en-GB" b="1">
              <a:solidFill>
                <a:srgbClr val="FFFFFF"/>
              </a:solidFill>
            </a:endParaRPr>
          </a:p>
          <a:p>
            <a:pPr>
              <a:defRPr sz="2000"/>
            </a:pPr>
            <a:r>
              <a:rPr lang="en-GB" b="1">
                <a:solidFill>
                  <a:srgbClr val="FFFFFF"/>
                </a:solidFill>
              </a:rPr>
              <a:t>Student Name: Jaspreet Kaur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sz="2800"/>
              <a:t>How I Found the Source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4550113" cy="4023360"/>
          </a:xfrm>
        </p:spPr>
        <p:txBody>
          <a:bodyPr>
            <a:normAutofit/>
          </a:bodyPr>
          <a:lstStyle/>
          <a:p>
            <a:pPr>
              <a:defRPr sz="2000"/>
            </a:pPr>
            <a:r>
              <a:t>• Used Google Scholar</a:t>
            </a:r>
          </a:p>
          <a:p>
            <a:pPr>
              <a:defRPr sz="2000"/>
            </a:pPr>
            <a:r>
              <a:t>• Search keywords: social media marketing, business performance, SMEs</a:t>
            </a:r>
          </a:p>
          <a:p>
            <a:pPr>
              <a:defRPr sz="2000"/>
            </a:pPr>
            <a:r>
              <a:t>• Selected a peer-reviewed journal article</a:t>
            </a:r>
          </a:p>
          <a:p>
            <a:pPr>
              <a:defRPr sz="2000"/>
            </a:pPr>
            <a:r>
              <a:t>• Checked relevance before choosing</a:t>
            </a:r>
          </a:p>
        </p:txBody>
      </p:sp>
      <p:pic>
        <p:nvPicPr>
          <p:cNvPr id="5" name="Picture 4" descr="Scribbles on a notebook">
            <a:extLst>
              <a:ext uri="{FF2B5EF4-FFF2-40B4-BE49-F238E27FC236}">
                <a16:creationId xmlns:a16="http://schemas.microsoft.com/office/drawing/2014/main" id="{6A5E7277-B8A7-424A-ACF5-232B65D411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705" r="40538" b="-1"/>
          <a:stretch>
            <a:fillRect/>
          </a:stretch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sz="2800"/>
              <a:t>Evaluating the Credibility of the Source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4550113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  <a:defRPr sz="2000"/>
            </a:pPr>
            <a:r>
              <a:rPr lang="en-GB" dirty="0"/>
              <a:t>Published in </a:t>
            </a:r>
            <a:r>
              <a:rPr lang="en-GB" b="1" dirty="0"/>
              <a:t>2023</a:t>
            </a:r>
          </a:p>
          <a:p>
            <a:pPr>
              <a:buFont typeface="Wingdings" panose="05000000000000000000" pitchFamily="2" charset="2"/>
              <a:buChar char="Ø"/>
              <a:defRPr sz="2000"/>
            </a:pPr>
            <a:r>
              <a:rPr lang="en-GB" dirty="0"/>
              <a:t>Peer-reviewed journal </a:t>
            </a:r>
          </a:p>
          <a:p>
            <a:pPr>
              <a:buFont typeface="Wingdings" panose="05000000000000000000" pitchFamily="2" charset="2"/>
              <a:buChar char="Ø"/>
              <a:defRPr sz="2000"/>
            </a:pPr>
            <a:r>
              <a:rPr lang="en-GB" dirty="0"/>
              <a:t>Industrial Marketing Management </a:t>
            </a:r>
          </a:p>
          <a:p>
            <a:pPr>
              <a:buFont typeface="Wingdings" panose="05000000000000000000" pitchFamily="2" charset="2"/>
              <a:buChar char="Ø"/>
              <a:defRPr sz="2000"/>
            </a:pPr>
            <a:r>
              <a:rPr lang="en-GB" dirty="0"/>
              <a:t>Published by Elsevier </a:t>
            </a:r>
          </a:p>
          <a:p>
            <a:pPr>
              <a:buFont typeface="Wingdings" panose="05000000000000000000" pitchFamily="2" charset="2"/>
              <a:buChar char="Ø"/>
              <a:defRPr sz="2000"/>
            </a:pPr>
            <a:r>
              <a:rPr lang="en-GB" dirty="0"/>
              <a:t>Written by experienced researchers </a:t>
            </a:r>
          </a:p>
          <a:p>
            <a:pPr>
              <a:buFont typeface="Wingdings" panose="05000000000000000000" pitchFamily="2" charset="2"/>
              <a:buChar char="Ø"/>
              <a:defRPr sz="2000"/>
            </a:pPr>
            <a:r>
              <a:rPr lang="en-GB" dirty="0"/>
              <a:t>Research based on </a:t>
            </a:r>
            <a:r>
              <a:rPr lang="en-GB" b="1" dirty="0"/>
              <a:t>143 UK B2B SMEs</a:t>
            </a:r>
            <a:endParaRPr dirty="0"/>
          </a:p>
        </p:txBody>
      </p:sp>
      <p:pic>
        <p:nvPicPr>
          <p:cNvPr id="5" name="Picture 4" descr="A top view of books with different cover colors">
            <a:extLst>
              <a:ext uri="{FF2B5EF4-FFF2-40B4-BE49-F238E27FC236}">
                <a16:creationId xmlns:a16="http://schemas.microsoft.com/office/drawing/2014/main" id="{26CA36FE-910A-D4EF-7B86-D90E63F4BA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376" r="28884"/>
          <a:stretch>
            <a:fillRect/>
          </a:stretch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sz="2800">
                <a:solidFill>
                  <a:srgbClr val="FFFFFF"/>
                </a:solidFill>
              </a:rPr>
              <a:t>Challenges Encountered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AD1E04-0474-C3C4-CB72-B7A3CA81DB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899937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sz="2800">
                <a:solidFill>
                  <a:srgbClr val="FFFFFF"/>
                </a:solidFill>
              </a:rPr>
              <a:t>Reflection and Learning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10DCF5-7A47-EC2C-1B52-386AEF797C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6486052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406DC-C53D-CF75-ADFD-01381F59D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rPr lang="en-GB" sz="3700" b="1"/>
              <a:t>What Did You Learn from This Task?</a:t>
            </a:r>
            <a:br>
              <a:rPr lang="en-GB" sz="3700" b="1"/>
            </a:br>
            <a:endParaRPr lang="en-GB" sz="370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8F460FFD-BB63-A450-B876-4493A0895C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3976332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19758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/>
            </a:pPr>
            <a:r>
              <a:t>Reference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/>
            </a:pPr>
            <a:r>
              <a:rPr lang="en-GB" dirty="0"/>
              <a:t>Cao, G. and </a:t>
            </a:r>
            <a:r>
              <a:rPr lang="en-GB" dirty="0" err="1"/>
              <a:t>Weerawardena</a:t>
            </a:r>
            <a:r>
              <a:rPr lang="en-GB" dirty="0"/>
              <a:t>, J., 2023. Strategic use of social media in marketing and financial performance: The B2B SME context. </a:t>
            </a:r>
            <a:r>
              <a:rPr lang="en-GB" i="1" dirty="0"/>
              <a:t>Industrial Marketing Management</a:t>
            </a:r>
            <a:r>
              <a:rPr lang="en-GB" dirty="0"/>
              <a:t>, </a:t>
            </a:r>
            <a:r>
              <a:rPr lang="en-GB" i="1" dirty="0"/>
              <a:t>111</a:t>
            </a:r>
            <a:r>
              <a:rPr lang="en-GB" dirty="0"/>
              <a:t>, pp.41-54.</a:t>
            </a:r>
          </a:p>
          <a:p>
            <a:pPr>
              <a:defRPr sz="2000"/>
            </a:pPr>
            <a:r>
              <a:rPr dirty="0"/>
              <a:t>https://doi.org/10.1016/j.indmarman.2023.03.007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21</TotalTime>
  <Words>608</Words>
  <Application>Microsoft Office PowerPoint</Application>
  <PresentationFormat>On-screen Show (4:3)</PresentationFormat>
  <Paragraphs>52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Tw Cen MT</vt:lpstr>
      <vt:lpstr>Tw Cen MT Condensed</vt:lpstr>
      <vt:lpstr>Wingdings</vt:lpstr>
      <vt:lpstr>Wingdings 3</vt:lpstr>
      <vt:lpstr>Integral</vt:lpstr>
      <vt:lpstr>AS3: Source Evaluation and Reflection</vt:lpstr>
      <vt:lpstr>How I Found the Source</vt:lpstr>
      <vt:lpstr>Evaluating the Credibility of the Source</vt:lpstr>
      <vt:lpstr>Challenges Encountered</vt:lpstr>
      <vt:lpstr>Reflection and Learning</vt:lpstr>
      <vt:lpstr>What Did You Learn from This Task? </vt:lpstr>
      <vt:lpstr>Reference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Maryam Ashraf</cp:lastModifiedBy>
  <cp:revision>4</cp:revision>
  <dcterms:created xsi:type="dcterms:W3CDTF">2013-01-27T09:14:16Z</dcterms:created>
  <dcterms:modified xsi:type="dcterms:W3CDTF">2026-07-17T15:11:07Z</dcterms:modified>
  <cp:category/>
</cp:coreProperties>
</file>